
<file path=[Content_Types].xml><?xml version="1.0" encoding="utf-8"?>
<Types xmlns="http://schemas.openxmlformats.org/package/2006/content-types">
  <Default Extension="fntdata" ContentType="application/x-fontdata"/>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Georgia" panose="02040502050405020303" pitchFamily="18" charset="0"/>
      <p:regular r:id="rId19"/>
      <p:bold r:id="rId20"/>
      <p:italic r:id="rId21"/>
      <p:boldItalic r:id="rId22"/>
    </p:embeddedFont>
    <p:embeddedFont>
      <p:font typeface="Hind Vadodara Light" panose="020B0604020202020204" charset="0"/>
      <p:regular r:id="rId23"/>
      <p:bold r:id="rId24"/>
    </p:embeddedFont>
    <p:embeddedFont>
      <p:font typeface="Rajdhani" panose="020B0604020202020204" charset="0"/>
      <p:regular r:id="rId25"/>
      <p:bold r:id="rId26"/>
    </p:embeddedFont>
    <p:embeddedFont>
      <p:font typeface="Rajdhani Medium" panose="020B0604020202020204" charset="0"/>
      <p:regular r:id="rId27"/>
      <p:bold r:id="rId28"/>
    </p:embeddedFont>
    <p:embeddedFont>
      <p:font typeface="Rajdhani SemiBold" panose="020B0604020202020204" charset="0"/>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0A2478C-846C-46A7-A96F-70CE4D14E81C}">
  <a:tblStyle styleId="{F0A2478C-846C-46A7-A96F-70CE4D14E81C}"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9a84dfd8c5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9a84dfd8c5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9a84dfd8c5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9a84dfd8c5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9a84dfd8c5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9a84dfd8c5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9a84dfd8c5_0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9a84dfd8c5_0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9a84dfd8c5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9a84dfd8c5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9a84dfd8c5_0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9a84dfd8c5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9a84dfd8c5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9a84dfd8c5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9a84dfd8c5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9a84dfd8c5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9a84dfd8c5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9a84dfd8c5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9a84dfd8c5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9a84dfd8c5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9a84dfd8c5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9a84dfd8c5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9a84dfd8c5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9a84dfd8c5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9a84dfd8c5_0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9a84dfd8c5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9a84dfd8c5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9a84dfd8c5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9a84dfd8c5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9a84dfd8c5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061900" y="1937150"/>
            <a:ext cx="3438000" cy="2052600"/>
          </a:xfrm>
          <a:prstGeom prst="rect">
            <a:avLst/>
          </a:prstGeom>
        </p:spPr>
        <p:txBody>
          <a:bodyPr spcFirstLastPara="1" wrap="square" lIns="91425" tIns="91425" rIns="91425" bIns="91425" anchor="b" anchorCtr="0">
            <a:noAutofit/>
          </a:bodyPr>
          <a:lstStyle>
            <a:lvl1pPr lvl="0">
              <a:lnSpc>
                <a:spcPct val="70000"/>
              </a:lnSpc>
              <a:spcBef>
                <a:spcPts val="0"/>
              </a:spcBef>
              <a:spcAft>
                <a:spcPts val="0"/>
              </a:spcAft>
              <a:buClr>
                <a:schemeClr val="accent1"/>
              </a:buClr>
              <a:buSzPts val="7200"/>
              <a:buNone/>
              <a:defRPr sz="7200">
                <a:solidFill>
                  <a:schemeClr val="accent1"/>
                </a:solidFill>
              </a:defRPr>
            </a:lvl1pPr>
            <a:lvl2pPr lvl="1" algn="ctr">
              <a:lnSpc>
                <a:spcPct val="70000"/>
              </a:lnSpc>
              <a:spcBef>
                <a:spcPts val="0"/>
              </a:spcBef>
              <a:spcAft>
                <a:spcPts val="0"/>
              </a:spcAft>
              <a:buClr>
                <a:schemeClr val="accent1"/>
              </a:buClr>
              <a:buSzPts val="5200"/>
              <a:buNone/>
              <a:defRPr sz="5200">
                <a:solidFill>
                  <a:schemeClr val="accent1"/>
                </a:solidFill>
              </a:defRPr>
            </a:lvl2pPr>
            <a:lvl3pPr lvl="2" algn="ctr">
              <a:lnSpc>
                <a:spcPct val="70000"/>
              </a:lnSpc>
              <a:spcBef>
                <a:spcPts val="0"/>
              </a:spcBef>
              <a:spcAft>
                <a:spcPts val="0"/>
              </a:spcAft>
              <a:buClr>
                <a:schemeClr val="accent1"/>
              </a:buClr>
              <a:buSzPts val="5200"/>
              <a:buNone/>
              <a:defRPr sz="5200">
                <a:solidFill>
                  <a:schemeClr val="accent1"/>
                </a:solidFill>
              </a:defRPr>
            </a:lvl3pPr>
            <a:lvl4pPr lvl="3" algn="ctr">
              <a:lnSpc>
                <a:spcPct val="70000"/>
              </a:lnSpc>
              <a:spcBef>
                <a:spcPts val="0"/>
              </a:spcBef>
              <a:spcAft>
                <a:spcPts val="0"/>
              </a:spcAft>
              <a:buClr>
                <a:schemeClr val="accent1"/>
              </a:buClr>
              <a:buSzPts val="5200"/>
              <a:buNone/>
              <a:defRPr sz="5200">
                <a:solidFill>
                  <a:schemeClr val="accent1"/>
                </a:solidFill>
              </a:defRPr>
            </a:lvl4pPr>
            <a:lvl5pPr lvl="4" algn="ctr">
              <a:lnSpc>
                <a:spcPct val="70000"/>
              </a:lnSpc>
              <a:spcBef>
                <a:spcPts val="0"/>
              </a:spcBef>
              <a:spcAft>
                <a:spcPts val="0"/>
              </a:spcAft>
              <a:buClr>
                <a:schemeClr val="accent1"/>
              </a:buClr>
              <a:buSzPts val="5200"/>
              <a:buNone/>
              <a:defRPr sz="5200">
                <a:solidFill>
                  <a:schemeClr val="accent1"/>
                </a:solidFill>
              </a:defRPr>
            </a:lvl5pPr>
            <a:lvl6pPr lvl="5" algn="ctr">
              <a:lnSpc>
                <a:spcPct val="70000"/>
              </a:lnSpc>
              <a:spcBef>
                <a:spcPts val="0"/>
              </a:spcBef>
              <a:spcAft>
                <a:spcPts val="0"/>
              </a:spcAft>
              <a:buClr>
                <a:schemeClr val="accent1"/>
              </a:buClr>
              <a:buSzPts val="5200"/>
              <a:buNone/>
              <a:defRPr sz="5200">
                <a:solidFill>
                  <a:schemeClr val="accent1"/>
                </a:solidFill>
              </a:defRPr>
            </a:lvl6pPr>
            <a:lvl7pPr lvl="6" algn="ctr">
              <a:lnSpc>
                <a:spcPct val="70000"/>
              </a:lnSpc>
              <a:spcBef>
                <a:spcPts val="0"/>
              </a:spcBef>
              <a:spcAft>
                <a:spcPts val="0"/>
              </a:spcAft>
              <a:buClr>
                <a:schemeClr val="accent1"/>
              </a:buClr>
              <a:buSzPts val="5200"/>
              <a:buNone/>
              <a:defRPr sz="5200">
                <a:solidFill>
                  <a:schemeClr val="accent1"/>
                </a:solidFill>
              </a:defRPr>
            </a:lvl7pPr>
            <a:lvl8pPr lvl="7" algn="ctr">
              <a:lnSpc>
                <a:spcPct val="70000"/>
              </a:lnSpc>
              <a:spcBef>
                <a:spcPts val="0"/>
              </a:spcBef>
              <a:spcAft>
                <a:spcPts val="0"/>
              </a:spcAft>
              <a:buClr>
                <a:schemeClr val="accent1"/>
              </a:buClr>
              <a:buSzPts val="5200"/>
              <a:buNone/>
              <a:defRPr sz="5200">
                <a:solidFill>
                  <a:schemeClr val="accent1"/>
                </a:solidFill>
              </a:defRPr>
            </a:lvl8pPr>
            <a:lvl9pPr lvl="8" algn="ctr">
              <a:lnSpc>
                <a:spcPct val="70000"/>
              </a:lnSpc>
              <a:spcBef>
                <a:spcPts val="0"/>
              </a:spcBef>
              <a:spcAft>
                <a:spcPts val="0"/>
              </a:spcAft>
              <a:buClr>
                <a:schemeClr val="accent1"/>
              </a:buClr>
              <a:buSzPts val="5200"/>
              <a:buNone/>
              <a:defRPr sz="5200">
                <a:solidFill>
                  <a:schemeClr val="accent1"/>
                </a:solidFill>
              </a:defRPr>
            </a:lvl9pPr>
          </a:lstStyle>
          <a:p>
            <a:endParaRPr/>
          </a:p>
        </p:txBody>
      </p:sp>
      <p:sp>
        <p:nvSpPr>
          <p:cNvPr id="10" name="Google Shape;10;p2"/>
          <p:cNvSpPr txBox="1">
            <a:spLocks noGrp="1"/>
          </p:cNvSpPr>
          <p:nvPr>
            <p:ph type="subTitle" idx="1"/>
          </p:nvPr>
        </p:nvSpPr>
        <p:spPr>
          <a:xfrm>
            <a:off x="5095445" y="4026700"/>
            <a:ext cx="34380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rgbClr val="434343"/>
              </a:buClr>
              <a:buSzPts val="1800"/>
              <a:buNone/>
              <a:defRPr>
                <a:solidFill>
                  <a:srgbClr val="434343"/>
                </a:solidFill>
              </a:defRPr>
            </a:lvl1pPr>
            <a:lvl2pPr lvl="1" algn="ctr">
              <a:lnSpc>
                <a:spcPct val="100000"/>
              </a:lnSpc>
              <a:spcBef>
                <a:spcPts val="0"/>
              </a:spcBef>
              <a:spcAft>
                <a:spcPts val="0"/>
              </a:spcAft>
              <a:buClr>
                <a:srgbClr val="FFFFFF"/>
              </a:buClr>
              <a:buSzPts val="2800"/>
              <a:buNone/>
              <a:defRPr sz="2800">
                <a:solidFill>
                  <a:srgbClr val="FFFFFF"/>
                </a:solidFill>
              </a:defRPr>
            </a:lvl2pPr>
            <a:lvl3pPr lvl="2" algn="ctr">
              <a:lnSpc>
                <a:spcPct val="100000"/>
              </a:lnSpc>
              <a:spcBef>
                <a:spcPts val="0"/>
              </a:spcBef>
              <a:spcAft>
                <a:spcPts val="0"/>
              </a:spcAft>
              <a:buClr>
                <a:srgbClr val="FFFFFF"/>
              </a:buClr>
              <a:buSzPts val="2800"/>
              <a:buNone/>
              <a:defRPr sz="2800">
                <a:solidFill>
                  <a:srgbClr val="FFFFFF"/>
                </a:solidFill>
              </a:defRPr>
            </a:lvl3pPr>
            <a:lvl4pPr lvl="3" algn="ctr">
              <a:lnSpc>
                <a:spcPct val="100000"/>
              </a:lnSpc>
              <a:spcBef>
                <a:spcPts val="0"/>
              </a:spcBef>
              <a:spcAft>
                <a:spcPts val="0"/>
              </a:spcAft>
              <a:buClr>
                <a:srgbClr val="FFFFFF"/>
              </a:buClr>
              <a:buSzPts val="2800"/>
              <a:buNone/>
              <a:defRPr sz="2800">
                <a:solidFill>
                  <a:srgbClr val="FFFFFF"/>
                </a:solidFill>
              </a:defRPr>
            </a:lvl4pPr>
            <a:lvl5pPr lvl="4" algn="ctr">
              <a:lnSpc>
                <a:spcPct val="100000"/>
              </a:lnSpc>
              <a:spcBef>
                <a:spcPts val="0"/>
              </a:spcBef>
              <a:spcAft>
                <a:spcPts val="0"/>
              </a:spcAft>
              <a:buClr>
                <a:srgbClr val="FFFFFF"/>
              </a:buClr>
              <a:buSzPts val="2800"/>
              <a:buNone/>
              <a:defRPr sz="2800">
                <a:solidFill>
                  <a:srgbClr val="FFFFFF"/>
                </a:solidFill>
              </a:defRPr>
            </a:lvl5pPr>
            <a:lvl6pPr lvl="5" algn="ctr">
              <a:lnSpc>
                <a:spcPct val="100000"/>
              </a:lnSpc>
              <a:spcBef>
                <a:spcPts val="0"/>
              </a:spcBef>
              <a:spcAft>
                <a:spcPts val="0"/>
              </a:spcAft>
              <a:buClr>
                <a:srgbClr val="FFFFFF"/>
              </a:buClr>
              <a:buSzPts val="2800"/>
              <a:buNone/>
              <a:defRPr sz="2800">
                <a:solidFill>
                  <a:srgbClr val="FFFFFF"/>
                </a:solidFill>
              </a:defRPr>
            </a:lvl6pPr>
            <a:lvl7pPr lvl="6" algn="ctr">
              <a:lnSpc>
                <a:spcPct val="100000"/>
              </a:lnSpc>
              <a:spcBef>
                <a:spcPts val="0"/>
              </a:spcBef>
              <a:spcAft>
                <a:spcPts val="0"/>
              </a:spcAft>
              <a:buClr>
                <a:srgbClr val="FFFFFF"/>
              </a:buClr>
              <a:buSzPts val="2800"/>
              <a:buNone/>
              <a:defRPr sz="2800">
                <a:solidFill>
                  <a:srgbClr val="FFFFFF"/>
                </a:solidFill>
              </a:defRPr>
            </a:lvl7pPr>
            <a:lvl8pPr lvl="7" algn="ctr">
              <a:lnSpc>
                <a:spcPct val="100000"/>
              </a:lnSpc>
              <a:spcBef>
                <a:spcPts val="0"/>
              </a:spcBef>
              <a:spcAft>
                <a:spcPts val="0"/>
              </a:spcAft>
              <a:buClr>
                <a:srgbClr val="FFFFFF"/>
              </a:buClr>
              <a:buSzPts val="2800"/>
              <a:buNone/>
              <a:defRPr sz="2800">
                <a:solidFill>
                  <a:srgbClr val="FFFFFF"/>
                </a:solidFill>
              </a:defRPr>
            </a:lvl8pPr>
            <a:lvl9pPr lvl="8" algn="ctr">
              <a:lnSpc>
                <a:spcPct val="100000"/>
              </a:lnSpc>
              <a:spcBef>
                <a:spcPts val="0"/>
              </a:spcBef>
              <a:spcAft>
                <a:spcPts val="0"/>
              </a:spcAft>
              <a:buClr>
                <a:srgbClr val="FFFFFF"/>
              </a:buClr>
              <a:buSzPts val="2800"/>
              <a:buNone/>
              <a:defRPr sz="2800">
                <a:solidFill>
                  <a:srgbClr val="FFFFFF"/>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8"/>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bullet points">
  <p:cSld name="TITLE_AND_BODY_1">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a:off x="2575453" y="356475"/>
            <a:ext cx="5720700" cy="5727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1" name="Google Shape;71;p12"/>
          <p:cNvSpPr txBox="1">
            <a:spLocks noGrp="1"/>
          </p:cNvSpPr>
          <p:nvPr>
            <p:ph type="body" idx="1"/>
          </p:nvPr>
        </p:nvSpPr>
        <p:spPr>
          <a:xfrm>
            <a:off x="856800" y="1129875"/>
            <a:ext cx="7043100" cy="32259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sz="1200"/>
            </a:lvl1pPr>
            <a:lvl2pPr marL="914400" lvl="1" indent="-304800" rtl="0">
              <a:lnSpc>
                <a:spcPct val="100000"/>
              </a:lnSpc>
              <a:spcBef>
                <a:spcPts val="1600"/>
              </a:spcBef>
              <a:spcAft>
                <a:spcPts val="0"/>
              </a:spcAft>
              <a:buSzPts val="1200"/>
              <a:buChar char="○"/>
              <a:defRPr sz="1200"/>
            </a:lvl2pPr>
            <a:lvl3pPr marL="1371600" lvl="2" indent="-304800" rtl="0">
              <a:lnSpc>
                <a:spcPct val="100000"/>
              </a:lnSpc>
              <a:spcBef>
                <a:spcPts val="1600"/>
              </a:spcBef>
              <a:spcAft>
                <a:spcPts val="0"/>
              </a:spcAft>
              <a:buSzPts val="1200"/>
              <a:buChar char="■"/>
              <a:defRPr sz="1200"/>
            </a:lvl3pPr>
            <a:lvl4pPr marL="1828800" lvl="3" indent="-304800" rtl="0">
              <a:lnSpc>
                <a:spcPct val="100000"/>
              </a:lnSpc>
              <a:spcBef>
                <a:spcPts val="1600"/>
              </a:spcBef>
              <a:spcAft>
                <a:spcPts val="0"/>
              </a:spcAft>
              <a:buSzPts val="1200"/>
              <a:buChar char="●"/>
              <a:defRPr sz="1200"/>
            </a:lvl4pPr>
            <a:lvl5pPr marL="2286000" lvl="4" indent="-304800" rtl="0">
              <a:lnSpc>
                <a:spcPct val="100000"/>
              </a:lnSpc>
              <a:spcBef>
                <a:spcPts val="1600"/>
              </a:spcBef>
              <a:spcAft>
                <a:spcPts val="0"/>
              </a:spcAft>
              <a:buSzPts val="1200"/>
              <a:buChar char="○"/>
              <a:defRPr sz="1200"/>
            </a:lvl5pPr>
            <a:lvl6pPr marL="2743200" lvl="5" indent="-304800" rtl="0">
              <a:lnSpc>
                <a:spcPct val="100000"/>
              </a:lnSpc>
              <a:spcBef>
                <a:spcPts val="1600"/>
              </a:spcBef>
              <a:spcAft>
                <a:spcPts val="0"/>
              </a:spcAft>
              <a:buSzPts val="1200"/>
              <a:buChar char="■"/>
              <a:defRPr sz="1200"/>
            </a:lvl6pPr>
            <a:lvl7pPr marL="3200400" lvl="6" indent="-304800" rtl="0">
              <a:lnSpc>
                <a:spcPct val="100000"/>
              </a:lnSpc>
              <a:spcBef>
                <a:spcPts val="1600"/>
              </a:spcBef>
              <a:spcAft>
                <a:spcPts val="0"/>
              </a:spcAft>
              <a:buSzPts val="1200"/>
              <a:buChar char="●"/>
              <a:defRPr sz="1200"/>
            </a:lvl7pPr>
            <a:lvl8pPr marL="3657600" lvl="7" indent="-304800" rtl="0">
              <a:lnSpc>
                <a:spcPct val="100000"/>
              </a:lnSpc>
              <a:spcBef>
                <a:spcPts val="1600"/>
              </a:spcBef>
              <a:spcAft>
                <a:spcPts val="0"/>
              </a:spcAft>
              <a:buSzPts val="1200"/>
              <a:buChar char="○"/>
              <a:defRPr sz="1200"/>
            </a:lvl8pPr>
            <a:lvl9pPr marL="4114800" lvl="8" indent="-304800" rtl="0">
              <a:lnSpc>
                <a:spcPct val="100000"/>
              </a:lnSpc>
              <a:spcBef>
                <a:spcPts val="1600"/>
              </a:spcBef>
              <a:spcAft>
                <a:spcPts val="1600"/>
              </a:spcAft>
              <a:buSzPts val="1200"/>
              <a:buChar char="■"/>
              <a:defRPr sz="1200"/>
            </a:lvl9pPr>
          </a:lstStyle>
          <a:p>
            <a:endParaRPr/>
          </a:p>
        </p:txBody>
      </p:sp>
      <p:sp>
        <p:nvSpPr>
          <p:cNvPr id="72" name="Google Shape;72;p12"/>
          <p:cNvSpPr/>
          <p:nvPr/>
        </p:nvSpPr>
        <p:spPr>
          <a:xfrm rot="10800000">
            <a:off x="8296275" y="543225"/>
            <a:ext cx="883800" cy="199200"/>
          </a:xfrm>
          <a:prstGeom prst="homePlate">
            <a:avLst>
              <a:gd name="adj" fmla="val 407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73" name="Google Shape;73;p12"/>
          <p:cNvSpPr/>
          <p:nvPr/>
        </p:nvSpPr>
        <p:spPr>
          <a:xfrm>
            <a:off x="-951725" y="2354825"/>
            <a:ext cx="1587000" cy="1587000"/>
          </a:xfrm>
          <a:prstGeom prst="donut">
            <a:avLst>
              <a:gd name="adj" fmla="val 5091"/>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2"/>
          <p:cNvSpPr/>
          <p:nvPr/>
        </p:nvSpPr>
        <p:spPr>
          <a:xfrm>
            <a:off x="248050" y="728875"/>
            <a:ext cx="271800" cy="271800"/>
          </a:xfrm>
          <a:prstGeom prst="donut">
            <a:avLst>
              <a:gd name="adj" fmla="val 11403"/>
            </a:avLst>
          </a:prstGeom>
          <a:solidFill>
            <a:srgbClr val="D0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2"/>
          <p:cNvSpPr/>
          <p:nvPr/>
        </p:nvSpPr>
        <p:spPr>
          <a:xfrm>
            <a:off x="8859150" y="4777200"/>
            <a:ext cx="135900" cy="135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2"/>
          <p:cNvSpPr/>
          <p:nvPr/>
        </p:nvSpPr>
        <p:spPr>
          <a:xfrm>
            <a:off x="8700439" y="287763"/>
            <a:ext cx="885300" cy="68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2"/>
          <p:cNvSpPr/>
          <p:nvPr/>
        </p:nvSpPr>
        <p:spPr>
          <a:xfrm>
            <a:off x="8564550" y="4777200"/>
            <a:ext cx="135900" cy="135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2"/>
          <p:cNvSpPr/>
          <p:nvPr/>
        </p:nvSpPr>
        <p:spPr>
          <a:xfrm>
            <a:off x="8269950" y="4777200"/>
            <a:ext cx="135900" cy="135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2"/>
          <p:cNvSpPr/>
          <p:nvPr/>
        </p:nvSpPr>
        <p:spPr>
          <a:xfrm>
            <a:off x="7975350" y="4777200"/>
            <a:ext cx="135900" cy="135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 name="Google Shape;80;p12"/>
          <p:cNvCxnSpPr/>
          <p:nvPr/>
        </p:nvCxnSpPr>
        <p:spPr>
          <a:xfrm>
            <a:off x="-76200" y="4913110"/>
            <a:ext cx="1031400" cy="0"/>
          </a:xfrm>
          <a:prstGeom prst="straightConnector1">
            <a:avLst/>
          </a:prstGeom>
          <a:noFill/>
          <a:ln w="19050" cap="flat" cmpd="sng">
            <a:solidFill>
              <a:schemeClr val="lt1"/>
            </a:solidFill>
            <a:prstDash val="solid"/>
            <a:round/>
            <a:headEnd type="none" w="med" len="med"/>
            <a:tailEnd type="none" w="med" len="med"/>
          </a:ln>
        </p:spPr>
      </p:cxnSp>
      <p:sp>
        <p:nvSpPr>
          <p:cNvPr id="81" name="Google Shape;81;p12"/>
          <p:cNvSpPr/>
          <p:nvPr/>
        </p:nvSpPr>
        <p:spPr>
          <a:xfrm>
            <a:off x="759725" y="4627350"/>
            <a:ext cx="228900" cy="228900"/>
          </a:xfrm>
          <a:prstGeom prst="mathPlus">
            <a:avLst>
              <a:gd name="adj1" fmla="val 921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IG_NUMBER">
    <p:spTree>
      <p:nvGrpSpPr>
        <p:cNvPr id="1" name="Shape 82"/>
        <p:cNvGrpSpPr/>
        <p:nvPr/>
      </p:nvGrpSpPr>
      <p:grpSpPr>
        <a:xfrm>
          <a:off x="0" y="0"/>
          <a:ext cx="0" cy="0"/>
          <a:chOff x="0" y="0"/>
          <a:chExt cx="0" cy="0"/>
        </a:xfrm>
      </p:grpSpPr>
      <p:sp>
        <p:nvSpPr>
          <p:cNvPr id="83" name="Google Shape;83;p13"/>
          <p:cNvSpPr txBox="1">
            <a:spLocks noGrp="1"/>
          </p:cNvSpPr>
          <p:nvPr>
            <p:ph type="title" hasCustomPrompt="1"/>
          </p:nvPr>
        </p:nvSpPr>
        <p:spPr>
          <a:xfrm>
            <a:off x="1240400" y="2784475"/>
            <a:ext cx="1982100" cy="8391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4800"/>
              <a:buNone/>
              <a:defRPr sz="4800">
                <a:solidFill>
                  <a:schemeClr val="accent1"/>
                </a:solidFill>
              </a:defRPr>
            </a:lvl1pPr>
            <a:lvl2pPr lvl="1" algn="ctr">
              <a:spcBef>
                <a:spcPts val="0"/>
              </a:spcBef>
              <a:spcAft>
                <a:spcPts val="0"/>
              </a:spcAft>
              <a:buClr>
                <a:schemeClr val="accent1"/>
              </a:buClr>
              <a:buSzPts val="12000"/>
              <a:buNone/>
              <a:defRPr sz="12000">
                <a:solidFill>
                  <a:schemeClr val="accent1"/>
                </a:solidFill>
              </a:defRPr>
            </a:lvl2pPr>
            <a:lvl3pPr lvl="2" algn="ctr">
              <a:spcBef>
                <a:spcPts val="0"/>
              </a:spcBef>
              <a:spcAft>
                <a:spcPts val="0"/>
              </a:spcAft>
              <a:buClr>
                <a:schemeClr val="accent1"/>
              </a:buClr>
              <a:buSzPts val="12000"/>
              <a:buNone/>
              <a:defRPr sz="12000">
                <a:solidFill>
                  <a:schemeClr val="accent1"/>
                </a:solidFill>
              </a:defRPr>
            </a:lvl3pPr>
            <a:lvl4pPr lvl="3" algn="ctr">
              <a:spcBef>
                <a:spcPts val="0"/>
              </a:spcBef>
              <a:spcAft>
                <a:spcPts val="0"/>
              </a:spcAft>
              <a:buClr>
                <a:schemeClr val="accent1"/>
              </a:buClr>
              <a:buSzPts val="12000"/>
              <a:buNone/>
              <a:defRPr sz="12000">
                <a:solidFill>
                  <a:schemeClr val="accent1"/>
                </a:solidFill>
              </a:defRPr>
            </a:lvl4pPr>
            <a:lvl5pPr lvl="4" algn="ctr">
              <a:spcBef>
                <a:spcPts val="0"/>
              </a:spcBef>
              <a:spcAft>
                <a:spcPts val="0"/>
              </a:spcAft>
              <a:buClr>
                <a:schemeClr val="accent1"/>
              </a:buClr>
              <a:buSzPts val="12000"/>
              <a:buNone/>
              <a:defRPr sz="12000">
                <a:solidFill>
                  <a:schemeClr val="accent1"/>
                </a:solidFill>
              </a:defRPr>
            </a:lvl5pPr>
            <a:lvl6pPr lvl="5" algn="ctr">
              <a:spcBef>
                <a:spcPts val="0"/>
              </a:spcBef>
              <a:spcAft>
                <a:spcPts val="0"/>
              </a:spcAft>
              <a:buClr>
                <a:schemeClr val="accent1"/>
              </a:buClr>
              <a:buSzPts val="12000"/>
              <a:buNone/>
              <a:defRPr sz="12000">
                <a:solidFill>
                  <a:schemeClr val="accent1"/>
                </a:solidFill>
              </a:defRPr>
            </a:lvl6pPr>
            <a:lvl7pPr lvl="6" algn="ctr">
              <a:spcBef>
                <a:spcPts val="0"/>
              </a:spcBef>
              <a:spcAft>
                <a:spcPts val="0"/>
              </a:spcAft>
              <a:buClr>
                <a:schemeClr val="accent1"/>
              </a:buClr>
              <a:buSzPts val="12000"/>
              <a:buNone/>
              <a:defRPr sz="12000">
                <a:solidFill>
                  <a:schemeClr val="accent1"/>
                </a:solidFill>
              </a:defRPr>
            </a:lvl7pPr>
            <a:lvl8pPr lvl="7" algn="ctr">
              <a:spcBef>
                <a:spcPts val="0"/>
              </a:spcBef>
              <a:spcAft>
                <a:spcPts val="0"/>
              </a:spcAft>
              <a:buClr>
                <a:schemeClr val="accent1"/>
              </a:buClr>
              <a:buSzPts val="12000"/>
              <a:buNone/>
              <a:defRPr sz="12000">
                <a:solidFill>
                  <a:schemeClr val="accent1"/>
                </a:solidFill>
              </a:defRPr>
            </a:lvl8pPr>
            <a:lvl9pPr lvl="8" algn="ctr">
              <a:spcBef>
                <a:spcPts val="0"/>
              </a:spcBef>
              <a:spcAft>
                <a:spcPts val="0"/>
              </a:spcAft>
              <a:buClr>
                <a:schemeClr val="accent1"/>
              </a:buClr>
              <a:buSzPts val="12000"/>
              <a:buNone/>
              <a:defRPr sz="12000">
                <a:solidFill>
                  <a:schemeClr val="accent1"/>
                </a:solidFill>
              </a:defRPr>
            </a:lvl9pPr>
          </a:lstStyle>
          <a:p>
            <a:r>
              <a:t>xx%</a:t>
            </a:r>
          </a:p>
        </p:txBody>
      </p:sp>
      <p:sp>
        <p:nvSpPr>
          <p:cNvPr id="84" name="Google Shape;84;p13"/>
          <p:cNvSpPr txBox="1">
            <a:spLocks noGrp="1"/>
          </p:cNvSpPr>
          <p:nvPr>
            <p:ph type="title" idx="2"/>
          </p:nvPr>
        </p:nvSpPr>
        <p:spPr>
          <a:xfrm>
            <a:off x="1240400" y="3447625"/>
            <a:ext cx="1982100" cy="77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34343"/>
              </a:buClr>
              <a:buSzPts val="1800"/>
              <a:buNone/>
              <a:defRPr sz="1800">
                <a:solidFill>
                  <a:srgbClr val="434343"/>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85" name="Google Shape;85;p13"/>
          <p:cNvSpPr txBox="1">
            <a:spLocks noGrp="1"/>
          </p:cNvSpPr>
          <p:nvPr>
            <p:ph type="subTitle" idx="1"/>
          </p:nvPr>
        </p:nvSpPr>
        <p:spPr>
          <a:xfrm>
            <a:off x="1240400" y="3839750"/>
            <a:ext cx="1982100" cy="83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sz="14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86" name="Google Shape;86;p13"/>
          <p:cNvSpPr txBox="1">
            <a:spLocks noGrp="1"/>
          </p:cNvSpPr>
          <p:nvPr>
            <p:ph type="title" idx="3" hasCustomPrompt="1"/>
          </p:nvPr>
        </p:nvSpPr>
        <p:spPr>
          <a:xfrm>
            <a:off x="3580950" y="2784475"/>
            <a:ext cx="1982100" cy="83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4800"/>
              <a:buNone/>
              <a:defRPr sz="4800">
                <a:solidFill>
                  <a:schemeClr val="accent1"/>
                </a:solidFill>
              </a:defRPr>
            </a:lvl1pPr>
            <a:lvl2pPr lvl="1" algn="ctr" rtl="0">
              <a:spcBef>
                <a:spcPts val="0"/>
              </a:spcBef>
              <a:spcAft>
                <a:spcPts val="0"/>
              </a:spcAft>
              <a:buClr>
                <a:schemeClr val="accent1"/>
              </a:buClr>
              <a:buSzPts val="12000"/>
              <a:buNone/>
              <a:defRPr sz="12000">
                <a:solidFill>
                  <a:schemeClr val="accent1"/>
                </a:solidFill>
              </a:defRPr>
            </a:lvl2pPr>
            <a:lvl3pPr lvl="2" algn="ctr" rtl="0">
              <a:spcBef>
                <a:spcPts val="0"/>
              </a:spcBef>
              <a:spcAft>
                <a:spcPts val="0"/>
              </a:spcAft>
              <a:buClr>
                <a:schemeClr val="accent1"/>
              </a:buClr>
              <a:buSzPts val="12000"/>
              <a:buNone/>
              <a:defRPr sz="12000">
                <a:solidFill>
                  <a:schemeClr val="accent1"/>
                </a:solidFill>
              </a:defRPr>
            </a:lvl3pPr>
            <a:lvl4pPr lvl="3" algn="ctr" rtl="0">
              <a:spcBef>
                <a:spcPts val="0"/>
              </a:spcBef>
              <a:spcAft>
                <a:spcPts val="0"/>
              </a:spcAft>
              <a:buClr>
                <a:schemeClr val="accent1"/>
              </a:buClr>
              <a:buSzPts val="12000"/>
              <a:buNone/>
              <a:defRPr sz="12000">
                <a:solidFill>
                  <a:schemeClr val="accent1"/>
                </a:solidFill>
              </a:defRPr>
            </a:lvl4pPr>
            <a:lvl5pPr lvl="4" algn="ctr" rtl="0">
              <a:spcBef>
                <a:spcPts val="0"/>
              </a:spcBef>
              <a:spcAft>
                <a:spcPts val="0"/>
              </a:spcAft>
              <a:buClr>
                <a:schemeClr val="accent1"/>
              </a:buClr>
              <a:buSzPts val="12000"/>
              <a:buNone/>
              <a:defRPr sz="12000">
                <a:solidFill>
                  <a:schemeClr val="accent1"/>
                </a:solidFill>
              </a:defRPr>
            </a:lvl5pPr>
            <a:lvl6pPr lvl="5" algn="ctr" rtl="0">
              <a:spcBef>
                <a:spcPts val="0"/>
              </a:spcBef>
              <a:spcAft>
                <a:spcPts val="0"/>
              </a:spcAft>
              <a:buClr>
                <a:schemeClr val="accent1"/>
              </a:buClr>
              <a:buSzPts val="12000"/>
              <a:buNone/>
              <a:defRPr sz="12000">
                <a:solidFill>
                  <a:schemeClr val="accent1"/>
                </a:solidFill>
              </a:defRPr>
            </a:lvl6pPr>
            <a:lvl7pPr lvl="6" algn="ctr" rtl="0">
              <a:spcBef>
                <a:spcPts val="0"/>
              </a:spcBef>
              <a:spcAft>
                <a:spcPts val="0"/>
              </a:spcAft>
              <a:buClr>
                <a:schemeClr val="accent1"/>
              </a:buClr>
              <a:buSzPts val="12000"/>
              <a:buNone/>
              <a:defRPr sz="12000">
                <a:solidFill>
                  <a:schemeClr val="accent1"/>
                </a:solidFill>
              </a:defRPr>
            </a:lvl7pPr>
            <a:lvl8pPr lvl="7" algn="ctr" rtl="0">
              <a:spcBef>
                <a:spcPts val="0"/>
              </a:spcBef>
              <a:spcAft>
                <a:spcPts val="0"/>
              </a:spcAft>
              <a:buClr>
                <a:schemeClr val="accent1"/>
              </a:buClr>
              <a:buSzPts val="12000"/>
              <a:buNone/>
              <a:defRPr sz="12000">
                <a:solidFill>
                  <a:schemeClr val="accent1"/>
                </a:solidFill>
              </a:defRPr>
            </a:lvl8pPr>
            <a:lvl9pPr lvl="8" algn="ctr" rtl="0">
              <a:spcBef>
                <a:spcPts val="0"/>
              </a:spcBef>
              <a:spcAft>
                <a:spcPts val="0"/>
              </a:spcAft>
              <a:buClr>
                <a:schemeClr val="accent1"/>
              </a:buClr>
              <a:buSzPts val="12000"/>
              <a:buNone/>
              <a:defRPr sz="12000">
                <a:solidFill>
                  <a:schemeClr val="accent1"/>
                </a:solidFill>
              </a:defRPr>
            </a:lvl9pPr>
          </a:lstStyle>
          <a:p>
            <a:r>
              <a:t>xx%</a:t>
            </a:r>
          </a:p>
        </p:txBody>
      </p:sp>
      <p:sp>
        <p:nvSpPr>
          <p:cNvPr id="87" name="Google Shape;87;p13"/>
          <p:cNvSpPr txBox="1">
            <a:spLocks noGrp="1"/>
          </p:cNvSpPr>
          <p:nvPr>
            <p:ph type="title" idx="4"/>
          </p:nvPr>
        </p:nvSpPr>
        <p:spPr>
          <a:xfrm>
            <a:off x="3580950" y="3447625"/>
            <a:ext cx="1982100" cy="77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34343"/>
              </a:buClr>
              <a:buSzPts val="1800"/>
              <a:buNone/>
              <a:defRPr sz="1800">
                <a:solidFill>
                  <a:srgbClr val="434343"/>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88" name="Google Shape;88;p13"/>
          <p:cNvSpPr txBox="1">
            <a:spLocks noGrp="1"/>
          </p:cNvSpPr>
          <p:nvPr>
            <p:ph type="subTitle" idx="5"/>
          </p:nvPr>
        </p:nvSpPr>
        <p:spPr>
          <a:xfrm>
            <a:off x="3580950" y="3839750"/>
            <a:ext cx="1982100" cy="83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sz="14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89" name="Google Shape;89;p13"/>
          <p:cNvSpPr txBox="1">
            <a:spLocks noGrp="1"/>
          </p:cNvSpPr>
          <p:nvPr>
            <p:ph type="title" idx="6" hasCustomPrompt="1"/>
          </p:nvPr>
        </p:nvSpPr>
        <p:spPr>
          <a:xfrm>
            <a:off x="5921500" y="2784475"/>
            <a:ext cx="1982100" cy="839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4800"/>
              <a:buNone/>
              <a:defRPr sz="4800">
                <a:solidFill>
                  <a:schemeClr val="accent1"/>
                </a:solidFill>
              </a:defRPr>
            </a:lvl1pPr>
            <a:lvl2pPr lvl="1" algn="ctr" rtl="0">
              <a:spcBef>
                <a:spcPts val="0"/>
              </a:spcBef>
              <a:spcAft>
                <a:spcPts val="0"/>
              </a:spcAft>
              <a:buClr>
                <a:schemeClr val="accent1"/>
              </a:buClr>
              <a:buSzPts val="12000"/>
              <a:buNone/>
              <a:defRPr sz="12000">
                <a:solidFill>
                  <a:schemeClr val="accent1"/>
                </a:solidFill>
              </a:defRPr>
            </a:lvl2pPr>
            <a:lvl3pPr lvl="2" algn="ctr" rtl="0">
              <a:spcBef>
                <a:spcPts val="0"/>
              </a:spcBef>
              <a:spcAft>
                <a:spcPts val="0"/>
              </a:spcAft>
              <a:buClr>
                <a:schemeClr val="accent1"/>
              </a:buClr>
              <a:buSzPts val="12000"/>
              <a:buNone/>
              <a:defRPr sz="12000">
                <a:solidFill>
                  <a:schemeClr val="accent1"/>
                </a:solidFill>
              </a:defRPr>
            </a:lvl3pPr>
            <a:lvl4pPr lvl="3" algn="ctr" rtl="0">
              <a:spcBef>
                <a:spcPts val="0"/>
              </a:spcBef>
              <a:spcAft>
                <a:spcPts val="0"/>
              </a:spcAft>
              <a:buClr>
                <a:schemeClr val="accent1"/>
              </a:buClr>
              <a:buSzPts val="12000"/>
              <a:buNone/>
              <a:defRPr sz="12000">
                <a:solidFill>
                  <a:schemeClr val="accent1"/>
                </a:solidFill>
              </a:defRPr>
            </a:lvl4pPr>
            <a:lvl5pPr lvl="4" algn="ctr" rtl="0">
              <a:spcBef>
                <a:spcPts val="0"/>
              </a:spcBef>
              <a:spcAft>
                <a:spcPts val="0"/>
              </a:spcAft>
              <a:buClr>
                <a:schemeClr val="accent1"/>
              </a:buClr>
              <a:buSzPts val="12000"/>
              <a:buNone/>
              <a:defRPr sz="12000">
                <a:solidFill>
                  <a:schemeClr val="accent1"/>
                </a:solidFill>
              </a:defRPr>
            </a:lvl5pPr>
            <a:lvl6pPr lvl="5" algn="ctr" rtl="0">
              <a:spcBef>
                <a:spcPts val="0"/>
              </a:spcBef>
              <a:spcAft>
                <a:spcPts val="0"/>
              </a:spcAft>
              <a:buClr>
                <a:schemeClr val="accent1"/>
              </a:buClr>
              <a:buSzPts val="12000"/>
              <a:buNone/>
              <a:defRPr sz="12000">
                <a:solidFill>
                  <a:schemeClr val="accent1"/>
                </a:solidFill>
              </a:defRPr>
            </a:lvl6pPr>
            <a:lvl7pPr lvl="6" algn="ctr" rtl="0">
              <a:spcBef>
                <a:spcPts val="0"/>
              </a:spcBef>
              <a:spcAft>
                <a:spcPts val="0"/>
              </a:spcAft>
              <a:buClr>
                <a:schemeClr val="accent1"/>
              </a:buClr>
              <a:buSzPts val="12000"/>
              <a:buNone/>
              <a:defRPr sz="12000">
                <a:solidFill>
                  <a:schemeClr val="accent1"/>
                </a:solidFill>
              </a:defRPr>
            </a:lvl7pPr>
            <a:lvl8pPr lvl="7" algn="ctr" rtl="0">
              <a:spcBef>
                <a:spcPts val="0"/>
              </a:spcBef>
              <a:spcAft>
                <a:spcPts val="0"/>
              </a:spcAft>
              <a:buClr>
                <a:schemeClr val="accent1"/>
              </a:buClr>
              <a:buSzPts val="12000"/>
              <a:buNone/>
              <a:defRPr sz="12000">
                <a:solidFill>
                  <a:schemeClr val="accent1"/>
                </a:solidFill>
              </a:defRPr>
            </a:lvl8pPr>
            <a:lvl9pPr lvl="8" algn="ctr" rtl="0">
              <a:spcBef>
                <a:spcPts val="0"/>
              </a:spcBef>
              <a:spcAft>
                <a:spcPts val="0"/>
              </a:spcAft>
              <a:buClr>
                <a:schemeClr val="accent1"/>
              </a:buClr>
              <a:buSzPts val="12000"/>
              <a:buNone/>
              <a:defRPr sz="12000">
                <a:solidFill>
                  <a:schemeClr val="accent1"/>
                </a:solidFill>
              </a:defRPr>
            </a:lvl9pPr>
          </a:lstStyle>
          <a:p>
            <a:r>
              <a:t>xx%</a:t>
            </a:r>
          </a:p>
        </p:txBody>
      </p:sp>
      <p:sp>
        <p:nvSpPr>
          <p:cNvPr id="90" name="Google Shape;90;p13"/>
          <p:cNvSpPr txBox="1">
            <a:spLocks noGrp="1"/>
          </p:cNvSpPr>
          <p:nvPr>
            <p:ph type="title" idx="7"/>
          </p:nvPr>
        </p:nvSpPr>
        <p:spPr>
          <a:xfrm>
            <a:off x="5921500" y="3447625"/>
            <a:ext cx="1982100" cy="77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34343"/>
              </a:buClr>
              <a:buSzPts val="1800"/>
              <a:buNone/>
              <a:defRPr sz="1800">
                <a:solidFill>
                  <a:srgbClr val="434343"/>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91" name="Google Shape;91;p13"/>
          <p:cNvSpPr txBox="1">
            <a:spLocks noGrp="1"/>
          </p:cNvSpPr>
          <p:nvPr>
            <p:ph type="subTitle" idx="8"/>
          </p:nvPr>
        </p:nvSpPr>
        <p:spPr>
          <a:xfrm>
            <a:off x="5921500" y="3839750"/>
            <a:ext cx="1982100" cy="83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sz="14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IG_NUMBER_1">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2898300" y="3759223"/>
            <a:ext cx="3347400" cy="41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34343"/>
              </a:buClr>
              <a:buSzPts val="1400"/>
              <a:buFont typeface="Rajdhani Medium"/>
              <a:buNone/>
              <a:defRPr sz="1400" b="0">
                <a:solidFill>
                  <a:srgbClr val="434343"/>
                </a:solidFill>
                <a:latin typeface="Rajdhani Medium"/>
                <a:ea typeface="Rajdhani Medium"/>
                <a:cs typeface="Rajdhani Medium"/>
                <a:sym typeface="Rajdhani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94" name="Google Shape;94;p14"/>
          <p:cNvSpPr txBox="1">
            <a:spLocks noGrp="1"/>
          </p:cNvSpPr>
          <p:nvPr>
            <p:ph type="subTitle" idx="1"/>
          </p:nvPr>
        </p:nvSpPr>
        <p:spPr>
          <a:xfrm>
            <a:off x="2282700" y="1012075"/>
            <a:ext cx="4578600" cy="241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3200"/>
              <a:buFont typeface="Rajdhani"/>
              <a:buNone/>
              <a:defRPr sz="3200" b="1">
                <a:solidFill>
                  <a:schemeClr val="accent2"/>
                </a:solidFill>
                <a:latin typeface="Rajdhani"/>
                <a:ea typeface="Rajdhani"/>
                <a:cs typeface="Rajdhani"/>
                <a:sym typeface="Rajdhani"/>
              </a:defRPr>
            </a:lvl1pPr>
            <a:lvl2pPr lvl="1" algn="ctr" rtl="0">
              <a:lnSpc>
                <a:spcPct val="100000"/>
              </a:lnSpc>
              <a:spcBef>
                <a:spcPts val="0"/>
              </a:spcBef>
              <a:spcAft>
                <a:spcPts val="0"/>
              </a:spcAft>
              <a:buClr>
                <a:srgbClr val="434343"/>
              </a:buClr>
              <a:buSzPts val="3600"/>
              <a:buFont typeface="Rajdhani SemiBold"/>
              <a:buNone/>
              <a:defRPr sz="3600">
                <a:solidFill>
                  <a:srgbClr val="434343"/>
                </a:solidFill>
                <a:latin typeface="Rajdhani SemiBold"/>
                <a:ea typeface="Rajdhani SemiBold"/>
                <a:cs typeface="Rajdhani SemiBold"/>
                <a:sym typeface="Rajdhani SemiBold"/>
              </a:defRPr>
            </a:lvl2pPr>
            <a:lvl3pPr lvl="2" algn="ctr" rtl="0">
              <a:lnSpc>
                <a:spcPct val="100000"/>
              </a:lnSpc>
              <a:spcBef>
                <a:spcPts val="0"/>
              </a:spcBef>
              <a:spcAft>
                <a:spcPts val="0"/>
              </a:spcAft>
              <a:buClr>
                <a:srgbClr val="434343"/>
              </a:buClr>
              <a:buSzPts val="3600"/>
              <a:buFont typeface="Rajdhani SemiBold"/>
              <a:buNone/>
              <a:defRPr sz="3600">
                <a:solidFill>
                  <a:srgbClr val="434343"/>
                </a:solidFill>
                <a:latin typeface="Rajdhani SemiBold"/>
                <a:ea typeface="Rajdhani SemiBold"/>
                <a:cs typeface="Rajdhani SemiBold"/>
                <a:sym typeface="Rajdhani SemiBold"/>
              </a:defRPr>
            </a:lvl3pPr>
            <a:lvl4pPr lvl="3" algn="ctr" rtl="0">
              <a:lnSpc>
                <a:spcPct val="100000"/>
              </a:lnSpc>
              <a:spcBef>
                <a:spcPts val="0"/>
              </a:spcBef>
              <a:spcAft>
                <a:spcPts val="0"/>
              </a:spcAft>
              <a:buClr>
                <a:srgbClr val="434343"/>
              </a:buClr>
              <a:buSzPts val="3600"/>
              <a:buFont typeface="Rajdhani SemiBold"/>
              <a:buNone/>
              <a:defRPr sz="3600">
                <a:solidFill>
                  <a:srgbClr val="434343"/>
                </a:solidFill>
                <a:latin typeface="Rajdhani SemiBold"/>
                <a:ea typeface="Rajdhani SemiBold"/>
                <a:cs typeface="Rajdhani SemiBold"/>
                <a:sym typeface="Rajdhani SemiBold"/>
              </a:defRPr>
            </a:lvl4pPr>
            <a:lvl5pPr lvl="4" algn="ctr" rtl="0">
              <a:lnSpc>
                <a:spcPct val="100000"/>
              </a:lnSpc>
              <a:spcBef>
                <a:spcPts val="0"/>
              </a:spcBef>
              <a:spcAft>
                <a:spcPts val="0"/>
              </a:spcAft>
              <a:buClr>
                <a:srgbClr val="434343"/>
              </a:buClr>
              <a:buSzPts val="3600"/>
              <a:buFont typeface="Rajdhani SemiBold"/>
              <a:buNone/>
              <a:defRPr sz="3600">
                <a:solidFill>
                  <a:srgbClr val="434343"/>
                </a:solidFill>
                <a:latin typeface="Rajdhani SemiBold"/>
                <a:ea typeface="Rajdhani SemiBold"/>
                <a:cs typeface="Rajdhani SemiBold"/>
                <a:sym typeface="Rajdhani SemiBold"/>
              </a:defRPr>
            </a:lvl5pPr>
            <a:lvl6pPr lvl="5" algn="ctr" rtl="0">
              <a:lnSpc>
                <a:spcPct val="100000"/>
              </a:lnSpc>
              <a:spcBef>
                <a:spcPts val="0"/>
              </a:spcBef>
              <a:spcAft>
                <a:spcPts val="0"/>
              </a:spcAft>
              <a:buClr>
                <a:srgbClr val="434343"/>
              </a:buClr>
              <a:buSzPts val="3600"/>
              <a:buFont typeface="Rajdhani SemiBold"/>
              <a:buNone/>
              <a:defRPr sz="3600">
                <a:solidFill>
                  <a:srgbClr val="434343"/>
                </a:solidFill>
                <a:latin typeface="Rajdhani SemiBold"/>
                <a:ea typeface="Rajdhani SemiBold"/>
                <a:cs typeface="Rajdhani SemiBold"/>
                <a:sym typeface="Rajdhani SemiBold"/>
              </a:defRPr>
            </a:lvl6pPr>
            <a:lvl7pPr lvl="6" algn="ctr" rtl="0">
              <a:lnSpc>
                <a:spcPct val="100000"/>
              </a:lnSpc>
              <a:spcBef>
                <a:spcPts val="0"/>
              </a:spcBef>
              <a:spcAft>
                <a:spcPts val="0"/>
              </a:spcAft>
              <a:buClr>
                <a:srgbClr val="434343"/>
              </a:buClr>
              <a:buSzPts val="3600"/>
              <a:buFont typeface="Rajdhani SemiBold"/>
              <a:buNone/>
              <a:defRPr sz="3600">
                <a:solidFill>
                  <a:srgbClr val="434343"/>
                </a:solidFill>
                <a:latin typeface="Rajdhani SemiBold"/>
                <a:ea typeface="Rajdhani SemiBold"/>
                <a:cs typeface="Rajdhani SemiBold"/>
                <a:sym typeface="Rajdhani SemiBold"/>
              </a:defRPr>
            </a:lvl7pPr>
            <a:lvl8pPr lvl="7" algn="ctr" rtl="0">
              <a:lnSpc>
                <a:spcPct val="100000"/>
              </a:lnSpc>
              <a:spcBef>
                <a:spcPts val="0"/>
              </a:spcBef>
              <a:spcAft>
                <a:spcPts val="0"/>
              </a:spcAft>
              <a:buClr>
                <a:srgbClr val="434343"/>
              </a:buClr>
              <a:buSzPts val="3600"/>
              <a:buFont typeface="Rajdhani SemiBold"/>
              <a:buNone/>
              <a:defRPr sz="3600">
                <a:solidFill>
                  <a:srgbClr val="434343"/>
                </a:solidFill>
                <a:latin typeface="Rajdhani SemiBold"/>
                <a:ea typeface="Rajdhani SemiBold"/>
                <a:cs typeface="Rajdhani SemiBold"/>
                <a:sym typeface="Rajdhani SemiBold"/>
              </a:defRPr>
            </a:lvl8pPr>
            <a:lvl9pPr lvl="8" algn="ctr" rtl="0">
              <a:lnSpc>
                <a:spcPct val="100000"/>
              </a:lnSpc>
              <a:spcBef>
                <a:spcPts val="0"/>
              </a:spcBef>
              <a:spcAft>
                <a:spcPts val="0"/>
              </a:spcAft>
              <a:buClr>
                <a:srgbClr val="434343"/>
              </a:buClr>
              <a:buSzPts val="3600"/>
              <a:buFont typeface="Rajdhani SemiBold"/>
              <a:buNone/>
              <a:defRPr sz="3600">
                <a:solidFill>
                  <a:srgbClr val="434343"/>
                </a:solidFill>
                <a:latin typeface="Rajdhani SemiBold"/>
                <a:ea typeface="Rajdhani SemiBold"/>
                <a:cs typeface="Rajdhani SemiBold"/>
                <a:sym typeface="Rajdhani SemiBold"/>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wo Columns">
  <p:cSld name="BIG_NUMBER_2">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1903188" y="2783450"/>
            <a:ext cx="2213400" cy="77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34343"/>
              </a:buClr>
              <a:buSzPts val="1800"/>
              <a:buNone/>
              <a:defRPr sz="1800">
                <a:solidFill>
                  <a:srgbClr val="434343"/>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97" name="Google Shape;97;p15"/>
          <p:cNvSpPr txBox="1">
            <a:spLocks noGrp="1"/>
          </p:cNvSpPr>
          <p:nvPr>
            <p:ph type="subTitle" idx="1"/>
          </p:nvPr>
        </p:nvSpPr>
        <p:spPr>
          <a:xfrm>
            <a:off x="1903188" y="3175575"/>
            <a:ext cx="2213400" cy="83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sz="14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98" name="Google Shape;98;p15"/>
          <p:cNvSpPr txBox="1">
            <a:spLocks noGrp="1"/>
          </p:cNvSpPr>
          <p:nvPr>
            <p:ph type="title" idx="2"/>
          </p:nvPr>
        </p:nvSpPr>
        <p:spPr>
          <a:xfrm>
            <a:off x="5027415" y="2783450"/>
            <a:ext cx="2213400" cy="77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34343"/>
              </a:buClr>
              <a:buSzPts val="1800"/>
              <a:buNone/>
              <a:defRPr sz="1800">
                <a:solidFill>
                  <a:srgbClr val="434343"/>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99" name="Google Shape;99;p15"/>
          <p:cNvSpPr txBox="1">
            <a:spLocks noGrp="1"/>
          </p:cNvSpPr>
          <p:nvPr>
            <p:ph type="subTitle" idx="3"/>
          </p:nvPr>
        </p:nvSpPr>
        <p:spPr>
          <a:xfrm>
            <a:off x="5027415" y="3175575"/>
            <a:ext cx="2213400" cy="83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sz="14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100" name="Google Shape;100;p15"/>
          <p:cNvSpPr txBox="1">
            <a:spLocks noGrp="1"/>
          </p:cNvSpPr>
          <p:nvPr>
            <p:ph type="title" idx="4"/>
          </p:nvPr>
        </p:nvSpPr>
        <p:spPr>
          <a:xfrm>
            <a:off x="2575453" y="356475"/>
            <a:ext cx="5720700" cy="5727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01" name="Google Shape;101;p15"/>
          <p:cNvSpPr/>
          <p:nvPr/>
        </p:nvSpPr>
        <p:spPr>
          <a:xfrm rot="10800000">
            <a:off x="8296275" y="543225"/>
            <a:ext cx="883800" cy="199200"/>
          </a:xfrm>
          <a:prstGeom prst="homePlate">
            <a:avLst>
              <a:gd name="adj" fmla="val 407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02" name="Google Shape;102;p15"/>
          <p:cNvSpPr/>
          <p:nvPr/>
        </p:nvSpPr>
        <p:spPr>
          <a:xfrm>
            <a:off x="3650" y="1027300"/>
            <a:ext cx="391200" cy="676800"/>
          </a:xfrm>
          <a:prstGeom prst="chevron">
            <a:avLst>
              <a:gd name="adj" fmla="val 78066"/>
            </a:avLst>
          </a:prstGeom>
          <a:solidFill>
            <a:srgbClr val="E4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a:off x="236238" y="1027300"/>
            <a:ext cx="391200" cy="676800"/>
          </a:xfrm>
          <a:prstGeom prst="chevron">
            <a:avLst>
              <a:gd name="adj" fmla="val 78066"/>
            </a:avLst>
          </a:prstGeom>
          <a:solidFill>
            <a:srgbClr val="E4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579450" y="1704100"/>
            <a:ext cx="284400" cy="284400"/>
          </a:xfrm>
          <a:prstGeom prst="donut">
            <a:avLst>
              <a:gd name="adj" fmla="val 11403"/>
            </a:avLst>
          </a:prstGeom>
          <a:solidFill>
            <a:srgbClr val="D0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8658650" y="4175425"/>
            <a:ext cx="676800" cy="676800"/>
          </a:xfrm>
          <a:prstGeom prst="donut">
            <a:avLst>
              <a:gd name="adj" fmla="val 11403"/>
            </a:avLst>
          </a:prstGeom>
          <a:solidFill>
            <a:srgbClr val="D0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 name="Google Shape;106;p15"/>
          <p:cNvCxnSpPr/>
          <p:nvPr/>
        </p:nvCxnSpPr>
        <p:spPr>
          <a:xfrm rot="10800000">
            <a:off x="8386500" y="3837725"/>
            <a:ext cx="1031400" cy="0"/>
          </a:xfrm>
          <a:prstGeom prst="straightConnector1">
            <a:avLst/>
          </a:prstGeom>
          <a:noFill/>
          <a:ln w="19050" cap="flat" cmpd="sng">
            <a:solidFill>
              <a:schemeClr val="lt1"/>
            </a:solidFill>
            <a:prstDash val="solid"/>
            <a:round/>
            <a:headEnd type="none" w="med" len="med"/>
            <a:tailEnd type="none" w="med" len="med"/>
          </a:ln>
        </p:spPr>
      </p:cxnSp>
      <p:sp>
        <p:nvSpPr>
          <p:cNvPr id="107" name="Google Shape;107;p15"/>
          <p:cNvSpPr/>
          <p:nvPr/>
        </p:nvSpPr>
        <p:spPr>
          <a:xfrm rot="10800000">
            <a:off x="8353075" y="3894585"/>
            <a:ext cx="228900" cy="228900"/>
          </a:xfrm>
          <a:prstGeom prst="mathPlus">
            <a:avLst>
              <a:gd name="adj1" fmla="val 921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hree Columns ">
  <p:cSld name="BIG_NUMBER_2_1">
    <p:spTree>
      <p:nvGrpSpPr>
        <p:cNvPr id="1" name="Shape 108"/>
        <p:cNvGrpSpPr/>
        <p:nvPr/>
      </p:nvGrpSpPr>
      <p:grpSpPr>
        <a:xfrm>
          <a:off x="0" y="0"/>
          <a:ext cx="0" cy="0"/>
          <a:chOff x="0" y="0"/>
          <a:chExt cx="0" cy="0"/>
        </a:xfrm>
      </p:grpSpPr>
      <p:sp>
        <p:nvSpPr>
          <p:cNvPr id="109" name="Google Shape;109;p16"/>
          <p:cNvSpPr txBox="1">
            <a:spLocks noGrp="1"/>
          </p:cNvSpPr>
          <p:nvPr>
            <p:ph type="title"/>
          </p:nvPr>
        </p:nvSpPr>
        <p:spPr>
          <a:xfrm>
            <a:off x="1114262" y="2799325"/>
            <a:ext cx="2113500" cy="77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34343"/>
              </a:buClr>
              <a:buSzPts val="1800"/>
              <a:buNone/>
              <a:defRPr sz="1800">
                <a:solidFill>
                  <a:srgbClr val="434343"/>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10" name="Google Shape;110;p16"/>
          <p:cNvSpPr txBox="1">
            <a:spLocks noGrp="1"/>
          </p:cNvSpPr>
          <p:nvPr>
            <p:ph type="subTitle" idx="1"/>
          </p:nvPr>
        </p:nvSpPr>
        <p:spPr>
          <a:xfrm>
            <a:off x="1114262" y="3191450"/>
            <a:ext cx="2113500" cy="83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sz="14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111" name="Google Shape;111;p16"/>
          <p:cNvSpPr txBox="1">
            <a:spLocks noGrp="1"/>
          </p:cNvSpPr>
          <p:nvPr>
            <p:ph type="title" idx="2"/>
          </p:nvPr>
        </p:nvSpPr>
        <p:spPr>
          <a:xfrm>
            <a:off x="3515251" y="2799325"/>
            <a:ext cx="2113500" cy="77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34343"/>
              </a:buClr>
              <a:buSzPts val="1800"/>
              <a:buNone/>
              <a:defRPr sz="1800">
                <a:solidFill>
                  <a:srgbClr val="434343"/>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12" name="Google Shape;112;p16"/>
          <p:cNvSpPr txBox="1">
            <a:spLocks noGrp="1"/>
          </p:cNvSpPr>
          <p:nvPr>
            <p:ph type="subTitle" idx="3"/>
          </p:nvPr>
        </p:nvSpPr>
        <p:spPr>
          <a:xfrm>
            <a:off x="3515251" y="3191450"/>
            <a:ext cx="2113500" cy="83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sz="14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113" name="Google Shape;113;p16"/>
          <p:cNvSpPr txBox="1">
            <a:spLocks noGrp="1"/>
          </p:cNvSpPr>
          <p:nvPr>
            <p:ph type="title" idx="4"/>
          </p:nvPr>
        </p:nvSpPr>
        <p:spPr>
          <a:xfrm>
            <a:off x="2575453" y="356475"/>
            <a:ext cx="5720700" cy="5727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4" name="Google Shape;114;p16"/>
          <p:cNvSpPr/>
          <p:nvPr/>
        </p:nvSpPr>
        <p:spPr>
          <a:xfrm rot="10800000">
            <a:off x="8296275" y="543225"/>
            <a:ext cx="883800" cy="199200"/>
          </a:xfrm>
          <a:prstGeom prst="homePlate">
            <a:avLst>
              <a:gd name="adj" fmla="val 407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15" name="Google Shape;115;p16"/>
          <p:cNvSpPr txBox="1">
            <a:spLocks noGrp="1"/>
          </p:cNvSpPr>
          <p:nvPr>
            <p:ph type="title" idx="5"/>
          </p:nvPr>
        </p:nvSpPr>
        <p:spPr>
          <a:xfrm>
            <a:off x="5916238" y="2799325"/>
            <a:ext cx="2113500" cy="77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34343"/>
              </a:buClr>
              <a:buSzPts val="1800"/>
              <a:buNone/>
              <a:defRPr sz="1800">
                <a:solidFill>
                  <a:srgbClr val="434343"/>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16" name="Google Shape;116;p16"/>
          <p:cNvSpPr txBox="1">
            <a:spLocks noGrp="1"/>
          </p:cNvSpPr>
          <p:nvPr>
            <p:ph type="subTitle" idx="6"/>
          </p:nvPr>
        </p:nvSpPr>
        <p:spPr>
          <a:xfrm>
            <a:off x="5916238" y="3191450"/>
            <a:ext cx="2113500" cy="83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sz="14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117" name="Google Shape;117;p16"/>
          <p:cNvSpPr/>
          <p:nvPr/>
        </p:nvSpPr>
        <p:spPr>
          <a:xfrm>
            <a:off x="-375975" y="495925"/>
            <a:ext cx="1111800" cy="1111800"/>
          </a:xfrm>
          <a:prstGeom prst="donut">
            <a:avLst>
              <a:gd name="adj" fmla="val 286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6"/>
          <p:cNvSpPr/>
          <p:nvPr/>
        </p:nvSpPr>
        <p:spPr>
          <a:xfrm>
            <a:off x="8527000" y="4429625"/>
            <a:ext cx="228900" cy="228900"/>
          </a:xfrm>
          <a:prstGeom prst="donut">
            <a:avLst>
              <a:gd name="adj" fmla="val 1140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6"/>
          <p:cNvSpPr/>
          <p:nvPr/>
        </p:nvSpPr>
        <p:spPr>
          <a:xfrm>
            <a:off x="8700100" y="4609100"/>
            <a:ext cx="228900" cy="228900"/>
          </a:xfrm>
          <a:prstGeom prst="mathPlus">
            <a:avLst>
              <a:gd name="adj1" fmla="val 9213"/>
            </a:avLst>
          </a:prstGeom>
          <a:solidFill>
            <a:srgbClr val="E4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6"/>
          <p:cNvSpPr/>
          <p:nvPr/>
        </p:nvSpPr>
        <p:spPr>
          <a:xfrm>
            <a:off x="580875" y="1378825"/>
            <a:ext cx="228900" cy="228900"/>
          </a:xfrm>
          <a:prstGeom prst="mathPlus">
            <a:avLst>
              <a:gd name="adj1" fmla="val 9213"/>
            </a:avLst>
          </a:prstGeom>
          <a:solidFill>
            <a:srgbClr val="E4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6"/>
          <p:cNvSpPr/>
          <p:nvPr/>
        </p:nvSpPr>
        <p:spPr>
          <a:xfrm>
            <a:off x="-375975" y="4837997"/>
            <a:ext cx="885300" cy="37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Three Columns  1">
  <p:cSld name="BIG_NUMBER_2_1_3">
    <p:spTree>
      <p:nvGrpSpPr>
        <p:cNvPr id="1" name="Shape 122"/>
        <p:cNvGrpSpPr/>
        <p:nvPr/>
      </p:nvGrpSpPr>
      <p:grpSpPr>
        <a:xfrm>
          <a:off x="0" y="0"/>
          <a:ext cx="0" cy="0"/>
          <a:chOff x="0" y="0"/>
          <a:chExt cx="0" cy="0"/>
        </a:xfrm>
      </p:grpSpPr>
      <p:sp>
        <p:nvSpPr>
          <p:cNvPr id="123" name="Google Shape;123;p17"/>
          <p:cNvSpPr txBox="1">
            <a:spLocks noGrp="1"/>
          </p:cNvSpPr>
          <p:nvPr>
            <p:ph type="title"/>
          </p:nvPr>
        </p:nvSpPr>
        <p:spPr>
          <a:xfrm>
            <a:off x="801063" y="2799325"/>
            <a:ext cx="1710900" cy="77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34343"/>
              </a:buClr>
              <a:buSzPts val="1800"/>
              <a:buNone/>
              <a:defRPr sz="1800">
                <a:solidFill>
                  <a:srgbClr val="434343"/>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24" name="Google Shape;124;p17"/>
          <p:cNvSpPr txBox="1">
            <a:spLocks noGrp="1"/>
          </p:cNvSpPr>
          <p:nvPr>
            <p:ph type="subTitle" idx="1"/>
          </p:nvPr>
        </p:nvSpPr>
        <p:spPr>
          <a:xfrm>
            <a:off x="801063" y="3191450"/>
            <a:ext cx="1710900" cy="83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sz="14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125" name="Google Shape;125;p17"/>
          <p:cNvSpPr txBox="1">
            <a:spLocks noGrp="1"/>
          </p:cNvSpPr>
          <p:nvPr>
            <p:ph type="title" idx="2"/>
          </p:nvPr>
        </p:nvSpPr>
        <p:spPr>
          <a:xfrm>
            <a:off x="2744723" y="1500405"/>
            <a:ext cx="1710900" cy="77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34343"/>
              </a:buClr>
              <a:buSzPts val="1800"/>
              <a:buNone/>
              <a:defRPr sz="1800">
                <a:solidFill>
                  <a:srgbClr val="434343"/>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26" name="Google Shape;126;p17"/>
          <p:cNvSpPr txBox="1">
            <a:spLocks noGrp="1"/>
          </p:cNvSpPr>
          <p:nvPr>
            <p:ph type="subTitle" idx="3"/>
          </p:nvPr>
        </p:nvSpPr>
        <p:spPr>
          <a:xfrm>
            <a:off x="2744723" y="1892530"/>
            <a:ext cx="1710900" cy="83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sz="14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127" name="Google Shape;127;p17"/>
          <p:cNvSpPr txBox="1">
            <a:spLocks noGrp="1"/>
          </p:cNvSpPr>
          <p:nvPr>
            <p:ph type="title" idx="4"/>
          </p:nvPr>
        </p:nvSpPr>
        <p:spPr>
          <a:xfrm>
            <a:off x="2575453" y="356475"/>
            <a:ext cx="5720700" cy="5727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8" name="Google Shape;128;p17"/>
          <p:cNvSpPr/>
          <p:nvPr/>
        </p:nvSpPr>
        <p:spPr>
          <a:xfrm rot="10800000">
            <a:off x="8296275" y="543225"/>
            <a:ext cx="883800" cy="199200"/>
          </a:xfrm>
          <a:prstGeom prst="homePlate">
            <a:avLst>
              <a:gd name="adj" fmla="val 407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29" name="Google Shape;129;p17"/>
          <p:cNvSpPr txBox="1">
            <a:spLocks noGrp="1"/>
          </p:cNvSpPr>
          <p:nvPr>
            <p:ph type="title" idx="5"/>
          </p:nvPr>
        </p:nvSpPr>
        <p:spPr>
          <a:xfrm>
            <a:off x="4688381" y="2799325"/>
            <a:ext cx="1710900" cy="77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34343"/>
              </a:buClr>
              <a:buSzPts val="1800"/>
              <a:buNone/>
              <a:defRPr sz="1800">
                <a:solidFill>
                  <a:srgbClr val="434343"/>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30" name="Google Shape;130;p17"/>
          <p:cNvSpPr txBox="1">
            <a:spLocks noGrp="1"/>
          </p:cNvSpPr>
          <p:nvPr>
            <p:ph type="subTitle" idx="6"/>
          </p:nvPr>
        </p:nvSpPr>
        <p:spPr>
          <a:xfrm>
            <a:off x="4688381" y="3191450"/>
            <a:ext cx="1710900" cy="83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sz="14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131" name="Google Shape;131;p17"/>
          <p:cNvSpPr txBox="1">
            <a:spLocks noGrp="1"/>
          </p:cNvSpPr>
          <p:nvPr>
            <p:ph type="title" idx="7"/>
          </p:nvPr>
        </p:nvSpPr>
        <p:spPr>
          <a:xfrm>
            <a:off x="6632028" y="1500405"/>
            <a:ext cx="1710900" cy="77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34343"/>
              </a:buClr>
              <a:buSzPts val="1800"/>
              <a:buNone/>
              <a:defRPr sz="1800">
                <a:solidFill>
                  <a:srgbClr val="434343"/>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32" name="Google Shape;132;p17"/>
          <p:cNvSpPr txBox="1">
            <a:spLocks noGrp="1"/>
          </p:cNvSpPr>
          <p:nvPr>
            <p:ph type="subTitle" idx="8"/>
          </p:nvPr>
        </p:nvSpPr>
        <p:spPr>
          <a:xfrm>
            <a:off x="6632028" y="1892530"/>
            <a:ext cx="1710900" cy="83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sz="14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133" name="Google Shape;133;p17"/>
          <p:cNvSpPr/>
          <p:nvPr/>
        </p:nvSpPr>
        <p:spPr>
          <a:xfrm>
            <a:off x="983400" y="-442425"/>
            <a:ext cx="564900" cy="977100"/>
          </a:xfrm>
          <a:prstGeom prst="chevron">
            <a:avLst>
              <a:gd name="adj" fmla="val 78066"/>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7"/>
          <p:cNvSpPr/>
          <p:nvPr/>
        </p:nvSpPr>
        <p:spPr>
          <a:xfrm>
            <a:off x="1303975" y="-442425"/>
            <a:ext cx="564900" cy="977100"/>
          </a:xfrm>
          <a:prstGeom prst="chevron">
            <a:avLst>
              <a:gd name="adj" fmla="val 78066"/>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7"/>
          <p:cNvSpPr/>
          <p:nvPr/>
        </p:nvSpPr>
        <p:spPr>
          <a:xfrm>
            <a:off x="1639825" y="-442425"/>
            <a:ext cx="564900" cy="977100"/>
          </a:xfrm>
          <a:prstGeom prst="chevron">
            <a:avLst>
              <a:gd name="adj" fmla="val 78066"/>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7"/>
          <p:cNvSpPr/>
          <p:nvPr/>
        </p:nvSpPr>
        <p:spPr>
          <a:xfrm>
            <a:off x="511950" y="844425"/>
            <a:ext cx="159900" cy="159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7"/>
          <p:cNvSpPr/>
          <p:nvPr/>
        </p:nvSpPr>
        <p:spPr>
          <a:xfrm>
            <a:off x="8695150" y="1543950"/>
            <a:ext cx="159900" cy="1599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7"/>
          <p:cNvSpPr/>
          <p:nvPr/>
        </p:nvSpPr>
        <p:spPr>
          <a:xfrm rot="5400000">
            <a:off x="-1447944" y="2943664"/>
            <a:ext cx="2119800" cy="2119800"/>
          </a:xfrm>
          <a:prstGeom prst="blockArc">
            <a:avLst>
              <a:gd name="adj1" fmla="val 10800000"/>
              <a:gd name="adj2" fmla="val 21530412"/>
              <a:gd name="adj3" fmla="val 3386"/>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title">
  <p:cSld name="MAIN_POINT_1">
    <p:spTree>
      <p:nvGrpSpPr>
        <p:cNvPr id="1" name="Shape 139"/>
        <p:cNvGrpSpPr/>
        <p:nvPr/>
      </p:nvGrpSpPr>
      <p:grpSpPr>
        <a:xfrm>
          <a:off x="0" y="0"/>
          <a:ext cx="0" cy="0"/>
          <a:chOff x="0" y="0"/>
          <a:chExt cx="0" cy="0"/>
        </a:xfrm>
      </p:grpSpPr>
      <p:sp>
        <p:nvSpPr>
          <p:cNvPr id="140" name="Google Shape;140;p18"/>
          <p:cNvSpPr/>
          <p:nvPr/>
        </p:nvSpPr>
        <p:spPr>
          <a:xfrm>
            <a:off x="0" y="0"/>
            <a:ext cx="9144000" cy="5143500"/>
          </a:xfrm>
          <a:prstGeom prst="rect">
            <a:avLst/>
          </a:prstGeom>
          <a:solidFill>
            <a:srgbClr val="E4CBFC">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8"/>
          <p:cNvSpPr txBox="1">
            <a:spLocks noGrp="1"/>
          </p:cNvSpPr>
          <p:nvPr>
            <p:ph type="title"/>
          </p:nvPr>
        </p:nvSpPr>
        <p:spPr>
          <a:xfrm>
            <a:off x="1388100" y="504700"/>
            <a:ext cx="6367800" cy="1004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6000"/>
              <a:buNone/>
              <a:defRPr sz="6000">
                <a:solidFill>
                  <a:schemeClr val="accen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42" name="Google Shape;142;p18"/>
          <p:cNvSpPr txBox="1">
            <a:spLocks noGrp="1"/>
          </p:cNvSpPr>
          <p:nvPr>
            <p:ph type="subTitle" idx="1"/>
          </p:nvPr>
        </p:nvSpPr>
        <p:spPr>
          <a:xfrm>
            <a:off x="2870700" y="1414150"/>
            <a:ext cx="3402600" cy="66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143" name="Google Shape;143;p18"/>
          <p:cNvSpPr/>
          <p:nvPr/>
        </p:nvSpPr>
        <p:spPr>
          <a:xfrm>
            <a:off x="7221675" y="3225050"/>
            <a:ext cx="702300" cy="702300"/>
          </a:xfrm>
          <a:prstGeom prst="donut">
            <a:avLst>
              <a:gd name="adj" fmla="val 11403"/>
            </a:avLst>
          </a:prstGeom>
          <a:solidFill>
            <a:srgbClr val="E4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8"/>
          <p:cNvSpPr/>
          <p:nvPr/>
        </p:nvSpPr>
        <p:spPr>
          <a:xfrm>
            <a:off x="-113600" y="2041175"/>
            <a:ext cx="702300" cy="702300"/>
          </a:xfrm>
          <a:prstGeom prst="donut">
            <a:avLst>
              <a:gd name="adj" fmla="val 588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5" name="Google Shape;145;p18"/>
          <p:cNvCxnSpPr/>
          <p:nvPr/>
        </p:nvCxnSpPr>
        <p:spPr>
          <a:xfrm>
            <a:off x="791925" y="3791625"/>
            <a:ext cx="0" cy="1372200"/>
          </a:xfrm>
          <a:prstGeom prst="straightConnector1">
            <a:avLst/>
          </a:prstGeom>
          <a:noFill/>
          <a:ln w="19050" cap="flat" cmpd="sng">
            <a:solidFill>
              <a:schemeClr val="accent1"/>
            </a:solidFill>
            <a:prstDash val="solid"/>
            <a:round/>
            <a:headEnd type="none" w="med" len="med"/>
            <a:tailEnd type="none" w="med" len="med"/>
          </a:ln>
        </p:spPr>
      </p:cxnSp>
      <p:sp>
        <p:nvSpPr>
          <p:cNvPr id="146" name="Google Shape;146;p18"/>
          <p:cNvSpPr/>
          <p:nvPr/>
        </p:nvSpPr>
        <p:spPr>
          <a:xfrm rot="5400000">
            <a:off x="8002792" y="3927342"/>
            <a:ext cx="228900" cy="228900"/>
          </a:xfrm>
          <a:prstGeom prst="mathPlus">
            <a:avLst>
              <a:gd name="adj1" fmla="val 921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 name="Google Shape;147;p18"/>
          <p:cNvCxnSpPr/>
          <p:nvPr/>
        </p:nvCxnSpPr>
        <p:spPr>
          <a:xfrm>
            <a:off x="8599175" y="-40000"/>
            <a:ext cx="0" cy="1372200"/>
          </a:xfrm>
          <a:prstGeom prst="straightConnector1">
            <a:avLst/>
          </a:prstGeom>
          <a:noFill/>
          <a:ln w="19050" cap="flat" cmpd="sng">
            <a:solidFill>
              <a:schemeClr val="accent1"/>
            </a:solidFill>
            <a:prstDash val="solid"/>
            <a:round/>
            <a:headEnd type="none" w="med" len="med"/>
            <a:tailEnd type="none" w="med" len="med"/>
          </a:ln>
        </p:spPr>
      </p:cxnSp>
      <p:sp>
        <p:nvSpPr>
          <p:cNvPr id="148" name="Google Shape;148;p18"/>
          <p:cNvSpPr/>
          <p:nvPr/>
        </p:nvSpPr>
        <p:spPr>
          <a:xfrm>
            <a:off x="8231693" y="1430575"/>
            <a:ext cx="297000" cy="297000"/>
          </a:xfrm>
          <a:prstGeom prst="donut">
            <a:avLst>
              <a:gd name="adj" fmla="val 588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2">
  <p:cSld name="SECTION_HEADER_1">
    <p:spTree>
      <p:nvGrpSpPr>
        <p:cNvPr id="1" name="Shape 149"/>
        <p:cNvGrpSpPr/>
        <p:nvPr/>
      </p:nvGrpSpPr>
      <p:grpSpPr>
        <a:xfrm>
          <a:off x="0" y="0"/>
          <a:ext cx="0" cy="0"/>
          <a:chOff x="0" y="0"/>
          <a:chExt cx="0" cy="0"/>
        </a:xfrm>
      </p:grpSpPr>
      <p:sp>
        <p:nvSpPr>
          <p:cNvPr id="150" name="Google Shape;150;p19"/>
          <p:cNvSpPr txBox="1">
            <a:spLocks noGrp="1"/>
          </p:cNvSpPr>
          <p:nvPr>
            <p:ph type="title"/>
          </p:nvPr>
        </p:nvSpPr>
        <p:spPr>
          <a:xfrm>
            <a:off x="847950" y="2910625"/>
            <a:ext cx="48171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6000"/>
              <a:buNone/>
              <a:defRPr sz="6000">
                <a:solidFill>
                  <a:schemeClr val="accen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51" name="Google Shape;151;p19"/>
          <p:cNvSpPr txBox="1">
            <a:spLocks noGrp="1"/>
          </p:cNvSpPr>
          <p:nvPr>
            <p:ph type="title" idx="2" hasCustomPrompt="1"/>
          </p:nvPr>
        </p:nvSpPr>
        <p:spPr>
          <a:xfrm>
            <a:off x="5764600" y="848475"/>
            <a:ext cx="2499900" cy="1108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2"/>
              </a:buClr>
              <a:buSzPts val="9600"/>
              <a:buNone/>
              <a:defRPr sz="9600">
                <a:solidFill>
                  <a:schemeClr val="accent2"/>
                </a:solidFill>
              </a:defRPr>
            </a:lvl1pPr>
            <a:lvl2pPr lvl="1" rtl="0">
              <a:spcBef>
                <a:spcPts val="0"/>
              </a:spcBef>
              <a:spcAft>
                <a:spcPts val="0"/>
              </a:spcAft>
              <a:buClr>
                <a:schemeClr val="accent1"/>
              </a:buClr>
              <a:buSzPts val="9600"/>
              <a:buNone/>
              <a:defRPr sz="9600">
                <a:solidFill>
                  <a:schemeClr val="accent1"/>
                </a:solidFill>
              </a:defRPr>
            </a:lvl2pPr>
            <a:lvl3pPr lvl="2" rtl="0">
              <a:spcBef>
                <a:spcPts val="0"/>
              </a:spcBef>
              <a:spcAft>
                <a:spcPts val="0"/>
              </a:spcAft>
              <a:buClr>
                <a:schemeClr val="accent1"/>
              </a:buClr>
              <a:buSzPts val="9600"/>
              <a:buNone/>
              <a:defRPr sz="9600">
                <a:solidFill>
                  <a:schemeClr val="accent1"/>
                </a:solidFill>
              </a:defRPr>
            </a:lvl3pPr>
            <a:lvl4pPr lvl="3" rtl="0">
              <a:spcBef>
                <a:spcPts val="0"/>
              </a:spcBef>
              <a:spcAft>
                <a:spcPts val="0"/>
              </a:spcAft>
              <a:buClr>
                <a:schemeClr val="accent1"/>
              </a:buClr>
              <a:buSzPts val="9600"/>
              <a:buNone/>
              <a:defRPr sz="9600">
                <a:solidFill>
                  <a:schemeClr val="accent1"/>
                </a:solidFill>
              </a:defRPr>
            </a:lvl4pPr>
            <a:lvl5pPr lvl="4" rtl="0">
              <a:spcBef>
                <a:spcPts val="0"/>
              </a:spcBef>
              <a:spcAft>
                <a:spcPts val="0"/>
              </a:spcAft>
              <a:buClr>
                <a:schemeClr val="accent1"/>
              </a:buClr>
              <a:buSzPts val="9600"/>
              <a:buNone/>
              <a:defRPr sz="9600">
                <a:solidFill>
                  <a:schemeClr val="accent1"/>
                </a:solidFill>
              </a:defRPr>
            </a:lvl5pPr>
            <a:lvl6pPr lvl="5" rtl="0">
              <a:spcBef>
                <a:spcPts val="0"/>
              </a:spcBef>
              <a:spcAft>
                <a:spcPts val="0"/>
              </a:spcAft>
              <a:buClr>
                <a:schemeClr val="accent1"/>
              </a:buClr>
              <a:buSzPts val="9600"/>
              <a:buNone/>
              <a:defRPr sz="9600">
                <a:solidFill>
                  <a:schemeClr val="accent1"/>
                </a:solidFill>
              </a:defRPr>
            </a:lvl6pPr>
            <a:lvl7pPr lvl="6" rtl="0">
              <a:spcBef>
                <a:spcPts val="0"/>
              </a:spcBef>
              <a:spcAft>
                <a:spcPts val="0"/>
              </a:spcAft>
              <a:buClr>
                <a:schemeClr val="accent1"/>
              </a:buClr>
              <a:buSzPts val="9600"/>
              <a:buNone/>
              <a:defRPr sz="9600">
                <a:solidFill>
                  <a:schemeClr val="accent1"/>
                </a:solidFill>
              </a:defRPr>
            </a:lvl7pPr>
            <a:lvl8pPr lvl="7" rtl="0">
              <a:spcBef>
                <a:spcPts val="0"/>
              </a:spcBef>
              <a:spcAft>
                <a:spcPts val="0"/>
              </a:spcAft>
              <a:buClr>
                <a:schemeClr val="accent1"/>
              </a:buClr>
              <a:buSzPts val="9600"/>
              <a:buNone/>
              <a:defRPr sz="9600">
                <a:solidFill>
                  <a:schemeClr val="accent1"/>
                </a:solidFill>
              </a:defRPr>
            </a:lvl8pPr>
            <a:lvl9pPr lvl="8" rtl="0">
              <a:spcBef>
                <a:spcPts val="0"/>
              </a:spcBef>
              <a:spcAft>
                <a:spcPts val="0"/>
              </a:spcAft>
              <a:buClr>
                <a:schemeClr val="accent1"/>
              </a:buClr>
              <a:buSzPts val="9600"/>
              <a:buNone/>
              <a:defRPr sz="9600">
                <a:solidFill>
                  <a:schemeClr val="accent1"/>
                </a:solidFill>
              </a:defRPr>
            </a:lvl9pPr>
          </a:lstStyle>
          <a:p>
            <a:r>
              <a:t>xx%</a:t>
            </a:r>
          </a:p>
        </p:txBody>
      </p:sp>
      <p:sp>
        <p:nvSpPr>
          <p:cNvPr id="152" name="Google Shape;152;p19"/>
          <p:cNvSpPr txBox="1">
            <a:spLocks noGrp="1"/>
          </p:cNvSpPr>
          <p:nvPr>
            <p:ph type="subTitle" idx="1"/>
          </p:nvPr>
        </p:nvSpPr>
        <p:spPr>
          <a:xfrm>
            <a:off x="847950" y="3785815"/>
            <a:ext cx="28332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800"/>
              <a:buNone/>
              <a:defRPr>
                <a:solidFill>
                  <a:srgbClr val="434343"/>
                </a:solidFill>
              </a:defRPr>
            </a:lvl1pPr>
            <a:lvl2pPr lvl="1" rtl="0">
              <a:lnSpc>
                <a:spcPct val="100000"/>
              </a:lnSpc>
              <a:spcBef>
                <a:spcPts val="0"/>
              </a:spcBef>
              <a:spcAft>
                <a:spcPts val="0"/>
              </a:spcAft>
              <a:buClr>
                <a:srgbClr val="FFFFFF"/>
              </a:buClr>
              <a:buSzPts val="2800"/>
              <a:buNone/>
              <a:defRPr sz="2800">
                <a:solidFill>
                  <a:srgbClr val="FFFFFF"/>
                </a:solidFill>
              </a:defRPr>
            </a:lvl2pPr>
            <a:lvl3pPr lvl="2" rtl="0">
              <a:lnSpc>
                <a:spcPct val="100000"/>
              </a:lnSpc>
              <a:spcBef>
                <a:spcPts val="0"/>
              </a:spcBef>
              <a:spcAft>
                <a:spcPts val="0"/>
              </a:spcAft>
              <a:buClr>
                <a:srgbClr val="FFFFFF"/>
              </a:buClr>
              <a:buSzPts val="2800"/>
              <a:buNone/>
              <a:defRPr sz="2800">
                <a:solidFill>
                  <a:srgbClr val="FFFFFF"/>
                </a:solidFill>
              </a:defRPr>
            </a:lvl3pPr>
            <a:lvl4pPr lvl="3" rtl="0">
              <a:lnSpc>
                <a:spcPct val="100000"/>
              </a:lnSpc>
              <a:spcBef>
                <a:spcPts val="0"/>
              </a:spcBef>
              <a:spcAft>
                <a:spcPts val="0"/>
              </a:spcAft>
              <a:buClr>
                <a:srgbClr val="FFFFFF"/>
              </a:buClr>
              <a:buSzPts val="2800"/>
              <a:buNone/>
              <a:defRPr sz="2800">
                <a:solidFill>
                  <a:srgbClr val="FFFFFF"/>
                </a:solidFill>
              </a:defRPr>
            </a:lvl4pPr>
            <a:lvl5pPr lvl="4" rtl="0">
              <a:lnSpc>
                <a:spcPct val="100000"/>
              </a:lnSpc>
              <a:spcBef>
                <a:spcPts val="0"/>
              </a:spcBef>
              <a:spcAft>
                <a:spcPts val="0"/>
              </a:spcAft>
              <a:buClr>
                <a:srgbClr val="FFFFFF"/>
              </a:buClr>
              <a:buSzPts val="2800"/>
              <a:buNone/>
              <a:defRPr sz="2800">
                <a:solidFill>
                  <a:srgbClr val="FFFFFF"/>
                </a:solidFill>
              </a:defRPr>
            </a:lvl5pPr>
            <a:lvl6pPr lvl="5" rtl="0">
              <a:lnSpc>
                <a:spcPct val="100000"/>
              </a:lnSpc>
              <a:spcBef>
                <a:spcPts val="0"/>
              </a:spcBef>
              <a:spcAft>
                <a:spcPts val="0"/>
              </a:spcAft>
              <a:buClr>
                <a:srgbClr val="FFFFFF"/>
              </a:buClr>
              <a:buSzPts val="2800"/>
              <a:buNone/>
              <a:defRPr sz="2800">
                <a:solidFill>
                  <a:srgbClr val="FFFFFF"/>
                </a:solidFill>
              </a:defRPr>
            </a:lvl6pPr>
            <a:lvl7pPr lvl="6" rtl="0">
              <a:lnSpc>
                <a:spcPct val="100000"/>
              </a:lnSpc>
              <a:spcBef>
                <a:spcPts val="0"/>
              </a:spcBef>
              <a:spcAft>
                <a:spcPts val="0"/>
              </a:spcAft>
              <a:buClr>
                <a:srgbClr val="FFFFFF"/>
              </a:buClr>
              <a:buSzPts val="2800"/>
              <a:buNone/>
              <a:defRPr sz="2800">
                <a:solidFill>
                  <a:srgbClr val="FFFFFF"/>
                </a:solidFill>
              </a:defRPr>
            </a:lvl7pPr>
            <a:lvl8pPr lvl="7" rtl="0">
              <a:lnSpc>
                <a:spcPct val="100000"/>
              </a:lnSpc>
              <a:spcBef>
                <a:spcPts val="0"/>
              </a:spcBef>
              <a:spcAft>
                <a:spcPts val="0"/>
              </a:spcAft>
              <a:buClr>
                <a:srgbClr val="FFFFFF"/>
              </a:buClr>
              <a:buSzPts val="2800"/>
              <a:buNone/>
              <a:defRPr sz="2800">
                <a:solidFill>
                  <a:srgbClr val="FFFFFF"/>
                </a:solidFill>
              </a:defRPr>
            </a:lvl8pPr>
            <a:lvl9pPr lvl="8" rtl="0">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153" name="Google Shape;153;p19"/>
          <p:cNvSpPr/>
          <p:nvPr/>
        </p:nvSpPr>
        <p:spPr>
          <a:xfrm>
            <a:off x="8198700" y="4109400"/>
            <a:ext cx="564900" cy="977100"/>
          </a:xfrm>
          <a:prstGeom prst="chevron">
            <a:avLst>
              <a:gd name="adj" fmla="val 78066"/>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9"/>
          <p:cNvSpPr/>
          <p:nvPr/>
        </p:nvSpPr>
        <p:spPr>
          <a:xfrm>
            <a:off x="8519275" y="4109400"/>
            <a:ext cx="564900" cy="977100"/>
          </a:xfrm>
          <a:prstGeom prst="chevron">
            <a:avLst>
              <a:gd name="adj" fmla="val 78066"/>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9"/>
          <p:cNvSpPr/>
          <p:nvPr/>
        </p:nvSpPr>
        <p:spPr>
          <a:xfrm>
            <a:off x="8855125" y="4109400"/>
            <a:ext cx="564900" cy="977100"/>
          </a:xfrm>
          <a:prstGeom prst="chevron">
            <a:avLst>
              <a:gd name="adj" fmla="val 78066"/>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9"/>
          <p:cNvSpPr/>
          <p:nvPr/>
        </p:nvSpPr>
        <p:spPr>
          <a:xfrm>
            <a:off x="-835475" y="606675"/>
            <a:ext cx="1350300" cy="1350300"/>
          </a:xfrm>
          <a:prstGeom prst="donut">
            <a:avLst>
              <a:gd name="adj" fmla="val 4698"/>
            </a:avLst>
          </a:prstGeom>
          <a:solidFill>
            <a:srgbClr val="D0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9"/>
          <p:cNvSpPr/>
          <p:nvPr/>
        </p:nvSpPr>
        <p:spPr>
          <a:xfrm>
            <a:off x="405925" y="456200"/>
            <a:ext cx="228900" cy="228900"/>
          </a:xfrm>
          <a:prstGeom prst="donut">
            <a:avLst>
              <a:gd name="adj" fmla="val 2867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Three Columns 1">
  <p:cSld name="ONE_COLUMN_TEXT_1">
    <p:spTree>
      <p:nvGrpSpPr>
        <p:cNvPr id="1" name="Shape 158"/>
        <p:cNvGrpSpPr/>
        <p:nvPr/>
      </p:nvGrpSpPr>
      <p:grpSpPr>
        <a:xfrm>
          <a:off x="0" y="0"/>
          <a:ext cx="0" cy="0"/>
          <a:chOff x="0" y="0"/>
          <a:chExt cx="0" cy="0"/>
        </a:xfrm>
      </p:grpSpPr>
      <p:sp>
        <p:nvSpPr>
          <p:cNvPr id="159" name="Google Shape;159;p20"/>
          <p:cNvSpPr txBox="1">
            <a:spLocks noGrp="1"/>
          </p:cNvSpPr>
          <p:nvPr>
            <p:ph type="title"/>
          </p:nvPr>
        </p:nvSpPr>
        <p:spPr>
          <a:xfrm>
            <a:off x="2575453" y="356475"/>
            <a:ext cx="5720700" cy="5727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60" name="Google Shape;160;p20"/>
          <p:cNvSpPr/>
          <p:nvPr/>
        </p:nvSpPr>
        <p:spPr>
          <a:xfrm rot="10800000">
            <a:off x="8296275" y="543225"/>
            <a:ext cx="883800" cy="199200"/>
          </a:xfrm>
          <a:prstGeom prst="homePlate">
            <a:avLst>
              <a:gd name="adj" fmla="val 407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61" name="Google Shape;161;p20"/>
          <p:cNvSpPr txBox="1">
            <a:spLocks noGrp="1"/>
          </p:cNvSpPr>
          <p:nvPr>
            <p:ph type="title" idx="2"/>
          </p:nvPr>
        </p:nvSpPr>
        <p:spPr>
          <a:xfrm>
            <a:off x="5809575" y="1332275"/>
            <a:ext cx="2617200" cy="441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800"/>
              <a:buNone/>
              <a:defRPr sz="1800">
                <a:solidFill>
                  <a:srgbClr val="434343"/>
                </a:solidFill>
              </a:defRPr>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162" name="Google Shape;162;p20"/>
          <p:cNvSpPr txBox="1">
            <a:spLocks noGrp="1"/>
          </p:cNvSpPr>
          <p:nvPr>
            <p:ph type="subTitle" idx="1"/>
          </p:nvPr>
        </p:nvSpPr>
        <p:spPr>
          <a:xfrm>
            <a:off x="5809575" y="1724400"/>
            <a:ext cx="2617200" cy="44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None/>
              <a:defRPr sz="1400">
                <a:solidFill>
                  <a:srgbClr val="434343"/>
                </a:solidFill>
              </a:defRPr>
            </a:lvl1pPr>
            <a:lvl2pPr lvl="1" rtl="0">
              <a:lnSpc>
                <a:spcPct val="100000"/>
              </a:lnSpc>
              <a:spcBef>
                <a:spcPts val="0"/>
              </a:spcBef>
              <a:spcAft>
                <a:spcPts val="0"/>
              </a:spcAft>
              <a:buClr>
                <a:srgbClr val="434343"/>
              </a:buClr>
              <a:buSzPts val="2100"/>
              <a:buNone/>
              <a:defRPr sz="2100">
                <a:solidFill>
                  <a:srgbClr val="434343"/>
                </a:solidFill>
              </a:defRPr>
            </a:lvl2pPr>
            <a:lvl3pPr lvl="2" rtl="0">
              <a:lnSpc>
                <a:spcPct val="100000"/>
              </a:lnSpc>
              <a:spcBef>
                <a:spcPts val="0"/>
              </a:spcBef>
              <a:spcAft>
                <a:spcPts val="0"/>
              </a:spcAft>
              <a:buClr>
                <a:srgbClr val="434343"/>
              </a:buClr>
              <a:buSzPts val="2100"/>
              <a:buNone/>
              <a:defRPr sz="2100">
                <a:solidFill>
                  <a:srgbClr val="434343"/>
                </a:solidFill>
              </a:defRPr>
            </a:lvl3pPr>
            <a:lvl4pPr lvl="3" rtl="0">
              <a:lnSpc>
                <a:spcPct val="100000"/>
              </a:lnSpc>
              <a:spcBef>
                <a:spcPts val="0"/>
              </a:spcBef>
              <a:spcAft>
                <a:spcPts val="0"/>
              </a:spcAft>
              <a:buClr>
                <a:srgbClr val="434343"/>
              </a:buClr>
              <a:buSzPts val="2100"/>
              <a:buNone/>
              <a:defRPr sz="2100">
                <a:solidFill>
                  <a:srgbClr val="434343"/>
                </a:solidFill>
              </a:defRPr>
            </a:lvl4pPr>
            <a:lvl5pPr lvl="4" rtl="0">
              <a:lnSpc>
                <a:spcPct val="100000"/>
              </a:lnSpc>
              <a:spcBef>
                <a:spcPts val="0"/>
              </a:spcBef>
              <a:spcAft>
                <a:spcPts val="0"/>
              </a:spcAft>
              <a:buClr>
                <a:srgbClr val="434343"/>
              </a:buClr>
              <a:buSzPts val="2100"/>
              <a:buNone/>
              <a:defRPr sz="2100">
                <a:solidFill>
                  <a:srgbClr val="434343"/>
                </a:solidFill>
              </a:defRPr>
            </a:lvl5pPr>
            <a:lvl6pPr lvl="5" rtl="0">
              <a:lnSpc>
                <a:spcPct val="100000"/>
              </a:lnSpc>
              <a:spcBef>
                <a:spcPts val="0"/>
              </a:spcBef>
              <a:spcAft>
                <a:spcPts val="0"/>
              </a:spcAft>
              <a:buClr>
                <a:srgbClr val="434343"/>
              </a:buClr>
              <a:buSzPts val="2100"/>
              <a:buNone/>
              <a:defRPr sz="2100">
                <a:solidFill>
                  <a:srgbClr val="434343"/>
                </a:solidFill>
              </a:defRPr>
            </a:lvl6pPr>
            <a:lvl7pPr lvl="6" rtl="0">
              <a:lnSpc>
                <a:spcPct val="100000"/>
              </a:lnSpc>
              <a:spcBef>
                <a:spcPts val="0"/>
              </a:spcBef>
              <a:spcAft>
                <a:spcPts val="0"/>
              </a:spcAft>
              <a:buClr>
                <a:srgbClr val="434343"/>
              </a:buClr>
              <a:buSzPts val="2100"/>
              <a:buNone/>
              <a:defRPr sz="2100">
                <a:solidFill>
                  <a:srgbClr val="434343"/>
                </a:solidFill>
              </a:defRPr>
            </a:lvl7pPr>
            <a:lvl8pPr lvl="7" rtl="0">
              <a:lnSpc>
                <a:spcPct val="100000"/>
              </a:lnSpc>
              <a:spcBef>
                <a:spcPts val="0"/>
              </a:spcBef>
              <a:spcAft>
                <a:spcPts val="0"/>
              </a:spcAft>
              <a:buClr>
                <a:srgbClr val="434343"/>
              </a:buClr>
              <a:buSzPts val="2100"/>
              <a:buNone/>
              <a:defRPr sz="2100">
                <a:solidFill>
                  <a:srgbClr val="434343"/>
                </a:solidFill>
              </a:defRPr>
            </a:lvl8pPr>
            <a:lvl9pPr lvl="8"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163" name="Google Shape;163;p20"/>
          <p:cNvSpPr txBox="1">
            <a:spLocks noGrp="1"/>
          </p:cNvSpPr>
          <p:nvPr>
            <p:ph type="title" idx="3"/>
          </p:nvPr>
        </p:nvSpPr>
        <p:spPr>
          <a:xfrm>
            <a:off x="5809575" y="2313750"/>
            <a:ext cx="2617200" cy="441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800"/>
              <a:buNone/>
              <a:defRPr sz="1800">
                <a:solidFill>
                  <a:srgbClr val="434343"/>
                </a:solidFill>
              </a:defRPr>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164" name="Google Shape;164;p20"/>
          <p:cNvSpPr txBox="1">
            <a:spLocks noGrp="1"/>
          </p:cNvSpPr>
          <p:nvPr>
            <p:ph type="subTitle" idx="4"/>
          </p:nvPr>
        </p:nvSpPr>
        <p:spPr>
          <a:xfrm>
            <a:off x="5809575" y="2705875"/>
            <a:ext cx="2617200" cy="44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None/>
              <a:defRPr sz="1400">
                <a:solidFill>
                  <a:srgbClr val="434343"/>
                </a:solidFill>
              </a:defRPr>
            </a:lvl1pPr>
            <a:lvl2pPr lvl="1" rtl="0">
              <a:lnSpc>
                <a:spcPct val="100000"/>
              </a:lnSpc>
              <a:spcBef>
                <a:spcPts val="0"/>
              </a:spcBef>
              <a:spcAft>
                <a:spcPts val="0"/>
              </a:spcAft>
              <a:buClr>
                <a:srgbClr val="434343"/>
              </a:buClr>
              <a:buSzPts val="2100"/>
              <a:buNone/>
              <a:defRPr sz="2100">
                <a:solidFill>
                  <a:srgbClr val="434343"/>
                </a:solidFill>
              </a:defRPr>
            </a:lvl2pPr>
            <a:lvl3pPr lvl="2" rtl="0">
              <a:lnSpc>
                <a:spcPct val="100000"/>
              </a:lnSpc>
              <a:spcBef>
                <a:spcPts val="0"/>
              </a:spcBef>
              <a:spcAft>
                <a:spcPts val="0"/>
              </a:spcAft>
              <a:buClr>
                <a:srgbClr val="434343"/>
              </a:buClr>
              <a:buSzPts val="2100"/>
              <a:buNone/>
              <a:defRPr sz="2100">
                <a:solidFill>
                  <a:srgbClr val="434343"/>
                </a:solidFill>
              </a:defRPr>
            </a:lvl3pPr>
            <a:lvl4pPr lvl="3" rtl="0">
              <a:lnSpc>
                <a:spcPct val="100000"/>
              </a:lnSpc>
              <a:spcBef>
                <a:spcPts val="0"/>
              </a:spcBef>
              <a:spcAft>
                <a:spcPts val="0"/>
              </a:spcAft>
              <a:buClr>
                <a:srgbClr val="434343"/>
              </a:buClr>
              <a:buSzPts val="2100"/>
              <a:buNone/>
              <a:defRPr sz="2100">
                <a:solidFill>
                  <a:srgbClr val="434343"/>
                </a:solidFill>
              </a:defRPr>
            </a:lvl4pPr>
            <a:lvl5pPr lvl="4" rtl="0">
              <a:lnSpc>
                <a:spcPct val="100000"/>
              </a:lnSpc>
              <a:spcBef>
                <a:spcPts val="0"/>
              </a:spcBef>
              <a:spcAft>
                <a:spcPts val="0"/>
              </a:spcAft>
              <a:buClr>
                <a:srgbClr val="434343"/>
              </a:buClr>
              <a:buSzPts val="2100"/>
              <a:buNone/>
              <a:defRPr sz="2100">
                <a:solidFill>
                  <a:srgbClr val="434343"/>
                </a:solidFill>
              </a:defRPr>
            </a:lvl5pPr>
            <a:lvl6pPr lvl="5" rtl="0">
              <a:lnSpc>
                <a:spcPct val="100000"/>
              </a:lnSpc>
              <a:spcBef>
                <a:spcPts val="0"/>
              </a:spcBef>
              <a:spcAft>
                <a:spcPts val="0"/>
              </a:spcAft>
              <a:buClr>
                <a:srgbClr val="434343"/>
              </a:buClr>
              <a:buSzPts val="2100"/>
              <a:buNone/>
              <a:defRPr sz="2100">
                <a:solidFill>
                  <a:srgbClr val="434343"/>
                </a:solidFill>
              </a:defRPr>
            </a:lvl6pPr>
            <a:lvl7pPr lvl="6" rtl="0">
              <a:lnSpc>
                <a:spcPct val="100000"/>
              </a:lnSpc>
              <a:spcBef>
                <a:spcPts val="0"/>
              </a:spcBef>
              <a:spcAft>
                <a:spcPts val="0"/>
              </a:spcAft>
              <a:buClr>
                <a:srgbClr val="434343"/>
              </a:buClr>
              <a:buSzPts val="2100"/>
              <a:buNone/>
              <a:defRPr sz="2100">
                <a:solidFill>
                  <a:srgbClr val="434343"/>
                </a:solidFill>
              </a:defRPr>
            </a:lvl7pPr>
            <a:lvl8pPr lvl="7" rtl="0">
              <a:lnSpc>
                <a:spcPct val="100000"/>
              </a:lnSpc>
              <a:spcBef>
                <a:spcPts val="0"/>
              </a:spcBef>
              <a:spcAft>
                <a:spcPts val="0"/>
              </a:spcAft>
              <a:buClr>
                <a:srgbClr val="434343"/>
              </a:buClr>
              <a:buSzPts val="2100"/>
              <a:buNone/>
              <a:defRPr sz="2100">
                <a:solidFill>
                  <a:srgbClr val="434343"/>
                </a:solidFill>
              </a:defRPr>
            </a:lvl8pPr>
            <a:lvl9pPr lvl="8"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165" name="Google Shape;165;p20"/>
          <p:cNvSpPr txBox="1">
            <a:spLocks noGrp="1"/>
          </p:cNvSpPr>
          <p:nvPr>
            <p:ph type="title" idx="5"/>
          </p:nvPr>
        </p:nvSpPr>
        <p:spPr>
          <a:xfrm>
            <a:off x="5809575" y="3295225"/>
            <a:ext cx="2617200" cy="441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800"/>
              <a:buNone/>
              <a:defRPr sz="1800">
                <a:solidFill>
                  <a:srgbClr val="434343"/>
                </a:solidFill>
              </a:defRPr>
            </a:lvl1pPr>
            <a:lvl2pPr lvl="1" rtl="0">
              <a:spcBef>
                <a:spcPts val="0"/>
              </a:spcBef>
              <a:spcAft>
                <a:spcPts val="0"/>
              </a:spcAft>
              <a:buClr>
                <a:srgbClr val="434343"/>
              </a:buClr>
              <a:buSzPts val="1800"/>
              <a:buNone/>
              <a:defRPr sz="1800">
                <a:solidFill>
                  <a:srgbClr val="434343"/>
                </a:solidFill>
              </a:defRPr>
            </a:lvl2pPr>
            <a:lvl3pPr lvl="2" rtl="0">
              <a:spcBef>
                <a:spcPts val="0"/>
              </a:spcBef>
              <a:spcAft>
                <a:spcPts val="0"/>
              </a:spcAft>
              <a:buClr>
                <a:srgbClr val="434343"/>
              </a:buClr>
              <a:buSzPts val="1800"/>
              <a:buNone/>
              <a:defRPr sz="1800">
                <a:solidFill>
                  <a:srgbClr val="434343"/>
                </a:solidFill>
              </a:defRPr>
            </a:lvl3pPr>
            <a:lvl4pPr lvl="3" rtl="0">
              <a:spcBef>
                <a:spcPts val="0"/>
              </a:spcBef>
              <a:spcAft>
                <a:spcPts val="0"/>
              </a:spcAft>
              <a:buClr>
                <a:srgbClr val="434343"/>
              </a:buClr>
              <a:buSzPts val="1800"/>
              <a:buNone/>
              <a:defRPr sz="1800">
                <a:solidFill>
                  <a:srgbClr val="434343"/>
                </a:solidFill>
              </a:defRPr>
            </a:lvl4pPr>
            <a:lvl5pPr lvl="4" rtl="0">
              <a:spcBef>
                <a:spcPts val="0"/>
              </a:spcBef>
              <a:spcAft>
                <a:spcPts val="0"/>
              </a:spcAft>
              <a:buClr>
                <a:srgbClr val="434343"/>
              </a:buClr>
              <a:buSzPts val="1800"/>
              <a:buNone/>
              <a:defRPr sz="1800">
                <a:solidFill>
                  <a:srgbClr val="434343"/>
                </a:solidFill>
              </a:defRPr>
            </a:lvl5pPr>
            <a:lvl6pPr lvl="5" rtl="0">
              <a:spcBef>
                <a:spcPts val="0"/>
              </a:spcBef>
              <a:spcAft>
                <a:spcPts val="0"/>
              </a:spcAft>
              <a:buClr>
                <a:srgbClr val="434343"/>
              </a:buClr>
              <a:buSzPts val="1800"/>
              <a:buNone/>
              <a:defRPr sz="1800">
                <a:solidFill>
                  <a:srgbClr val="434343"/>
                </a:solidFill>
              </a:defRPr>
            </a:lvl6pPr>
            <a:lvl7pPr lvl="6" rtl="0">
              <a:spcBef>
                <a:spcPts val="0"/>
              </a:spcBef>
              <a:spcAft>
                <a:spcPts val="0"/>
              </a:spcAft>
              <a:buClr>
                <a:srgbClr val="434343"/>
              </a:buClr>
              <a:buSzPts val="1800"/>
              <a:buNone/>
              <a:defRPr sz="1800">
                <a:solidFill>
                  <a:srgbClr val="434343"/>
                </a:solidFill>
              </a:defRPr>
            </a:lvl7pPr>
            <a:lvl8pPr lvl="7" rtl="0">
              <a:spcBef>
                <a:spcPts val="0"/>
              </a:spcBef>
              <a:spcAft>
                <a:spcPts val="0"/>
              </a:spcAft>
              <a:buClr>
                <a:srgbClr val="434343"/>
              </a:buClr>
              <a:buSzPts val="1800"/>
              <a:buNone/>
              <a:defRPr sz="1800">
                <a:solidFill>
                  <a:srgbClr val="434343"/>
                </a:solidFill>
              </a:defRPr>
            </a:lvl8pPr>
            <a:lvl9pPr lvl="8" rtl="0">
              <a:spcBef>
                <a:spcPts val="0"/>
              </a:spcBef>
              <a:spcAft>
                <a:spcPts val="0"/>
              </a:spcAft>
              <a:buClr>
                <a:srgbClr val="434343"/>
              </a:buClr>
              <a:buSzPts val="1800"/>
              <a:buNone/>
              <a:defRPr sz="1800">
                <a:solidFill>
                  <a:srgbClr val="434343"/>
                </a:solidFill>
              </a:defRPr>
            </a:lvl9pPr>
          </a:lstStyle>
          <a:p>
            <a:endParaRPr/>
          </a:p>
        </p:txBody>
      </p:sp>
      <p:sp>
        <p:nvSpPr>
          <p:cNvPr id="166" name="Google Shape;166;p20"/>
          <p:cNvSpPr txBox="1">
            <a:spLocks noGrp="1"/>
          </p:cNvSpPr>
          <p:nvPr>
            <p:ph type="subTitle" idx="6"/>
          </p:nvPr>
        </p:nvSpPr>
        <p:spPr>
          <a:xfrm>
            <a:off x="5809575" y="3687350"/>
            <a:ext cx="2617200" cy="44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None/>
              <a:defRPr sz="1400">
                <a:solidFill>
                  <a:srgbClr val="434343"/>
                </a:solidFill>
              </a:defRPr>
            </a:lvl1pPr>
            <a:lvl2pPr lvl="1" rtl="0">
              <a:lnSpc>
                <a:spcPct val="100000"/>
              </a:lnSpc>
              <a:spcBef>
                <a:spcPts val="0"/>
              </a:spcBef>
              <a:spcAft>
                <a:spcPts val="0"/>
              </a:spcAft>
              <a:buClr>
                <a:srgbClr val="434343"/>
              </a:buClr>
              <a:buSzPts val="2100"/>
              <a:buNone/>
              <a:defRPr sz="2100">
                <a:solidFill>
                  <a:srgbClr val="434343"/>
                </a:solidFill>
              </a:defRPr>
            </a:lvl2pPr>
            <a:lvl3pPr lvl="2" rtl="0">
              <a:lnSpc>
                <a:spcPct val="100000"/>
              </a:lnSpc>
              <a:spcBef>
                <a:spcPts val="0"/>
              </a:spcBef>
              <a:spcAft>
                <a:spcPts val="0"/>
              </a:spcAft>
              <a:buClr>
                <a:srgbClr val="434343"/>
              </a:buClr>
              <a:buSzPts val="2100"/>
              <a:buNone/>
              <a:defRPr sz="2100">
                <a:solidFill>
                  <a:srgbClr val="434343"/>
                </a:solidFill>
              </a:defRPr>
            </a:lvl3pPr>
            <a:lvl4pPr lvl="3" rtl="0">
              <a:lnSpc>
                <a:spcPct val="100000"/>
              </a:lnSpc>
              <a:spcBef>
                <a:spcPts val="0"/>
              </a:spcBef>
              <a:spcAft>
                <a:spcPts val="0"/>
              </a:spcAft>
              <a:buClr>
                <a:srgbClr val="434343"/>
              </a:buClr>
              <a:buSzPts val="2100"/>
              <a:buNone/>
              <a:defRPr sz="2100">
                <a:solidFill>
                  <a:srgbClr val="434343"/>
                </a:solidFill>
              </a:defRPr>
            </a:lvl4pPr>
            <a:lvl5pPr lvl="4" rtl="0">
              <a:lnSpc>
                <a:spcPct val="100000"/>
              </a:lnSpc>
              <a:spcBef>
                <a:spcPts val="0"/>
              </a:spcBef>
              <a:spcAft>
                <a:spcPts val="0"/>
              </a:spcAft>
              <a:buClr>
                <a:srgbClr val="434343"/>
              </a:buClr>
              <a:buSzPts val="2100"/>
              <a:buNone/>
              <a:defRPr sz="2100">
                <a:solidFill>
                  <a:srgbClr val="434343"/>
                </a:solidFill>
              </a:defRPr>
            </a:lvl5pPr>
            <a:lvl6pPr lvl="5" rtl="0">
              <a:lnSpc>
                <a:spcPct val="100000"/>
              </a:lnSpc>
              <a:spcBef>
                <a:spcPts val="0"/>
              </a:spcBef>
              <a:spcAft>
                <a:spcPts val="0"/>
              </a:spcAft>
              <a:buClr>
                <a:srgbClr val="434343"/>
              </a:buClr>
              <a:buSzPts val="2100"/>
              <a:buNone/>
              <a:defRPr sz="2100">
                <a:solidFill>
                  <a:srgbClr val="434343"/>
                </a:solidFill>
              </a:defRPr>
            </a:lvl6pPr>
            <a:lvl7pPr lvl="6" rtl="0">
              <a:lnSpc>
                <a:spcPct val="100000"/>
              </a:lnSpc>
              <a:spcBef>
                <a:spcPts val="0"/>
              </a:spcBef>
              <a:spcAft>
                <a:spcPts val="0"/>
              </a:spcAft>
              <a:buClr>
                <a:srgbClr val="434343"/>
              </a:buClr>
              <a:buSzPts val="2100"/>
              <a:buNone/>
              <a:defRPr sz="2100">
                <a:solidFill>
                  <a:srgbClr val="434343"/>
                </a:solidFill>
              </a:defRPr>
            </a:lvl7pPr>
            <a:lvl8pPr lvl="7" rtl="0">
              <a:lnSpc>
                <a:spcPct val="100000"/>
              </a:lnSpc>
              <a:spcBef>
                <a:spcPts val="0"/>
              </a:spcBef>
              <a:spcAft>
                <a:spcPts val="0"/>
              </a:spcAft>
              <a:buClr>
                <a:srgbClr val="434343"/>
              </a:buClr>
              <a:buSzPts val="2100"/>
              <a:buNone/>
              <a:defRPr sz="2100">
                <a:solidFill>
                  <a:srgbClr val="434343"/>
                </a:solidFill>
              </a:defRPr>
            </a:lvl8pPr>
            <a:lvl9pPr lvl="8"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167" name="Google Shape;167;p20"/>
          <p:cNvSpPr/>
          <p:nvPr/>
        </p:nvSpPr>
        <p:spPr>
          <a:xfrm>
            <a:off x="596375" y="-761200"/>
            <a:ext cx="1350300" cy="1350300"/>
          </a:xfrm>
          <a:prstGeom prst="donut">
            <a:avLst>
              <a:gd name="adj" fmla="val 3223"/>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8" name="Google Shape;168;p20"/>
          <p:cNvCxnSpPr/>
          <p:nvPr/>
        </p:nvCxnSpPr>
        <p:spPr>
          <a:xfrm rot="10800000">
            <a:off x="8162525" y="4668825"/>
            <a:ext cx="1031400" cy="0"/>
          </a:xfrm>
          <a:prstGeom prst="straightConnector1">
            <a:avLst/>
          </a:prstGeom>
          <a:noFill/>
          <a:ln w="19050" cap="flat" cmpd="sng">
            <a:solidFill>
              <a:schemeClr val="lt1"/>
            </a:solidFill>
            <a:prstDash val="solid"/>
            <a:round/>
            <a:headEnd type="none" w="med" len="med"/>
            <a:tailEnd type="none" w="med" len="med"/>
          </a:ln>
        </p:spPr>
      </p:cxnSp>
      <p:sp>
        <p:nvSpPr>
          <p:cNvPr id="169" name="Google Shape;169;p20"/>
          <p:cNvSpPr/>
          <p:nvPr/>
        </p:nvSpPr>
        <p:spPr>
          <a:xfrm rot="10800000">
            <a:off x="8129100" y="4725685"/>
            <a:ext cx="228900" cy="228900"/>
          </a:xfrm>
          <a:prstGeom prst="mathPlus">
            <a:avLst>
              <a:gd name="adj1" fmla="val 921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0"/>
          <p:cNvSpPr/>
          <p:nvPr/>
        </p:nvSpPr>
        <p:spPr>
          <a:xfrm rot="10800000">
            <a:off x="233875" y="174135"/>
            <a:ext cx="228900" cy="228900"/>
          </a:xfrm>
          <a:prstGeom prst="mathPlus">
            <a:avLst>
              <a:gd name="adj1" fmla="val 921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0"/>
          <p:cNvSpPr/>
          <p:nvPr/>
        </p:nvSpPr>
        <p:spPr>
          <a:xfrm>
            <a:off x="8771575" y="4342275"/>
            <a:ext cx="228900" cy="228900"/>
          </a:xfrm>
          <a:prstGeom prst="donut">
            <a:avLst>
              <a:gd name="adj" fmla="val 31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447500" y="2910625"/>
            <a:ext cx="4817100" cy="8418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2"/>
              </a:buClr>
              <a:buSzPts val="6000"/>
              <a:buNone/>
              <a:defRPr sz="6000">
                <a:solidFill>
                  <a:schemeClr val="accent2"/>
                </a:solidFill>
              </a:defRPr>
            </a:lvl1pPr>
            <a:lvl2pPr lvl="1" algn="r">
              <a:spcBef>
                <a:spcPts val="0"/>
              </a:spcBef>
              <a:spcAft>
                <a:spcPts val="0"/>
              </a:spcAft>
              <a:buSzPts val="3600"/>
              <a:buNone/>
              <a:defRPr sz="3600"/>
            </a:lvl2pPr>
            <a:lvl3pPr lvl="2" algn="r">
              <a:spcBef>
                <a:spcPts val="0"/>
              </a:spcBef>
              <a:spcAft>
                <a:spcPts val="0"/>
              </a:spcAft>
              <a:buSzPts val="3600"/>
              <a:buNone/>
              <a:defRPr sz="3600"/>
            </a:lvl3pPr>
            <a:lvl4pPr lvl="3" algn="r">
              <a:spcBef>
                <a:spcPts val="0"/>
              </a:spcBef>
              <a:spcAft>
                <a:spcPts val="0"/>
              </a:spcAft>
              <a:buSzPts val="3600"/>
              <a:buNone/>
              <a:defRPr sz="3600"/>
            </a:lvl4pPr>
            <a:lvl5pPr lvl="4" algn="r">
              <a:spcBef>
                <a:spcPts val="0"/>
              </a:spcBef>
              <a:spcAft>
                <a:spcPts val="0"/>
              </a:spcAft>
              <a:buSzPts val="3600"/>
              <a:buNone/>
              <a:defRPr sz="3600"/>
            </a:lvl5pPr>
            <a:lvl6pPr lvl="5" algn="r">
              <a:spcBef>
                <a:spcPts val="0"/>
              </a:spcBef>
              <a:spcAft>
                <a:spcPts val="0"/>
              </a:spcAft>
              <a:buSzPts val="3600"/>
              <a:buNone/>
              <a:defRPr sz="3600"/>
            </a:lvl6pPr>
            <a:lvl7pPr lvl="6" algn="r">
              <a:spcBef>
                <a:spcPts val="0"/>
              </a:spcBef>
              <a:spcAft>
                <a:spcPts val="0"/>
              </a:spcAft>
              <a:buSzPts val="3600"/>
              <a:buNone/>
              <a:defRPr sz="3600"/>
            </a:lvl7pPr>
            <a:lvl8pPr lvl="7" algn="r">
              <a:spcBef>
                <a:spcPts val="0"/>
              </a:spcBef>
              <a:spcAft>
                <a:spcPts val="0"/>
              </a:spcAft>
              <a:buSzPts val="3600"/>
              <a:buNone/>
              <a:defRPr sz="3600"/>
            </a:lvl8pPr>
            <a:lvl9pPr lvl="8" algn="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847954" y="848475"/>
            <a:ext cx="2499900" cy="1108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9600"/>
              <a:buNone/>
              <a:defRPr sz="9600">
                <a:solidFill>
                  <a:schemeClr val="accent1"/>
                </a:solidFill>
              </a:defRPr>
            </a:lvl1pPr>
            <a:lvl2pPr lvl="1" rtl="0">
              <a:spcBef>
                <a:spcPts val="0"/>
              </a:spcBef>
              <a:spcAft>
                <a:spcPts val="0"/>
              </a:spcAft>
              <a:buClr>
                <a:schemeClr val="accent1"/>
              </a:buClr>
              <a:buSzPts val="9600"/>
              <a:buNone/>
              <a:defRPr sz="9600">
                <a:solidFill>
                  <a:schemeClr val="accent1"/>
                </a:solidFill>
              </a:defRPr>
            </a:lvl2pPr>
            <a:lvl3pPr lvl="2" rtl="0">
              <a:spcBef>
                <a:spcPts val="0"/>
              </a:spcBef>
              <a:spcAft>
                <a:spcPts val="0"/>
              </a:spcAft>
              <a:buClr>
                <a:schemeClr val="accent1"/>
              </a:buClr>
              <a:buSzPts val="9600"/>
              <a:buNone/>
              <a:defRPr sz="9600">
                <a:solidFill>
                  <a:schemeClr val="accent1"/>
                </a:solidFill>
              </a:defRPr>
            </a:lvl3pPr>
            <a:lvl4pPr lvl="3" rtl="0">
              <a:spcBef>
                <a:spcPts val="0"/>
              </a:spcBef>
              <a:spcAft>
                <a:spcPts val="0"/>
              </a:spcAft>
              <a:buClr>
                <a:schemeClr val="accent1"/>
              </a:buClr>
              <a:buSzPts val="9600"/>
              <a:buNone/>
              <a:defRPr sz="9600">
                <a:solidFill>
                  <a:schemeClr val="accent1"/>
                </a:solidFill>
              </a:defRPr>
            </a:lvl4pPr>
            <a:lvl5pPr lvl="4" rtl="0">
              <a:spcBef>
                <a:spcPts val="0"/>
              </a:spcBef>
              <a:spcAft>
                <a:spcPts val="0"/>
              </a:spcAft>
              <a:buClr>
                <a:schemeClr val="accent1"/>
              </a:buClr>
              <a:buSzPts val="9600"/>
              <a:buNone/>
              <a:defRPr sz="9600">
                <a:solidFill>
                  <a:schemeClr val="accent1"/>
                </a:solidFill>
              </a:defRPr>
            </a:lvl5pPr>
            <a:lvl6pPr lvl="5" rtl="0">
              <a:spcBef>
                <a:spcPts val="0"/>
              </a:spcBef>
              <a:spcAft>
                <a:spcPts val="0"/>
              </a:spcAft>
              <a:buClr>
                <a:schemeClr val="accent1"/>
              </a:buClr>
              <a:buSzPts val="9600"/>
              <a:buNone/>
              <a:defRPr sz="9600">
                <a:solidFill>
                  <a:schemeClr val="accent1"/>
                </a:solidFill>
              </a:defRPr>
            </a:lvl6pPr>
            <a:lvl7pPr lvl="6" rtl="0">
              <a:spcBef>
                <a:spcPts val="0"/>
              </a:spcBef>
              <a:spcAft>
                <a:spcPts val="0"/>
              </a:spcAft>
              <a:buClr>
                <a:schemeClr val="accent1"/>
              </a:buClr>
              <a:buSzPts val="9600"/>
              <a:buNone/>
              <a:defRPr sz="9600">
                <a:solidFill>
                  <a:schemeClr val="accent1"/>
                </a:solidFill>
              </a:defRPr>
            </a:lvl7pPr>
            <a:lvl8pPr lvl="7" rtl="0">
              <a:spcBef>
                <a:spcPts val="0"/>
              </a:spcBef>
              <a:spcAft>
                <a:spcPts val="0"/>
              </a:spcAft>
              <a:buClr>
                <a:schemeClr val="accent1"/>
              </a:buClr>
              <a:buSzPts val="9600"/>
              <a:buNone/>
              <a:defRPr sz="9600">
                <a:solidFill>
                  <a:schemeClr val="accent1"/>
                </a:solidFill>
              </a:defRPr>
            </a:lvl8pPr>
            <a:lvl9pPr lvl="8" rtl="0">
              <a:spcBef>
                <a:spcPts val="0"/>
              </a:spcBef>
              <a:spcAft>
                <a:spcPts val="0"/>
              </a:spcAft>
              <a:buClr>
                <a:schemeClr val="accent1"/>
              </a:buClr>
              <a:buSzPts val="9600"/>
              <a:buNone/>
              <a:defRPr sz="9600">
                <a:solidFill>
                  <a:schemeClr val="accent1"/>
                </a:solidFill>
              </a:defRPr>
            </a:lvl9pPr>
          </a:lstStyle>
          <a:p>
            <a:r>
              <a:t>xx%</a:t>
            </a:r>
          </a:p>
        </p:txBody>
      </p:sp>
      <p:sp>
        <p:nvSpPr>
          <p:cNvPr id="14" name="Google Shape;14;p3"/>
          <p:cNvSpPr txBox="1">
            <a:spLocks noGrp="1"/>
          </p:cNvSpPr>
          <p:nvPr>
            <p:ph type="subTitle" idx="1"/>
          </p:nvPr>
        </p:nvSpPr>
        <p:spPr>
          <a:xfrm>
            <a:off x="5431300" y="3785815"/>
            <a:ext cx="28332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434343"/>
              </a:buClr>
              <a:buSzPts val="1800"/>
              <a:buNone/>
              <a:defRPr>
                <a:solidFill>
                  <a:srgbClr val="434343"/>
                </a:solidFill>
              </a:defRPr>
            </a:lvl1pPr>
            <a:lvl2pPr lvl="1" algn="r" rtl="0">
              <a:lnSpc>
                <a:spcPct val="100000"/>
              </a:lnSpc>
              <a:spcBef>
                <a:spcPts val="0"/>
              </a:spcBef>
              <a:spcAft>
                <a:spcPts val="0"/>
              </a:spcAft>
              <a:buClr>
                <a:srgbClr val="FFFFFF"/>
              </a:buClr>
              <a:buSzPts val="2800"/>
              <a:buNone/>
              <a:defRPr sz="2800">
                <a:solidFill>
                  <a:srgbClr val="FFFFFF"/>
                </a:solidFill>
              </a:defRPr>
            </a:lvl2pPr>
            <a:lvl3pPr lvl="2" algn="r" rtl="0">
              <a:lnSpc>
                <a:spcPct val="100000"/>
              </a:lnSpc>
              <a:spcBef>
                <a:spcPts val="0"/>
              </a:spcBef>
              <a:spcAft>
                <a:spcPts val="0"/>
              </a:spcAft>
              <a:buClr>
                <a:srgbClr val="FFFFFF"/>
              </a:buClr>
              <a:buSzPts val="2800"/>
              <a:buNone/>
              <a:defRPr sz="2800">
                <a:solidFill>
                  <a:srgbClr val="FFFFFF"/>
                </a:solidFill>
              </a:defRPr>
            </a:lvl3pPr>
            <a:lvl4pPr lvl="3" algn="r" rtl="0">
              <a:lnSpc>
                <a:spcPct val="100000"/>
              </a:lnSpc>
              <a:spcBef>
                <a:spcPts val="0"/>
              </a:spcBef>
              <a:spcAft>
                <a:spcPts val="0"/>
              </a:spcAft>
              <a:buClr>
                <a:srgbClr val="FFFFFF"/>
              </a:buClr>
              <a:buSzPts val="2800"/>
              <a:buNone/>
              <a:defRPr sz="2800">
                <a:solidFill>
                  <a:srgbClr val="FFFFFF"/>
                </a:solidFill>
              </a:defRPr>
            </a:lvl4pPr>
            <a:lvl5pPr lvl="4" algn="r" rtl="0">
              <a:lnSpc>
                <a:spcPct val="100000"/>
              </a:lnSpc>
              <a:spcBef>
                <a:spcPts val="0"/>
              </a:spcBef>
              <a:spcAft>
                <a:spcPts val="0"/>
              </a:spcAft>
              <a:buClr>
                <a:srgbClr val="FFFFFF"/>
              </a:buClr>
              <a:buSzPts val="2800"/>
              <a:buNone/>
              <a:defRPr sz="2800">
                <a:solidFill>
                  <a:srgbClr val="FFFFFF"/>
                </a:solidFill>
              </a:defRPr>
            </a:lvl5pPr>
            <a:lvl6pPr lvl="5" algn="r" rtl="0">
              <a:lnSpc>
                <a:spcPct val="100000"/>
              </a:lnSpc>
              <a:spcBef>
                <a:spcPts val="0"/>
              </a:spcBef>
              <a:spcAft>
                <a:spcPts val="0"/>
              </a:spcAft>
              <a:buClr>
                <a:srgbClr val="FFFFFF"/>
              </a:buClr>
              <a:buSzPts val="2800"/>
              <a:buNone/>
              <a:defRPr sz="2800">
                <a:solidFill>
                  <a:srgbClr val="FFFFFF"/>
                </a:solidFill>
              </a:defRPr>
            </a:lvl6pPr>
            <a:lvl7pPr lvl="6" algn="r" rtl="0">
              <a:lnSpc>
                <a:spcPct val="100000"/>
              </a:lnSpc>
              <a:spcBef>
                <a:spcPts val="0"/>
              </a:spcBef>
              <a:spcAft>
                <a:spcPts val="0"/>
              </a:spcAft>
              <a:buClr>
                <a:srgbClr val="FFFFFF"/>
              </a:buClr>
              <a:buSzPts val="2800"/>
              <a:buNone/>
              <a:defRPr sz="2800">
                <a:solidFill>
                  <a:srgbClr val="FFFFFF"/>
                </a:solidFill>
              </a:defRPr>
            </a:lvl7pPr>
            <a:lvl8pPr lvl="7" algn="r" rtl="0">
              <a:lnSpc>
                <a:spcPct val="100000"/>
              </a:lnSpc>
              <a:spcBef>
                <a:spcPts val="0"/>
              </a:spcBef>
              <a:spcAft>
                <a:spcPts val="0"/>
              </a:spcAft>
              <a:buClr>
                <a:srgbClr val="FFFFFF"/>
              </a:buClr>
              <a:buSzPts val="2800"/>
              <a:buNone/>
              <a:defRPr sz="2800">
                <a:solidFill>
                  <a:srgbClr val="FFFFFF"/>
                </a:solidFill>
              </a:defRPr>
            </a:lvl8pPr>
            <a:lvl9pPr lvl="8" algn="r" rtl="0">
              <a:lnSpc>
                <a:spcPct val="100000"/>
              </a:lnSpc>
              <a:spcBef>
                <a:spcPts val="0"/>
              </a:spcBef>
              <a:spcAft>
                <a:spcPts val="0"/>
              </a:spcAft>
              <a:buClr>
                <a:srgbClr val="FFFFFF"/>
              </a:buClr>
              <a:buSzPts val="2800"/>
              <a:buNone/>
              <a:defRPr sz="2800">
                <a:solidFill>
                  <a:srgbClr val="FFFFFF"/>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Three Columns  2">
  <p:cSld name="BIG_NUMBER_2_1_1">
    <p:spTree>
      <p:nvGrpSpPr>
        <p:cNvPr id="1" name="Shape 172"/>
        <p:cNvGrpSpPr/>
        <p:nvPr/>
      </p:nvGrpSpPr>
      <p:grpSpPr>
        <a:xfrm>
          <a:off x="0" y="0"/>
          <a:ext cx="0" cy="0"/>
          <a:chOff x="0" y="0"/>
          <a:chExt cx="0" cy="0"/>
        </a:xfrm>
      </p:grpSpPr>
      <p:sp>
        <p:nvSpPr>
          <p:cNvPr id="173" name="Google Shape;173;p21"/>
          <p:cNvSpPr txBox="1">
            <a:spLocks noGrp="1"/>
          </p:cNvSpPr>
          <p:nvPr>
            <p:ph type="title"/>
          </p:nvPr>
        </p:nvSpPr>
        <p:spPr>
          <a:xfrm>
            <a:off x="1310350" y="1656325"/>
            <a:ext cx="1854000" cy="45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34343"/>
              </a:buClr>
              <a:buSzPts val="1800"/>
              <a:buNone/>
              <a:defRPr sz="1800">
                <a:solidFill>
                  <a:srgbClr val="434343"/>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21"/>
          <p:cNvSpPr txBox="1">
            <a:spLocks noGrp="1"/>
          </p:cNvSpPr>
          <p:nvPr>
            <p:ph type="subTitle" idx="1"/>
          </p:nvPr>
        </p:nvSpPr>
        <p:spPr>
          <a:xfrm>
            <a:off x="1310351" y="3801050"/>
            <a:ext cx="1854000" cy="83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sz="14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175" name="Google Shape;175;p21"/>
          <p:cNvSpPr txBox="1">
            <a:spLocks noGrp="1"/>
          </p:cNvSpPr>
          <p:nvPr>
            <p:ph type="title" idx="2"/>
          </p:nvPr>
        </p:nvSpPr>
        <p:spPr>
          <a:xfrm>
            <a:off x="3645001" y="1656325"/>
            <a:ext cx="1854000" cy="45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34343"/>
              </a:buClr>
              <a:buSzPts val="1800"/>
              <a:buNone/>
              <a:defRPr sz="1800">
                <a:solidFill>
                  <a:srgbClr val="434343"/>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21"/>
          <p:cNvSpPr txBox="1">
            <a:spLocks noGrp="1"/>
          </p:cNvSpPr>
          <p:nvPr>
            <p:ph type="subTitle" idx="3"/>
          </p:nvPr>
        </p:nvSpPr>
        <p:spPr>
          <a:xfrm>
            <a:off x="3645002" y="3801050"/>
            <a:ext cx="1854000" cy="83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sz="14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177" name="Google Shape;177;p21"/>
          <p:cNvSpPr txBox="1">
            <a:spLocks noGrp="1"/>
          </p:cNvSpPr>
          <p:nvPr>
            <p:ph type="title" idx="4"/>
          </p:nvPr>
        </p:nvSpPr>
        <p:spPr>
          <a:xfrm>
            <a:off x="2575453" y="356475"/>
            <a:ext cx="5720700" cy="5727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78" name="Google Shape;178;p21"/>
          <p:cNvSpPr/>
          <p:nvPr/>
        </p:nvSpPr>
        <p:spPr>
          <a:xfrm rot="10800000">
            <a:off x="8296275" y="543225"/>
            <a:ext cx="883800" cy="199200"/>
          </a:xfrm>
          <a:prstGeom prst="homePlate">
            <a:avLst>
              <a:gd name="adj" fmla="val 407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79" name="Google Shape;179;p21"/>
          <p:cNvSpPr txBox="1">
            <a:spLocks noGrp="1"/>
          </p:cNvSpPr>
          <p:nvPr>
            <p:ph type="title" idx="5"/>
          </p:nvPr>
        </p:nvSpPr>
        <p:spPr>
          <a:xfrm>
            <a:off x="5979650" y="1656325"/>
            <a:ext cx="1854000" cy="45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34343"/>
              </a:buClr>
              <a:buSzPts val="1800"/>
              <a:buNone/>
              <a:defRPr sz="1800">
                <a:solidFill>
                  <a:srgbClr val="434343"/>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80" name="Google Shape;180;p21"/>
          <p:cNvSpPr txBox="1">
            <a:spLocks noGrp="1"/>
          </p:cNvSpPr>
          <p:nvPr>
            <p:ph type="subTitle" idx="6"/>
          </p:nvPr>
        </p:nvSpPr>
        <p:spPr>
          <a:xfrm>
            <a:off x="5979650" y="3801050"/>
            <a:ext cx="1854000" cy="83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sz="14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181" name="Google Shape;181;p21"/>
          <p:cNvSpPr/>
          <p:nvPr/>
        </p:nvSpPr>
        <p:spPr>
          <a:xfrm>
            <a:off x="8447150" y="4445125"/>
            <a:ext cx="564900" cy="977100"/>
          </a:xfrm>
          <a:prstGeom prst="chevron">
            <a:avLst>
              <a:gd name="adj" fmla="val 78066"/>
            </a:avLst>
          </a:prstGeom>
          <a:solidFill>
            <a:srgbClr val="E4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1"/>
          <p:cNvSpPr/>
          <p:nvPr/>
        </p:nvSpPr>
        <p:spPr>
          <a:xfrm>
            <a:off x="931175" y="-345825"/>
            <a:ext cx="702300" cy="702300"/>
          </a:xfrm>
          <a:prstGeom prst="donut">
            <a:avLst>
              <a:gd name="adj" fmla="val 11403"/>
            </a:avLst>
          </a:prstGeom>
          <a:solidFill>
            <a:srgbClr val="E4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1"/>
          <p:cNvSpPr/>
          <p:nvPr/>
        </p:nvSpPr>
        <p:spPr>
          <a:xfrm>
            <a:off x="-221286" y="553325"/>
            <a:ext cx="885300" cy="68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1"/>
          <p:cNvSpPr/>
          <p:nvPr/>
        </p:nvSpPr>
        <p:spPr>
          <a:xfrm>
            <a:off x="59675" y="4681450"/>
            <a:ext cx="323400" cy="323400"/>
          </a:xfrm>
          <a:prstGeom prst="donut">
            <a:avLst>
              <a:gd name="adj" fmla="val 11403"/>
            </a:avLst>
          </a:prstGeom>
          <a:solidFill>
            <a:srgbClr val="D0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1"/>
          <p:cNvSpPr/>
          <p:nvPr/>
        </p:nvSpPr>
        <p:spPr>
          <a:xfrm>
            <a:off x="-221286" y="697300"/>
            <a:ext cx="885300" cy="68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1"/>
          <p:cNvSpPr/>
          <p:nvPr/>
        </p:nvSpPr>
        <p:spPr>
          <a:xfrm>
            <a:off x="8063175" y="4445125"/>
            <a:ext cx="564900" cy="977100"/>
          </a:xfrm>
          <a:prstGeom prst="chevron">
            <a:avLst>
              <a:gd name="adj" fmla="val 78066"/>
            </a:avLst>
          </a:prstGeom>
          <a:solidFill>
            <a:srgbClr val="E4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Design">
  <p:cSld name="ONE_COLUMN_TEXT_1_1">
    <p:spTree>
      <p:nvGrpSpPr>
        <p:cNvPr id="1" name="Shape 187"/>
        <p:cNvGrpSpPr/>
        <p:nvPr/>
      </p:nvGrpSpPr>
      <p:grpSpPr>
        <a:xfrm>
          <a:off x="0" y="0"/>
          <a:ext cx="0" cy="0"/>
          <a:chOff x="0" y="0"/>
          <a:chExt cx="0" cy="0"/>
        </a:xfrm>
      </p:grpSpPr>
      <p:sp>
        <p:nvSpPr>
          <p:cNvPr id="188" name="Google Shape;188;p22"/>
          <p:cNvSpPr txBox="1">
            <a:spLocks noGrp="1"/>
          </p:cNvSpPr>
          <p:nvPr>
            <p:ph type="title"/>
          </p:nvPr>
        </p:nvSpPr>
        <p:spPr>
          <a:xfrm>
            <a:off x="2036725" y="356475"/>
            <a:ext cx="6259500" cy="5727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89" name="Google Shape;189;p22"/>
          <p:cNvSpPr/>
          <p:nvPr/>
        </p:nvSpPr>
        <p:spPr>
          <a:xfrm rot="10800000">
            <a:off x="8296275" y="543225"/>
            <a:ext cx="883800" cy="199200"/>
          </a:xfrm>
          <a:prstGeom prst="homePlate">
            <a:avLst>
              <a:gd name="adj" fmla="val 407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_3">
    <p:spTree>
      <p:nvGrpSpPr>
        <p:cNvPr id="1" name="Shape 190"/>
        <p:cNvGrpSpPr/>
        <p:nvPr/>
      </p:nvGrpSpPr>
      <p:grpSpPr>
        <a:xfrm>
          <a:off x="0" y="0"/>
          <a:ext cx="0" cy="0"/>
          <a:chOff x="0" y="0"/>
          <a:chExt cx="0" cy="0"/>
        </a:xfrm>
      </p:grpSpPr>
      <p:sp>
        <p:nvSpPr>
          <p:cNvPr id="191" name="Google Shape;191;p23"/>
          <p:cNvSpPr/>
          <p:nvPr/>
        </p:nvSpPr>
        <p:spPr>
          <a:xfrm>
            <a:off x="452400" y="399900"/>
            <a:ext cx="8239200" cy="43437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3"/>
          <p:cNvSpPr txBox="1">
            <a:spLocks noGrp="1"/>
          </p:cNvSpPr>
          <p:nvPr>
            <p:ph type="title" hasCustomPrompt="1"/>
          </p:nvPr>
        </p:nvSpPr>
        <p:spPr>
          <a:xfrm>
            <a:off x="3876632" y="1668750"/>
            <a:ext cx="4324500" cy="1424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6500"/>
              <a:buNone/>
              <a:defRPr sz="6500">
                <a:solidFill>
                  <a:schemeClr val="accent1"/>
                </a:solidFill>
              </a:defRPr>
            </a:lvl1pPr>
            <a:lvl2pPr lvl="1" algn="ctr" rtl="0">
              <a:spcBef>
                <a:spcPts val="0"/>
              </a:spcBef>
              <a:spcAft>
                <a:spcPts val="0"/>
              </a:spcAft>
              <a:buClr>
                <a:schemeClr val="accent1"/>
              </a:buClr>
              <a:buSzPts val="6500"/>
              <a:buNone/>
              <a:defRPr sz="6500">
                <a:solidFill>
                  <a:schemeClr val="accent1"/>
                </a:solidFill>
              </a:defRPr>
            </a:lvl2pPr>
            <a:lvl3pPr lvl="2" algn="ctr" rtl="0">
              <a:spcBef>
                <a:spcPts val="0"/>
              </a:spcBef>
              <a:spcAft>
                <a:spcPts val="0"/>
              </a:spcAft>
              <a:buClr>
                <a:schemeClr val="accent1"/>
              </a:buClr>
              <a:buSzPts val="6500"/>
              <a:buNone/>
              <a:defRPr sz="6500">
                <a:solidFill>
                  <a:schemeClr val="accent1"/>
                </a:solidFill>
              </a:defRPr>
            </a:lvl3pPr>
            <a:lvl4pPr lvl="3" algn="ctr" rtl="0">
              <a:spcBef>
                <a:spcPts val="0"/>
              </a:spcBef>
              <a:spcAft>
                <a:spcPts val="0"/>
              </a:spcAft>
              <a:buClr>
                <a:schemeClr val="accent1"/>
              </a:buClr>
              <a:buSzPts val="6500"/>
              <a:buNone/>
              <a:defRPr sz="6500">
                <a:solidFill>
                  <a:schemeClr val="accent1"/>
                </a:solidFill>
              </a:defRPr>
            </a:lvl4pPr>
            <a:lvl5pPr lvl="4" algn="ctr" rtl="0">
              <a:spcBef>
                <a:spcPts val="0"/>
              </a:spcBef>
              <a:spcAft>
                <a:spcPts val="0"/>
              </a:spcAft>
              <a:buClr>
                <a:schemeClr val="accent1"/>
              </a:buClr>
              <a:buSzPts val="6500"/>
              <a:buNone/>
              <a:defRPr sz="6500">
                <a:solidFill>
                  <a:schemeClr val="accent1"/>
                </a:solidFill>
              </a:defRPr>
            </a:lvl5pPr>
            <a:lvl6pPr lvl="5" algn="ctr" rtl="0">
              <a:spcBef>
                <a:spcPts val="0"/>
              </a:spcBef>
              <a:spcAft>
                <a:spcPts val="0"/>
              </a:spcAft>
              <a:buClr>
                <a:schemeClr val="accent1"/>
              </a:buClr>
              <a:buSzPts val="6500"/>
              <a:buNone/>
              <a:defRPr sz="6500">
                <a:solidFill>
                  <a:schemeClr val="accent1"/>
                </a:solidFill>
              </a:defRPr>
            </a:lvl6pPr>
            <a:lvl7pPr lvl="6" algn="ctr" rtl="0">
              <a:spcBef>
                <a:spcPts val="0"/>
              </a:spcBef>
              <a:spcAft>
                <a:spcPts val="0"/>
              </a:spcAft>
              <a:buClr>
                <a:schemeClr val="accent1"/>
              </a:buClr>
              <a:buSzPts val="6500"/>
              <a:buNone/>
              <a:defRPr sz="6500">
                <a:solidFill>
                  <a:schemeClr val="accent1"/>
                </a:solidFill>
              </a:defRPr>
            </a:lvl7pPr>
            <a:lvl8pPr lvl="7" algn="ctr" rtl="0">
              <a:spcBef>
                <a:spcPts val="0"/>
              </a:spcBef>
              <a:spcAft>
                <a:spcPts val="0"/>
              </a:spcAft>
              <a:buClr>
                <a:schemeClr val="accent1"/>
              </a:buClr>
              <a:buSzPts val="6500"/>
              <a:buNone/>
              <a:defRPr sz="6500">
                <a:solidFill>
                  <a:schemeClr val="accent1"/>
                </a:solidFill>
              </a:defRPr>
            </a:lvl8pPr>
            <a:lvl9pPr lvl="8" algn="ctr" rtl="0">
              <a:spcBef>
                <a:spcPts val="0"/>
              </a:spcBef>
              <a:spcAft>
                <a:spcPts val="0"/>
              </a:spcAft>
              <a:buClr>
                <a:schemeClr val="accent1"/>
              </a:buClr>
              <a:buSzPts val="6500"/>
              <a:buNone/>
              <a:defRPr sz="6500">
                <a:solidFill>
                  <a:schemeClr val="accent1"/>
                </a:solidFill>
              </a:defRPr>
            </a:lvl9pPr>
          </a:lstStyle>
          <a:p>
            <a:r>
              <a:t>xx%</a:t>
            </a:r>
          </a:p>
        </p:txBody>
      </p:sp>
      <p:sp>
        <p:nvSpPr>
          <p:cNvPr id="193" name="Google Shape;193;p23"/>
          <p:cNvSpPr txBox="1">
            <a:spLocks noGrp="1"/>
          </p:cNvSpPr>
          <p:nvPr>
            <p:ph type="subTitle" idx="1"/>
          </p:nvPr>
        </p:nvSpPr>
        <p:spPr>
          <a:xfrm>
            <a:off x="4798982" y="2788075"/>
            <a:ext cx="2479800" cy="83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sz="14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194" name="Google Shape;194;p23"/>
          <p:cNvSpPr/>
          <p:nvPr/>
        </p:nvSpPr>
        <p:spPr>
          <a:xfrm>
            <a:off x="-324650" y="354450"/>
            <a:ext cx="572700" cy="572700"/>
          </a:xfrm>
          <a:prstGeom prst="donut">
            <a:avLst>
              <a:gd name="adj" fmla="val 11403"/>
            </a:avLst>
          </a:prstGeom>
          <a:solidFill>
            <a:srgbClr val="D0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3"/>
          <p:cNvSpPr/>
          <p:nvPr/>
        </p:nvSpPr>
        <p:spPr>
          <a:xfrm>
            <a:off x="8447150" y="4445125"/>
            <a:ext cx="564900" cy="977100"/>
          </a:xfrm>
          <a:prstGeom prst="chevron">
            <a:avLst>
              <a:gd name="adj" fmla="val 78066"/>
            </a:avLst>
          </a:prstGeom>
          <a:solidFill>
            <a:srgbClr val="E4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3"/>
          <p:cNvSpPr/>
          <p:nvPr/>
        </p:nvSpPr>
        <p:spPr>
          <a:xfrm>
            <a:off x="8063175" y="4445125"/>
            <a:ext cx="564900" cy="977100"/>
          </a:xfrm>
          <a:prstGeom prst="chevron">
            <a:avLst>
              <a:gd name="adj" fmla="val 78066"/>
            </a:avLst>
          </a:prstGeom>
          <a:solidFill>
            <a:srgbClr val="E4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3"/>
          <p:cNvSpPr/>
          <p:nvPr/>
        </p:nvSpPr>
        <p:spPr>
          <a:xfrm>
            <a:off x="6392725" y="-547625"/>
            <a:ext cx="1808400" cy="1808400"/>
          </a:xfrm>
          <a:prstGeom prst="donut">
            <a:avLst>
              <a:gd name="adj" fmla="val 2289"/>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ree numbers">
  <p:cSld name="BIG_NUMBER_3_1">
    <p:spTree>
      <p:nvGrpSpPr>
        <p:cNvPr id="1" name="Shape 198"/>
        <p:cNvGrpSpPr/>
        <p:nvPr/>
      </p:nvGrpSpPr>
      <p:grpSpPr>
        <a:xfrm>
          <a:off x="0" y="0"/>
          <a:ext cx="0" cy="0"/>
          <a:chOff x="0" y="0"/>
          <a:chExt cx="0" cy="0"/>
        </a:xfrm>
      </p:grpSpPr>
      <p:sp>
        <p:nvSpPr>
          <p:cNvPr id="199" name="Google Shape;199;p24"/>
          <p:cNvSpPr txBox="1">
            <a:spLocks noGrp="1"/>
          </p:cNvSpPr>
          <p:nvPr>
            <p:ph type="title" hasCustomPrompt="1"/>
          </p:nvPr>
        </p:nvSpPr>
        <p:spPr>
          <a:xfrm>
            <a:off x="959575" y="888567"/>
            <a:ext cx="2479800" cy="57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4000"/>
              <a:buNone/>
              <a:defRPr sz="4000">
                <a:solidFill>
                  <a:schemeClr val="accent2"/>
                </a:solidFill>
              </a:defRPr>
            </a:lvl1pPr>
            <a:lvl2pPr lvl="1" rtl="0">
              <a:spcBef>
                <a:spcPts val="0"/>
              </a:spcBef>
              <a:spcAft>
                <a:spcPts val="0"/>
              </a:spcAft>
              <a:buClr>
                <a:schemeClr val="accent2"/>
              </a:buClr>
              <a:buSzPts val="4000"/>
              <a:buNone/>
              <a:defRPr sz="4000">
                <a:solidFill>
                  <a:schemeClr val="accent2"/>
                </a:solidFill>
              </a:defRPr>
            </a:lvl2pPr>
            <a:lvl3pPr lvl="2" rtl="0">
              <a:spcBef>
                <a:spcPts val="0"/>
              </a:spcBef>
              <a:spcAft>
                <a:spcPts val="0"/>
              </a:spcAft>
              <a:buClr>
                <a:schemeClr val="accent2"/>
              </a:buClr>
              <a:buSzPts val="4000"/>
              <a:buNone/>
              <a:defRPr sz="4000">
                <a:solidFill>
                  <a:schemeClr val="accent2"/>
                </a:solidFill>
              </a:defRPr>
            </a:lvl3pPr>
            <a:lvl4pPr lvl="3" rtl="0">
              <a:spcBef>
                <a:spcPts val="0"/>
              </a:spcBef>
              <a:spcAft>
                <a:spcPts val="0"/>
              </a:spcAft>
              <a:buClr>
                <a:schemeClr val="accent2"/>
              </a:buClr>
              <a:buSzPts val="4000"/>
              <a:buNone/>
              <a:defRPr sz="4000">
                <a:solidFill>
                  <a:schemeClr val="accent2"/>
                </a:solidFill>
              </a:defRPr>
            </a:lvl4pPr>
            <a:lvl5pPr lvl="4" rtl="0">
              <a:spcBef>
                <a:spcPts val="0"/>
              </a:spcBef>
              <a:spcAft>
                <a:spcPts val="0"/>
              </a:spcAft>
              <a:buClr>
                <a:schemeClr val="accent2"/>
              </a:buClr>
              <a:buSzPts val="4000"/>
              <a:buNone/>
              <a:defRPr sz="4000">
                <a:solidFill>
                  <a:schemeClr val="accent2"/>
                </a:solidFill>
              </a:defRPr>
            </a:lvl5pPr>
            <a:lvl6pPr lvl="5" rtl="0">
              <a:spcBef>
                <a:spcPts val="0"/>
              </a:spcBef>
              <a:spcAft>
                <a:spcPts val="0"/>
              </a:spcAft>
              <a:buClr>
                <a:schemeClr val="accent2"/>
              </a:buClr>
              <a:buSzPts val="4000"/>
              <a:buNone/>
              <a:defRPr sz="4000">
                <a:solidFill>
                  <a:schemeClr val="accent2"/>
                </a:solidFill>
              </a:defRPr>
            </a:lvl6pPr>
            <a:lvl7pPr lvl="6" rtl="0">
              <a:spcBef>
                <a:spcPts val="0"/>
              </a:spcBef>
              <a:spcAft>
                <a:spcPts val="0"/>
              </a:spcAft>
              <a:buClr>
                <a:schemeClr val="accent2"/>
              </a:buClr>
              <a:buSzPts val="4000"/>
              <a:buNone/>
              <a:defRPr sz="4000">
                <a:solidFill>
                  <a:schemeClr val="accent2"/>
                </a:solidFill>
              </a:defRPr>
            </a:lvl7pPr>
            <a:lvl8pPr lvl="7" rtl="0">
              <a:spcBef>
                <a:spcPts val="0"/>
              </a:spcBef>
              <a:spcAft>
                <a:spcPts val="0"/>
              </a:spcAft>
              <a:buClr>
                <a:schemeClr val="accent2"/>
              </a:buClr>
              <a:buSzPts val="4000"/>
              <a:buNone/>
              <a:defRPr sz="4000">
                <a:solidFill>
                  <a:schemeClr val="accent2"/>
                </a:solidFill>
              </a:defRPr>
            </a:lvl8pPr>
            <a:lvl9pPr lvl="8" rtl="0">
              <a:spcBef>
                <a:spcPts val="0"/>
              </a:spcBef>
              <a:spcAft>
                <a:spcPts val="0"/>
              </a:spcAft>
              <a:buClr>
                <a:schemeClr val="accent2"/>
              </a:buClr>
              <a:buSzPts val="4000"/>
              <a:buNone/>
              <a:defRPr sz="4000">
                <a:solidFill>
                  <a:schemeClr val="accent2"/>
                </a:solidFill>
              </a:defRPr>
            </a:lvl9pPr>
          </a:lstStyle>
          <a:p>
            <a:r>
              <a:t>xx%</a:t>
            </a:r>
          </a:p>
        </p:txBody>
      </p:sp>
      <p:sp>
        <p:nvSpPr>
          <p:cNvPr id="200" name="Google Shape;200;p24"/>
          <p:cNvSpPr txBox="1">
            <a:spLocks noGrp="1"/>
          </p:cNvSpPr>
          <p:nvPr>
            <p:ph type="subTitle" idx="1"/>
          </p:nvPr>
        </p:nvSpPr>
        <p:spPr>
          <a:xfrm>
            <a:off x="959582" y="1474992"/>
            <a:ext cx="2479800" cy="83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None/>
              <a:defRPr sz="1400">
                <a:solidFill>
                  <a:srgbClr val="434343"/>
                </a:solidFill>
              </a:defRPr>
            </a:lvl1pPr>
            <a:lvl2pPr lvl="1" rtl="0">
              <a:lnSpc>
                <a:spcPct val="100000"/>
              </a:lnSpc>
              <a:spcBef>
                <a:spcPts val="0"/>
              </a:spcBef>
              <a:spcAft>
                <a:spcPts val="0"/>
              </a:spcAft>
              <a:buClr>
                <a:srgbClr val="434343"/>
              </a:buClr>
              <a:buSzPts val="2100"/>
              <a:buNone/>
              <a:defRPr sz="2100">
                <a:solidFill>
                  <a:srgbClr val="434343"/>
                </a:solidFill>
              </a:defRPr>
            </a:lvl2pPr>
            <a:lvl3pPr lvl="2" rtl="0">
              <a:lnSpc>
                <a:spcPct val="100000"/>
              </a:lnSpc>
              <a:spcBef>
                <a:spcPts val="0"/>
              </a:spcBef>
              <a:spcAft>
                <a:spcPts val="0"/>
              </a:spcAft>
              <a:buClr>
                <a:srgbClr val="434343"/>
              </a:buClr>
              <a:buSzPts val="2100"/>
              <a:buNone/>
              <a:defRPr sz="2100">
                <a:solidFill>
                  <a:srgbClr val="434343"/>
                </a:solidFill>
              </a:defRPr>
            </a:lvl3pPr>
            <a:lvl4pPr lvl="3" rtl="0">
              <a:lnSpc>
                <a:spcPct val="100000"/>
              </a:lnSpc>
              <a:spcBef>
                <a:spcPts val="0"/>
              </a:spcBef>
              <a:spcAft>
                <a:spcPts val="0"/>
              </a:spcAft>
              <a:buClr>
                <a:srgbClr val="434343"/>
              </a:buClr>
              <a:buSzPts val="2100"/>
              <a:buNone/>
              <a:defRPr sz="2100">
                <a:solidFill>
                  <a:srgbClr val="434343"/>
                </a:solidFill>
              </a:defRPr>
            </a:lvl4pPr>
            <a:lvl5pPr lvl="4" rtl="0">
              <a:lnSpc>
                <a:spcPct val="100000"/>
              </a:lnSpc>
              <a:spcBef>
                <a:spcPts val="0"/>
              </a:spcBef>
              <a:spcAft>
                <a:spcPts val="0"/>
              </a:spcAft>
              <a:buClr>
                <a:srgbClr val="434343"/>
              </a:buClr>
              <a:buSzPts val="2100"/>
              <a:buNone/>
              <a:defRPr sz="2100">
                <a:solidFill>
                  <a:srgbClr val="434343"/>
                </a:solidFill>
              </a:defRPr>
            </a:lvl5pPr>
            <a:lvl6pPr lvl="5" rtl="0">
              <a:lnSpc>
                <a:spcPct val="100000"/>
              </a:lnSpc>
              <a:spcBef>
                <a:spcPts val="0"/>
              </a:spcBef>
              <a:spcAft>
                <a:spcPts val="0"/>
              </a:spcAft>
              <a:buClr>
                <a:srgbClr val="434343"/>
              </a:buClr>
              <a:buSzPts val="2100"/>
              <a:buNone/>
              <a:defRPr sz="2100">
                <a:solidFill>
                  <a:srgbClr val="434343"/>
                </a:solidFill>
              </a:defRPr>
            </a:lvl6pPr>
            <a:lvl7pPr lvl="6" rtl="0">
              <a:lnSpc>
                <a:spcPct val="100000"/>
              </a:lnSpc>
              <a:spcBef>
                <a:spcPts val="0"/>
              </a:spcBef>
              <a:spcAft>
                <a:spcPts val="0"/>
              </a:spcAft>
              <a:buClr>
                <a:srgbClr val="434343"/>
              </a:buClr>
              <a:buSzPts val="2100"/>
              <a:buNone/>
              <a:defRPr sz="2100">
                <a:solidFill>
                  <a:srgbClr val="434343"/>
                </a:solidFill>
              </a:defRPr>
            </a:lvl7pPr>
            <a:lvl8pPr lvl="7" rtl="0">
              <a:lnSpc>
                <a:spcPct val="100000"/>
              </a:lnSpc>
              <a:spcBef>
                <a:spcPts val="0"/>
              </a:spcBef>
              <a:spcAft>
                <a:spcPts val="0"/>
              </a:spcAft>
              <a:buClr>
                <a:srgbClr val="434343"/>
              </a:buClr>
              <a:buSzPts val="2100"/>
              <a:buNone/>
              <a:defRPr sz="2100">
                <a:solidFill>
                  <a:srgbClr val="434343"/>
                </a:solidFill>
              </a:defRPr>
            </a:lvl8pPr>
            <a:lvl9pPr lvl="8"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201" name="Google Shape;201;p24"/>
          <p:cNvSpPr txBox="1">
            <a:spLocks noGrp="1"/>
          </p:cNvSpPr>
          <p:nvPr>
            <p:ph type="title" idx="2" hasCustomPrompt="1"/>
          </p:nvPr>
        </p:nvSpPr>
        <p:spPr>
          <a:xfrm>
            <a:off x="5732579" y="1969655"/>
            <a:ext cx="2479800" cy="5757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4000"/>
              <a:buNone/>
              <a:defRPr sz="4000">
                <a:solidFill>
                  <a:schemeClr val="accent1"/>
                </a:solidFill>
              </a:defRPr>
            </a:lvl1pPr>
            <a:lvl2pPr lvl="1" algn="r" rtl="0">
              <a:spcBef>
                <a:spcPts val="0"/>
              </a:spcBef>
              <a:spcAft>
                <a:spcPts val="0"/>
              </a:spcAft>
              <a:buClr>
                <a:schemeClr val="accent2"/>
              </a:buClr>
              <a:buSzPts val="4000"/>
              <a:buNone/>
              <a:defRPr sz="4000">
                <a:solidFill>
                  <a:schemeClr val="accent2"/>
                </a:solidFill>
              </a:defRPr>
            </a:lvl2pPr>
            <a:lvl3pPr lvl="2" algn="r" rtl="0">
              <a:spcBef>
                <a:spcPts val="0"/>
              </a:spcBef>
              <a:spcAft>
                <a:spcPts val="0"/>
              </a:spcAft>
              <a:buClr>
                <a:schemeClr val="accent2"/>
              </a:buClr>
              <a:buSzPts val="4000"/>
              <a:buNone/>
              <a:defRPr sz="4000">
                <a:solidFill>
                  <a:schemeClr val="accent2"/>
                </a:solidFill>
              </a:defRPr>
            </a:lvl3pPr>
            <a:lvl4pPr lvl="3" algn="r" rtl="0">
              <a:spcBef>
                <a:spcPts val="0"/>
              </a:spcBef>
              <a:spcAft>
                <a:spcPts val="0"/>
              </a:spcAft>
              <a:buClr>
                <a:schemeClr val="accent2"/>
              </a:buClr>
              <a:buSzPts val="4000"/>
              <a:buNone/>
              <a:defRPr sz="4000">
                <a:solidFill>
                  <a:schemeClr val="accent2"/>
                </a:solidFill>
              </a:defRPr>
            </a:lvl4pPr>
            <a:lvl5pPr lvl="4" algn="r" rtl="0">
              <a:spcBef>
                <a:spcPts val="0"/>
              </a:spcBef>
              <a:spcAft>
                <a:spcPts val="0"/>
              </a:spcAft>
              <a:buClr>
                <a:schemeClr val="accent2"/>
              </a:buClr>
              <a:buSzPts val="4000"/>
              <a:buNone/>
              <a:defRPr sz="4000">
                <a:solidFill>
                  <a:schemeClr val="accent2"/>
                </a:solidFill>
              </a:defRPr>
            </a:lvl5pPr>
            <a:lvl6pPr lvl="5" algn="r" rtl="0">
              <a:spcBef>
                <a:spcPts val="0"/>
              </a:spcBef>
              <a:spcAft>
                <a:spcPts val="0"/>
              </a:spcAft>
              <a:buClr>
                <a:schemeClr val="accent2"/>
              </a:buClr>
              <a:buSzPts val="4000"/>
              <a:buNone/>
              <a:defRPr sz="4000">
                <a:solidFill>
                  <a:schemeClr val="accent2"/>
                </a:solidFill>
              </a:defRPr>
            </a:lvl6pPr>
            <a:lvl7pPr lvl="6" algn="r" rtl="0">
              <a:spcBef>
                <a:spcPts val="0"/>
              </a:spcBef>
              <a:spcAft>
                <a:spcPts val="0"/>
              </a:spcAft>
              <a:buClr>
                <a:schemeClr val="accent2"/>
              </a:buClr>
              <a:buSzPts val="4000"/>
              <a:buNone/>
              <a:defRPr sz="4000">
                <a:solidFill>
                  <a:schemeClr val="accent2"/>
                </a:solidFill>
              </a:defRPr>
            </a:lvl7pPr>
            <a:lvl8pPr lvl="7" algn="r" rtl="0">
              <a:spcBef>
                <a:spcPts val="0"/>
              </a:spcBef>
              <a:spcAft>
                <a:spcPts val="0"/>
              </a:spcAft>
              <a:buClr>
                <a:schemeClr val="accent2"/>
              </a:buClr>
              <a:buSzPts val="4000"/>
              <a:buNone/>
              <a:defRPr sz="4000">
                <a:solidFill>
                  <a:schemeClr val="accent2"/>
                </a:solidFill>
              </a:defRPr>
            </a:lvl8pPr>
            <a:lvl9pPr lvl="8" algn="r" rtl="0">
              <a:spcBef>
                <a:spcPts val="0"/>
              </a:spcBef>
              <a:spcAft>
                <a:spcPts val="0"/>
              </a:spcAft>
              <a:buClr>
                <a:schemeClr val="accent2"/>
              </a:buClr>
              <a:buSzPts val="4000"/>
              <a:buNone/>
              <a:defRPr sz="4000">
                <a:solidFill>
                  <a:schemeClr val="accent2"/>
                </a:solidFill>
              </a:defRPr>
            </a:lvl9pPr>
          </a:lstStyle>
          <a:p>
            <a:r>
              <a:t>xx%</a:t>
            </a:r>
          </a:p>
        </p:txBody>
      </p:sp>
      <p:sp>
        <p:nvSpPr>
          <p:cNvPr id="202" name="Google Shape;202;p24"/>
          <p:cNvSpPr txBox="1">
            <a:spLocks noGrp="1"/>
          </p:cNvSpPr>
          <p:nvPr>
            <p:ph type="subTitle" idx="3"/>
          </p:nvPr>
        </p:nvSpPr>
        <p:spPr>
          <a:xfrm>
            <a:off x="5732586" y="2556080"/>
            <a:ext cx="2479800" cy="839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434343"/>
              </a:buClr>
              <a:buSzPts val="1400"/>
              <a:buNone/>
              <a:defRPr sz="1400">
                <a:solidFill>
                  <a:srgbClr val="434343"/>
                </a:solidFill>
              </a:defRPr>
            </a:lvl1pPr>
            <a:lvl2pPr lvl="1" algn="r" rtl="0">
              <a:lnSpc>
                <a:spcPct val="100000"/>
              </a:lnSpc>
              <a:spcBef>
                <a:spcPts val="0"/>
              </a:spcBef>
              <a:spcAft>
                <a:spcPts val="0"/>
              </a:spcAft>
              <a:buClr>
                <a:srgbClr val="434343"/>
              </a:buClr>
              <a:buSzPts val="2100"/>
              <a:buNone/>
              <a:defRPr sz="2100">
                <a:solidFill>
                  <a:srgbClr val="434343"/>
                </a:solidFill>
              </a:defRPr>
            </a:lvl2pPr>
            <a:lvl3pPr lvl="2" algn="r" rtl="0">
              <a:lnSpc>
                <a:spcPct val="100000"/>
              </a:lnSpc>
              <a:spcBef>
                <a:spcPts val="0"/>
              </a:spcBef>
              <a:spcAft>
                <a:spcPts val="0"/>
              </a:spcAft>
              <a:buClr>
                <a:srgbClr val="434343"/>
              </a:buClr>
              <a:buSzPts val="2100"/>
              <a:buNone/>
              <a:defRPr sz="2100">
                <a:solidFill>
                  <a:srgbClr val="434343"/>
                </a:solidFill>
              </a:defRPr>
            </a:lvl3pPr>
            <a:lvl4pPr lvl="3" algn="r" rtl="0">
              <a:lnSpc>
                <a:spcPct val="100000"/>
              </a:lnSpc>
              <a:spcBef>
                <a:spcPts val="0"/>
              </a:spcBef>
              <a:spcAft>
                <a:spcPts val="0"/>
              </a:spcAft>
              <a:buClr>
                <a:srgbClr val="434343"/>
              </a:buClr>
              <a:buSzPts val="2100"/>
              <a:buNone/>
              <a:defRPr sz="2100">
                <a:solidFill>
                  <a:srgbClr val="434343"/>
                </a:solidFill>
              </a:defRPr>
            </a:lvl4pPr>
            <a:lvl5pPr lvl="4" algn="r" rtl="0">
              <a:lnSpc>
                <a:spcPct val="100000"/>
              </a:lnSpc>
              <a:spcBef>
                <a:spcPts val="0"/>
              </a:spcBef>
              <a:spcAft>
                <a:spcPts val="0"/>
              </a:spcAft>
              <a:buClr>
                <a:srgbClr val="434343"/>
              </a:buClr>
              <a:buSzPts val="2100"/>
              <a:buNone/>
              <a:defRPr sz="2100">
                <a:solidFill>
                  <a:srgbClr val="434343"/>
                </a:solidFill>
              </a:defRPr>
            </a:lvl5pPr>
            <a:lvl6pPr lvl="5" algn="r" rtl="0">
              <a:lnSpc>
                <a:spcPct val="100000"/>
              </a:lnSpc>
              <a:spcBef>
                <a:spcPts val="0"/>
              </a:spcBef>
              <a:spcAft>
                <a:spcPts val="0"/>
              </a:spcAft>
              <a:buClr>
                <a:srgbClr val="434343"/>
              </a:buClr>
              <a:buSzPts val="2100"/>
              <a:buNone/>
              <a:defRPr sz="2100">
                <a:solidFill>
                  <a:srgbClr val="434343"/>
                </a:solidFill>
              </a:defRPr>
            </a:lvl6pPr>
            <a:lvl7pPr lvl="6" algn="r" rtl="0">
              <a:lnSpc>
                <a:spcPct val="100000"/>
              </a:lnSpc>
              <a:spcBef>
                <a:spcPts val="0"/>
              </a:spcBef>
              <a:spcAft>
                <a:spcPts val="0"/>
              </a:spcAft>
              <a:buClr>
                <a:srgbClr val="434343"/>
              </a:buClr>
              <a:buSzPts val="2100"/>
              <a:buNone/>
              <a:defRPr sz="2100">
                <a:solidFill>
                  <a:srgbClr val="434343"/>
                </a:solidFill>
              </a:defRPr>
            </a:lvl7pPr>
            <a:lvl8pPr lvl="7" algn="r" rtl="0">
              <a:lnSpc>
                <a:spcPct val="100000"/>
              </a:lnSpc>
              <a:spcBef>
                <a:spcPts val="0"/>
              </a:spcBef>
              <a:spcAft>
                <a:spcPts val="0"/>
              </a:spcAft>
              <a:buClr>
                <a:srgbClr val="434343"/>
              </a:buClr>
              <a:buSzPts val="2100"/>
              <a:buNone/>
              <a:defRPr sz="2100">
                <a:solidFill>
                  <a:srgbClr val="434343"/>
                </a:solidFill>
              </a:defRPr>
            </a:lvl8pPr>
            <a:lvl9pPr lvl="8" algn="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203" name="Google Shape;203;p24"/>
          <p:cNvSpPr txBox="1">
            <a:spLocks noGrp="1"/>
          </p:cNvSpPr>
          <p:nvPr>
            <p:ph type="title" idx="4" hasCustomPrompt="1"/>
          </p:nvPr>
        </p:nvSpPr>
        <p:spPr>
          <a:xfrm>
            <a:off x="959575" y="3050767"/>
            <a:ext cx="2479800" cy="57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4000"/>
              <a:buNone/>
              <a:defRPr sz="4000">
                <a:solidFill>
                  <a:schemeClr val="accent2"/>
                </a:solidFill>
              </a:defRPr>
            </a:lvl1pPr>
            <a:lvl2pPr lvl="1" rtl="0">
              <a:spcBef>
                <a:spcPts val="0"/>
              </a:spcBef>
              <a:spcAft>
                <a:spcPts val="0"/>
              </a:spcAft>
              <a:buClr>
                <a:schemeClr val="accent2"/>
              </a:buClr>
              <a:buSzPts val="4000"/>
              <a:buNone/>
              <a:defRPr sz="4000">
                <a:solidFill>
                  <a:schemeClr val="accent2"/>
                </a:solidFill>
              </a:defRPr>
            </a:lvl2pPr>
            <a:lvl3pPr lvl="2" rtl="0">
              <a:spcBef>
                <a:spcPts val="0"/>
              </a:spcBef>
              <a:spcAft>
                <a:spcPts val="0"/>
              </a:spcAft>
              <a:buClr>
                <a:schemeClr val="accent2"/>
              </a:buClr>
              <a:buSzPts val="4000"/>
              <a:buNone/>
              <a:defRPr sz="4000">
                <a:solidFill>
                  <a:schemeClr val="accent2"/>
                </a:solidFill>
              </a:defRPr>
            </a:lvl3pPr>
            <a:lvl4pPr lvl="3" rtl="0">
              <a:spcBef>
                <a:spcPts val="0"/>
              </a:spcBef>
              <a:spcAft>
                <a:spcPts val="0"/>
              </a:spcAft>
              <a:buClr>
                <a:schemeClr val="accent2"/>
              </a:buClr>
              <a:buSzPts val="4000"/>
              <a:buNone/>
              <a:defRPr sz="4000">
                <a:solidFill>
                  <a:schemeClr val="accent2"/>
                </a:solidFill>
              </a:defRPr>
            </a:lvl4pPr>
            <a:lvl5pPr lvl="4" rtl="0">
              <a:spcBef>
                <a:spcPts val="0"/>
              </a:spcBef>
              <a:spcAft>
                <a:spcPts val="0"/>
              </a:spcAft>
              <a:buClr>
                <a:schemeClr val="accent2"/>
              </a:buClr>
              <a:buSzPts val="4000"/>
              <a:buNone/>
              <a:defRPr sz="4000">
                <a:solidFill>
                  <a:schemeClr val="accent2"/>
                </a:solidFill>
              </a:defRPr>
            </a:lvl5pPr>
            <a:lvl6pPr lvl="5" rtl="0">
              <a:spcBef>
                <a:spcPts val="0"/>
              </a:spcBef>
              <a:spcAft>
                <a:spcPts val="0"/>
              </a:spcAft>
              <a:buClr>
                <a:schemeClr val="accent2"/>
              </a:buClr>
              <a:buSzPts val="4000"/>
              <a:buNone/>
              <a:defRPr sz="4000">
                <a:solidFill>
                  <a:schemeClr val="accent2"/>
                </a:solidFill>
              </a:defRPr>
            </a:lvl6pPr>
            <a:lvl7pPr lvl="6" rtl="0">
              <a:spcBef>
                <a:spcPts val="0"/>
              </a:spcBef>
              <a:spcAft>
                <a:spcPts val="0"/>
              </a:spcAft>
              <a:buClr>
                <a:schemeClr val="accent2"/>
              </a:buClr>
              <a:buSzPts val="4000"/>
              <a:buNone/>
              <a:defRPr sz="4000">
                <a:solidFill>
                  <a:schemeClr val="accent2"/>
                </a:solidFill>
              </a:defRPr>
            </a:lvl7pPr>
            <a:lvl8pPr lvl="7" rtl="0">
              <a:spcBef>
                <a:spcPts val="0"/>
              </a:spcBef>
              <a:spcAft>
                <a:spcPts val="0"/>
              </a:spcAft>
              <a:buClr>
                <a:schemeClr val="accent2"/>
              </a:buClr>
              <a:buSzPts val="4000"/>
              <a:buNone/>
              <a:defRPr sz="4000">
                <a:solidFill>
                  <a:schemeClr val="accent2"/>
                </a:solidFill>
              </a:defRPr>
            </a:lvl8pPr>
            <a:lvl9pPr lvl="8" rtl="0">
              <a:spcBef>
                <a:spcPts val="0"/>
              </a:spcBef>
              <a:spcAft>
                <a:spcPts val="0"/>
              </a:spcAft>
              <a:buClr>
                <a:schemeClr val="accent2"/>
              </a:buClr>
              <a:buSzPts val="4000"/>
              <a:buNone/>
              <a:defRPr sz="4000">
                <a:solidFill>
                  <a:schemeClr val="accent2"/>
                </a:solidFill>
              </a:defRPr>
            </a:lvl9pPr>
          </a:lstStyle>
          <a:p>
            <a:r>
              <a:t>xx%</a:t>
            </a:r>
          </a:p>
        </p:txBody>
      </p:sp>
      <p:sp>
        <p:nvSpPr>
          <p:cNvPr id="204" name="Google Shape;204;p24"/>
          <p:cNvSpPr txBox="1">
            <a:spLocks noGrp="1"/>
          </p:cNvSpPr>
          <p:nvPr>
            <p:ph type="subTitle" idx="5"/>
          </p:nvPr>
        </p:nvSpPr>
        <p:spPr>
          <a:xfrm>
            <a:off x="959582" y="3637192"/>
            <a:ext cx="2479800" cy="83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400"/>
              <a:buNone/>
              <a:defRPr sz="1400">
                <a:solidFill>
                  <a:srgbClr val="434343"/>
                </a:solidFill>
              </a:defRPr>
            </a:lvl1pPr>
            <a:lvl2pPr lvl="1" rtl="0">
              <a:lnSpc>
                <a:spcPct val="100000"/>
              </a:lnSpc>
              <a:spcBef>
                <a:spcPts val="0"/>
              </a:spcBef>
              <a:spcAft>
                <a:spcPts val="0"/>
              </a:spcAft>
              <a:buClr>
                <a:srgbClr val="434343"/>
              </a:buClr>
              <a:buSzPts val="2100"/>
              <a:buNone/>
              <a:defRPr sz="2100">
                <a:solidFill>
                  <a:srgbClr val="434343"/>
                </a:solidFill>
              </a:defRPr>
            </a:lvl2pPr>
            <a:lvl3pPr lvl="2" rtl="0">
              <a:lnSpc>
                <a:spcPct val="100000"/>
              </a:lnSpc>
              <a:spcBef>
                <a:spcPts val="0"/>
              </a:spcBef>
              <a:spcAft>
                <a:spcPts val="0"/>
              </a:spcAft>
              <a:buClr>
                <a:srgbClr val="434343"/>
              </a:buClr>
              <a:buSzPts val="2100"/>
              <a:buNone/>
              <a:defRPr sz="2100">
                <a:solidFill>
                  <a:srgbClr val="434343"/>
                </a:solidFill>
              </a:defRPr>
            </a:lvl3pPr>
            <a:lvl4pPr lvl="3" rtl="0">
              <a:lnSpc>
                <a:spcPct val="100000"/>
              </a:lnSpc>
              <a:spcBef>
                <a:spcPts val="0"/>
              </a:spcBef>
              <a:spcAft>
                <a:spcPts val="0"/>
              </a:spcAft>
              <a:buClr>
                <a:srgbClr val="434343"/>
              </a:buClr>
              <a:buSzPts val="2100"/>
              <a:buNone/>
              <a:defRPr sz="2100">
                <a:solidFill>
                  <a:srgbClr val="434343"/>
                </a:solidFill>
              </a:defRPr>
            </a:lvl4pPr>
            <a:lvl5pPr lvl="4" rtl="0">
              <a:lnSpc>
                <a:spcPct val="100000"/>
              </a:lnSpc>
              <a:spcBef>
                <a:spcPts val="0"/>
              </a:spcBef>
              <a:spcAft>
                <a:spcPts val="0"/>
              </a:spcAft>
              <a:buClr>
                <a:srgbClr val="434343"/>
              </a:buClr>
              <a:buSzPts val="2100"/>
              <a:buNone/>
              <a:defRPr sz="2100">
                <a:solidFill>
                  <a:srgbClr val="434343"/>
                </a:solidFill>
              </a:defRPr>
            </a:lvl5pPr>
            <a:lvl6pPr lvl="5" rtl="0">
              <a:lnSpc>
                <a:spcPct val="100000"/>
              </a:lnSpc>
              <a:spcBef>
                <a:spcPts val="0"/>
              </a:spcBef>
              <a:spcAft>
                <a:spcPts val="0"/>
              </a:spcAft>
              <a:buClr>
                <a:srgbClr val="434343"/>
              </a:buClr>
              <a:buSzPts val="2100"/>
              <a:buNone/>
              <a:defRPr sz="2100">
                <a:solidFill>
                  <a:srgbClr val="434343"/>
                </a:solidFill>
              </a:defRPr>
            </a:lvl6pPr>
            <a:lvl7pPr lvl="6" rtl="0">
              <a:lnSpc>
                <a:spcPct val="100000"/>
              </a:lnSpc>
              <a:spcBef>
                <a:spcPts val="0"/>
              </a:spcBef>
              <a:spcAft>
                <a:spcPts val="0"/>
              </a:spcAft>
              <a:buClr>
                <a:srgbClr val="434343"/>
              </a:buClr>
              <a:buSzPts val="2100"/>
              <a:buNone/>
              <a:defRPr sz="2100">
                <a:solidFill>
                  <a:srgbClr val="434343"/>
                </a:solidFill>
              </a:defRPr>
            </a:lvl7pPr>
            <a:lvl8pPr lvl="7" rtl="0">
              <a:lnSpc>
                <a:spcPct val="100000"/>
              </a:lnSpc>
              <a:spcBef>
                <a:spcPts val="0"/>
              </a:spcBef>
              <a:spcAft>
                <a:spcPts val="0"/>
              </a:spcAft>
              <a:buClr>
                <a:srgbClr val="434343"/>
              </a:buClr>
              <a:buSzPts val="2100"/>
              <a:buNone/>
              <a:defRPr sz="2100">
                <a:solidFill>
                  <a:srgbClr val="434343"/>
                </a:solidFill>
              </a:defRPr>
            </a:lvl8pPr>
            <a:lvl9pPr lvl="8"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205" name="Google Shape;205;p24"/>
          <p:cNvSpPr/>
          <p:nvPr/>
        </p:nvSpPr>
        <p:spPr>
          <a:xfrm>
            <a:off x="-571500" y="4123475"/>
            <a:ext cx="1350300" cy="1350300"/>
          </a:xfrm>
          <a:prstGeom prst="donut">
            <a:avLst>
              <a:gd name="adj" fmla="val 4698"/>
            </a:avLst>
          </a:prstGeom>
          <a:solidFill>
            <a:srgbClr val="D0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06" name="Google Shape;206;p24"/>
          <p:cNvCxnSpPr/>
          <p:nvPr/>
        </p:nvCxnSpPr>
        <p:spPr>
          <a:xfrm rot="10800000">
            <a:off x="8386500" y="3837725"/>
            <a:ext cx="1031400" cy="0"/>
          </a:xfrm>
          <a:prstGeom prst="straightConnector1">
            <a:avLst/>
          </a:prstGeom>
          <a:noFill/>
          <a:ln w="19050" cap="flat" cmpd="sng">
            <a:solidFill>
              <a:schemeClr val="accent1"/>
            </a:solidFill>
            <a:prstDash val="solid"/>
            <a:round/>
            <a:headEnd type="none" w="med" len="med"/>
            <a:tailEnd type="none" w="med" len="med"/>
          </a:ln>
        </p:spPr>
      </p:cxnSp>
      <p:sp>
        <p:nvSpPr>
          <p:cNvPr id="207" name="Google Shape;207;p24"/>
          <p:cNvSpPr/>
          <p:nvPr/>
        </p:nvSpPr>
        <p:spPr>
          <a:xfrm rot="10800000">
            <a:off x="8353075" y="3894585"/>
            <a:ext cx="228900" cy="228900"/>
          </a:xfrm>
          <a:prstGeom prst="mathPlus">
            <a:avLst>
              <a:gd name="adj1" fmla="val 9213"/>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4"/>
          <p:cNvSpPr/>
          <p:nvPr/>
        </p:nvSpPr>
        <p:spPr>
          <a:xfrm>
            <a:off x="6078900" y="-346450"/>
            <a:ext cx="564900" cy="977100"/>
          </a:xfrm>
          <a:prstGeom prst="chevron">
            <a:avLst>
              <a:gd name="adj" fmla="val 78066"/>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4"/>
          <p:cNvSpPr/>
          <p:nvPr/>
        </p:nvSpPr>
        <p:spPr>
          <a:xfrm>
            <a:off x="6399475" y="-346450"/>
            <a:ext cx="564900" cy="977100"/>
          </a:xfrm>
          <a:prstGeom prst="chevron">
            <a:avLst>
              <a:gd name="adj" fmla="val 78066"/>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4"/>
          <p:cNvSpPr/>
          <p:nvPr/>
        </p:nvSpPr>
        <p:spPr>
          <a:xfrm>
            <a:off x="6735325" y="-346450"/>
            <a:ext cx="564900" cy="977100"/>
          </a:xfrm>
          <a:prstGeom prst="chevron">
            <a:avLst>
              <a:gd name="adj" fmla="val 78066"/>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Six Columns ">
  <p:cSld name="BIG_NUMBER_2_1_2">
    <p:spTree>
      <p:nvGrpSpPr>
        <p:cNvPr id="1" name="Shape 211"/>
        <p:cNvGrpSpPr/>
        <p:nvPr/>
      </p:nvGrpSpPr>
      <p:grpSpPr>
        <a:xfrm>
          <a:off x="0" y="0"/>
          <a:ext cx="0" cy="0"/>
          <a:chOff x="0" y="0"/>
          <a:chExt cx="0" cy="0"/>
        </a:xfrm>
      </p:grpSpPr>
      <p:sp>
        <p:nvSpPr>
          <p:cNvPr id="212" name="Google Shape;212;p25"/>
          <p:cNvSpPr txBox="1">
            <a:spLocks noGrp="1"/>
          </p:cNvSpPr>
          <p:nvPr>
            <p:ph type="title"/>
          </p:nvPr>
        </p:nvSpPr>
        <p:spPr>
          <a:xfrm>
            <a:off x="1114262" y="3566625"/>
            <a:ext cx="2113500" cy="77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34343"/>
              </a:buClr>
              <a:buSzPts val="1800"/>
              <a:buNone/>
              <a:defRPr sz="1800">
                <a:solidFill>
                  <a:srgbClr val="434343"/>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13" name="Google Shape;213;p25"/>
          <p:cNvSpPr txBox="1">
            <a:spLocks noGrp="1"/>
          </p:cNvSpPr>
          <p:nvPr>
            <p:ph type="subTitle" idx="1"/>
          </p:nvPr>
        </p:nvSpPr>
        <p:spPr>
          <a:xfrm>
            <a:off x="1114262" y="3958750"/>
            <a:ext cx="2113500" cy="83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sz="14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214" name="Google Shape;214;p25"/>
          <p:cNvSpPr txBox="1">
            <a:spLocks noGrp="1"/>
          </p:cNvSpPr>
          <p:nvPr>
            <p:ph type="title" idx="2"/>
          </p:nvPr>
        </p:nvSpPr>
        <p:spPr>
          <a:xfrm>
            <a:off x="3515251" y="3566625"/>
            <a:ext cx="2113500" cy="77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34343"/>
              </a:buClr>
              <a:buSzPts val="1800"/>
              <a:buNone/>
              <a:defRPr sz="1800">
                <a:solidFill>
                  <a:srgbClr val="434343"/>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15" name="Google Shape;215;p25"/>
          <p:cNvSpPr txBox="1">
            <a:spLocks noGrp="1"/>
          </p:cNvSpPr>
          <p:nvPr>
            <p:ph type="subTitle" idx="3"/>
          </p:nvPr>
        </p:nvSpPr>
        <p:spPr>
          <a:xfrm>
            <a:off x="3515251" y="3958750"/>
            <a:ext cx="2113500" cy="83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sz="14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216" name="Google Shape;216;p25"/>
          <p:cNvSpPr txBox="1">
            <a:spLocks noGrp="1"/>
          </p:cNvSpPr>
          <p:nvPr>
            <p:ph type="title" idx="4"/>
          </p:nvPr>
        </p:nvSpPr>
        <p:spPr>
          <a:xfrm>
            <a:off x="2575453" y="356475"/>
            <a:ext cx="5720700" cy="5727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17" name="Google Shape;217;p25"/>
          <p:cNvSpPr/>
          <p:nvPr/>
        </p:nvSpPr>
        <p:spPr>
          <a:xfrm rot="10800000">
            <a:off x="8296275" y="543225"/>
            <a:ext cx="883800" cy="199200"/>
          </a:xfrm>
          <a:prstGeom prst="homePlate">
            <a:avLst>
              <a:gd name="adj" fmla="val 407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18" name="Google Shape;218;p25"/>
          <p:cNvSpPr txBox="1">
            <a:spLocks noGrp="1"/>
          </p:cNvSpPr>
          <p:nvPr>
            <p:ph type="title" idx="5"/>
          </p:nvPr>
        </p:nvSpPr>
        <p:spPr>
          <a:xfrm>
            <a:off x="5916238" y="3566625"/>
            <a:ext cx="2113500" cy="77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34343"/>
              </a:buClr>
              <a:buSzPts val="1800"/>
              <a:buNone/>
              <a:defRPr sz="1800">
                <a:solidFill>
                  <a:srgbClr val="434343"/>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19" name="Google Shape;219;p25"/>
          <p:cNvSpPr txBox="1">
            <a:spLocks noGrp="1"/>
          </p:cNvSpPr>
          <p:nvPr>
            <p:ph type="subTitle" idx="6"/>
          </p:nvPr>
        </p:nvSpPr>
        <p:spPr>
          <a:xfrm>
            <a:off x="5916238" y="3958750"/>
            <a:ext cx="2113500" cy="83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sz="14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220" name="Google Shape;220;p25"/>
          <p:cNvSpPr txBox="1">
            <a:spLocks noGrp="1"/>
          </p:cNvSpPr>
          <p:nvPr>
            <p:ph type="title" idx="7"/>
          </p:nvPr>
        </p:nvSpPr>
        <p:spPr>
          <a:xfrm>
            <a:off x="1114262" y="1783365"/>
            <a:ext cx="2113500" cy="77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34343"/>
              </a:buClr>
              <a:buSzPts val="1800"/>
              <a:buNone/>
              <a:defRPr sz="1800">
                <a:solidFill>
                  <a:srgbClr val="434343"/>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21" name="Google Shape;221;p25"/>
          <p:cNvSpPr txBox="1">
            <a:spLocks noGrp="1"/>
          </p:cNvSpPr>
          <p:nvPr>
            <p:ph type="subTitle" idx="8"/>
          </p:nvPr>
        </p:nvSpPr>
        <p:spPr>
          <a:xfrm>
            <a:off x="1114262" y="2175490"/>
            <a:ext cx="2113500" cy="83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sz="14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222" name="Google Shape;222;p25"/>
          <p:cNvSpPr txBox="1">
            <a:spLocks noGrp="1"/>
          </p:cNvSpPr>
          <p:nvPr>
            <p:ph type="title" idx="9"/>
          </p:nvPr>
        </p:nvSpPr>
        <p:spPr>
          <a:xfrm>
            <a:off x="3515251" y="1783365"/>
            <a:ext cx="2113500" cy="77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34343"/>
              </a:buClr>
              <a:buSzPts val="1800"/>
              <a:buNone/>
              <a:defRPr sz="1800">
                <a:solidFill>
                  <a:srgbClr val="434343"/>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23" name="Google Shape;223;p25"/>
          <p:cNvSpPr txBox="1">
            <a:spLocks noGrp="1"/>
          </p:cNvSpPr>
          <p:nvPr>
            <p:ph type="subTitle" idx="13"/>
          </p:nvPr>
        </p:nvSpPr>
        <p:spPr>
          <a:xfrm>
            <a:off x="3515251" y="2175490"/>
            <a:ext cx="2113500" cy="83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sz="14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
        <p:nvSpPr>
          <p:cNvPr id="224" name="Google Shape;224;p25"/>
          <p:cNvSpPr txBox="1">
            <a:spLocks noGrp="1"/>
          </p:cNvSpPr>
          <p:nvPr>
            <p:ph type="title" idx="14"/>
          </p:nvPr>
        </p:nvSpPr>
        <p:spPr>
          <a:xfrm>
            <a:off x="5916238" y="1783365"/>
            <a:ext cx="2113500" cy="77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34343"/>
              </a:buClr>
              <a:buSzPts val="1800"/>
              <a:buNone/>
              <a:defRPr sz="1800">
                <a:solidFill>
                  <a:srgbClr val="434343"/>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25" name="Google Shape;225;p25"/>
          <p:cNvSpPr txBox="1">
            <a:spLocks noGrp="1"/>
          </p:cNvSpPr>
          <p:nvPr>
            <p:ph type="subTitle" idx="15"/>
          </p:nvPr>
        </p:nvSpPr>
        <p:spPr>
          <a:xfrm>
            <a:off x="5916238" y="2175490"/>
            <a:ext cx="2113500" cy="83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sz="1400">
                <a:solidFill>
                  <a:srgbClr val="434343"/>
                </a:solidFill>
              </a:defRPr>
            </a:lvl1pPr>
            <a:lvl2pPr lvl="1" algn="ctr" rtl="0">
              <a:lnSpc>
                <a:spcPct val="100000"/>
              </a:lnSpc>
              <a:spcBef>
                <a:spcPts val="0"/>
              </a:spcBef>
              <a:spcAft>
                <a:spcPts val="0"/>
              </a:spcAft>
              <a:buClr>
                <a:srgbClr val="434343"/>
              </a:buClr>
              <a:buSzPts val="2100"/>
              <a:buNone/>
              <a:defRPr sz="2100">
                <a:solidFill>
                  <a:srgbClr val="434343"/>
                </a:solidFill>
              </a:defRPr>
            </a:lvl2pPr>
            <a:lvl3pPr lvl="2" algn="ctr" rtl="0">
              <a:lnSpc>
                <a:spcPct val="100000"/>
              </a:lnSpc>
              <a:spcBef>
                <a:spcPts val="0"/>
              </a:spcBef>
              <a:spcAft>
                <a:spcPts val="0"/>
              </a:spcAft>
              <a:buClr>
                <a:srgbClr val="434343"/>
              </a:buClr>
              <a:buSzPts val="2100"/>
              <a:buNone/>
              <a:defRPr sz="2100">
                <a:solidFill>
                  <a:srgbClr val="434343"/>
                </a:solidFill>
              </a:defRPr>
            </a:lvl3pPr>
            <a:lvl4pPr lvl="3" algn="ctr" rtl="0">
              <a:lnSpc>
                <a:spcPct val="100000"/>
              </a:lnSpc>
              <a:spcBef>
                <a:spcPts val="0"/>
              </a:spcBef>
              <a:spcAft>
                <a:spcPts val="0"/>
              </a:spcAft>
              <a:buClr>
                <a:srgbClr val="434343"/>
              </a:buClr>
              <a:buSzPts val="2100"/>
              <a:buNone/>
              <a:defRPr sz="2100">
                <a:solidFill>
                  <a:srgbClr val="434343"/>
                </a:solidFill>
              </a:defRPr>
            </a:lvl4pPr>
            <a:lvl5pPr lvl="4" algn="ctr" rtl="0">
              <a:lnSpc>
                <a:spcPct val="100000"/>
              </a:lnSpc>
              <a:spcBef>
                <a:spcPts val="0"/>
              </a:spcBef>
              <a:spcAft>
                <a:spcPts val="0"/>
              </a:spcAft>
              <a:buClr>
                <a:srgbClr val="434343"/>
              </a:buClr>
              <a:buSzPts val="2100"/>
              <a:buNone/>
              <a:defRPr sz="2100">
                <a:solidFill>
                  <a:srgbClr val="434343"/>
                </a:solidFill>
              </a:defRPr>
            </a:lvl5pPr>
            <a:lvl6pPr lvl="5" algn="ctr" rtl="0">
              <a:lnSpc>
                <a:spcPct val="100000"/>
              </a:lnSpc>
              <a:spcBef>
                <a:spcPts val="0"/>
              </a:spcBef>
              <a:spcAft>
                <a:spcPts val="0"/>
              </a:spcAft>
              <a:buClr>
                <a:srgbClr val="434343"/>
              </a:buClr>
              <a:buSzPts val="2100"/>
              <a:buNone/>
              <a:defRPr sz="2100">
                <a:solidFill>
                  <a:srgbClr val="434343"/>
                </a:solidFill>
              </a:defRPr>
            </a:lvl6pPr>
            <a:lvl7pPr lvl="6" algn="ctr" rtl="0">
              <a:lnSpc>
                <a:spcPct val="100000"/>
              </a:lnSpc>
              <a:spcBef>
                <a:spcPts val="0"/>
              </a:spcBef>
              <a:spcAft>
                <a:spcPts val="0"/>
              </a:spcAft>
              <a:buClr>
                <a:srgbClr val="434343"/>
              </a:buClr>
              <a:buSzPts val="2100"/>
              <a:buNone/>
              <a:defRPr sz="2100">
                <a:solidFill>
                  <a:srgbClr val="434343"/>
                </a:solidFill>
              </a:defRPr>
            </a:lvl7pPr>
            <a:lvl8pPr lvl="7" algn="ctr" rtl="0">
              <a:lnSpc>
                <a:spcPct val="100000"/>
              </a:lnSpc>
              <a:spcBef>
                <a:spcPts val="0"/>
              </a:spcBef>
              <a:spcAft>
                <a:spcPts val="0"/>
              </a:spcAft>
              <a:buClr>
                <a:srgbClr val="434343"/>
              </a:buClr>
              <a:buSzPts val="2100"/>
              <a:buNone/>
              <a:defRPr sz="2100">
                <a:solidFill>
                  <a:srgbClr val="434343"/>
                </a:solidFill>
              </a:defRPr>
            </a:lvl8pPr>
            <a:lvl9pPr lvl="8" algn="ctr" rtl="0">
              <a:lnSpc>
                <a:spcPct val="100000"/>
              </a:lnSpc>
              <a:spcBef>
                <a:spcPts val="0"/>
              </a:spcBef>
              <a:spcAft>
                <a:spcPts val="0"/>
              </a:spcAft>
              <a:buClr>
                <a:srgbClr val="434343"/>
              </a:buClr>
              <a:buSzPts val="2100"/>
              <a:buNone/>
              <a:defRPr sz="2100">
                <a:solidFill>
                  <a:srgbClr val="434343"/>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Text">
  <p:cSld name="ONE_COLUMN_TEXT_1_1_1">
    <p:spTree>
      <p:nvGrpSpPr>
        <p:cNvPr id="1" name="Shape 226"/>
        <p:cNvGrpSpPr/>
        <p:nvPr/>
      </p:nvGrpSpPr>
      <p:grpSpPr>
        <a:xfrm>
          <a:off x="0" y="0"/>
          <a:ext cx="0" cy="0"/>
          <a:chOff x="0" y="0"/>
          <a:chExt cx="0" cy="0"/>
        </a:xfrm>
      </p:grpSpPr>
      <p:sp>
        <p:nvSpPr>
          <p:cNvPr id="227" name="Google Shape;227;p26"/>
          <p:cNvSpPr txBox="1">
            <a:spLocks noGrp="1"/>
          </p:cNvSpPr>
          <p:nvPr>
            <p:ph type="title"/>
          </p:nvPr>
        </p:nvSpPr>
        <p:spPr>
          <a:xfrm>
            <a:off x="2036725" y="356475"/>
            <a:ext cx="6259500" cy="5727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28" name="Google Shape;228;p26"/>
          <p:cNvSpPr/>
          <p:nvPr/>
        </p:nvSpPr>
        <p:spPr>
          <a:xfrm rot="10800000">
            <a:off x="8296275" y="543225"/>
            <a:ext cx="883800" cy="199200"/>
          </a:xfrm>
          <a:prstGeom prst="homePlate">
            <a:avLst>
              <a:gd name="adj" fmla="val 407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229" name="Google Shape;229;p26"/>
          <p:cNvSpPr txBox="1">
            <a:spLocks noGrp="1"/>
          </p:cNvSpPr>
          <p:nvPr>
            <p:ph type="title" idx="2"/>
          </p:nvPr>
        </p:nvSpPr>
        <p:spPr>
          <a:xfrm>
            <a:off x="6182725" y="1301625"/>
            <a:ext cx="2113500" cy="772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434343"/>
              </a:buClr>
              <a:buSzPts val="1800"/>
              <a:buNone/>
              <a:defRPr sz="1800">
                <a:solidFill>
                  <a:srgbClr val="434343"/>
                </a:solidFill>
              </a:defRPr>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230" name="Google Shape;230;p26"/>
          <p:cNvSpPr txBox="1">
            <a:spLocks noGrp="1"/>
          </p:cNvSpPr>
          <p:nvPr>
            <p:ph type="subTitle" idx="1"/>
          </p:nvPr>
        </p:nvSpPr>
        <p:spPr>
          <a:xfrm>
            <a:off x="6182725" y="1693750"/>
            <a:ext cx="2113500" cy="839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434343"/>
              </a:buClr>
              <a:buSzPts val="1400"/>
              <a:buNone/>
              <a:defRPr sz="1400">
                <a:solidFill>
                  <a:srgbClr val="434343"/>
                </a:solidFill>
              </a:defRPr>
            </a:lvl1pPr>
            <a:lvl2pPr lvl="1" algn="r" rtl="0">
              <a:lnSpc>
                <a:spcPct val="100000"/>
              </a:lnSpc>
              <a:spcBef>
                <a:spcPts val="0"/>
              </a:spcBef>
              <a:spcAft>
                <a:spcPts val="0"/>
              </a:spcAft>
              <a:buClr>
                <a:srgbClr val="434343"/>
              </a:buClr>
              <a:buSzPts val="2100"/>
              <a:buNone/>
              <a:defRPr sz="2100">
                <a:solidFill>
                  <a:srgbClr val="434343"/>
                </a:solidFill>
              </a:defRPr>
            </a:lvl2pPr>
            <a:lvl3pPr lvl="2" algn="r" rtl="0">
              <a:lnSpc>
                <a:spcPct val="100000"/>
              </a:lnSpc>
              <a:spcBef>
                <a:spcPts val="0"/>
              </a:spcBef>
              <a:spcAft>
                <a:spcPts val="0"/>
              </a:spcAft>
              <a:buClr>
                <a:srgbClr val="434343"/>
              </a:buClr>
              <a:buSzPts val="2100"/>
              <a:buNone/>
              <a:defRPr sz="2100">
                <a:solidFill>
                  <a:srgbClr val="434343"/>
                </a:solidFill>
              </a:defRPr>
            </a:lvl3pPr>
            <a:lvl4pPr lvl="3" algn="r" rtl="0">
              <a:lnSpc>
                <a:spcPct val="100000"/>
              </a:lnSpc>
              <a:spcBef>
                <a:spcPts val="0"/>
              </a:spcBef>
              <a:spcAft>
                <a:spcPts val="0"/>
              </a:spcAft>
              <a:buClr>
                <a:srgbClr val="434343"/>
              </a:buClr>
              <a:buSzPts val="2100"/>
              <a:buNone/>
              <a:defRPr sz="2100">
                <a:solidFill>
                  <a:srgbClr val="434343"/>
                </a:solidFill>
              </a:defRPr>
            </a:lvl4pPr>
            <a:lvl5pPr lvl="4" algn="r" rtl="0">
              <a:lnSpc>
                <a:spcPct val="100000"/>
              </a:lnSpc>
              <a:spcBef>
                <a:spcPts val="0"/>
              </a:spcBef>
              <a:spcAft>
                <a:spcPts val="0"/>
              </a:spcAft>
              <a:buClr>
                <a:srgbClr val="434343"/>
              </a:buClr>
              <a:buSzPts val="2100"/>
              <a:buNone/>
              <a:defRPr sz="2100">
                <a:solidFill>
                  <a:srgbClr val="434343"/>
                </a:solidFill>
              </a:defRPr>
            </a:lvl5pPr>
            <a:lvl6pPr lvl="5" algn="r" rtl="0">
              <a:lnSpc>
                <a:spcPct val="100000"/>
              </a:lnSpc>
              <a:spcBef>
                <a:spcPts val="0"/>
              </a:spcBef>
              <a:spcAft>
                <a:spcPts val="0"/>
              </a:spcAft>
              <a:buClr>
                <a:srgbClr val="434343"/>
              </a:buClr>
              <a:buSzPts val="2100"/>
              <a:buNone/>
              <a:defRPr sz="2100">
                <a:solidFill>
                  <a:srgbClr val="434343"/>
                </a:solidFill>
              </a:defRPr>
            </a:lvl6pPr>
            <a:lvl7pPr lvl="6" algn="r" rtl="0">
              <a:lnSpc>
                <a:spcPct val="100000"/>
              </a:lnSpc>
              <a:spcBef>
                <a:spcPts val="0"/>
              </a:spcBef>
              <a:spcAft>
                <a:spcPts val="0"/>
              </a:spcAft>
              <a:buClr>
                <a:srgbClr val="434343"/>
              </a:buClr>
              <a:buSzPts val="2100"/>
              <a:buNone/>
              <a:defRPr sz="2100">
                <a:solidFill>
                  <a:srgbClr val="434343"/>
                </a:solidFill>
              </a:defRPr>
            </a:lvl7pPr>
            <a:lvl8pPr lvl="7" algn="r" rtl="0">
              <a:lnSpc>
                <a:spcPct val="100000"/>
              </a:lnSpc>
              <a:spcBef>
                <a:spcPts val="0"/>
              </a:spcBef>
              <a:spcAft>
                <a:spcPts val="0"/>
              </a:spcAft>
              <a:buClr>
                <a:srgbClr val="434343"/>
              </a:buClr>
              <a:buSzPts val="2100"/>
              <a:buNone/>
              <a:defRPr sz="2100">
                <a:solidFill>
                  <a:srgbClr val="434343"/>
                </a:solidFill>
              </a:defRPr>
            </a:lvl8pPr>
            <a:lvl9pPr lvl="8" algn="r" rtl="0">
              <a:lnSpc>
                <a:spcPct val="100000"/>
              </a:lnSpc>
              <a:spcBef>
                <a:spcPts val="0"/>
              </a:spcBef>
              <a:spcAft>
                <a:spcPts val="0"/>
              </a:spcAft>
              <a:buClr>
                <a:srgbClr val="434343"/>
              </a:buClr>
              <a:buSzPts val="2100"/>
              <a:buNone/>
              <a:defRPr sz="2100">
                <a:solidFill>
                  <a:srgbClr val="434343"/>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anks + Credits">
  <p:cSld name="MAIN_POINT_2">
    <p:spTree>
      <p:nvGrpSpPr>
        <p:cNvPr id="1" name="Shape 231"/>
        <p:cNvGrpSpPr/>
        <p:nvPr/>
      </p:nvGrpSpPr>
      <p:grpSpPr>
        <a:xfrm>
          <a:off x="0" y="0"/>
          <a:ext cx="0" cy="0"/>
          <a:chOff x="0" y="0"/>
          <a:chExt cx="0" cy="0"/>
        </a:xfrm>
      </p:grpSpPr>
      <p:sp>
        <p:nvSpPr>
          <p:cNvPr id="232" name="Google Shape;232;p27"/>
          <p:cNvSpPr txBox="1">
            <a:spLocks noGrp="1"/>
          </p:cNvSpPr>
          <p:nvPr>
            <p:ph type="title"/>
          </p:nvPr>
        </p:nvSpPr>
        <p:spPr>
          <a:xfrm>
            <a:off x="1388100" y="352300"/>
            <a:ext cx="6367800" cy="1602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6000"/>
              <a:buNone/>
              <a:defRPr sz="6000">
                <a:solidFill>
                  <a:schemeClr val="accen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233" name="Google Shape;233;p27"/>
          <p:cNvSpPr txBox="1">
            <a:spLocks noGrp="1"/>
          </p:cNvSpPr>
          <p:nvPr>
            <p:ph type="subTitle" idx="1"/>
          </p:nvPr>
        </p:nvSpPr>
        <p:spPr>
          <a:xfrm>
            <a:off x="2894550" y="1595725"/>
            <a:ext cx="3354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sz="1400">
                <a:solidFill>
                  <a:srgbClr val="434343"/>
                </a:solidFill>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
        <p:nvSpPr>
          <p:cNvPr id="234" name="Google Shape;234;p27"/>
          <p:cNvSpPr txBox="1"/>
          <p:nvPr/>
        </p:nvSpPr>
        <p:spPr>
          <a:xfrm>
            <a:off x="2967600" y="2730875"/>
            <a:ext cx="3208800" cy="10191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a:solidFill>
                  <a:srgbClr val="434343"/>
                </a:solidFill>
                <a:latin typeface="Rajdhani Medium"/>
                <a:ea typeface="Rajdhani Medium"/>
                <a:cs typeface="Rajdhani Medium"/>
                <a:sym typeface="Rajdhani Medium"/>
              </a:rPr>
              <a:t>CREDITS: This presentation template was created by </a:t>
            </a:r>
            <a:r>
              <a:rPr lang="en" sz="1200">
                <a:solidFill>
                  <a:srgbClr val="434343"/>
                </a:solidFill>
                <a:uFill>
                  <a:noFill/>
                </a:uFill>
                <a:latin typeface="Rajdhani Medium"/>
                <a:ea typeface="Rajdhani Medium"/>
                <a:cs typeface="Rajdhani Medium"/>
                <a:sym typeface="Rajdhani Medium"/>
                <a:hlinkClick r:id="rId2">
                  <a:extLst>
                    <a:ext uri="{A12FA001-AC4F-418D-AE19-62706E023703}">
                      <ahyp:hlinkClr xmlns:ahyp="http://schemas.microsoft.com/office/drawing/2018/hyperlinkcolor" val="tx"/>
                    </a:ext>
                  </a:extLst>
                </a:hlinkClick>
              </a:rPr>
              <a:t>Slidesgo</a:t>
            </a:r>
            <a:r>
              <a:rPr lang="en" sz="1200">
                <a:solidFill>
                  <a:srgbClr val="434343"/>
                </a:solidFill>
                <a:latin typeface="Rajdhani Medium"/>
                <a:ea typeface="Rajdhani Medium"/>
                <a:cs typeface="Rajdhani Medium"/>
                <a:sym typeface="Rajdhani Medium"/>
              </a:rPr>
              <a:t>, including icons by </a:t>
            </a:r>
            <a:r>
              <a:rPr lang="en" sz="1200">
                <a:solidFill>
                  <a:srgbClr val="434343"/>
                </a:solidFill>
                <a:uFill>
                  <a:noFill/>
                </a:uFill>
                <a:latin typeface="Rajdhani Medium"/>
                <a:ea typeface="Rajdhani Medium"/>
                <a:cs typeface="Rajdhani Medium"/>
                <a:sym typeface="Rajdhani Medium"/>
                <a:hlinkClick r:id="rId3">
                  <a:extLst>
                    <a:ext uri="{A12FA001-AC4F-418D-AE19-62706E023703}">
                      <ahyp:hlinkClr xmlns:ahyp="http://schemas.microsoft.com/office/drawing/2018/hyperlinkcolor" val="tx"/>
                    </a:ext>
                  </a:extLst>
                </a:hlinkClick>
              </a:rPr>
              <a:t>Flaticon</a:t>
            </a:r>
            <a:r>
              <a:rPr lang="en" sz="1200">
                <a:solidFill>
                  <a:srgbClr val="434343"/>
                </a:solidFill>
                <a:latin typeface="Rajdhani Medium"/>
                <a:ea typeface="Rajdhani Medium"/>
                <a:cs typeface="Rajdhani Medium"/>
                <a:sym typeface="Rajdhani Medium"/>
              </a:rPr>
              <a:t>, and infographics &amp; images by </a:t>
            </a:r>
            <a:r>
              <a:rPr lang="en" sz="1200">
                <a:solidFill>
                  <a:srgbClr val="434343"/>
                </a:solidFill>
                <a:uFill>
                  <a:noFill/>
                </a:uFill>
                <a:latin typeface="Rajdhani Medium"/>
                <a:ea typeface="Rajdhani Medium"/>
                <a:cs typeface="Rajdhani Medium"/>
                <a:sym typeface="Rajdhani Medium"/>
                <a:hlinkClick r:id="rId4">
                  <a:extLst>
                    <a:ext uri="{A12FA001-AC4F-418D-AE19-62706E023703}">
                      <ahyp:hlinkClr xmlns:ahyp="http://schemas.microsoft.com/office/drawing/2018/hyperlinkcolor" val="tx"/>
                    </a:ext>
                  </a:extLst>
                </a:hlinkClick>
              </a:rPr>
              <a:t>Freepik</a:t>
            </a:r>
            <a:r>
              <a:rPr lang="en" sz="1200">
                <a:solidFill>
                  <a:srgbClr val="434343"/>
                </a:solidFill>
                <a:latin typeface="Rajdhani Medium"/>
                <a:ea typeface="Rajdhani Medium"/>
                <a:cs typeface="Rajdhani Medium"/>
                <a:sym typeface="Rajdhani Medium"/>
              </a:rPr>
              <a:t>. </a:t>
            </a:r>
            <a:endParaRPr sz="1200">
              <a:solidFill>
                <a:srgbClr val="434343"/>
              </a:solidFill>
              <a:latin typeface="Rajdhani Medium"/>
              <a:ea typeface="Rajdhani Medium"/>
              <a:cs typeface="Rajdhani Medium"/>
              <a:sym typeface="Rajdhani Medium"/>
            </a:endParaRPr>
          </a:p>
          <a:p>
            <a:pPr marL="0" lvl="0" indent="0" algn="ctr" rtl="0">
              <a:spcBef>
                <a:spcPts val="300"/>
              </a:spcBef>
              <a:spcAft>
                <a:spcPts val="0"/>
              </a:spcAft>
              <a:buNone/>
            </a:pPr>
            <a:endParaRPr sz="1200">
              <a:solidFill>
                <a:srgbClr val="434343"/>
              </a:solidFill>
              <a:latin typeface="Rajdhani Medium"/>
              <a:ea typeface="Rajdhani Medium"/>
              <a:cs typeface="Rajdhani Medium"/>
              <a:sym typeface="Rajdhani Medium"/>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LANK_1">
    <p:bg>
      <p:bgPr>
        <a:solidFill>
          <a:schemeClr val="accent4"/>
        </a:solidFill>
        <a:effectLst/>
      </p:bgPr>
    </p:bg>
    <p:spTree>
      <p:nvGrpSpPr>
        <p:cNvPr id="1" name="Shape 23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2575453" y="356475"/>
            <a:ext cx="5720700" cy="572700"/>
          </a:xfrm>
          <a:prstGeom prst="rect">
            <a:avLst/>
          </a:prstGeom>
        </p:spPr>
        <p:txBody>
          <a:bodyPr spcFirstLastPara="1" wrap="square" lIns="91425" tIns="91425" rIns="91425" bIns="91425" anchor="t" anchorCtr="0">
            <a:noAutofit/>
          </a:bodyPr>
          <a:lstStyle>
            <a:lvl1pPr lvl="0" algn="r">
              <a:spcBef>
                <a:spcPts val="0"/>
              </a:spcBef>
              <a:spcAft>
                <a:spcPts val="0"/>
              </a:spcAft>
              <a:buClr>
                <a:schemeClr val="accent2"/>
              </a:buClr>
              <a:buSzPts val="2400"/>
              <a:buNone/>
              <a:defRPr sz="2400">
                <a:solidFill>
                  <a:schemeClr val="accent2"/>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7" name="Google Shape;17;p4"/>
          <p:cNvSpPr txBox="1">
            <a:spLocks noGrp="1"/>
          </p:cNvSpPr>
          <p:nvPr>
            <p:ph type="body" idx="1"/>
          </p:nvPr>
        </p:nvSpPr>
        <p:spPr>
          <a:xfrm>
            <a:off x="856800" y="1305025"/>
            <a:ext cx="4382700" cy="30507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SzPts val="1600"/>
              <a:buChar char="●"/>
              <a:defRPr sz="1600"/>
            </a:lvl1pPr>
            <a:lvl2pPr marL="914400" lvl="1" indent="-330200">
              <a:lnSpc>
                <a:spcPct val="100000"/>
              </a:lnSpc>
              <a:spcBef>
                <a:spcPts val="1600"/>
              </a:spcBef>
              <a:spcAft>
                <a:spcPts val="0"/>
              </a:spcAft>
              <a:buSzPts val="1600"/>
              <a:buChar char="○"/>
              <a:defRPr sz="1600"/>
            </a:lvl2pPr>
            <a:lvl3pPr marL="1371600" lvl="2" indent="-330200">
              <a:lnSpc>
                <a:spcPct val="100000"/>
              </a:lnSpc>
              <a:spcBef>
                <a:spcPts val="1600"/>
              </a:spcBef>
              <a:spcAft>
                <a:spcPts val="0"/>
              </a:spcAft>
              <a:buSzPts val="1600"/>
              <a:buChar char="■"/>
              <a:defRPr sz="1600"/>
            </a:lvl3pPr>
            <a:lvl4pPr marL="1828800" lvl="3" indent="-330200">
              <a:lnSpc>
                <a:spcPct val="100000"/>
              </a:lnSpc>
              <a:spcBef>
                <a:spcPts val="1600"/>
              </a:spcBef>
              <a:spcAft>
                <a:spcPts val="0"/>
              </a:spcAft>
              <a:buSzPts val="1600"/>
              <a:buChar char="●"/>
              <a:defRPr sz="1600"/>
            </a:lvl4pPr>
            <a:lvl5pPr marL="2286000" lvl="4" indent="-330200">
              <a:lnSpc>
                <a:spcPct val="100000"/>
              </a:lnSpc>
              <a:spcBef>
                <a:spcPts val="1600"/>
              </a:spcBef>
              <a:spcAft>
                <a:spcPts val="0"/>
              </a:spcAft>
              <a:buSzPts val="1600"/>
              <a:buChar char="○"/>
              <a:defRPr sz="1600"/>
            </a:lvl5pPr>
            <a:lvl6pPr marL="2743200" lvl="5" indent="-330200">
              <a:lnSpc>
                <a:spcPct val="100000"/>
              </a:lnSpc>
              <a:spcBef>
                <a:spcPts val="1600"/>
              </a:spcBef>
              <a:spcAft>
                <a:spcPts val="0"/>
              </a:spcAft>
              <a:buSzPts val="1600"/>
              <a:buChar char="■"/>
              <a:defRPr sz="1600"/>
            </a:lvl6pPr>
            <a:lvl7pPr marL="3200400" lvl="6" indent="-330200">
              <a:lnSpc>
                <a:spcPct val="100000"/>
              </a:lnSpc>
              <a:spcBef>
                <a:spcPts val="1600"/>
              </a:spcBef>
              <a:spcAft>
                <a:spcPts val="0"/>
              </a:spcAft>
              <a:buSzPts val="1600"/>
              <a:buChar char="●"/>
              <a:defRPr sz="1600"/>
            </a:lvl7pPr>
            <a:lvl8pPr marL="3657600" lvl="7" indent="-330200">
              <a:lnSpc>
                <a:spcPct val="100000"/>
              </a:lnSpc>
              <a:spcBef>
                <a:spcPts val="1600"/>
              </a:spcBef>
              <a:spcAft>
                <a:spcPts val="0"/>
              </a:spcAft>
              <a:buSzPts val="1600"/>
              <a:buChar char="○"/>
              <a:defRPr sz="1600"/>
            </a:lvl8pPr>
            <a:lvl9pPr marL="4114800" lvl="8" indent="-330200">
              <a:lnSpc>
                <a:spcPct val="100000"/>
              </a:lnSpc>
              <a:spcBef>
                <a:spcPts val="1600"/>
              </a:spcBef>
              <a:spcAft>
                <a:spcPts val="1600"/>
              </a:spcAft>
              <a:buSzPts val="1600"/>
              <a:buChar char="■"/>
              <a:defRPr sz="1600"/>
            </a:lvl9pPr>
          </a:lstStyle>
          <a:p>
            <a:endParaRPr/>
          </a:p>
        </p:txBody>
      </p:sp>
      <p:sp>
        <p:nvSpPr>
          <p:cNvPr id="18" name="Google Shape;18;p4"/>
          <p:cNvSpPr/>
          <p:nvPr/>
        </p:nvSpPr>
        <p:spPr>
          <a:xfrm rot="10800000">
            <a:off x="8296275" y="543225"/>
            <a:ext cx="883800" cy="199200"/>
          </a:xfrm>
          <a:prstGeom prst="homePlate">
            <a:avLst>
              <a:gd name="adj" fmla="val 407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19" name="Google Shape;19;p4"/>
          <p:cNvSpPr/>
          <p:nvPr/>
        </p:nvSpPr>
        <p:spPr>
          <a:xfrm>
            <a:off x="8133600" y="2209175"/>
            <a:ext cx="1587000" cy="1587000"/>
          </a:xfrm>
          <a:prstGeom prst="donut">
            <a:avLst>
              <a:gd name="adj" fmla="val 5091"/>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248050" y="728875"/>
            <a:ext cx="271800" cy="271800"/>
          </a:xfrm>
          <a:prstGeom prst="donut">
            <a:avLst>
              <a:gd name="adj" fmla="val 11403"/>
            </a:avLst>
          </a:prstGeom>
          <a:solidFill>
            <a:srgbClr val="D0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8859150" y="4777200"/>
            <a:ext cx="135900" cy="135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7815139" y="2452713"/>
            <a:ext cx="885300" cy="68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p:nvPr/>
        </p:nvSpPr>
        <p:spPr>
          <a:xfrm>
            <a:off x="8564550" y="4777200"/>
            <a:ext cx="135900" cy="135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8269950" y="4777200"/>
            <a:ext cx="135900" cy="135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
          <p:cNvSpPr/>
          <p:nvPr/>
        </p:nvSpPr>
        <p:spPr>
          <a:xfrm>
            <a:off x="7975350" y="4777200"/>
            <a:ext cx="135900" cy="135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 name="Google Shape;26;p4"/>
          <p:cNvCxnSpPr/>
          <p:nvPr/>
        </p:nvCxnSpPr>
        <p:spPr>
          <a:xfrm>
            <a:off x="-76200" y="4913110"/>
            <a:ext cx="1031400" cy="0"/>
          </a:xfrm>
          <a:prstGeom prst="straightConnector1">
            <a:avLst/>
          </a:prstGeom>
          <a:noFill/>
          <a:ln w="19050" cap="flat" cmpd="sng">
            <a:solidFill>
              <a:schemeClr val="lt1"/>
            </a:solidFill>
            <a:prstDash val="solid"/>
            <a:round/>
            <a:headEnd type="none" w="med" len="med"/>
            <a:tailEnd type="none" w="med" len="med"/>
          </a:ln>
        </p:spPr>
      </p:cxnSp>
      <p:sp>
        <p:nvSpPr>
          <p:cNvPr id="27" name="Google Shape;27;p4"/>
          <p:cNvSpPr/>
          <p:nvPr/>
        </p:nvSpPr>
        <p:spPr>
          <a:xfrm>
            <a:off x="759725" y="4627350"/>
            <a:ext cx="228900" cy="228900"/>
          </a:xfrm>
          <a:prstGeom prst="mathPlus">
            <a:avLst>
              <a:gd name="adj1" fmla="val 921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sp>
        <p:nvSpPr>
          <p:cNvPr id="29" name="Google Shape;29;p5"/>
          <p:cNvSpPr/>
          <p:nvPr/>
        </p:nvSpPr>
        <p:spPr>
          <a:xfrm>
            <a:off x="6495425" y="1720900"/>
            <a:ext cx="3050700" cy="3050700"/>
          </a:xfrm>
          <a:prstGeom prst="donut">
            <a:avLst>
              <a:gd name="adj" fmla="val 228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5"/>
          <p:cNvSpPr/>
          <p:nvPr/>
        </p:nvSpPr>
        <p:spPr>
          <a:xfrm>
            <a:off x="-263900" y="2344825"/>
            <a:ext cx="3050700" cy="3050700"/>
          </a:xfrm>
          <a:prstGeom prst="donut">
            <a:avLst>
              <a:gd name="adj" fmla="val 228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5"/>
          <p:cNvSpPr/>
          <p:nvPr/>
        </p:nvSpPr>
        <p:spPr>
          <a:xfrm>
            <a:off x="8447150" y="4445125"/>
            <a:ext cx="564900" cy="977100"/>
          </a:xfrm>
          <a:prstGeom prst="chevron">
            <a:avLst>
              <a:gd name="adj" fmla="val 78066"/>
            </a:avLst>
          </a:prstGeom>
          <a:solidFill>
            <a:srgbClr val="E4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5"/>
          <p:cNvSpPr/>
          <p:nvPr/>
        </p:nvSpPr>
        <p:spPr>
          <a:xfrm>
            <a:off x="931175" y="-345825"/>
            <a:ext cx="702300" cy="702300"/>
          </a:xfrm>
          <a:prstGeom prst="donut">
            <a:avLst>
              <a:gd name="adj" fmla="val 11403"/>
            </a:avLst>
          </a:prstGeom>
          <a:solidFill>
            <a:srgbClr val="E4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5"/>
          <p:cNvSpPr/>
          <p:nvPr/>
        </p:nvSpPr>
        <p:spPr>
          <a:xfrm>
            <a:off x="-221286" y="553325"/>
            <a:ext cx="885300" cy="68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p:nvPr/>
        </p:nvSpPr>
        <p:spPr>
          <a:xfrm>
            <a:off x="-221286" y="697300"/>
            <a:ext cx="885300" cy="68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a:off x="8063175" y="4445125"/>
            <a:ext cx="564900" cy="977100"/>
          </a:xfrm>
          <a:prstGeom prst="chevron">
            <a:avLst>
              <a:gd name="adj" fmla="val 78066"/>
            </a:avLst>
          </a:prstGeom>
          <a:solidFill>
            <a:srgbClr val="E4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txBox="1">
            <a:spLocks noGrp="1"/>
          </p:cNvSpPr>
          <p:nvPr>
            <p:ph type="title"/>
          </p:nvPr>
        </p:nvSpPr>
        <p:spPr>
          <a:xfrm>
            <a:off x="2575453" y="356475"/>
            <a:ext cx="5720700" cy="5727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7" name="Google Shape;37;p5"/>
          <p:cNvSpPr/>
          <p:nvPr/>
        </p:nvSpPr>
        <p:spPr>
          <a:xfrm rot="10800000">
            <a:off x="8296275" y="543225"/>
            <a:ext cx="883800" cy="199200"/>
          </a:xfrm>
          <a:prstGeom prst="homePlate">
            <a:avLst>
              <a:gd name="adj" fmla="val 407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8" name="Google Shape;38;p5"/>
          <p:cNvSpPr txBox="1">
            <a:spLocks noGrp="1"/>
          </p:cNvSpPr>
          <p:nvPr>
            <p:ph type="body" idx="1"/>
          </p:nvPr>
        </p:nvSpPr>
        <p:spPr>
          <a:xfrm>
            <a:off x="856800" y="1305025"/>
            <a:ext cx="3648600" cy="3050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
        <p:nvSpPr>
          <p:cNvPr id="39" name="Google Shape;39;p5"/>
          <p:cNvSpPr txBox="1">
            <a:spLocks noGrp="1"/>
          </p:cNvSpPr>
          <p:nvPr>
            <p:ph type="body" idx="2"/>
          </p:nvPr>
        </p:nvSpPr>
        <p:spPr>
          <a:xfrm>
            <a:off x="4647427" y="1305025"/>
            <a:ext cx="3648600" cy="30507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5143500"/>
          </a:xfrm>
          <a:prstGeom prst="rect">
            <a:avLst/>
          </a:prstGeom>
          <a:solidFill>
            <a:srgbClr val="E4CBFC">
              <a:alpha val="1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txBox="1">
            <a:spLocks noGrp="1"/>
          </p:cNvSpPr>
          <p:nvPr>
            <p:ph type="title"/>
          </p:nvPr>
        </p:nvSpPr>
        <p:spPr>
          <a:xfrm>
            <a:off x="923025" y="2110750"/>
            <a:ext cx="3360300" cy="18333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6"/>
              </a:buClr>
              <a:buSzPts val="3600"/>
              <a:buNone/>
              <a:defRPr sz="3600">
                <a:solidFill>
                  <a:schemeClr val="accent6"/>
                </a:solidFill>
              </a:defRPr>
            </a:lvl1pPr>
            <a:lvl2pPr lvl="1">
              <a:spcBef>
                <a:spcPts val="0"/>
              </a:spcBef>
              <a:spcAft>
                <a:spcPts val="0"/>
              </a:spcAft>
              <a:buClr>
                <a:schemeClr val="accent3"/>
              </a:buClr>
              <a:buSzPts val="2800"/>
              <a:buNone/>
              <a:defRPr>
                <a:solidFill>
                  <a:schemeClr val="accent3"/>
                </a:solidFill>
              </a:defRPr>
            </a:lvl2pPr>
            <a:lvl3pPr lvl="2">
              <a:spcBef>
                <a:spcPts val="0"/>
              </a:spcBef>
              <a:spcAft>
                <a:spcPts val="0"/>
              </a:spcAft>
              <a:buClr>
                <a:schemeClr val="accent3"/>
              </a:buClr>
              <a:buSzPts val="2800"/>
              <a:buNone/>
              <a:defRPr>
                <a:solidFill>
                  <a:schemeClr val="accent3"/>
                </a:solidFill>
              </a:defRPr>
            </a:lvl3pPr>
            <a:lvl4pPr lvl="3">
              <a:spcBef>
                <a:spcPts val="0"/>
              </a:spcBef>
              <a:spcAft>
                <a:spcPts val="0"/>
              </a:spcAft>
              <a:buClr>
                <a:schemeClr val="accent3"/>
              </a:buClr>
              <a:buSzPts val="2800"/>
              <a:buNone/>
              <a:defRPr>
                <a:solidFill>
                  <a:schemeClr val="accent3"/>
                </a:solidFill>
              </a:defRPr>
            </a:lvl4pPr>
            <a:lvl5pPr lvl="4">
              <a:spcBef>
                <a:spcPts val="0"/>
              </a:spcBef>
              <a:spcAft>
                <a:spcPts val="0"/>
              </a:spcAft>
              <a:buClr>
                <a:schemeClr val="accent3"/>
              </a:buClr>
              <a:buSzPts val="2800"/>
              <a:buNone/>
              <a:defRPr>
                <a:solidFill>
                  <a:schemeClr val="accent3"/>
                </a:solidFill>
              </a:defRPr>
            </a:lvl5pPr>
            <a:lvl6pPr lvl="5">
              <a:spcBef>
                <a:spcPts val="0"/>
              </a:spcBef>
              <a:spcAft>
                <a:spcPts val="0"/>
              </a:spcAft>
              <a:buClr>
                <a:schemeClr val="accent3"/>
              </a:buClr>
              <a:buSzPts val="2800"/>
              <a:buNone/>
              <a:defRPr>
                <a:solidFill>
                  <a:schemeClr val="accent3"/>
                </a:solidFill>
              </a:defRPr>
            </a:lvl6pPr>
            <a:lvl7pPr lvl="6">
              <a:spcBef>
                <a:spcPts val="0"/>
              </a:spcBef>
              <a:spcAft>
                <a:spcPts val="0"/>
              </a:spcAft>
              <a:buClr>
                <a:schemeClr val="accent3"/>
              </a:buClr>
              <a:buSzPts val="2800"/>
              <a:buNone/>
              <a:defRPr>
                <a:solidFill>
                  <a:schemeClr val="accent3"/>
                </a:solidFill>
              </a:defRPr>
            </a:lvl7pPr>
            <a:lvl8pPr lvl="7">
              <a:spcBef>
                <a:spcPts val="0"/>
              </a:spcBef>
              <a:spcAft>
                <a:spcPts val="0"/>
              </a:spcAft>
              <a:buClr>
                <a:schemeClr val="accent3"/>
              </a:buClr>
              <a:buSzPts val="2800"/>
              <a:buNone/>
              <a:defRPr>
                <a:solidFill>
                  <a:schemeClr val="accent3"/>
                </a:solidFill>
              </a:defRPr>
            </a:lvl8pPr>
            <a:lvl9pPr lvl="8">
              <a:spcBef>
                <a:spcPts val="0"/>
              </a:spcBef>
              <a:spcAft>
                <a:spcPts val="0"/>
              </a:spcAft>
              <a:buClr>
                <a:schemeClr val="accent3"/>
              </a:buClr>
              <a:buSzPts val="2800"/>
              <a:buNone/>
              <a:defRPr>
                <a:solidFill>
                  <a:schemeClr val="accent3"/>
                </a:solidFill>
              </a:defRPr>
            </a:lvl9pPr>
          </a:lstStyle>
          <a:p>
            <a:endParaRPr/>
          </a:p>
        </p:txBody>
      </p:sp>
      <p:sp>
        <p:nvSpPr>
          <p:cNvPr id="43" name="Google Shape;43;p6"/>
          <p:cNvSpPr/>
          <p:nvPr/>
        </p:nvSpPr>
        <p:spPr>
          <a:xfrm>
            <a:off x="-571500" y="4123475"/>
            <a:ext cx="1350300" cy="1350300"/>
          </a:xfrm>
          <a:prstGeom prst="donut">
            <a:avLst>
              <a:gd name="adj" fmla="val 4698"/>
            </a:avLst>
          </a:prstGeom>
          <a:solidFill>
            <a:srgbClr val="D0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6"/>
          <p:cNvCxnSpPr/>
          <p:nvPr/>
        </p:nvCxnSpPr>
        <p:spPr>
          <a:xfrm rot="10800000">
            <a:off x="8386500" y="3837725"/>
            <a:ext cx="1031400" cy="0"/>
          </a:xfrm>
          <a:prstGeom prst="straightConnector1">
            <a:avLst/>
          </a:prstGeom>
          <a:noFill/>
          <a:ln w="19050" cap="flat" cmpd="sng">
            <a:solidFill>
              <a:schemeClr val="lt1"/>
            </a:solidFill>
            <a:prstDash val="solid"/>
            <a:round/>
            <a:headEnd type="none" w="med" len="med"/>
            <a:tailEnd type="none" w="med" len="med"/>
          </a:ln>
        </p:spPr>
      </p:cxnSp>
      <p:sp>
        <p:nvSpPr>
          <p:cNvPr id="45" name="Google Shape;45;p6"/>
          <p:cNvSpPr/>
          <p:nvPr/>
        </p:nvSpPr>
        <p:spPr>
          <a:xfrm rot="10800000">
            <a:off x="8353075" y="3894585"/>
            <a:ext cx="228900" cy="228900"/>
          </a:xfrm>
          <a:prstGeom prst="mathPlus">
            <a:avLst>
              <a:gd name="adj1" fmla="val 921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6"/>
          <p:cNvSpPr/>
          <p:nvPr/>
        </p:nvSpPr>
        <p:spPr>
          <a:xfrm>
            <a:off x="983400" y="-442425"/>
            <a:ext cx="564900" cy="977100"/>
          </a:xfrm>
          <a:prstGeom prst="chevron">
            <a:avLst>
              <a:gd name="adj" fmla="val 78066"/>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a:off x="1303975" y="-442425"/>
            <a:ext cx="564900" cy="977100"/>
          </a:xfrm>
          <a:prstGeom prst="chevron">
            <a:avLst>
              <a:gd name="adj" fmla="val 78066"/>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a:off x="1639825" y="-442425"/>
            <a:ext cx="564900" cy="977100"/>
          </a:xfrm>
          <a:prstGeom prst="chevron">
            <a:avLst>
              <a:gd name="adj" fmla="val 78066"/>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
        <p:cNvGrpSpPr/>
        <p:nvPr/>
      </p:nvGrpSpPr>
      <p:grpSpPr>
        <a:xfrm>
          <a:off x="0" y="0"/>
          <a:ext cx="0" cy="0"/>
          <a:chOff x="0" y="0"/>
          <a:chExt cx="0" cy="0"/>
        </a:xfrm>
      </p:grpSpPr>
      <p:sp>
        <p:nvSpPr>
          <p:cNvPr id="50" name="Google Shape;50;p7"/>
          <p:cNvSpPr txBox="1">
            <a:spLocks noGrp="1"/>
          </p:cNvSpPr>
          <p:nvPr>
            <p:ph type="body" idx="1"/>
          </p:nvPr>
        </p:nvSpPr>
        <p:spPr>
          <a:xfrm>
            <a:off x="5618825" y="1301625"/>
            <a:ext cx="2677500" cy="1770300"/>
          </a:xfrm>
          <a:prstGeom prst="rect">
            <a:avLst/>
          </a:prstGeom>
        </p:spPr>
        <p:txBody>
          <a:bodyPr spcFirstLastPara="1" wrap="square" lIns="91425" tIns="91425" rIns="91425" bIns="91425" anchor="t" anchorCtr="0">
            <a:noAutofit/>
          </a:bodyPr>
          <a:lstStyle>
            <a:lvl1pPr marL="457200" lvl="0" indent="-330200" algn="r">
              <a:lnSpc>
                <a:spcPct val="100000"/>
              </a:lnSpc>
              <a:spcBef>
                <a:spcPts val="0"/>
              </a:spcBef>
              <a:spcAft>
                <a:spcPts val="0"/>
              </a:spcAft>
              <a:buSzPts val="1600"/>
              <a:buChar char="●"/>
              <a:defRPr sz="1600"/>
            </a:lvl1pPr>
            <a:lvl2pPr marL="914400" lvl="1" indent="-330200" algn="r">
              <a:lnSpc>
                <a:spcPct val="100000"/>
              </a:lnSpc>
              <a:spcBef>
                <a:spcPts val="1600"/>
              </a:spcBef>
              <a:spcAft>
                <a:spcPts val="0"/>
              </a:spcAft>
              <a:buSzPts val="1600"/>
              <a:buChar char="○"/>
              <a:defRPr sz="1600"/>
            </a:lvl2pPr>
            <a:lvl3pPr marL="1371600" lvl="2" indent="-330200" algn="r">
              <a:lnSpc>
                <a:spcPct val="100000"/>
              </a:lnSpc>
              <a:spcBef>
                <a:spcPts val="1600"/>
              </a:spcBef>
              <a:spcAft>
                <a:spcPts val="0"/>
              </a:spcAft>
              <a:buSzPts val="1600"/>
              <a:buChar char="■"/>
              <a:defRPr sz="1600"/>
            </a:lvl3pPr>
            <a:lvl4pPr marL="1828800" lvl="3" indent="-330200" algn="r">
              <a:lnSpc>
                <a:spcPct val="100000"/>
              </a:lnSpc>
              <a:spcBef>
                <a:spcPts val="1600"/>
              </a:spcBef>
              <a:spcAft>
                <a:spcPts val="0"/>
              </a:spcAft>
              <a:buSzPts val="1600"/>
              <a:buChar char="●"/>
              <a:defRPr sz="1600"/>
            </a:lvl4pPr>
            <a:lvl5pPr marL="2286000" lvl="4" indent="-330200" algn="r">
              <a:lnSpc>
                <a:spcPct val="100000"/>
              </a:lnSpc>
              <a:spcBef>
                <a:spcPts val="1600"/>
              </a:spcBef>
              <a:spcAft>
                <a:spcPts val="0"/>
              </a:spcAft>
              <a:buSzPts val="1600"/>
              <a:buChar char="○"/>
              <a:defRPr sz="1600"/>
            </a:lvl5pPr>
            <a:lvl6pPr marL="2743200" lvl="5" indent="-330200" algn="r">
              <a:lnSpc>
                <a:spcPct val="100000"/>
              </a:lnSpc>
              <a:spcBef>
                <a:spcPts val="1600"/>
              </a:spcBef>
              <a:spcAft>
                <a:spcPts val="0"/>
              </a:spcAft>
              <a:buSzPts val="1600"/>
              <a:buChar char="■"/>
              <a:defRPr sz="1600"/>
            </a:lvl6pPr>
            <a:lvl7pPr marL="3200400" lvl="6" indent="-330200" algn="r">
              <a:lnSpc>
                <a:spcPct val="100000"/>
              </a:lnSpc>
              <a:spcBef>
                <a:spcPts val="1600"/>
              </a:spcBef>
              <a:spcAft>
                <a:spcPts val="0"/>
              </a:spcAft>
              <a:buSzPts val="1600"/>
              <a:buChar char="●"/>
              <a:defRPr sz="1600"/>
            </a:lvl7pPr>
            <a:lvl8pPr marL="3657600" lvl="7" indent="-330200" algn="r">
              <a:lnSpc>
                <a:spcPct val="100000"/>
              </a:lnSpc>
              <a:spcBef>
                <a:spcPts val="1600"/>
              </a:spcBef>
              <a:spcAft>
                <a:spcPts val="0"/>
              </a:spcAft>
              <a:buSzPts val="1600"/>
              <a:buChar char="○"/>
              <a:defRPr sz="1600"/>
            </a:lvl8pPr>
            <a:lvl9pPr marL="4114800" lvl="8" indent="-330200" algn="r">
              <a:lnSpc>
                <a:spcPct val="100000"/>
              </a:lnSpc>
              <a:spcBef>
                <a:spcPts val="1600"/>
              </a:spcBef>
              <a:spcAft>
                <a:spcPts val="1600"/>
              </a:spcAft>
              <a:buSzPts val="1600"/>
              <a:buChar char="■"/>
              <a:defRPr sz="1600"/>
            </a:lvl9pPr>
          </a:lstStyle>
          <a:p>
            <a:endParaRPr/>
          </a:p>
        </p:txBody>
      </p:sp>
      <p:sp>
        <p:nvSpPr>
          <p:cNvPr id="51" name="Google Shape;51;p7"/>
          <p:cNvSpPr txBox="1">
            <a:spLocks noGrp="1"/>
          </p:cNvSpPr>
          <p:nvPr>
            <p:ph type="title"/>
          </p:nvPr>
        </p:nvSpPr>
        <p:spPr>
          <a:xfrm>
            <a:off x="2575453" y="356475"/>
            <a:ext cx="5720700" cy="5727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2" name="Google Shape;52;p7"/>
          <p:cNvSpPr/>
          <p:nvPr/>
        </p:nvSpPr>
        <p:spPr>
          <a:xfrm rot="10800000">
            <a:off x="8296275" y="543225"/>
            <a:ext cx="883800" cy="199200"/>
          </a:xfrm>
          <a:prstGeom prst="homePlate">
            <a:avLst>
              <a:gd name="adj" fmla="val 407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1388100" y="809500"/>
            <a:ext cx="6367800" cy="1602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9600"/>
              <a:buNone/>
              <a:defRPr sz="9600">
                <a:solidFill>
                  <a:schemeClr val="accen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5" name="Google Shape;55;p8"/>
          <p:cNvSpPr txBox="1">
            <a:spLocks noGrp="1"/>
          </p:cNvSpPr>
          <p:nvPr>
            <p:ph type="subTitle" idx="1"/>
          </p:nvPr>
        </p:nvSpPr>
        <p:spPr>
          <a:xfrm>
            <a:off x="2894550" y="3430325"/>
            <a:ext cx="33549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34343"/>
              </a:buClr>
              <a:buSzPts val="1400"/>
              <a:buNone/>
              <a:defRPr sz="1400">
                <a:solidFill>
                  <a:srgbClr val="434343"/>
                </a:solidFill>
              </a:defRPr>
            </a:lvl1pPr>
            <a:lvl2pPr lvl="1" algn="ctr" rtl="0">
              <a:lnSpc>
                <a:spcPct val="100000"/>
              </a:lnSpc>
              <a:spcBef>
                <a:spcPts val="0"/>
              </a:spcBef>
              <a:spcAft>
                <a:spcPts val="0"/>
              </a:spcAft>
              <a:buClr>
                <a:srgbClr val="434343"/>
              </a:buClr>
              <a:buSzPts val="1400"/>
              <a:buNone/>
              <a:defRPr>
                <a:solidFill>
                  <a:srgbClr val="434343"/>
                </a:solidFill>
              </a:defRPr>
            </a:lvl2pPr>
            <a:lvl3pPr lvl="2" algn="ctr" rtl="0">
              <a:lnSpc>
                <a:spcPct val="100000"/>
              </a:lnSpc>
              <a:spcBef>
                <a:spcPts val="0"/>
              </a:spcBef>
              <a:spcAft>
                <a:spcPts val="0"/>
              </a:spcAft>
              <a:buClr>
                <a:srgbClr val="434343"/>
              </a:buClr>
              <a:buSzPts val="1400"/>
              <a:buNone/>
              <a:defRPr>
                <a:solidFill>
                  <a:srgbClr val="434343"/>
                </a:solidFill>
              </a:defRPr>
            </a:lvl3pPr>
            <a:lvl4pPr lvl="3" algn="ctr" rtl="0">
              <a:lnSpc>
                <a:spcPct val="100000"/>
              </a:lnSpc>
              <a:spcBef>
                <a:spcPts val="0"/>
              </a:spcBef>
              <a:spcAft>
                <a:spcPts val="0"/>
              </a:spcAft>
              <a:buClr>
                <a:srgbClr val="434343"/>
              </a:buClr>
              <a:buSzPts val="1400"/>
              <a:buNone/>
              <a:defRPr>
                <a:solidFill>
                  <a:srgbClr val="434343"/>
                </a:solidFill>
              </a:defRPr>
            </a:lvl4pPr>
            <a:lvl5pPr lvl="4" algn="ctr" rtl="0">
              <a:lnSpc>
                <a:spcPct val="100000"/>
              </a:lnSpc>
              <a:spcBef>
                <a:spcPts val="0"/>
              </a:spcBef>
              <a:spcAft>
                <a:spcPts val="0"/>
              </a:spcAft>
              <a:buClr>
                <a:srgbClr val="434343"/>
              </a:buClr>
              <a:buSzPts val="1400"/>
              <a:buNone/>
              <a:defRPr>
                <a:solidFill>
                  <a:srgbClr val="434343"/>
                </a:solidFill>
              </a:defRPr>
            </a:lvl5pPr>
            <a:lvl6pPr lvl="5" algn="ctr" rtl="0">
              <a:lnSpc>
                <a:spcPct val="100000"/>
              </a:lnSpc>
              <a:spcBef>
                <a:spcPts val="0"/>
              </a:spcBef>
              <a:spcAft>
                <a:spcPts val="0"/>
              </a:spcAft>
              <a:buClr>
                <a:srgbClr val="434343"/>
              </a:buClr>
              <a:buSzPts val="1400"/>
              <a:buNone/>
              <a:defRPr>
                <a:solidFill>
                  <a:srgbClr val="434343"/>
                </a:solidFill>
              </a:defRPr>
            </a:lvl6pPr>
            <a:lvl7pPr lvl="6" algn="ctr" rtl="0">
              <a:lnSpc>
                <a:spcPct val="100000"/>
              </a:lnSpc>
              <a:spcBef>
                <a:spcPts val="0"/>
              </a:spcBef>
              <a:spcAft>
                <a:spcPts val="0"/>
              </a:spcAft>
              <a:buClr>
                <a:srgbClr val="434343"/>
              </a:buClr>
              <a:buSzPts val="1400"/>
              <a:buNone/>
              <a:defRPr>
                <a:solidFill>
                  <a:srgbClr val="434343"/>
                </a:solidFill>
              </a:defRPr>
            </a:lvl7pPr>
            <a:lvl8pPr lvl="7" algn="ctr" rtl="0">
              <a:lnSpc>
                <a:spcPct val="100000"/>
              </a:lnSpc>
              <a:spcBef>
                <a:spcPts val="0"/>
              </a:spcBef>
              <a:spcAft>
                <a:spcPts val="0"/>
              </a:spcAft>
              <a:buClr>
                <a:srgbClr val="434343"/>
              </a:buClr>
              <a:buSzPts val="1400"/>
              <a:buNone/>
              <a:defRPr>
                <a:solidFill>
                  <a:srgbClr val="434343"/>
                </a:solidFill>
              </a:defRPr>
            </a:lvl8pPr>
            <a:lvl9pPr lvl="8" algn="ctr" rtl="0">
              <a:lnSpc>
                <a:spcPct val="100000"/>
              </a:lnSpc>
              <a:spcBef>
                <a:spcPts val="0"/>
              </a:spcBef>
              <a:spcAft>
                <a:spcPts val="0"/>
              </a:spcAft>
              <a:buClr>
                <a:srgbClr val="434343"/>
              </a:buClr>
              <a:buSzPts val="1400"/>
              <a:buNone/>
              <a:defRPr>
                <a:solidFill>
                  <a:srgbClr val="434343"/>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6"/>
        <p:cNvGrpSpPr/>
        <p:nvPr/>
      </p:nvGrpSpPr>
      <p:grpSpPr>
        <a:xfrm>
          <a:off x="0" y="0"/>
          <a:ext cx="0" cy="0"/>
          <a:chOff x="0" y="0"/>
          <a:chExt cx="0" cy="0"/>
        </a:xfrm>
      </p:grpSpPr>
      <p:sp>
        <p:nvSpPr>
          <p:cNvPr id="57" name="Google Shape;57;p9"/>
          <p:cNvSpPr/>
          <p:nvPr/>
        </p:nvSpPr>
        <p:spPr>
          <a:xfrm>
            <a:off x="21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a:off x="480450" y="1108400"/>
            <a:ext cx="8183100" cy="41151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9"/>
          <p:cNvSpPr txBox="1">
            <a:spLocks noGrp="1"/>
          </p:cNvSpPr>
          <p:nvPr>
            <p:ph type="subTitle" idx="1"/>
          </p:nvPr>
        </p:nvSpPr>
        <p:spPr>
          <a:xfrm>
            <a:off x="5977375" y="1290464"/>
            <a:ext cx="2319000" cy="12351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0" name="Google Shape;60;p9"/>
          <p:cNvSpPr txBox="1">
            <a:spLocks noGrp="1"/>
          </p:cNvSpPr>
          <p:nvPr>
            <p:ph type="body" idx="2"/>
          </p:nvPr>
        </p:nvSpPr>
        <p:spPr>
          <a:xfrm>
            <a:off x="831900" y="923397"/>
            <a:ext cx="2912400" cy="3695100"/>
          </a:xfrm>
          <a:prstGeom prst="rect">
            <a:avLst/>
          </a:prstGeom>
        </p:spPr>
        <p:txBody>
          <a:bodyPr spcFirstLastPara="1" wrap="square" lIns="91425" tIns="91425" rIns="91425" bIns="91425" anchor="ctr" anchorCtr="0">
            <a:noAutofit/>
          </a:bodyPr>
          <a:lstStyle>
            <a:lvl1pPr marL="457200" lvl="0" indent="-317500">
              <a:lnSpc>
                <a:spcPct val="100000"/>
              </a:lnSpc>
              <a:spcBef>
                <a:spcPts val="0"/>
              </a:spcBef>
              <a:spcAft>
                <a:spcPts val="0"/>
              </a:spcAft>
              <a:buSzPts val="1400"/>
              <a:buChar char="●"/>
              <a:defRPr sz="1400"/>
            </a:lvl1pPr>
            <a:lvl2pPr marL="914400" lvl="1" indent="-317500">
              <a:lnSpc>
                <a:spcPct val="100000"/>
              </a:lnSpc>
              <a:spcBef>
                <a:spcPts val="0"/>
              </a:spcBef>
              <a:spcAft>
                <a:spcPts val="0"/>
              </a:spcAft>
              <a:buSzPts val="1400"/>
              <a:buChar char="○"/>
              <a:defRPr/>
            </a:lvl2pPr>
            <a:lvl3pPr marL="1371600" lvl="2" indent="-317500">
              <a:lnSpc>
                <a:spcPct val="100000"/>
              </a:lnSpc>
              <a:spcBef>
                <a:spcPts val="0"/>
              </a:spcBef>
              <a:spcAft>
                <a:spcPts val="0"/>
              </a:spcAft>
              <a:buSzPts val="1400"/>
              <a:buChar char="■"/>
              <a:defRPr/>
            </a:lvl3pPr>
            <a:lvl4pPr marL="1828800" lvl="3" indent="-317500">
              <a:lnSpc>
                <a:spcPct val="100000"/>
              </a:lnSpc>
              <a:spcBef>
                <a:spcPts val="0"/>
              </a:spcBef>
              <a:spcAft>
                <a:spcPts val="0"/>
              </a:spcAft>
              <a:buSzPts val="1400"/>
              <a:buChar char="●"/>
              <a:defRPr/>
            </a:lvl4pPr>
            <a:lvl5pPr marL="2286000" lvl="4" indent="-317500">
              <a:lnSpc>
                <a:spcPct val="100000"/>
              </a:lnSpc>
              <a:spcBef>
                <a:spcPts val="0"/>
              </a:spcBef>
              <a:spcAft>
                <a:spcPts val="0"/>
              </a:spcAft>
              <a:buSzPts val="1400"/>
              <a:buChar char="○"/>
              <a:defRPr/>
            </a:lvl5pPr>
            <a:lvl6pPr marL="2743200" lvl="5" indent="-317500">
              <a:lnSpc>
                <a:spcPct val="100000"/>
              </a:lnSpc>
              <a:spcBef>
                <a:spcPts val="0"/>
              </a:spcBef>
              <a:spcAft>
                <a:spcPts val="0"/>
              </a:spcAft>
              <a:buSzPts val="1400"/>
              <a:buChar char="■"/>
              <a:defRPr/>
            </a:lvl6pPr>
            <a:lvl7pPr marL="3200400" lvl="6" indent="-317500">
              <a:lnSpc>
                <a:spcPct val="100000"/>
              </a:lnSpc>
              <a:spcBef>
                <a:spcPts val="0"/>
              </a:spcBef>
              <a:spcAft>
                <a:spcPts val="0"/>
              </a:spcAft>
              <a:buSzPts val="1400"/>
              <a:buChar char="●"/>
              <a:defRPr/>
            </a:lvl7pPr>
            <a:lvl8pPr marL="3657600" lvl="7" indent="-317500">
              <a:lnSpc>
                <a:spcPct val="100000"/>
              </a:lnSpc>
              <a:spcBef>
                <a:spcPts val="0"/>
              </a:spcBef>
              <a:spcAft>
                <a:spcPts val="0"/>
              </a:spcAft>
              <a:buSzPts val="1400"/>
              <a:buChar char="○"/>
              <a:defRPr/>
            </a:lvl8pPr>
            <a:lvl9pPr marL="4114800" lvl="8" indent="-317500">
              <a:lnSpc>
                <a:spcPct val="100000"/>
              </a:lnSpc>
              <a:spcBef>
                <a:spcPts val="0"/>
              </a:spcBef>
              <a:spcAft>
                <a:spcPts val="0"/>
              </a:spcAft>
              <a:buSzPts val="1400"/>
              <a:buChar char="■"/>
              <a:defRPr/>
            </a:lvl9pPr>
          </a:lstStyle>
          <a:p>
            <a:endParaRPr/>
          </a:p>
        </p:txBody>
      </p:sp>
      <p:sp>
        <p:nvSpPr>
          <p:cNvPr id="61" name="Google Shape;61;p9"/>
          <p:cNvSpPr txBox="1">
            <a:spLocks noGrp="1"/>
          </p:cNvSpPr>
          <p:nvPr>
            <p:ph type="title"/>
          </p:nvPr>
        </p:nvSpPr>
        <p:spPr>
          <a:xfrm>
            <a:off x="2575453" y="356475"/>
            <a:ext cx="5720700" cy="5727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2"/>
              </a:buClr>
              <a:buSzPts val="2400"/>
              <a:buNone/>
              <a:defRPr sz="24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 name="Google Shape;62;p9"/>
          <p:cNvSpPr/>
          <p:nvPr/>
        </p:nvSpPr>
        <p:spPr>
          <a:xfrm rot="10800000">
            <a:off x="8296275" y="543225"/>
            <a:ext cx="883800" cy="199200"/>
          </a:xfrm>
          <a:prstGeom prst="homePlate">
            <a:avLst>
              <a:gd name="adj" fmla="val 407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63" name="Google Shape;63;p9"/>
          <p:cNvSpPr/>
          <p:nvPr/>
        </p:nvSpPr>
        <p:spPr>
          <a:xfrm>
            <a:off x="6503350" y="4308075"/>
            <a:ext cx="1871700" cy="1871700"/>
          </a:xfrm>
          <a:prstGeom prst="donut">
            <a:avLst>
              <a:gd name="adj" fmla="val 4265"/>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9"/>
          <p:cNvSpPr/>
          <p:nvPr/>
        </p:nvSpPr>
        <p:spPr>
          <a:xfrm>
            <a:off x="157050" y="138450"/>
            <a:ext cx="323400" cy="323400"/>
          </a:xfrm>
          <a:prstGeom prst="donut">
            <a:avLst>
              <a:gd name="adj" fmla="val 1140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a:off x="8244250" y="4089975"/>
            <a:ext cx="218100" cy="218100"/>
          </a:xfrm>
          <a:prstGeom prst="donut">
            <a:avLst>
              <a:gd name="adj" fmla="val 1140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1698100" y="1889550"/>
            <a:ext cx="2745600" cy="1364400"/>
          </a:xfrm>
          <a:prstGeom prst="rect">
            <a:avLst/>
          </a:prstGeom>
        </p:spPr>
        <p:txBody>
          <a:bodyPr spcFirstLastPara="1" wrap="square" lIns="91425" tIns="91425" rIns="91425" bIns="91425" anchor="t" anchorCtr="0">
            <a:noAutofit/>
          </a:bodyPr>
          <a:lstStyle>
            <a:lvl1pPr marL="457200" lvl="0" indent="-228600" algn="ctr">
              <a:lnSpc>
                <a:spcPct val="100000"/>
              </a:lnSpc>
              <a:spcBef>
                <a:spcPts val="0"/>
              </a:spcBef>
              <a:spcAft>
                <a:spcPts val="0"/>
              </a:spcAft>
              <a:buClr>
                <a:schemeClr val="accent2"/>
              </a:buClr>
              <a:buSzPts val="2400"/>
              <a:buFont typeface="Rajdhani"/>
              <a:buNone/>
              <a:defRPr sz="2600" b="1">
                <a:solidFill>
                  <a:schemeClr val="accent2"/>
                </a:solidFill>
                <a:latin typeface="Rajdhani"/>
                <a:ea typeface="Rajdhani"/>
                <a:cs typeface="Rajdhani"/>
                <a:sym typeface="Rajdhani"/>
              </a:defRPr>
            </a:lvl1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CA9AF9">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Rajdhani"/>
              <a:buNone/>
              <a:defRPr sz="2800" b="1">
                <a:solidFill>
                  <a:srgbClr val="434343"/>
                </a:solidFill>
                <a:latin typeface="Rajdhani"/>
                <a:ea typeface="Rajdhani"/>
                <a:cs typeface="Rajdhani"/>
                <a:sym typeface="Rajdhani"/>
              </a:defRPr>
            </a:lvl1pPr>
            <a:lvl2pPr lvl="1">
              <a:spcBef>
                <a:spcPts val="0"/>
              </a:spcBef>
              <a:spcAft>
                <a:spcPts val="0"/>
              </a:spcAft>
              <a:buClr>
                <a:srgbClr val="434343"/>
              </a:buClr>
              <a:buSzPts val="2800"/>
              <a:buFont typeface="Rajdhani"/>
              <a:buNone/>
              <a:defRPr sz="2800" b="1">
                <a:solidFill>
                  <a:srgbClr val="434343"/>
                </a:solidFill>
                <a:latin typeface="Rajdhani"/>
                <a:ea typeface="Rajdhani"/>
                <a:cs typeface="Rajdhani"/>
                <a:sym typeface="Rajdhani"/>
              </a:defRPr>
            </a:lvl2pPr>
            <a:lvl3pPr lvl="2">
              <a:spcBef>
                <a:spcPts val="0"/>
              </a:spcBef>
              <a:spcAft>
                <a:spcPts val="0"/>
              </a:spcAft>
              <a:buClr>
                <a:srgbClr val="434343"/>
              </a:buClr>
              <a:buSzPts val="2800"/>
              <a:buFont typeface="Rajdhani"/>
              <a:buNone/>
              <a:defRPr sz="2800" b="1">
                <a:solidFill>
                  <a:srgbClr val="434343"/>
                </a:solidFill>
                <a:latin typeface="Rajdhani"/>
                <a:ea typeface="Rajdhani"/>
                <a:cs typeface="Rajdhani"/>
                <a:sym typeface="Rajdhani"/>
              </a:defRPr>
            </a:lvl3pPr>
            <a:lvl4pPr lvl="3">
              <a:spcBef>
                <a:spcPts val="0"/>
              </a:spcBef>
              <a:spcAft>
                <a:spcPts val="0"/>
              </a:spcAft>
              <a:buClr>
                <a:srgbClr val="434343"/>
              </a:buClr>
              <a:buSzPts val="2800"/>
              <a:buFont typeface="Rajdhani"/>
              <a:buNone/>
              <a:defRPr sz="2800" b="1">
                <a:solidFill>
                  <a:srgbClr val="434343"/>
                </a:solidFill>
                <a:latin typeface="Rajdhani"/>
                <a:ea typeface="Rajdhani"/>
                <a:cs typeface="Rajdhani"/>
                <a:sym typeface="Rajdhani"/>
              </a:defRPr>
            </a:lvl4pPr>
            <a:lvl5pPr lvl="4">
              <a:spcBef>
                <a:spcPts val="0"/>
              </a:spcBef>
              <a:spcAft>
                <a:spcPts val="0"/>
              </a:spcAft>
              <a:buClr>
                <a:srgbClr val="434343"/>
              </a:buClr>
              <a:buSzPts val="2800"/>
              <a:buFont typeface="Rajdhani"/>
              <a:buNone/>
              <a:defRPr sz="2800" b="1">
                <a:solidFill>
                  <a:srgbClr val="434343"/>
                </a:solidFill>
                <a:latin typeface="Rajdhani"/>
                <a:ea typeface="Rajdhani"/>
                <a:cs typeface="Rajdhani"/>
                <a:sym typeface="Rajdhani"/>
              </a:defRPr>
            </a:lvl5pPr>
            <a:lvl6pPr lvl="5">
              <a:spcBef>
                <a:spcPts val="0"/>
              </a:spcBef>
              <a:spcAft>
                <a:spcPts val="0"/>
              </a:spcAft>
              <a:buClr>
                <a:srgbClr val="434343"/>
              </a:buClr>
              <a:buSzPts val="2800"/>
              <a:buFont typeface="Rajdhani"/>
              <a:buNone/>
              <a:defRPr sz="2800" b="1">
                <a:solidFill>
                  <a:srgbClr val="434343"/>
                </a:solidFill>
                <a:latin typeface="Rajdhani"/>
                <a:ea typeface="Rajdhani"/>
                <a:cs typeface="Rajdhani"/>
                <a:sym typeface="Rajdhani"/>
              </a:defRPr>
            </a:lvl6pPr>
            <a:lvl7pPr lvl="6">
              <a:spcBef>
                <a:spcPts val="0"/>
              </a:spcBef>
              <a:spcAft>
                <a:spcPts val="0"/>
              </a:spcAft>
              <a:buClr>
                <a:srgbClr val="434343"/>
              </a:buClr>
              <a:buSzPts val="2800"/>
              <a:buFont typeface="Rajdhani"/>
              <a:buNone/>
              <a:defRPr sz="2800" b="1">
                <a:solidFill>
                  <a:srgbClr val="434343"/>
                </a:solidFill>
                <a:latin typeface="Rajdhani"/>
                <a:ea typeface="Rajdhani"/>
                <a:cs typeface="Rajdhani"/>
                <a:sym typeface="Rajdhani"/>
              </a:defRPr>
            </a:lvl7pPr>
            <a:lvl8pPr lvl="7">
              <a:spcBef>
                <a:spcPts val="0"/>
              </a:spcBef>
              <a:spcAft>
                <a:spcPts val="0"/>
              </a:spcAft>
              <a:buClr>
                <a:srgbClr val="434343"/>
              </a:buClr>
              <a:buSzPts val="2800"/>
              <a:buFont typeface="Rajdhani"/>
              <a:buNone/>
              <a:defRPr sz="2800" b="1">
                <a:solidFill>
                  <a:srgbClr val="434343"/>
                </a:solidFill>
                <a:latin typeface="Rajdhani"/>
                <a:ea typeface="Rajdhani"/>
                <a:cs typeface="Rajdhani"/>
                <a:sym typeface="Rajdhani"/>
              </a:defRPr>
            </a:lvl8pPr>
            <a:lvl9pPr lvl="8">
              <a:spcBef>
                <a:spcPts val="0"/>
              </a:spcBef>
              <a:spcAft>
                <a:spcPts val="0"/>
              </a:spcAft>
              <a:buClr>
                <a:srgbClr val="434343"/>
              </a:buClr>
              <a:buSzPts val="2800"/>
              <a:buFont typeface="Rajdhani"/>
              <a:buNone/>
              <a:defRPr sz="2800" b="1">
                <a:solidFill>
                  <a:srgbClr val="434343"/>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Rajdhani Medium"/>
              <a:buChar char="●"/>
              <a:defRPr sz="1800">
                <a:solidFill>
                  <a:srgbClr val="434343"/>
                </a:solidFill>
                <a:latin typeface="Rajdhani Medium"/>
                <a:ea typeface="Rajdhani Medium"/>
                <a:cs typeface="Rajdhani Medium"/>
                <a:sym typeface="Rajdhani Medium"/>
              </a:defRPr>
            </a:lvl1pPr>
            <a:lvl2pPr marL="914400" lvl="1" indent="-317500">
              <a:lnSpc>
                <a:spcPct val="115000"/>
              </a:lnSpc>
              <a:spcBef>
                <a:spcPts val="1600"/>
              </a:spcBef>
              <a:spcAft>
                <a:spcPts val="0"/>
              </a:spcAft>
              <a:buClr>
                <a:srgbClr val="434343"/>
              </a:buClr>
              <a:buSzPts val="1400"/>
              <a:buFont typeface="Rajdhani Medium"/>
              <a:buChar char="○"/>
              <a:defRPr>
                <a:solidFill>
                  <a:srgbClr val="434343"/>
                </a:solidFill>
                <a:latin typeface="Rajdhani Medium"/>
                <a:ea typeface="Rajdhani Medium"/>
                <a:cs typeface="Rajdhani Medium"/>
                <a:sym typeface="Rajdhani Medium"/>
              </a:defRPr>
            </a:lvl2pPr>
            <a:lvl3pPr marL="1371600" lvl="2" indent="-317500">
              <a:lnSpc>
                <a:spcPct val="115000"/>
              </a:lnSpc>
              <a:spcBef>
                <a:spcPts val="1600"/>
              </a:spcBef>
              <a:spcAft>
                <a:spcPts val="0"/>
              </a:spcAft>
              <a:buClr>
                <a:srgbClr val="434343"/>
              </a:buClr>
              <a:buSzPts val="1400"/>
              <a:buFont typeface="Rajdhani Medium"/>
              <a:buChar char="■"/>
              <a:defRPr>
                <a:solidFill>
                  <a:srgbClr val="434343"/>
                </a:solidFill>
                <a:latin typeface="Rajdhani Medium"/>
                <a:ea typeface="Rajdhani Medium"/>
                <a:cs typeface="Rajdhani Medium"/>
                <a:sym typeface="Rajdhani Medium"/>
              </a:defRPr>
            </a:lvl3pPr>
            <a:lvl4pPr marL="1828800" lvl="3" indent="-317500">
              <a:lnSpc>
                <a:spcPct val="115000"/>
              </a:lnSpc>
              <a:spcBef>
                <a:spcPts val="1600"/>
              </a:spcBef>
              <a:spcAft>
                <a:spcPts val="0"/>
              </a:spcAft>
              <a:buClr>
                <a:srgbClr val="434343"/>
              </a:buClr>
              <a:buSzPts val="1400"/>
              <a:buFont typeface="Rajdhani Medium"/>
              <a:buChar char="●"/>
              <a:defRPr>
                <a:solidFill>
                  <a:srgbClr val="434343"/>
                </a:solidFill>
                <a:latin typeface="Rajdhani Medium"/>
                <a:ea typeface="Rajdhani Medium"/>
                <a:cs typeface="Rajdhani Medium"/>
                <a:sym typeface="Rajdhani Medium"/>
              </a:defRPr>
            </a:lvl4pPr>
            <a:lvl5pPr marL="2286000" lvl="4" indent="-317500">
              <a:lnSpc>
                <a:spcPct val="115000"/>
              </a:lnSpc>
              <a:spcBef>
                <a:spcPts val="1600"/>
              </a:spcBef>
              <a:spcAft>
                <a:spcPts val="0"/>
              </a:spcAft>
              <a:buClr>
                <a:srgbClr val="434343"/>
              </a:buClr>
              <a:buSzPts val="1400"/>
              <a:buFont typeface="Rajdhani Medium"/>
              <a:buChar char="○"/>
              <a:defRPr>
                <a:solidFill>
                  <a:srgbClr val="434343"/>
                </a:solidFill>
                <a:latin typeface="Rajdhani Medium"/>
                <a:ea typeface="Rajdhani Medium"/>
                <a:cs typeface="Rajdhani Medium"/>
                <a:sym typeface="Rajdhani Medium"/>
              </a:defRPr>
            </a:lvl5pPr>
            <a:lvl6pPr marL="2743200" lvl="5" indent="-317500">
              <a:lnSpc>
                <a:spcPct val="115000"/>
              </a:lnSpc>
              <a:spcBef>
                <a:spcPts val="1600"/>
              </a:spcBef>
              <a:spcAft>
                <a:spcPts val="0"/>
              </a:spcAft>
              <a:buClr>
                <a:srgbClr val="434343"/>
              </a:buClr>
              <a:buSzPts val="1400"/>
              <a:buFont typeface="Rajdhani Medium"/>
              <a:buChar char="■"/>
              <a:defRPr>
                <a:solidFill>
                  <a:srgbClr val="434343"/>
                </a:solidFill>
                <a:latin typeface="Rajdhani Medium"/>
                <a:ea typeface="Rajdhani Medium"/>
                <a:cs typeface="Rajdhani Medium"/>
                <a:sym typeface="Rajdhani Medium"/>
              </a:defRPr>
            </a:lvl6pPr>
            <a:lvl7pPr marL="3200400" lvl="6" indent="-317500">
              <a:lnSpc>
                <a:spcPct val="115000"/>
              </a:lnSpc>
              <a:spcBef>
                <a:spcPts val="1600"/>
              </a:spcBef>
              <a:spcAft>
                <a:spcPts val="0"/>
              </a:spcAft>
              <a:buClr>
                <a:srgbClr val="434343"/>
              </a:buClr>
              <a:buSzPts val="1400"/>
              <a:buFont typeface="Rajdhani Medium"/>
              <a:buChar char="●"/>
              <a:defRPr>
                <a:solidFill>
                  <a:srgbClr val="434343"/>
                </a:solidFill>
                <a:latin typeface="Rajdhani Medium"/>
                <a:ea typeface="Rajdhani Medium"/>
                <a:cs typeface="Rajdhani Medium"/>
                <a:sym typeface="Rajdhani Medium"/>
              </a:defRPr>
            </a:lvl7pPr>
            <a:lvl8pPr marL="3657600" lvl="7" indent="-317500">
              <a:lnSpc>
                <a:spcPct val="115000"/>
              </a:lnSpc>
              <a:spcBef>
                <a:spcPts val="1600"/>
              </a:spcBef>
              <a:spcAft>
                <a:spcPts val="0"/>
              </a:spcAft>
              <a:buClr>
                <a:srgbClr val="434343"/>
              </a:buClr>
              <a:buSzPts val="1400"/>
              <a:buFont typeface="Rajdhani Medium"/>
              <a:buChar char="○"/>
              <a:defRPr>
                <a:solidFill>
                  <a:srgbClr val="434343"/>
                </a:solidFill>
                <a:latin typeface="Rajdhani Medium"/>
                <a:ea typeface="Rajdhani Medium"/>
                <a:cs typeface="Rajdhani Medium"/>
                <a:sym typeface="Rajdhani Medium"/>
              </a:defRPr>
            </a:lvl8pPr>
            <a:lvl9pPr marL="4114800" lvl="8" indent="-317500">
              <a:lnSpc>
                <a:spcPct val="115000"/>
              </a:lnSpc>
              <a:spcBef>
                <a:spcPts val="1600"/>
              </a:spcBef>
              <a:spcAft>
                <a:spcPts val="1600"/>
              </a:spcAft>
              <a:buClr>
                <a:srgbClr val="434343"/>
              </a:buClr>
              <a:buSzPts val="1400"/>
              <a:buFont typeface="Rajdhani Medium"/>
              <a:buChar char="■"/>
              <a:defRPr>
                <a:solidFill>
                  <a:srgbClr val="434343"/>
                </a:solidFill>
                <a:latin typeface="Rajdhani Medium"/>
                <a:ea typeface="Rajdhani Medium"/>
                <a:cs typeface="Rajdhani Medium"/>
                <a:sym typeface="Rajdhani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image" Target="../media/image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7.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9"/>
          <p:cNvSpPr txBox="1">
            <a:spLocks noGrp="1"/>
          </p:cNvSpPr>
          <p:nvPr>
            <p:ph type="subTitle" idx="1"/>
          </p:nvPr>
        </p:nvSpPr>
        <p:spPr>
          <a:xfrm>
            <a:off x="2853000" y="2440225"/>
            <a:ext cx="3438000" cy="97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Times New Roman"/>
                <a:ea typeface="Times New Roman"/>
                <a:cs typeface="Times New Roman"/>
                <a:sym typeface="Times New Roman"/>
              </a:rPr>
              <a:t>Gloria Huang</a:t>
            </a:r>
            <a:endParaRPr sz="2100">
              <a:latin typeface="Times New Roman"/>
              <a:ea typeface="Times New Roman"/>
              <a:cs typeface="Times New Roman"/>
              <a:sym typeface="Times New Roman"/>
            </a:endParaRPr>
          </a:p>
          <a:p>
            <a:pPr marL="0" lvl="0" indent="0" algn="ctr" rtl="0">
              <a:spcBef>
                <a:spcPts val="0"/>
              </a:spcBef>
              <a:spcAft>
                <a:spcPts val="0"/>
              </a:spcAft>
              <a:buNone/>
            </a:pPr>
            <a:r>
              <a:rPr lang="en" sz="2100">
                <a:latin typeface="Times New Roman"/>
                <a:ea typeface="Times New Roman"/>
                <a:cs typeface="Times New Roman"/>
                <a:sym typeface="Times New Roman"/>
              </a:rPr>
              <a:t>Western Kentucky University</a:t>
            </a:r>
            <a:endParaRPr sz="2100">
              <a:latin typeface="Times New Roman"/>
              <a:ea typeface="Times New Roman"/>
              <a:cs typeface="Times New Roman"/>
              <a:sym typeface="Times New Roman"/>
            </a:endParaRPr>
          </a:p>
          <a:p>
            <a:pPr marL="0" lvl="0" indent="0" algn="ctr" rtl="0">
              <a:spcBef>
                <a:spcPts val="0"/>
              </a:spcBef>
              <a:spcAft>
                <a:spcPts val="0"/>
              </a:spcAft>
              <a:buNone/>
            </a:pPr>
            <a:r>
              <a:rPr lang="en" sz="2100">
                <a:latin typeface="Times New Roman"/>
                <a:ea typeface="Times New Roman"/>
                <a:cs typeface="Times New Roman"/>
                <a:sym typeface="Times New Roman"/>
              </a:rPr>
              <a:t>Mathematics Department</a:t>
            </a:r>
            <a:endParaRPr sz="2100">
              <a:latin typeface="Times New Roman"/>
              <a:ea typeface="Times New Roman"/>
              <a:cs typeface="Times New Roman"/>
              <a:sym typeface="Times New Roman"/>
            </a:endParaRPr>
          </a:p>
        </p:txBody>
      </p:sp>
      <p:sp>
        <p:nvSpPr>
          <p:cNvPr id="241" name="Google Shape;241;p29"/>
          <p:cNvSpPr txBox="1">
            <a:spLocks noGrp="1"/>
          </p:cNvSpPr>
          <p:nvPr>
            <p:ph type="ctrTitle"/>
          </p:nvPr>
        </p:nvSpPr>
        <p:spPr>
          <a:xfrm>
            <a:off x="683250" y="343150"/>
            <a:ext cx="7777500" cy="2024400"/>
          </a:xfrm>
          <a:prstGeom prst="rect">
            <a:avLst/>
          </a:prstGeom>
          <a:solidFill>
            <a:srgbClr val="FFFFFF"/>
          </a:solidFill>
          <a:ln w="2857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85000"/>
              </a:lnSpc>
              <a:spcBef>
                <a:spcPts val="0"/>
              </a:spcBef>
              <a:spcAft>
                <a:spcPts val="0"/>
              </a:spcAft>
              <a:buNone/>
            </a:pPr>
            <a:r>
              <a:rPr lang="en" sz="4400">
                <a:solidFill>
                  <a:srgbClr val="000000"/>
                </a:solidFill>
                <a:latin typeface="Times New Roman"/>
                <a:ea typeface="Times New Roman"/>
                <a:cs typeface="Times New Roman"/>
                <a:sym typeface="Times New Roman"/>
              </a:rPr>
              <a:t>Analyzing the parameter space of a wound-healing model with three-dimensional geometry</a:t>
            </a:r>
            <a:endParaRPr sz="4400">
              <a:solidFill>
                <a:srgbClr val="000000"/>
              </a:solidFill>
              <a:latin typeface="Times New Roman"/>
              <a:ea typeface="Times New Roman"/>
              <a:cs typeface="Times New Roman"/>
              <a:sym typeface="Times New Roman"/>
            </a:endParaRPr>
          </a:p>
        </p:txBody>
      </p:sp>
      <p:pic>
        <p:nvPicPr>
          <p:cNvPr id="242" name="Google Shape;242;p29"/>
          <p:cNvPicPr preferRelativeResize="0"/>
          <p:nvPr/>
        </p:nvPicPr>
        <p:blipFill>
          <a:blip r:embed="rId5">
            <a:alphaModFix/>
          </a:blip>
          <a:stretch>
            <a:fillRect/>
          </a:stretch>
        </p:blipFill>
        <p:spPr>
          <a:xfrm>
            <a:off x="6399750" y="2954450"/>
            <a:ext cx="2326775" cy="1928825"/>
          </a:xfrm>
          <a:prstGeom prst="rect">
            <a:avLst/>
          </a:prstGeom>
          <a:noFill/>
          <a:ln>
            <a:noFill/>
          </a:ln>
        </p:spPr>
      </p:pic>
      <p:pic>
        <p:nvPicPr>
          <p:cNvPr id="243" name="Google Shape;243;p29"/>
          <p:cNvPicPr preferRelativeResize="0"/>
          <p:nvPr/>
        </p:nvPicPr>
        <p:blipFill>
          <a:blip r:embed="rId6">
            <a:alphaModFix/>
          </a:blip>
          <a:stretch>
            <a:fillRect/>
          </a:stretch>
        </p:blipFill>
        <p:spPr>
          <a:xfrm>
            <a:off x="301600" y="2954450"/>
            <a:ext cx="2821249" cy="1928825"/>
          </a:xfrm>
          <a:prstGeom prst="rect">
            <a:avLst/>
          </a:prstGeom>
          <a:noFill/>
          <a:ln>
            <a:noFill/>
          </a:ln>
        </p:spPr>
      </p:pic>
      <p:pic>
        <p:nvPicPr>
          <p:cNvPr id="4" name="Audio 3">
            <a:hlinkClick r:id="" action="ppaction://media"/>
            <a:extLst>
              <a:ext uri="{FF2B5EF4-FFF2-40B4-BE49-F238E27FC236}">
                <a16:creationId xmlns:a16="http://schemas.microsoft.com/office/drawing/2014/main" id="{4AF892F4-0333-4B04-BEC1-3F585E74E9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p:transition spd="slow" advTm="1628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8"/>
          <p:cNvSpPr/>
          <p:nvPr/>
        </p:nvSpPr>
        <p:spPr>
          <a:xfrm>
            <a:off x="-1085450" y="-1120825"/>
            <a:ext cx="4494000" cy="4469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8"/>
          <p:cNvSpPr txBox="1"/>
          <p:nvPr/>
        </p:nvSpPr>
        <p:spPr>
          <a:xfrm>
            <a:off x="-230325" y="707025"/>
            <a:ext cx="3576300" cy="145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800" b="1">
                <a:solidFill>
                  <a:srgbClr val="FFFFFF"/>
                </a:solidFill>
                <a:latin typeface="Georgia"/>
                <a:ea typeface="Georgia"/>
                <a:cs typeface="Georgia"/>
                <a:sym typeface="Georgia"/>
              </a:rPr>
              <a:t>Parameter Space</a:t>
            </a:r>
            <a:endParaRPr sz="3800" b="1">
              <a:solidFill>
                <a:srgbClr val="FFFFFF"/>
              </a:solidFill>
              <a:latin typeface="Georgia"/>
              <a:ea typeface="Georgia"/>
              <a:cs typeface="Georgia"/>
              <a:sym typeface="Georgia"/>
            </a:endParaRPr>
          </a:p>
        </p:txBody>
      </p:sp>
      <p:sp>
        <p:nvSpPr>
          <p:cNvPr id="319" name="Google Shape;319;p38"/>
          <p:cNvSpPr txBox="1"/>
          <p:nvPr/>
        </p:nvSpPr>
        <p:spPr>
          <a:xfrm flipH="1">
            <a:off x="3408550" y="677400"/>
            <a:ext cx="5619300" cy="37887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000000"/>
              </a:buClr>
              <a:buSzPts val="2000"/>
              <a:buFont typeface="Georgia"/>
              <a:buChar char="●"/>
            </a:pPr>
            <a:r>
              <a:rPr lang="en" sz="2000">
                <a:latin typeface="Georgia"/>
                <a:ea typeface="Georgia"/>
                <a:cs typeface="Georgia"/>
                <a:sym typeface="Georgia"/>
              </a:rPr>
              <a:t>Each parameter was assigned a range in which it was allowed to vary.</a:t>
            </a:r>
            <a:endParaRPr sz="2000">
              <a:latin typeface="Georgia"/>
              <a:ea typeface="Georgia"/>
              <a:cs typeface="Georgia"/>
              <a:sym typeface="Georgia"/>
            </a:endParaRPr>
          </a:p>
          <a:p>
            <a:pPr marL="914400" lvl="1" indent="-355600" algn="l" rtl="0">
              <a:lnSpc>
                <a:spcPct val="115000"/>
              </a:lnSpc>
              <a:spcBef>
                <a:spcPts val="0"/>
              </a:spcBef>
              <a:spcAft>
                <a:spcPts val="0"/>
              </a:spcAft>
              <a:buClr>
                <a:srgbClr val="000000"/>
              </a:buClr>
              <a:buSzPts val="2000"/>
              <a:buFont typeface="Georgia"/>
              <a:buChar char="○"/>
            </a:pPr>
            <a:r>
              <a:rPr lang="en" sz="2000">
                <a:latin typeface="Georgia"/>
                <a:ea typeface="Georgia"/>
                <a:cs typeface="Georgia"/>
                <a:sym typeface="Georgia"/>
              </a:rPr>
              <a:t>Corresponding to the bounds on the axes.</a:t>
            </a:r>
            <a:endParaRPr sz="2000">
              <a:latin typeface="Georgia"/>
              <a:ea typeface="Georgia"/>
              <a:cs typeface="Georgia"/>
              <a:sym typeface="Georgia"/>
            </a:endParaRPr>
          </a:p>
          <a:p>
            <a:pPr marL="457200" lvl="0" indent="-355600" algn="l" rtl="0">
              <a:lnSpc>
                <a:spcPct val="115000"/>
              </a:lnSpc>
              <a:spcBef>
                <a:spcPts val="0"/>
              </a:spcBef>
              <a:spcAft>
                <a:spcPts val="0"/>
              </a:spcAft>
              <a:buClr>
                <a:srgbClr val="000000"/>
              </a:buClr>
              <a:buSzPts val="2000"/>
              <a:buFont typeface="Georgia"/>
              <a:buChar char="●"/>
            </a:pPr>
            <a:r>
              <a:rPr lang="en" sz="2000">
                <a:latin typeface="Georgia"/>
                <a:ea typeface="Georgia"/>
                <a:cs typeface="Georgia"/>
                <a:sym typeface="Georgia"/>
              </a:rPr>
              <a:t>Growth parameters varied from 0-200.</a:t>
            </a:r>
            <a:endParaRPr sz="2000">
              <a:latin typeface="Georgia"/>
              <a:ea typeface="Georgia"/>
              <a:cs typeface="Georgia"/>
              <a:sym typeface="Georgia"/>
            </a:endParaRPr>
          </a:p>
          <a:p>
            <a:pPr marL="457200" lvl="0" indent="-355600" algn="l" rtl="0">
              <a:lnSpc>
                <a:spcPct val="115000"/>
              </a:lnSpc>
              <a:spcBef>
                <a:spcPts val="0"/>
              </a:spcBef>
              <a:spcAft>
                <a:spcPts val="0"/>
              </a:spcAft>
              <a:buClr>
                <a:srgbClr val="000000"/>
              </a:buClr>
              <a:buSzPts val="2000"/>
              <a:buFont typeface="Georgia"/>
              <a:buChar char="●"/>
            </a:pPr>
            <a:r>
              <a:rPr lang="en" sz="2000">
                <a:latin typeface="Georgia"/>
                <a:ea typeface="Georgia"/>
                <a:cs typeface="Georgia"/>
                <a:sym typeface="Georgia"/>
              </a:rPr>
              <a:t>Loss parameters varied from 0-1.</a:t>
            </a:r>
            <a:endParaRPr sz="2000">
              <a:latin typeface="Georgia"/>
              <a:ea typeface="Georgia"/>
              <a:cs typeface="Georgia"/>
              <a:sym typeface="Georgia"/>
            </a:endParaRPr>
          </a:p>
          <a:p>
            <a:pPr marL="0" lvl="0" indent="0" algn="l" rtl="0">
              <a:lnSpc>
                <a:spcPct val="115000"/>
              </a:lnSpc>
              <a:spcBef>
                <a:spcPts val="0"/>
              </a:spcBef>
              <a:spcAft>
                <a:spcPts val="0"/>
              </a:spcAft>
              <a:buNone/>
            </a:pPr>
            <a:endParaRPr sz="2000">
              <a:latin typeface="Georgia"/>
              <a:ea typeface="Georgia"/>
              <a:cs typeface="Georgia"/>
              <a:sym typeface="Georgia"/>
            </a:endParaRPr>
          </a:p>
          <a:p>
            <a:pPr marL="457200" lvl="0" indent="-355600" algn="l" rtl="0">
              <a:lnSpc>
                <a:spcPct val="115000"/>
              </a:lnSpc>
              <a:spcBef>
                <a:spcPts val="0"/>
              </a:spcBef>
              <a:spcAft>
                <a:spcPts val="0"/>
              </a:spcAft>
              <a:buClr>
                <a:srgbClr val="000000"/>
              </a:buClr>
              <a:buSzPts val="2000"/>
              <a:buFont typeface="Georgia"/>
              <a:buChar char="●"/>
            </a:pPr>
            <a:r>
              <a:rPr lang="en" sz="2000">
                <a:latin typeface="Georgia"/>
                <a:ea typeface="Georgia"/>
                <a:cs typeface="Georgia"/>
                <a:sym typeface="Georgia"/>
              </a:rPr>
              <a:t>Ranges were refined after each construction to better capture the geometry.</a:t>
            </a:r>
            <a:endParaRPr sz="2000">
              <a:latin typeface="Georgia"/>
              <a:ea typeface="Georgia"/>
              <a:cs typeface="Georgia"/>
              <a:sym typeface="Georgia"/>
            </a:endParaRPr>
          </a:p>
        </p:txBody>
      </p:sp>
      <p:pic>
        <p:nvPicPr>
          <p:cNvPr id="3" name="Audio 2">
            <a:hlinkClick r:id="" action="ppaction://media"/>
            <a:extLst>
              <a:ext uri="{FF2B5EF4-FFF2-40B4-BE49-F238E27FC236}">
                <a16:creationId xmlns:a16="http://schemas.microsoft.com/office/drawing/2014/main" id="{B08F293C-7E8B-495D-B197-E6CE39D18E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spd="slow" advTm="3196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39"/>
          <p:cNvPicPr preferRelativeResize="0"/>
          <p:nvPr/>
        </p:nvPicPr>
        <p:blipFill>
          <a:blip r:embed="rId5">
            <a:alphaModFix/>
          </a:blip>
          <a:stretch>
            <a:fillRect/>
          </a:stretch>
        </p:blipFill>
        <p:spPr>
          <a:xfrm>
            <a:off x="3104975" y="1839776"/>
            <a:ext cx="2966551" cy="2552275"/>
          </a:xfrm>
          <a:prstGeom prst="rect">
            <a:avLst/>
          </a:prstGeom>
          <a:noFill/>
          <a:ln>
            <a:noFill/>
          </a:ln>
        </p:spPr>
      </p:pic>
      <p:pic>
        <p:nvPicPr>
          <p:cNvPr id="325" name="Google Shape;325;p39"/>
          <p:cNvPicPr preferRelativeResize="0"/>
          <p:nvPr/>
        </p:nvPicPr>
        <p:blipFill>
          <a:blip r:embed="rId6">
            <a:alphaModFix/>
          </a:blip>
          <a:stretch>
            <a:fillRect/>
          </a:stretch>
        </p:blipFill>
        <p:spPr>
          <a:xfrm>
            <a:off x="6055275" y="187875"/>
            <a:ext cx="2966550" cy="2552275"/>
          </a:xfrm>
          <a:prstGeom prst="rect">
            <a:avLst/>
          </a:prstGeom>
          <a:noFill/>
          <a:ln>
            <a:noFill/>
          </a:ln>
        </p:spPr>
      </p:pic>
      <p:sp>
        <p:nvSpPr>
          <p:cNvPr id="326" name="Google Shape;326;p39"/>
          <p:cNvSpPr txBox="1"/>
          <p:nvPr/>
        </p:nvSpPr>
        <p:spPr>
          <a:xfrm flipH="1">
            <a:off x="6395700" y="2740149"/>
            <a:ext cx="2285700" cy="341100"/>
          </a:xfrm>
          <a:prstGeom prst="rect">
            <a:avLst/>
          </a:prstGeom>
          <a:solidFill>
            <a:schemeClr val="accent1"/>
          </a:solidFill>
          <a:ln w="19050" cap="flat" cmpd="sng">
            <a:solidFill>
              <a:schemeClr val="accent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383536"/>
                </a:solidFill>
                <a:latin typeface="Hind Vadodara Light"/>
                <a:ea typeface="Hind Vadodara Light"/>
                <a:cs typeface="Hind Vadodara Light"/>
                <a:sym typeface="Hind Vadodara Light"/>
              </a:rPr>
              <a:t>Figure 3: None Identifiable</a:t>
            </a:r>
            <a:endParaRPr>
              <a:solidFill>
                <a:srgbClr val="383536"/>
              </a:solidFill>
              <a:latin typeface="Hind Vadodara Light"/>
              <a:ea typeface="Hind Vadodara Light"/>
              <a:cs typeface="Hind Vadodara Light"/>
              <a:sym typeface="Hind Vadodara Light"/>
            </a:endParaRPr>
          </a:p>
        </p:txBody>
      </p:sp>
      <p:sp>
        <p:nvSpPr>
          <p:cNvPr id="327" name="Google Shape;327;p39"/>
          <p:cNvSpPr txBox="1"/>
          <p:nvPr/>
        </p:nvSpPr>
        <p:spPr>
          <a:xfrm flipH="1">
            <a:off x="3402575" y="4392049"/>
            <a:ext cx="2285700" cy="341100"/>
          </a:xfrm>
          <a:prstGeom prst="rect">
            <a:avLst/>
          </a:prstGeom>
          <a:solidFill>
            <a:schemeClr val="accent1"/>
          </a:solidFill>
          <a:ln w="19050" cap="flat" cmpd="sng">
            <a:solidFill>
              <a:schemeClr val="accent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383536"/>
                </a:solidFill>
                <a:latin typeface="Hind Vadodara Light"/>
                <a:ea typeface="Hind Vadodara Light"/>
                <a:cs typeface="Hind Vadodara Light"/>
                <a:sym typeface="Hind Vadodara Light"/>
              </a:rPr>
              <a:t>Figure 2: One Identifiable</a:t>
            </a:r>
            <a:endParaRPr>
              <a:solidFill>
                <a:srgbClr val="383536"/>
              </a:solidFill>
              <a:latin typeface="Hind Vadodara Light"/>
              <a:ea typeface="Hind Vadodara Light"/>
              <a:cs typeface="Hind Vadodara Light"/>
              <a:sym typeface="Hind Vadodara Light"/>
            </a:endParaRPr>
          </a:p>
        </p:txBody>
      </p:sp>
      <p:pic>
        <p:nvPicPr>
          <p:cNvPr id="328" name="Google Shape;328;p39"/>
          <p:cNvPicPr preferRelativeResize="0"/>
          <p:nvPr/>
        </p:nvPicPr>
        <p:blipFill>
          <a:blip r:embed="rId7">
            <a:alphaModFix/>
          </a:blip>
          <a:stretch>
            <a:fillRect/>
          </a:stretch>
        </p:blipFill>
        <p:spPr>
          <a:xfrm>
            <a:off x="263425" y="187875"/>
            <a:ext cx="2966550" cy="2552275"/>
          </a:xfrm>
          <a:prstGeom prst="rect">
            <a:avLst/>
          </a:prstGeom>
          <a:noFill/>
          <a:ln>
            <a:noFill/>
          </a:ln>
        </p:spPr>
      </p:pic>
      <p:sp>
        <p:nvSpPr>
          <p:cNvPr id="329" name="Google Shape;329;p39"/>
          <p:cNvSpPr txBox="1"/>
          <p:nvPr/>
        </p:nvSpPr>
        <p:spPr>
          <a:xfrm flipH="1">
            <a:off x="603850" y="2876974"/>
            <a:ext cx="2285700" cy="341100"/>
          </a:xfrm>
          <a:prstGeom prst="rect">
            <a:avLst/>
          </a:prstGeom>
          <a:solidFill>
            <a:schemeClr val="accent1"/>
          </a:solidFill>
          <a:ln w="19050" cap="flat" cmpd="sng">
            <a:solidFill>
              <a:schemeClr val="accent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383536"/>
                </a:solidFill>
                <a:latin typeface="Hind Vadodara Light"/>
                <a:ea typeface="Hind Vadodara Light"/>
                <a:cs typeface="Hind Vadodara Light"/>
                <a:sym typeface="Hind Vadodara Light"/>
              </a:rPr>
              <a:t>Figure 1: Both Identifiable</a:t>
            </a:r>
            <a:endParaRPr>
              <a:solidFill>
                <a:srgbClr val="383536"/>
              </a:solidFill>
              <a:latin typeface="Hind Vadodara Light"/>
              <a:ea typeface="Hind Vadodara Light"/>
              <a:cs typeface="Hind Vadodara Light"/>
              <a:sym typeface="Hind Vadodara Light"/>
            </a:endParaRPr>
          </a:p>
        </p:txBody>
      </p:sp>
      <p:pic>
        <p:nvPicPr>
          <p:cNvPr id="3" name="Audio 2">
            <a:hlinkClick r:id="" action="ppaction://media"/>
            <a:extLst>
              <a:ext uri="{FF2B5EF4-FFF2-40B4-BE49-F238E27FC236}">
                <a16:creationId xmlns:a16="http://schemas.microsoft.com/office/drawing/2014/main" id="{9FDACE84-AEE3-4FB1-865A-6479DB5B015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4584700"/>
            <a:ext cx="406400" cy="406400"/>
          </a:xfrm>
          <a:prstGeom prst="rect">
            <a:avLst/>
          </a:prstGeom>
        </p:spPr>
      </p:pic>
    </p:spTree>
  </p:cSld>
  <p:clrMapOvr>
    <a:masterClrMapping/>
  </p:clrMapOvr>
  <p:transition spd="slow" advTm="4603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40"/>
          <p:cNvPicPr preferRelativeResize="0"/>
          <p:nvPr/>
        </p:nvPicPr>
        <p:blipFill>
          <a:blip r:embed="rId5">
            <a:alphaModFix/>
          </a:blip>
          <a:stretch>
            <a:fillRect/>
          </a:stretch>
        </p:blipFill>
        <p:spPr>
          <a:xfrm>
            <a:off x="820950" y="1029375"/>
            <a:ext cx="7502100" cy="2874175"/>
          </a:xfrm>
          <a:prstGeom prst="rect">
            <a:avLst/>
          </a:prstGeom>
          <a:noFill/>
          <a:ln>
            <a:noFill/>
          </a:ln>
        </p:spPr>
      </p:pic>
      <p:sp>
        <p:nvSpPr>
          <p:cNvPr id="335" name="Google Shape;335;p40"/>
          <p:cNvSpPr txBox="1"/>
          <p:nvPr/>
        </p:nvSpPr>
        <p:spPr>
          <a:xfrm>
            <a:off x="1949925" y="252900"/>
            <a:ext cx="5696100" cy="63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b="1">
                <a:latin typeface="Georgia"/>
                <a:ea typeface="Georgia"/>
                <a:cs typeface="Georgia"/>
                <a:sym typeface="Georgia"/>
              </a:rPr>
              <a:t>Identifiability Results</a:t>
            </a:r>
            <a:endParaRPr sz="3300" b="1">
              <a:latin typeface="Georgia"/>
              <a:ea typeface="Georgia"/>
              <a:cs typeface="Georgia"/>
              <a:sym typeface="Georgia"/>
            </a:endParaRPr>
          </a:p>
        </p:txBody>
      </p:sp>
      <p:sp>
        <p:nvSpPr>
          <p:cNvPr id="336" name="Google Shape;336;p40"/>
          <p:cNvSpPr txBox="1"/>
          <p:nvPr/>
        </p:nvSpPr>
        <p:spPr>
          <a:xfrm>
            <a:off x="872550" y="4179100"/>
            <a:ext cx="7502100" cy="551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b="1" i="1">
                <a:solidFill>
                  <a:srgbClr val="749C64"/>
                </a:solidFill>
                <a:latin typeface="Georgia"/>
                <a:ea typeface="Georgia"/>
                <a:cs typeface="Georgia"/>
                <a:sym typeface="Georgia"/>
              </a:rPr>
              <a:t>k</a:t>
            </a:r>
            <a:r>
              <a:rPr lang="en" sz="2400" b="1" i="1" baseline="-25000">
                <a:solidFill>
                  <a:srgbClr val="749C64"/>
                </a:solidFill>
                <a:latin typeface="Georgia"/>
                <a:ea typeface="Georgia"/>
                <a:cs typeface="Georgia"/>
                <a:sym typeface="Georgia"/>
              </a:rPr>
              <a:t>4 </a:t>
            </a:r>
            <a:r>
              <a:rPr lang="en" sz="2400" b="1" i="1">
                <a:solidFill>
                  <a:srgbClr val="749C64"/>
                </a:solidFill>
                <a:latin typeface="Georgia"/>
                <a:ea typeface="Georgia"/>
                <a:cs typeface="Georgia"/>
                <a:sym typeface="Georgia"/>
              </a:rPr>
              <a:t>,k</a:t>
            </a:r>
            <a:r>
              <a:rPr lang="en" sz="2400" b="1" i="1" baseline="-25000">
                <a:solidFill>
                  <a:srgbClr val="749C64"/>
                </a:solidFill>
                <a:latin typeface="Georgia"/>
                <a:ea typeface="Georgia"/>
                <a:cs typeface="Georgia"/>
                <a:sym typeface="Georgia"/>
              </a:rPr>
              <a:t>5</a:t>
            </a:r>
            <a:r>
              <a:rPr lang="en" sz="2400" b="1" i="1">
                <a:solidFill>
                  <a:srgbClr val="749C64"/>
                </a:solidFill>
                <a:latin typeface="Georgia"/>
                <a:ea typeface="Georgia"/>
                <a:cs typeface="Georgia"/>
                <a:sym typeface="Georgia"/>
              </a:rPr>
              <a:t> ,k</a:t>
            </a:r>
            <a:r>
              <a:rPr lang="en" sz="2400" b="1" i="1" baseline="-25000">
                <a:solidFill>
                  <a:srgbClr val="749C64"/>
                </a:solidFill>
                <a:latin typeface="Georgia"/>
                <a:ea typeface="Georgia"/>
                <a:cs typeface="Georgia"/>
                <a:sym typeface="Georgia"/>
              </a:rPr>
              <a:t>6</a:t>
            </a:r>
            <a:r>
              <a:rPr lang="en" sz="2400" b="1" i="1">
                <a:solidFill>
                  <a:srgbClr val="749C64"/>
                </a:solidFill>
                <a:latin typeface="Georgia"/>
                <a:ea typeface="Georgia"/>
                <a:cs typeface="Georgia"/>
                <a:sym typeface="Georgia"/>
              </a:rPr>
              <a:t> ,k</a:t>
            </a:r>
            <a:r>
              <a:rPr lang="en" sz="2400" b="1" i="1" baseline="-25000">
                <a:solidFill>
                  <a:srgbClr val="749C64"/>
                </a:solidFill>
                <a:latin typeface="Georgia"/>
                <a:ea typeface="Georgia"/>
                <a:cs typeface="Georgia"/>
                <a:sym typeface="Georgia"/>
              </a:rPr>
              <a:t>7 </a:t>
            </a:r>
            <a:r>
              <a:rPr lang="en" sz="2400" b="1" i="1">
                <a:solidFill>
                  <a:srgbClr val="749C64"/>
                </a:solidFill>
                <a:latin typeface="Georgia"/>
                <a:ea typeface="Georgia"/>
                <a:cs typeface="Georgia"/>
                <a:sym typeface="Georgia"/>
              </a:rPr>
              <a:t> </a:t>
            </a:r>
            <a:r>
              <a:rPr lang="en" sz="2400" b="1">
                <a:solidFill>
                  <a:srgbClr val="749C64"/>
                </a:solidFill>
                <a:latin typeface="Times New Roman"/>
                <a:ea typeface="Times New Roman"/>
                <a:cs typeface="Times New Roman"/>
                <a:sym typeface="Times New Roman"/>
              </a:rPr>
              <a:t>were able to be identified most often</a:t>
            </a:r>
            <a:endParaRPr b="1">
              <a:solidFill>
                <a:srgbClr val="749C64"/>
              </a:solidFill>
              <a:latin typeface="Times New Roman"/>
              <a:ea typeface="Times New Roman"/>
              <a:cs typeface="Times New Roman"/>
              <a:sym typeface="Times New Roman"/>
            </a:endParaRPr>
          </a:p>
        </p:txBody>
      </p:sp>
      <p:pic>
        <p:nvPicPr>
          <p:cNvPr id="3" name="Audio 2">
            <a:hlinkClick r:id="" action="ppaction://media"/>
            <a:extLst>
              <a:ext uri="{FF2B5EF4-FFF2-40B4-BE49-F238E27FC236}">
                <a16:creationId xmlns:a16="http://schemas.microsoft.com/office/drawing/2014/main" id="{ED7FD036-F6B1-43CB-AF69-977E5B229C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spd="slow" advTm="3839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1"/>
          <p:cNvSpPr txBox="1"/>
          <p:nvPr/>
        </p:nvSpPr>
        <p:spPr>
          <a:xfrm flipH="1">
            <a:off x="476025" y="979725"/>
            <a:ext cx="8244900" cy="38943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000000"/>
              </a:buClr>
              <a:buSzPts val="2000"/>
              <a:buFont typeface="Times New Roman"/>
              <a:buChar char="●"/>
            </a:pPr>
            <a:r>
              <a:rPr lang="en" sz="2000">
                <a:latin typeface="Times New Roman"/>
                <a:ea typeface="Times New Roman"/>
                <a:cs typeface="Times New Roman"/>
                <a:sym typeface="Times New Roman"/>
              </a:rPr>
              <a:t>The parameters able to be identified most often were:</a:t>
            </a:r>
            <a:endParaRPr sz="2000">
              <a:latin typeface="Times New Roman"/>
              <a:ea typeface="Times New Roman"/>
              <a:cs typeface="Times New Roman"/>
              <a:sym typeface="Times New Roman"/>
            </a:endParaRPr>
          </a:p>
          <a:p>
            <a:pPr marL="914400" lvl="1" indent="-381000" algn="l" rtl="0">
              <a:lnSpc>
                <a:spcPct val="115000"/>
              </a:lnSpc>
              <a:spcBef>
                <a:spcPts val="0"/>
              </a:spcBef>
              <a:spcAft>
                <a:spcPts val="0"/>
              </a:spcAft>
              <a:buClr>
                <a:srgbClr val="000000"/>
              </a:buClr>
              <a:buSzPts val="2400"/>
              <a:buFont typeface="Times New Roman"/>
              <a:buChar char="○"/>
            </a:pPr>
            <a:r>
              <a:rPr lang="en" sz="2300" i="1">
                <a:latin typeface="Times New Roman"/>
                <a:ea typeface="Times New Roman"/>
                <a:cs typeface="Times New Roman"/>
                <a:sym typeface="Times New Roman"/>
              </a:rPr>
              <a:t>k</a:t>
            </a:r>
            <a:r>
              <a:rPr lang="en" sz="2300" i="1" baseline="-25000">
                <a:latin typeface="Times New Roman"/>
                <a:ea typeface="Times New Roman"/>
                <a:cs typeface="Times New Roman"/>
                <a:sym typeface="Times New Roman"/>
              </a:rPr>
              <a:t>4 </a:t>
            </a:r>
            <a:r>
              <a:rPr lang="en" sz="1900">
                <a:latin typeface="Times New Roman"/>
                <a:ea typeface="Times New Roman"/>
                <a:cs typeface="Times New Roman"/>
                <a:sym typeface="Times New Roman"/>
              </a:rPr>
              <a:t>: The Interaction Between MMPs and TIMPs</a:t>
            </a:r>
            <a:endParaRPr sz="1900">
              <a:latin typeface="Times New Roman"/>
              <a:ea typeface="Times New Roman"/>
              <a:cs typeface="Times New Roman"/>
              <a:sym typeface="Times New Roman"/>
            </a:endParaRPr>
          </a:p>
          <a:p>
            <a:pPr marL="914400" lvl="1" indent="-381000" algn="l" rtl="0">
              <a:lnSpc>
                <a:spcPct val="115000"/>
              </a:lnSpc>
              <a:spcBef>
                <a:spcPts val="0"/>
              </a:spcBef>
              <a:spcAft>
                <a:spcPts val="0"/>
              </a:spcAft>
              <a:buClr>
                <a:srgbClr val="000000"/>
              </a:buClr>
              <a:buSzPts val="2400"/>
              <a:buFont typeface="Times New Roman"/>
              <a:buChar char="○"/>
            </a:pPr>
            <a:r>
              <a:rPr lang="en" sz="2300" i="1">
                <a:latin typeface="Times New Roman"/>
                <a:ea typeface="Times New Roman"/>
                <a:cs typeface="Times New Roman"/>
                <a:sym typeface="Times New Roman"/>
              </a:rPr>
              <a:t>k</a:t>
            </a:r>
            <a:r>
              <a:rPr lang="en" sz="2300" i="1" baseline="-25000">
                <a:latin typeface="Times New Roman"/>
                <a:ea typeface="Times New Roman"/>
                <a:cs typeface="Times New Roman"/>
                <a:sym typeface="Times New Roman"/>
              </a:rPr>
              <a:t>5 </a:t>
            </a:r>
            <a:r>
              <a:rPr lang="en" sz="1900">
                <a:solidFill>
                  <a:schemeClr val="dk1"/>
                </a:solidFill>
                <a:latin typeface="Times New Roman"/>
                <a:ea typeface="Times New Roman"/>
                <a:cs typeface="Times New Roman"/>
                <a:sym typeface="Times New Roman"/>
              </a:rPr>
              <a:t>:The Production of TIMPs</a:t>
            </a:r>
            <a:endParaRPr sz="2300" i="1" baseline="-25000">
              <a:latin typeface="Times New Roman"/>
              <a:ea typeface="Times New Roman"/>
              <a:cs typeface="Times New Roman"/>
              <a:sym typeface="Times New Roman"/>
            </a:endParaRPr>
          </a:p>
          <a:p>
            <a:pPr marL="914400" lvl="1" indent="-381000" algn="l" rtl="0">
              <a:lnSpc>
                <a:spcPct val="115000"/>
              </a:lnSpc>
              <a:spcBef>
                <a:spcPts val="0"/>
              </a:spcBef>
              <a:spcAft>
                <a:spcPts val="0"/>
              </a:spcAft>
              <a:buClr>
                <a:srgbClr val="000000"/>
              </a:buClr>
              <a:buSzPts val="2400"/>
              <a:buFont typeface="Times New Roman"/>
              <a:buChar char="○"/>
            </a:pPr>
            <a:r>
              <a:rPr lang="en" sz="2300" i="1">
                <a:latin typeface="Times New Roman"/>
                <a:ea typeface="Times New Roman"/>
                <a:cs typeface="Times New Roman"/>
                <a:sym typeface="Times New Roman"/>
              </a:rPr>
              <a:t>k</a:t>
            </a:r>
            <a:r>
              <a:rPr lang="en" sz="2300" i="1" baseline="-25000">
                <a:latin typeface="Times New Roman"/>
                <a:ea typeface="Times New Roman"/>
                <a:cs typeface="Times New Roman"/>
                <a:sym typeface="Times New Roman"/>
              </a:rPr>
              <a:t>6</a:t>
            </a:r>
            <a:r>
              <a:rPr lang="en" sz="1900">
                <a:latin typeface="Times New Roman"/>
                <a:ea typeface="Times New Roman"/>
                <a:cs typeface="Times New Roman"/>
                <a:sym typeface="Times New Roman"/>
              </a:rPr>
              <a:t> : Half Maximal Concentration of TIMPs</a:t>
            </a:r>
            <a:endParaRPr sz="2300">
              <a:latin typeface="Times New Roman"/>
              <a:ea typeface="Times New Roman"/>
              <a:cs typeface="Times New Roman"/>
              <a:sym typeface="Times New Roman"/>
            </a:endParaRPr>
          </a:p>
          <a:p>
            <a:pPr marL="914400" lvl="1" indent="-381000" algn="l" rtl="0">
              <a:lnSpc>
                <a:spcPct val="115000"/>
              </a:lnSpc>
              <a:spcBef>
                <a:spcPts val="0"/>
              </a:spcBef>
              <a:spcAft>
                <a:spcPts val="0"/>
              </a:spcAft>
              <a:buClr>
                <a:srgbClr val="000000"/>
              </a:buClr>
              <a:buSzPts val="2400"/>
              <a:buFont typeface="Times New Roman"/>
              <a:buChar char="○"/>
            </a:pPr>
            <a:r>
              <a:rPr lang="en" sz="2300" i="1">
                <a:latin typeface="Times New Roman"/>
                <a:ea typeface="Times New Roman"/>
                <a:cs typeface="Times New Roman"/>
                <a:sym typeface="Times New Roman"/>
              </a:rPr>
              <a:t>k</a:t>
            </a:r>
            <a:r>
              <a:rPr lang="en" sz="2300" i="1" baseline="-25000">
                <a:latin typeface="Times New Roman"/>
                <a:ea typeface="Times New Roman"/>
                <a:cs typeface="Times New Roman"/>
                <a:sym typeface="Times New Roman"/>
              </a:rPr>
              <a:t>7 </a:t>
            </a:r>
            <a:r>
              <a:rPr lang="en" sz="1900">
                <a:latin typeface="Times New Roman"/>
                <a:ea typeface="Times New Roman"/>
                <a:cs typeface="Times New Roman"/>
                <a:sym typeface="Times New Roman"/>
              </a:rPr>
              <a:t>: The Natural Decay of TIMPs</a:t>
            </a:r>
            <a:endParaRPr sz="190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200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200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900">
              <a:latin typeface="Times New Roman"/>
              <a:ea typeface="Times New Roman"/>
              <a:cs typeface="Times New Roman"/>
              <a:sym typeface="Times New Roman"/>
            </a:endParaRPr>
          </a:p>
          <a:p>
            <a:pPr marL="457200" lvl="0" indent="-349250" algn="l" rtl="0">
              <a:lnSpc>
                <a:spcPct val="115000"/>
              </a:lnSpc>
              <a:spcBef>
                <a:spcPts val="0"/>
              </a:spcBef>
              <a:spcAft>
                <a:spcPts val="0"/>
              </a:spcAft>
              <a:buClr>
                <a:srgbClr val="000000"/>
              </a:buClr>
              <a:buSzPts val="1900"/>
              <a:buFont typeface="Times New Roman"/>
              <a:buChar char="●"/>
            </a:pPr>
            <a:r>
              <a:rPr lang="en" sz="1900">
                <a:latin typeface="Times New Roman"/>
                <a:ea typeface="Times New Roman"/>
                <a:cs typeface="Times New Roman"/>
                <a:sym typeface="Times New Roman"/>
              </a:rPr>
              <a:t>TIMPs levels should be carefully monitored by healthcare professionals in order for success in the healing of chronic wounds.</a:t>
            </a:r>
            <a:endParaRPr sz="1900">
              <a:latin typeface="Times New Roman"/>
              <a:ea typeface="Times New Roman"/>
              <a:cs typeface="Times New Roman"/>
              <a:sym typeface="Times New Roman"/>
            </a:endParaRPr>
          </a:p>
          <a:p>
            <a:pPr marL="914400" lvl="0" indent="0" algn="l" rtl="0">
              <a:lnSpc>
                <a:spcPct val="115000"/>
              </a:lnSpc>
              <a:spcBef>
                <a:spcPts val="0"/>
              </a:spcBef>
              <a:spcAft>
                <a:spcPts val="0"/>
              </a:spcAft>
              <a:buNone/>
            </a:pPr>
            <a:endParaRPr sz="1100" i="1" baseline="-25000">
              <a:latin typeface="Times New Roman"/>
              <a:ea typeface="Times New Roman"/>
              <a:cs typeface="Times New Roman"/>
              <a:sym typeface="Times New Roman"/>
            </a:endParaRPr>
          </a:p>
          <a:p>
            <a:pPr marL="914400" lvl="0" indent="0" algn="l" rtl="0">
              <a:lnSpc>
                <a:spcPct val="115000"/>
              </a:lnSpc>
              <a:spcBef>
                <a:spcPts val="0"/>
              </a:spcBef>
              <a:spcAft>
                <a:spcPts val="0"/>
              </a:spcAft>
              <a:buNone/>
            </a:pPr>
            <a:endParaRPr sz="1100" i="1" baseline="-25000">
              <a:latin typeface="Times New Roman"/>
              <a:ea typeface="Times New Roman"/>
              <a:cs typeface="Times New Roman"/>
              <a:sym typeface="Times New Roman"/>
            </a:endParaRPr>
          </a:p>
          <a:p>
            <a:pPr marL="914400" lvl="0" indent="0" algn="l" rtl="0">
              <a:lnSpc>
                <a:spcPct val="200000"/>
              </a:lnSpc>
              <a:spcBef>
                <a:spcPts val="0"/>
              </a:spcBef>
              <a:spcAft>
                <a:spcPts val="0"/>
              </a:spcAft>
              <a:buNone/>
            </a:pPr>
            <a:endParaRPr sz="1100" i="1" baseline="-25000">
              <a:latin typeface="Times New Roman"/>
              <a:ea typeface="Times New Roman"/>
              <a:cs typeface="Times New Roman"/>
              <a:sym typeface="Times New Roman"/>
            </a:endParaRPr>
          </a:p>
        </p:txBody>
      </p:sp>
      <p:grpSp>
        <p:nvGrpSpPr>
          <p:cNvPr id="342" name="Google Shape;342;p41"/>
          <p:cNvGrpSpPr/>
          <p:nvPr/>
        </p:nvGrpSpPr>
        <p:grpSpPr>
          <a:xfrm>
            <a:off x="1886759" y="3485944"/>
            <a:ext cx="2171408" cy="366543"/>
            <a:chOff x="1166400" y="2429325"/>
            <a:chExt cx="2171408" cy="741991"/>
          </a:xfrm>
        </p:grpSpPr>
        <p:sp>
          <p:nvSpPr>
            <p:cNvPr id="343" name="Google Shape;343;p41"/>
            <p:cNvSpPr/>
            <p:nvPr/>
          </p:nvSpPr>
          <p:spPr>
            <a:xfrm>
              <a:off x="1166400" y="2429325"/>
              <a:ext cx="2171408" cy="741991"/>
            </a:xfrm>
            <a:custGeom>
              <a:avLst/>
              <a:gdLst/>
              <a:ahLst/>
              <a:cxnLst/>
              <a:rect l="l" t="t" r="r" b="b"/>
              <a:pathLst>
                <a:path w="166264" h="56814" extrusionOk="0">
                  <a:moveTo>
                    <a:pt x="17515" y="19447"/>
                  </a:moveTo>
                  <a:cubicBezTo>
                    <a:pt x="19753" y="19447"/>
                    <a:pt x="21955" y="20321"/>
                    <a:pt x="23601" y="21966"/>
                  </a:cubicBezTo>
                  <a:cubicBezTo>
                    <a:pt x="26045" y="24411"/>
                    <a:pt x="26780" y="28114"/>
                    <a:pt x="25452" y="31322"/>
                  </a:cubicBezTo>
                  <a:cubicBezTo>
                    <a:pt x="24123" y="34530"/>
                    <a:pt x="21000" y="36621"/>
                    <a:pt x="17524" y="36621"/>
                  </a:cubicBezTo>
                  <a:cubicBezTo>
                    <a:pt x="12775" y="36621"/>
                    <a:pt x="8932" y="32777"/>
                    <a:pt x="8932" y="28029"/>
                  </a:cubicBezTo>
                  <a:cubicBezTo>
                    <a:pt x="8932" y="24566"/>
                    <a:pt x="11023" y="21429"/>
                    <a:pt x="14231" y="20101"/>
                  </a:cubicBezTo>
                  <a:cubicBezTo>
                    <a:pt x="15293" y="19661"/>
                    <a:pt x="16408" y="19447"/>
                    <a:pt x="17515" y="19447"/>
                  </a:cubicBezTo>
                  <a:close/>
                  <a:moveTo>
                    <a:pt x="136207" y="6059"/>
                  </a:moveTo>
                  <a:cubicBezTo>
                    <a:pt x="139038" y="6059"/>
                    <a:pt x="141893" y="6607"/>
                    <a:pt x="144613" y="7735"/>
                  </a:cubicBezTo>
                  <a:cubicBezTo>
                    <a:pt x="152824" y="11141"/>
                    <a:pt x="158180" y="19154"/>
                    <a:pt x="158180" y="28029"/>
                  </a:cubicBezTo>
                  <a:cubicBezTo>
                    <a:pt x="158180" y="40168"/>
                    <a:pt x="148344" y="50004"/>
                    <a:pt x="136219" y="50004"/>
                  </a:cubicBezTo>
                  <a:cubicBezTo>
                    <a:pt x="127330" y="50004"/>
                    <a:pt x="119317" y="44648"/>
                    <a:pt x="115911" y="36437"/>
                  </a:cubicBezTo>
                  <a:cubicBezTo>
                    <a:pt x="112505" y="28227"/>
                    <a:pt x="114385" y="18786"/>
                    <a:pt x="120674" y="12498"/>
                  </a:cubicBezTo>
                  <a:cubicBezTo>
                    <a:pt x="124879" y="8292"/>
                    <a:pt x="130494" y="6059"/>
                    <a:pt x="136207" y="6059"/>
                  </a:cubicBezTo>
                  <a:close/>
                  <a:moveTo>
                    <a:pt x="137850" y="1"/>
                  </a:moveTo>
                  <a:cubicBezTo>
                    <a:pt x="135144" y="1"/>
                    <a:pt x="132420" y="388"/>
                    <a:pt x="129761" y="1178"/>
                  </a:cubicBezTo>
                  <a:cubicBezTo>
                    <a:pt x="128559" y="1390"/>
                    <a:pt x="127372" y="1673"/>
                    <a:pt x="126199" y="2068"/>
                  </a:cubicBezTo>
                  <a:cubicBezTo>
                    <a:pt x="120900" y="3778"/>
                    <a:pt x="116081" y="7170"/>
                    <a:pt x="110838" y="10745"/>
                  </a:cubicBezTo>
                  <a:cubicBezTo>
                    <a:pt x="102147" y="16681"/>
                    <a:pt x="92226" y="23083"/>
                    <a:pt x="76794" y="23083"/>
                  </a:cubicBezTo>
                  <a:cubicBezTo>
                    <a:pt x="70222" y="23083"/>
                    <a:pt x="54479" y="21613"/>
                    <a:pt x="40870" y="20200"/>
                  </a:cubicBezTo>
                  <a:cubicBezTo>
                    <a:pt x="37987" y="19903"/>
                    <a:pt x="35189" y="19592"/>
                    <a:pt x="32603" y="19309"/>
                  </a:cubicBezTo>
                  <a:cubicBezTo>
                    <a:pt x="29424" y="13843"/>
                    <a:pt x="23629" y="10632"/>
                    <a:pt x="17535" y="10632"/>
                  </a:cubicBezTo>
                  <a:cubicBezTo>
                    <a:pt x="15988" y="10632"/>
                    <a:pt x="14422" y="10839"/>
                    <a:pt x="12874" y="11268"/>
                  </a:cubicBezTo>
                  <a:cubicBezTo>
                    <a:pt x="5243" y="13388"/>
                    <a:pt x="0" y="20398"/>
                    <a:pt x="127" y="28326"/>
                  </a:cubicBezTo>
                  <a:cubicBezTo>
                    <a:pt x="254" y="36254"/>
                    <a:pt x="5709" y="43094"/>
                    <a:pt x="13411" y="44959"/>
                  </a:cubicBezTo>
                  <a:cubicBezTo>
                    <a:pt x="14787" y="45295"/>
                    <a:pt x="16173" y="45457"/>
                    <a:pt x="17542" y="45457"/>
                  </a:cubicBezTo>
                  <a:cubicBezTo>
                    <a:pt x="23836" y="45457"/>
                    <a:pt x="29784" y="42030"/>
                    <a:pt x="32871" y="36296"/>
                  </a:cubicBezTo>
                  <a:cubicBezTo>
                    <a:pt x="35161" y="36056"/>
                    <a:pt x="37605" y="35787"/>
                    <a:pt x="40135" y="35533"/>
                  </a:cubicBezTo>
                  <a:cubicBezTo>
                    <a:pt x="53914" y="34120"/>
                    <a:pt x="70109" y="32593"/>
                    <a:pt x="76794" y="32593"/>
                  </a:cubicBezTo>
                  <a:cubicBezTo>
                    <a:pt x="98571" y="32593"/>
                    <a:pt x="109354" y="45312"/>
                    <a:pt x="121253" y="51460"/>
                  </a:cubicBezTo>
                  <a:cubicBezTo>
                    <a:pt x="126165" y="54997"/>
                    <a:pt x="131988" y="56814"/>
                    <a:pt x="137859" y="56814"/>
                  </a:cubicBezTo>
                  <a:cubicBezTo>
                    <a:pt x="141582" y="56814"/>
                    <a:pt x="145324" y="56083"/>
                    <a:pt x="148867" y="54597"/>
                  </a:cubicBezTo>
                  <a:cubicBezTo>
                    <a:pt x="157982" y="50767"/>
                    <a:pt x="164455" y="42472"/>
                    <a:pt x="165953" y="32692"/>
                  </a:cubicBezTo>
                  <a:cubicBezTo>
                    <a:pt x="166165" y="31279"/>
                    <a:pt x="166264" y="29852"/>
                    <a:pt x="166264" y="28424"/>
                  </a:cubicBezTo>
                  <a:cubicBezTo>
                    <a:pt x="166264" y="19846"/>
                    <a:pt x="162406" y="11749"/>
                    <a:pt x="155749" y="6350"/>
                  </a:cubicBezTo>
                  <a:cubicBezTo>
                    <a:pt x="150625" y="2191"/>
                    <a:pt x="144289" y="1"/>
                    <a:pt x="137850" y="1"/>
                  </a:cubicBezTo>
                  <a:close/>
                </a:path>
              </a:pathLst>
            </a:custGeom>
            <a:solidFill>
              <a:srgbClr val="91B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749C64"/>
                </a:highlight>
              </a:endParaRPr>
            </a:p>
          </p:txBody>
        </p:sp>
        <p:sp>
          <p:nvSpPr>
            <p:cNvPr id="344" name="Google Shape;344;p41"/>
            <p:cNvSpPr/>
            <p:nvPr/>
          </p:nvSpPr>
          <p:spPr>
            <a:xfrm>
              <a:off x="1183285" y="2583183"/>
              <a:ext cx="424800" cy="424800"/>
            </a:xfrm>
            <a:prstGeom prst="ellipse">
              <a:avLst/>
            </a:prstGeom>
            <a:solidFill>
              <a:srgbClr val="749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749C64"/>
                </a:highlight>
              </a:endParaRPr>
            </a:p>
          </p:txBody>
        </p:sp>
      </p:grpSp>
      <p:grpSp>
        <p:nvGrpSpPr>
          <p:cNvPr id="345" name="Google Shape;345;p41"/>
          <p:cNvGrpSpPr/>
          <p:nvPr/>
        </p:nvGrpSpPr>
        <p:grpSpPr>
          <a:xfrm>
            <a:off x="3486304" y="3467951"/>
            <a:ext cx="2171408" cy="385613"/>
            <a:chOff x="2705717" y="2429325"/>
            <a:chExt cx="2171408" cy="741991"/>
          </a:xfrm>
        </p:grpSpPr>
        <p:sp>
          <p:nvSpPr>
            <p:cNvPr id="346" name="Google Shape;346;p41"/>
            <p:cNvSpPr/>
            <p:nvPr/>
          </p:nvSpPr>
          <p:spPr>
            <a:xfrm>
              <a:off x="2705717" y="2429325"/>
              <a:ext cx="2171408" cy="741991"/>
            </a:xfrm>
            <a:custGeom>
              <a:avLst/>
              <a:gdLst/>
              <a:ahLst/>
              <a:cxnLst/>
              <a:rect l="l" t="t" r="r" b="b"/>
              <a:pathLst>
                <a:path w="166264" h="56814" extrusionOk="0">
                  <a:moveTo>
                    <a:pt x="17515" y="19447"/>
                  </a:moveTo>
                  <a:cubicBezTo>
                    <a:pt x="19753" y="19447"/>
                    <a:pt x="21955" y="20321"/>
                    <a:pt x="23601" y="21966"/>
                  </a:cubicBezTo>
                  <a:cubicBezTo>
                    <a:pt x="26045" y="24411"/>
                    <a:pt x="26780" y="28114"/>
                    <a:pt x="25452" y="31322"/>
                  </a:cubicBezTo>
                  <a:cubicBezTo>
                    <a:pt x="24123" y="34530"/>
                    <a:pt x="21000" y="36621"/>
                    <a:pt x="17524" y="36621"/>
                  </a:cubicBezTo>
                  <a:cubicBezTo>
                    <a:pt x="12775" y="36621"/>
                    <a:pt x="8932" y="32777"/>
                    <a:pt x="8932" y="28029"/>
                  </a:cubicBezTo>
                  <a:cubicBezTo>
                    <a:pt x="8932" y="24566"/>
                    <a:pt x="11023" y="21429"/>
                    <a:pt x="14231" y="20101"/>
                  </a:cubicBezTo>
                  <a:cubicBezTo>
                    <a:pt x="15293" y="19661"/>
                    <a:pt x="16408" y="19447"/>
                    <a:pt x="17515" y="19447"/>
                  </a:cubicBezTo>
                  <a:close/>
                  <a:moveTo>
                    <a:pt x="136207" y="6059"/>
                  </a:moveTo>
                  <a:cubicBezTo>
                    <a:pt x="139038" y="6059"/>
                    <a:pt x="141893" y="6607"/>
                    <a:pt x="144613" y="7735"/>
                  </a:cubicBezTo>
                  <a:cubicBezTo>
                    <a:pt x="152824" y="11141"/>
                    <a:pt x="158180" y="19154"/>
                    <a:pt x="158180" y="28029"/>
                  </a:cubicBezTo>
                  <a:cubicBezTo>
                    <a:pt x="158180" y="40168"/>
                    <a:pt x="148344" y="50004"/>
                    <a:pt x="136219" y="50004"/>
                  </a:cubicBezTo>
                  <a:cubicBezTo>
                    <a:pt x="127330" y="50004"/>
                    <a:pt x="119317" y="44648"/>
                    <a:pt x="115911" y="36437"/>
                  </a:cubicBezTo>
                  <a:cubicBezTo>
                    <a:pt x="112505" y="28227"/>
                    <a:pt x="114385" y="18786"/>
                    <a:pt x="120674" y="12498"/>
                  </a:cubicBezTo>
                  <a:cubicBezTo>
                    <a:pt x="124879" y="8292"/>
                    <a:pt x="130494" y="6059"/>
                    <a:pt x="136207" y="6059"/>
                  </a:cubicBezTo>
                  <a:close/>
                  <a:moveTo>
                    <a:pt x="137850" y="1"/>
                  </a:moveTo>
                  <a:cubicBezTo>
                    <a:pt x="135144" y="1"/>
                    <a:pt x="132420" y="388"/>
                    <a:pt x="129761" y="1178"/>
                  </a:cubicBezTo>
                  <a:cubicBezTo>
                    <a:pt x="128559" y="1390"/>
                    <a:pt x="127372" y="1673"/>
                    <a:pt x="126199" y="2068"/>
                  </a:cubicBezTo>
                  <a:cubicBezTo>
                    <a:pt x="120900" y="3778"/>
                    <a:pt x="116081" y="7170"/>
                    <a:pt x="110838" y="10745"/>
                  </a:cubicBezTo>
                  <a:cubicBezTo>
                    <a:pt x="102147" y="16681"/>
                    <a:pt x="92226" y="23083"/>
                    <a:pt x="76794" y="23083"/>
                  </a:cubicBezTo>
                  <a:cubicBezTo>
                    <a:pt x="70222" y="23083"/>
                    <a:pt x="54479" y="21613"/>
                    <a:pt x="40870" y="20200"/>
                  </a:cubicBezTo>
                  <a:cubicBezTo>
                    <a:pt x="37987" y="19903"/>
                    <a:pt x="35189" y="19592"/>
                    <a:pt x="32603" y="19309"/>
                  </a:cubicBezTo>
                  <a:cubicBezTo>
                    <a:pt x="29424" y="13843"/>
                    <a:pt x="23629" y="10632"/>
                    <a:pt x="17535" y="10632"/>
                  </a:cubicBezTo>
                  <a:cubicBezTo>
                    <a:pt x="15988" y="10632"/>
                    <a:pt x="14422" y="10839"/>
                    <a:pt x="12874" y="11268"/>
                  </a:cubicBezTo>
                  <a:cubicBezTo>
                    <a:pt x="5243" y="13388"/>
                    <a:pt x="0" y="20398"/>
                    <a:pt x="127" y="28326"/>
                  </a:cubicBezTo>
                  <a:cubicBezTo>
                    <a:pt x="254" y="36254"/>
                    <a:pt x="5709" y="43094"/>
                    <a:pt x="13411" y="44959"/>
                  </a:cubicBezTo>
                  <a:cubicBezTo>
                    <a:pt x="14787" y="45295"/>
                    <a:pt x="16173" y="45457"/>
                    <a:pt x="17542" y="45457"/>
                  </a:cubicBezTo>
                  <a:cubicBezTo>
                    <a:pt x="23836" y="45457"/>
                    <a:pt x="29784" y="42030"/>
                    <a:pt x="32871" y="36296"/>
                  </a:cubicBezTo>
                  <a:cubicBezTo>
                    <a:pt x="35161" y="36056"/>
                    <a:pt x="37605" y="35787"/>
                    <a:pt x="40135" y="35533"/>
                  </a:cubicBezTo>
                  <a:cubicBezTo>
                    <a:pt x="53914" y="34120"/>
                    <a:pt x="70109" y="32593"/>
                    <a:pt x="76794" y="32593"/>
                  </a:cubicBezTo>
                  <a:cubicBezTo>
                    <a:pt x="98571" y="32593"/>
                    <a:pt x="109354" y="45312"/>
                    <a:pt x="121253" y="51460"/>
                  </a:cubicBezTo>
                  <a:cubicBezTo>
                    <a:pt x="126165" y="54997"/>
                    <a:pt x="131988" y="56814"/>
                    <a:pt x="137859" y="56814"/>
                  </a:cubicBezTo>
                  <a:cubicBezTo>
                    <a:pt x="141582" y="56814"/>
                    <a:pt x="145324" y="56083"/>
                    <a:pt x="148867" y="54597"/>
                  </a:cubicBezTo>
                  <a:cubicBezTo>
                    <a:pt x="157982" y="50767"/>
                    <a:pt x="164455" y="42472"/>
                    <a:pt x="165953" y="32692"/>
                  </a:cubicBezTo>
                  <a:cubicBezTo>
                    <a:pt x="166165" y="31279"/>
                    <a:pt x="166264" y="29852"/>
                    <a:pt x="166264" y="28424"/>
                  </a:cubicBezTo>
                  <a:cubicBezTo>
                    <a:pt x="166264" y="19846"/>
                    <a:pt x="162406" y="11749"/>
                    <a:pt x="155749" y="6350"/>
                  </a:cubicBezTo>
                  <a:cubicBezTo>
                    <a:pt x="150625" y="2191"/>
                    <a:pt x="144289" y="1"/>
                    <a:pt x="137850" y="1"/>
                  </a:cubicBezTo>
                  <a:close/>
                </a:path>
              </a:pathLst>
            </a:custGeom>
            <a:solidFill>
              <a:srgbClr val="E2F8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1"/>
            <p:cNvSpPr/>
            <p:nvPr/>
          </p:nvSpPr>
          <p:spPr>
            <a:xfrm>
              <a:off x="2727706" y="2575856"/>
              <a:ext cx="424800" cy="424800"/>
            </a:xfrm>
            <a:prstGeom prst="ellipse">
              <a:avLst/>
            </a:prstGeom>
            <a:solidFill>
              <a:srgbClr val="E2F8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 name="Google Shape;348;p41"/>
          <p:cNvGrpSpPr/>
          <p:nvPr/>
        </p:nvGrpSpPr>
        <p:grpSpPr>
          <a:xfrm>
            <a:off x="5006993" y="3477262"/>
            <a:ext cx="2171408" cy="366989"/>
            <a:chOff x="4255870" y="2429325"/>
            <a:chExt cx="2171408" cy="741991"/>
          </a:xfrm>
        </p:grpSpPr>
        <p:sp>
          <p:nvSpPr>
            <p:cNvPr id="349" name="Google Shape;349;p41"/>
            <p:cNvSpPr/>
            <p:nvPr/>
          </p:nvSpPr>
          <p:spPr>
            <a:xfrm>
              <a:off x="4255870" y="2429325"/>
              <a:ext cx="2171408" cy="741991"/>
            </a:xfrm>
            <a:custGeom>
              <a:avLst/>
              <a:gdLst/>
              <a:ahLst/>
              <a:cxnLst/>
              <a:rect l="l" t="t" r="r" b="b"/>
              <a:pathLst>
                <a:path w="166264" h="56814" extrusionOk="0">
                  <a:moveTo>
                    <a:pt x="17515" y="19447"/>
                  </a:moveTo>
                  <a:cubicBezTo>
                    <a:pt x="19753" y="19447"/>
                    <a:pt x="21955" y="20321"/>
                    <a:pt x="23601" y="21966"/>
                  </a:cubicBezTo>
                  <a:cubicBezTo>
                    <a:pt x="26045" y="24411"/>
                    <a:pt x="26780" y="28114"/>
                    <a:pt x="25452" y="31322"/>
                  </a:cubicBezTo>
                  <a:cubicBezTo>
                    <a:pt x="24123" y="34530"/>
                    <a:pt x="21000" y="36621"/>
                    <a:pt x="17524" y="36621"/>
                  </a:cubicBezTo>
                  <a:cubicBezTo>
                    <a:pt x="12775" y="36621"/>
                    <a:pt x="8932" y="32777"/>
                    <a:pt x="8932" y="28029"/>
                  </a:cubicBezTo>
                  <a:cubicBezTo>
                    <a:pt x="8932" y="24566"/>
                    <a:pt x="11023" y="21429"/>
                    <a:pt x="14231" y="20101"/>
                  </a:cubicBezTo>
                  <a:cubicBezTo>
                    <a:pt x="15293" y="19661"/>
                    <a:pt x="16408" y="19447"/>
                    <a:pt x="17515" y="19447"/>
                  </a:cubicBezTo>
                  <a:close/>
                  <a:moveTo>
                    <a:pt x="136207" y="6059"/>
                  </a:moveTo>
                  <a:cubicBezTo>
                    <a:pt x="139038" y="6059"/>
                    <a:pt x="141893" y="6607"/>
                    <a:pt x="144613" y="7735"/>
                  </a:cubicBezTo>
                  <a:cubicBezTo>
                    <a:pt x="152824" y="11141"/>
                    <a:pt x="158180" y="19154"/>
                    <a:pt x="158180" y="28029"/>
                  </a:cubicBezTo>
                  <a:cubicBezTo>
                    <a:pt x="158180" y="40168"/>
                    <a:pt x="148344" y="50004"/>
                    <a:pt x="136219" y="50004"/>
                  </a:cubicBezTo>
                  <a:cubicBezTo>
                    <a:pt x="127330" y="50004"/>
                    <a:pt x="119317" y="44648"/>
                    <a:pt x="115911" y="36437"/>
                  </a:cubicBezTo>
                  <a:cubicBezTo>
                    <a:pt x="112505" y="28227"/>
                    <a:pt x="114385" y="18786"/>
                    <a:pt x="120674" y="12498"/>
                  </a:cubicBezTo>
                  <a:cubicBezTo>
                    <a:pt x="124879" y="8292"/>
                    <a:pt x="130494" y="6059"/>
                    <a:pt x="136207" y="6059"/>
                  </a:cubicBezTo>
                  <a:close/>
                  <a:moveTo>
                    <a:pt x="137850" y="1"/>
                  </a:moveTo>
                  <a:cubicBezTo>
                    <a:pt x="135144" y="1"/>
                    <a:pt x="132420" y="388"/>
                    <a:pt x="129761" y="1178"/>
                  </a:cubicBezTo>
                  <a:cubicBezTo>
                    <a:pt x="128559" y="1390"/>
                    <a:pt x="127372" y="1673"/>
                    <a:pt x="126199" y="2068"/>
                  </a:cubicBezTo>
                  <a:cubicBezTo>
                    <a:pt x="120900" y="3778"/>
                    <a:pt x="116081" y="7170"/>
                    <a:pt x="110838" y="10745"/>
                  </a:cubicBezTo>
                  <a:cubicBezTo>
                    <a:pt x="102147" y="16681"/>
                    <a:pt x="92226" y="23083"/>
                    <a:pt x="76794" y="23083"/>
                  </a:cubicBezTo>
                  <a:cubicBezTo>
                    <a:pt x="70222" y="23083"/>
                    <a:pt x="54479" y="21613"/>
                    <a:pt x="40870" y="20200"/>
                  </a:cubicBezTo>
                  <a:cubicBezTo>
                    <a:pt x="37987" y="19903"/>
                    <a:pt x="35189" y="19592"/>
                    <a:pt x="32603" y="19309"/>
                  </a:cubicBezTo>
                  <a:cubicBezTo>
                    <a:pt x="29424" y="13843"/>
                    <a:pt x="23629" y="10632"/>
                    <a:pt x="17535" y="10632"/>
                  </a:cubicBezTo>
                  <a:cubicBezTo>
                    <a:pt x="15988" y="10632"/>
                    <a:pt x="14422" y="10839"/>
                    <a:pt x="12874" y="11268"/>
                  </a:cubicBezTo>
                  <a:cubicBezTo>
                    <a:pt x="5243" y="13388"/>
                    <a:pt x="0" y="20398"/>
                    <a:pt x="127" y="28326"/>
                  </a:cubicBezTo>
                  <a:cubicBezTo>
                    <a:pt x="254" y="36254"/>
                    <a:pt x="5709" y="43094"/>
                    <a:pt x="13411" y="44959"/>
                  </a:cubicBezTo>
                  <a:cubicBezTo>
                    <a:pt x="14787" y="45295"/>
                    <a:pt x="16173" y="45457"/>
                    <a:pt x="17542" y="45457"/>
                  </a:cubicBezTo>
                  <a:cubicBezTo>
                    <a:pt x="23836" y="45457"/>
                    <a:pt x="29784" y="42030"/>
                    <a:pt x="32871" y="36296"/>
                  </a:cubicBezTo>
                  <a:cubicBezTo>
                    <a:pt x="35161" y="36056"/>
                    <a:pt x="37605" y="35787"/>
                    <a:pt x="40135" y="35533"/>
                  </a:cubicBezTo>
                  <a:cubicBezTo>
                    <a:pt x="53914" y="34120"/>
                    <a:pt x="70109" y="32593"/>
                    <a:pt x="76794" y="32593"/>
                  </a:cubicBezTo>
                  <a:cubicBezTo>
                    <a:pt x="98571" y="32593"/>
                    <a:pt x="109354" y="45312"/>
                    <a:pt x="121253" y="51460"/>
                  </a:cubicBezTo>
                  <a:cubicBezTo>
                    <a:pt x="126165" y="54997"/>
                    <a:pt x="131988" y="56814"/>
                    <a:pt x="137859" y="56814"/>
                  </a:cubicBezTo>
                  <a:cubicBezTo>
                    <a:pt x="141582" y="56814"/>
                    <a:pt x="145324" y="56083"/>
                    <a:pt x="148867" y="54597"/>
                  </a:cubicBezTo>
                  <a:cubicBezTo>
                    <a:pt x="157982" y="50767"/>
                    <a:pt x="164455" y="42472"/>
                    <a:pt x="165953" y="32692"/>
                  </a:cubicBezTo>
                  <a:cubicBezTo>
                    <a:pt x="166165" y="31279"/>
                    <a:pt x="166264" y="29852"/>
                    <a:pt x="166264" y="28424"/>
                  </a:cubicBezTo>
                  <a:cubicBezTo>
                    <a:pt x="166264" y="19846"/>
                    <a:pt x="162406" y="11749"/>
                    <a:pt x="155749" y="6350"/>
                  </a:cubicBezTo>
                  <a:cubicBezTo>
                    <a:pt x="150625" y="2191"/>
                    <a:pt x="144289" y="1"/>
                    <a:pt x="137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1"/>
            <p:cNvSpPr/>
            <p:nvPr/>
          </p:nvSpPr>
          <p:spPr>
            <a:xfrm>
              <a:off x="4273846" y="2583183"/>
              <a:ext cx="424800" cy="4248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 name="Google Shape;351;p41"/>
          <p:cNvSpPr txBox="1"/>
          <p:nvPr/>
        </p:nvSpPr>
        <p:spPr>
          <a:xfrm>
            <a:off x="1627475" y="3046750"/>
            <a:ext cx="1059300" cy="22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latin typeface="Georgia"/>
                <a:ea typeface="Georgia"/>
                <a:cs typeface="Georgia"/>
                <a:sym typeface="Georgia"/>
              </a:rPr>
              <a:t>TIMPs</a:t>
            </a:r>
            <a:endParaRPr sz="1700">
              <a:latin typeface="Georgia"/>
              <a:ea typeface="Georgia"/>
              <a:cs typeface="Georgia"/>
              <a:sym typeface="Georgia"/>
            </a:endParaRPr>
          </a:p>
        </p:txBody>
      </p:sp>
      <p:sp>
        <p:nvSpPr>
          <p:cNvPr id="352" name="Google Shape;352;p41"/>
          <p:cNvSpPr txBox="1"/>
          <p:nvPr/>
        </p:nvSpPr>
        <p:spPr>
          <a:xfrm>
            <a:off x="4083975" y="3022300"/>
            <a:ext cx="998100" cy="27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700">
                <a:latin typeface="Georgia"/>
                <a:ea typeface="Georgia"/>
                <a:cs typeface="Georgia"/>
                <a:sym typeface="Georgia"/>
              </a:rPr>
              <a:t>MMPs</a:t>
            </a:r>
            <a:endParaRPr sz="1700">
              <a:latin typeface="Georgia"/>
              <a:ea typeface="Georgia"/>
              <a:cs typeface="Georgia"/>
              <a:sym typeface="Georgia"/>
            </a:endParaRPr>
          </a:p>
        </p:txBody>
      </p:sp>
      <p:sp>
        <p:nvSpPr>
          <p:cNvPr id="353" name="Google Shape;353;p41"/>
          <p:cNvSpPr txBox="1"/>
          <p:nvPr/>
        </p:nvSpPr>
        <p:spPr>
          <a:xfrm>
            <a:off x="6141475" y="3022300"/>
            <a:ext cx="1182300" cy="276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sz="1700">
                <a:latin typeface="Georgia"/>
                <a:ea typeface="Georgia"/>
                <a:cs typeface="Georgia"/>
                <a:sym typeface="Georgia"/>
              </a:rPr>
              <a:t>ECM</a:t>
            </a:r>
            <a:endParaRPr sz="1700">
              <a:latin typeface="Georgia"/>
              <a:ea typeface="Georgia"/>
              <a:cs typeface="Georgia"/>
              <a:sym typeface="Georgia"/>
            </a:endParaRPr>
          </a:p>
        </p:txBody>
      </p:sp>
      <p:cxnSp>
        <p:nvCxnSpPr>
          <p:cNvPr id="354" name="Google Shape;354;p41"/>
          <p:cNvCxnSpPr/>
          <p:nvPr/>
        </p:nvCxnSpPr>
        <p:spPr>
          <a:xfrm>
            <a:off x="2686775" y="3258925"/>
            <a:ext cx="1397100" cy="0"/>
          </a:xfrm>
          <a:prstGeom prst="straightConnector1">
            <a:avLst/>
          </a:prstGeom>
          <a:noFill/>
          <a:ln w="9525" cap="flat" cmpd="sng">
            <a:solidFill>
              <a:srgbClr val="595959"/>
            </a:solidFill>
            <a:prstDash val="solid"/>
            <a:round/>
            <a:headEnd type="none" w="med" len="med"/>
            <a:tailEnd type="triangle" w="med" len="med"/>
          </a:ln>
        </p:spPr>
      </p:cxnSp>
      <p:cxnSp>
        <p:nvCxnSpPr>
          <p:cNvPr id="355" name="Google Shape;355;p41"/>
          <p:cNvCxnSpPr/>
          <p:nvPr/>
        </p:nvCxnSpPr>
        <p:spPr>
          <a:xfrm>
            <a:off x="5007000" y="3237775"/>
            <a:ext cx="1397100" cy="0"/>
          </a:xfrm>
          <a:prstGeom prst="straightConnector1">
            <a:avLst/>
          </a:prstGeom>
          <a:noFill/>
          <a:ln w="9525" cap="flat" cmpd="sng">
            <a:solidFill>
              <a:srgbClr val="595959"/>
            </a:solidFill>
            <a:prstDash val="solid"/>
            <a:round/>
            <a:headEnd type="none" w="med" len="med"/>
            <a:tailEnd type="triangle" w="med" len="med"/>
          </a:ln>
        </p:spPr>
      </p:cxnSp>
      <p:sp>
        <p:nvSpPr>
          <p:cNvPr id="356" name="Google Shape;356;p41"/>
          <p:cNvSpPr txBox="1"/>
          <p:nvPr/>
        </p:nvSpPr>
        <p:spPr>
          <a:xfrm>
            <a:off x="2421000" y="283608"/>
            <a:ext cx="4302000" cy="63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700" b="1">
                <a:latin typeface="Times New Roman"/>
                <a:ea typeface="Times New Roman"/>
                <a:cs typeface="Times New Roman"/>
                <a:sym typeface="Times New Roman"/>
              </a:rPr>
              <a:t>Conclusions</a:t>
            </a:r>
            <a:endParaRPr sz="3700" b="1">
              <a:latin typeface="Times New Roman"/>
              <a:ea typeface="Times New Roman"/>
              <a:cs typeface="Times New Roman"/>
              <a:sym typeface="Times New Roman"/>
            </a:endParaRPr>
          </a:p>
        </p:txBody>
      </p:sp>
      <p:pic>
        <p:nvPicPr>
          <p:cNvPr id="3" name="Audio 2">
            <a:hlinkClick r:id="" action="ppaction://media"/>
            <a:extLst>
              <a:ext uri="{FF2B5EF4-FFF2-40B4-BE49-F238E27FC236}">
                <a16:creationId xmlns:a16="http://schemas.microsoft.com/office/drawing/2014/main" id="{63D6A1D7-1FA4-4B24-8052-E98055940D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spd="slow" advTm="3639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2"/>
          <p:cNvSpPr txBox="1"/>
          <p:nvPr/>
        </p:nvSpPr>
        <p:spPr>
          <a:xfrm>
            <a:off x="275550" y="283600"/>
            <a:ext cx="8694900" cy="63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700" b="1">
                <a:latin typeface="Times New Roman"/>
                <a:ea typeface="Times New Roman"/>
                <a:cs typeface="Times New Roman"/>
                <a:sym typeface="Times New Roman"/>
              </a:rPr>
              <a:t>Parameter Subset Selection</a:t>
            </a:r>
            <a:endParaRPr sz="3700" b="1">
              <a:latin typeface="Times New Roman"/>
              <a:ea typeface="Times New Roman"/>
              <a:cs typeface="Times New Roman"/>
              <a:sym typeface="Times New Roman"/>
            </a:endParaRPr>
          </a:p>
        </p:txBody>
      </p:sp>
      <p:sp>
        <p:nvSpPr>
          <p:cNvPr id="362" name="Google Shape;362;p42"/>
          <p:cNvSpPr txBox="1"/>
          <p:nvPr/>
        </p:nvSpPr>
        <p:spPr>
          <a:xfrm flipH="1">
            <a:off x="500550" y="1163425"/>
            <a:ext cx="8244900" cy="38025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000000"/>
              </a:buClr>
              <a:buSzPts val="2000"/>
              <a:buFont typeface="Times New Roman"/>
              <a:buChar char="●"/>
            </a:pPr>
            <a:r>
              <a:rPr lang="en" sz="2000">
                <a:latin typeface="Times New Roman"/>
                <a:ea typeface="Times New Roman"/>
                <a:cs typeface="Times New Roman"/>
                <a:sym typeface="Times New Roman"/>
              </a:rPr>
              <a:t>Eigenvalues were generated for the twelve parameters using a subset selection technique.</a:t>
            </a:r>
            <a:endParaRPr sz="2000">
              <a:latin typeface="Times New Roman"/>
              <a:ea typeface="Times New Roman"/>
              <a:cs typeface="Times New Roman"/>
              <a:sym typeface="Times New Roman"/>
            </a:endParaRPr>
          </a:p>
          <a:p>
            <a:pPr marL="457200" lvl="0" indent="-355600" algn="l" rtl="0">
              <a:lnSpc>
                <a:spcPct val="115000"/>
              </a:lnSpc>
              <a:spcBef>
                <a:spcPts val="0"/>
              </a:spcBef>
              <a:spcAft>
                <a:spcPts val="0"/>
              </a:spcAft>
              <a:buClr>
                <a:srgbClr val="383536"/>
              </a:buClr>
              <a:buSzPts val="2000"/>
              <a:buFont typeface="Times New Roman"/>
              <a:buChar char="●"/>
            </a:pPr>
            <a:r>
              <a:rPr lang="en" sz="2000">
                <a:latin typeface="Times New Roman"/>
                <a:ea typeface="Times New Roman"/>
                <a:cs typeface="Times New Roman"/>
                <a:sym typeface="Times New Roman"/>
              </a:rPr>
              <a:t>The eigenvalues correspond to changes in the parameter values from solving the differential equation system.</a:t>
            </a:r>
            <a:endParaRPr sz="2000">
              <a:latin typeface="Times New Roman"/>
              <a:ea typeface="Times New Roman"/>
              <a:cs typeface="Times New Roman"/>
              <a:sym typeface="Times New Roman"/>
            </a:endParaRPr>
          </a:p>
          <a:p>
            <a:pPr marL="457200" lvl="0" indent="-355600" algn="l" rtl="0">
              <a:lnSpc>
                <a:spcPct val="115000"/>
              </a:lnSpc>
              <a:spcBef>
                <a:spcPts val="0"/>
              </a:spcBef>
              <a:spcAft>
                <a:spcPts val="0"/>
              </a:spcAft>
              <a:buClr>
                <a:srgbClr val="383536"/>
              </a:buClr>
              <a:buSzPts val="2000"/>
              <a:buFont typeface="Times New Roman"/>
              <a:buChar char="●"/>
            </a:pPr>
            <a:r>
              <a:rPr lang="en" sz="2000">
                <a:latin typeface="Times New Roman"/>
                <a:ea typeface="Times New Roman"/>
                <a:cs typeface="Times New Roman"/>
                <a:sym typeface="Times New Roman"/>
              </a:rPr>
              <a:t>Larger eigenvalues = Greater identifiability</a:t>
            </a:r>
            <a:endParaRPr sz="2000">
              <a:latin typeface="Times New Roman"/>
              <a:ea typeface="Times New Roman"/>
              <a:cs typeface="Times New Roman"/>
              <a:sym typeface="Times New Roman"/>
            </a:endParaRPr>
          </a:p>
          <a:p>
            <a:pPr marL="457200" marR="0" lvl="0" indent="-355600" algn="l" rtl="0">
              <a:lnSpc>
                <a:spcPct val="115000"/>
              </a:lnSpc>
              <a:spcBef>
                <a:spcPts val="0"/>
              </a:spcBef>
              <a:spcAft>
                <a:spcPts val="0"/>
              </a:spcAft>
              <a:buClr>
                <a:srgbClr val="383536"/>
              </a:buClr>
              <a:buSzPts val="2000"/>
              <a:buFont typeface="Times New Roman"/>
              <a:buChar char="●"/>
            </a:pPr>
            <a:r>
              <a:rPr lang="en" sz="2400" b="1" i="1">
                <a:solidFill>
                  <a:srgbClr val="749C64"/>
                </a:solidFill>
                <a:latin typeface="Georgia"/>
                <a:ea typeface="Georgia"/>
                <a:cs typeface="Georgia"/>
                <a:sym typeface="Georgia"/>
              </a:rPr>
              <a:t>k</a:t>
            </a:r>
            <a:r>
              <a:rPr lang="en" sz="2400" b="1" i="1" baseline="-25000">
                <a:solidFill>
                  <a:srgbClr val="749C64"/>
                </a:solidFill>
                <a:latin typeface="Georgia"/>
                <a:ea typeface="Georgia"/>
                <a:cs typeface="Georgia"/>
                <a:sym typeface="Georgia"/>
              </a:rPr>
              <a:t>3 </a:t>
            </a:r>
            <a:r>
              <a:rPr lang="en" sz="2400" b="1" i="1">
                <a:solidFill>
                  <a:srgbClr val="749C64"/>
                </a:solidFill>
                <a:latin typeface="Georgia"/>
                <a:ea typeface="Georgia"/>
                <a:cs typeface="Georgia"/>
                <a:sym typeface="Georgia"/>
              </a:rPr>
              <a:t>,k</a:t>
            </a:r>
            <a:r>
              <a:rPr lang="en" sz="2400" b="1" i="1" baseline="-25000">
                <a:solidFill>
                  <a:srgbClr val="749C64"/>
                </a:solidFill>
                <a:latin typeface="Georgia"/>
                <a:ea typeface="Georgia"/>
                <a:cs typeface="Georgia"/>
                <a:sym typeface="Georgia"/>
              </a:rPr>
              <a:t>4 </a:t>
            </a:r>
            <a:r>
              <a:rPr lang="en" sz="2400" b="1" i="1">
                <a:solidFill>
                  <a:srgbClr val="749C64"/>
                </a:solidFill>
                <a:latin typeface="Georgia"/>
                <a:ea typeface="Georgia"/>
                <a:cs typeface="Georgia"/>
                <a:sym typeface="Georgia"/>
              </a:rPr>
              <a:t>,k</a:t>
            </a:r>
            <a:r>
              <a:rPr lang="en" sz="2400" b="1" i="1" baseline="-25000">
                <a:solidFill>
                  <a:srgbClr val="749C64"/>
                </a:solidFill>
                <a:latin typeface="Georgia"/>
                <a:ea typeface="Georgia"/>
                <a:cs typeface="Georgia"/>
                <a:sym typeface="Georgia"/>
              </a:rPr>
              <a:t>5</a:t>
            </a:r>
            <a:r>
              <a:rPr lang="en" sz="2400" b="1" i="1">
                <a:solidFill>
                  <a:srgbClr val="749C64"/>
                </a:solidFill>
                <a:latin typeface="Georgia"/>
                <a:ea typeface="Georgia"/>
                <a:cs typeface="Georgia"/>
                <a:sym typeface="Georgia"/>
              </a:rPr>
              <a:t> ,k</a:t>
            </a:r>
            <a:r>
              <a:rPr lang="en" sz="2400" b="1" i="1" baseline="-25000">
                <a:solidFill>
                  <a:srgbClr val="749C64"/>
                </a:solidFill>
                <a:latin typeface="Georgia"/>
                <a:ea typeface="Georgia"/>
                <a:cs typeface="Georgia"/>
                <a:sym typeface="Georgia"/>
              </a:rPr>
              <a:t>6</a:t>
            </a:r>
            <a:r>
              <a:rPr lang="en" sz="2400" b="1" i="1">
                <a:solidFill>
                  <a:srgbClr val="749C64"/>
                </a:solidFill>
                <a:latin typeface="Georgia"/>
                <a:ea typeface="Georgia"/>
                <a:cs typeface="Georgia"/>
                <a:sym typeface="Georgia"/>
              </a:rPr>
              <a:t> , and k</a:t>
            </a:r>
            <a:r>
              <a:rPr lang="en" sz="2400" b="1" i="1" baseline="-25000">
                <a:solidFill>
                  <a:srgbClr val="749C64"/>
                </a:solidFill>
                <a:latin typeface="Georgia"/>
                <a:ea typeface="Georgia"/>
                <a:cs typeface="Georgia"/>
                <a:sym typeface="Georgia"/>
              </a:rPr>
              <a:t>7 </a:t>
            </a:r>
            <a:r>
              <a:rPr lang="en" sz="2000">
                <a:latin typeface="Times New Roman"/>
                <a:ea typeface="Times New Roman"/>
                <a:cs typeface="Times New Roman"/>
                <a:sym typeface="Times New Roman"/>
              </a:rPr>
              <a:t> and had eigenvalues with the largest magnitudes and therefore are the most identifiable. </a:t>
            </a:r>
            <a:endParaRPr sz="2000">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1200" i="1" baseline="-25000">
              <a:latin typeface="Times New Roman"/>
              <a:ea typeface="Times New Roman"/>
              <a:cs typeface="Times New Roman"/>
              <a:sym typeface="Times New Roman"/>
            </a:endParaRPr>
          </a:p>
          <a:p>
            <a:pPr marL="914400" lvl="0" indent="0" algn="l" rtl="0">
              <a:lnSpc>
                <a:spcPct val="115000"/>
              </a:lnSpc>
              <a:spcBef>
                <a:spcPts val="0"/>
              </a:spcBef>
              <a:spcAft>
                <a:spcPts val="0"/>
              </a:spcAft>
              <a:buNone/>
            </a:pPr>
            <a:endParaRPr sz="1100" i="1" baseline="-25000">
              <a:latin typeface="Times New Roman"/>
              <a:ea typeface="Times New Roman"/>
              <a:cs typeface="Times New Roman"/>
              <a:sym typeface="Times New Roman"/>
            </a:endParaRPr>
          </a:p>
          <a:p>
            <a:pPr marL="914400" lvl="0" indent="0" algn="l" rtl="0">
              <a:lnSpc>
                <a:spcPct val="200000"/>
              </a:lnSpc>
              <a:spcBef>
                <a:spcPts val="0"/>
              </a:spcBef>
              <a:spcAft>
                <a:spcPts val="0"/>
              </a:spcAft>
              <a:buNone/>
            </a:pPr>
            <a:endParaRPr sz="1100" i="1" baseline="-25000">
              <a:latin typeface="Times New Roman"/>
              <a:ea typeface="Times New Roman"/>
              <a:cs typeface="Times New Roman"/>
              <a:sym typeface="Times New Roman"/>
            </a:endParaRPr>
          </a:p>
        </p:txBody>
      </p:sp>
      <p:pic>
        <p:nvPicPr>
          <p:cNvPr id="3" name="Audio 2">
            <a:hlinkClick r:id="" action="ppaction://media"/>
            <a:extLst>
              <a:ext uri="{FF2B5EF4-FFF2-40B4-BE49-F238E27FC236}">
                <a16:creationId xmlns:a16="http://schemas.microsoft.com/office/drawing/2014/main" id="{5ECC2F8F-7D81-4894-8093-41AC46059C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spd="slow" advTm="8699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3"/>
          <p:cNvSpPr/>
          <p:nvPr/>
        </p:nvSpPr>
        <p:spPr>
          <a:xfrm>
            <a:off x="-974175" y="298850"/>
            <a:ext cx="7677000" cy="7029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3"/>
          <p:cNvSpPr txBox="1"/>
          <p:nvPr/>
        </p:nvSpPr>
        <p:spPr>
          <a:xfrm flipH="1">
            <a:off x="489900" y="1565725"/>
            <a:ext cx="5235300" cy="326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latin typeface="Georgia"/>
                <a:ea typeface="Georgia"/>
                <a:cs typeface="Georgia"/>
                <a:sym typeface="Georgia"/>
              </a:rPr>
              <a:t>The ratios of the eigenvalue combinations were a likely predictor of the three-dimensional geometry shape. Smaller ratios indicated a bowl shaped graph.</a:t>
            </a:r>
            <a:endParaRPr sz="2600">
              <a:latin typeface="Georgia"/>
              <a:ea typeface="Georgia"/>
              <a:cs typeface="Georgia"/>
              <a:sym typeface="Georgia"/>
            </a:endParaRPr>
          </a:p>
          <a:p>
            <a:pPr marL="0" lvl="0" indent="0" algn="l" rtl="0">
              <a:spcBef>
                <a:spcPts val="0"/>
              </a:spcBef>
              <a:spcAft>
                <a:spcPts val="0"/>
              </a:spcAft>
              <a:buNone/>
            </a:pPr>
            <a:endParaRPr sz="2200">
              <a:latin typeface="Times New Roman"/>
              <a:ea typeface="Times New Roman"/>
              <a:cs typeface="Times New Roman"/>
              <a:sym typeface="Times New Roman"/>
            </a:endParaRPr>
          </a:p>
        </p:txBody>
      </p:sp>
      <p:sp>
        <p:nvSpPr>
          <p:cNvPr id="369" name="Google Shape;369;p43"/>
          <p:cNvSpPr txBox="1"/>
          <p:nvPr/>
        </p:nvSpPr>
        <p:spPr>
          <a:xfrm>
            <a:off x="5725200" y="298850"/>
            <a:ext cx="32757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900" b="1">
                <a:solidFill>
                  <a:srgbClr val="A2C493"/>
                </a:solidFill>
                <a:latin typeface="Times New Roman"/>
                <a:ea typeface="Times New Roman"/>
                <a:cs typeface="Times New Roman"/>
                <a:sym typeface="Times New Roman"/>
              </a:rPr>
              <a:t>Eigenvalue Ratios</a:t>
            </a:r>
            <a:endParaRPr sz="3500">
              <a:solidFill>
                <a:srgbClr val="A2C493"/>
              </a:solidFill>
              <a:latin typeface="Times New Roman"/>
              <a:ea typeface="Times New Roman"/>
              <a:cs typeface="Times New Roman"/>
              <a:sym typeface="Times New Roman"/>
            </a:endParaRPr>
          </a:p>
        </p:txBody>
      </p:sp>
      <p:pic>
        <p:nvPicPr>
          <p:cNvPr id="3" name="Audio 2">
            <a:hlinkClick r:id="" action="ppaction://media"/>
            <a:extLst>
              <a:ext uri="{FF2B5EF4-FFF2-40B4-BE49-F238E27FC236}">
                <a16:creationId xmlns:a16="http://schemas.microsoft.com/office/drawing/2014/main" id="{58F1CD57-AF38-4020-B31B-AF60250780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spd="slow" advTm="2815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4"/>
          <p:cNvSpPr txBox="1"/>
          <p:nvPr/>
        </p:nvSpPr>
        <p:spPr>
          <a:xfrm>
            <a:off x="2421000" y="283608"/>
            <a:ext cx="4302000" cy="63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700" b="1">
                <a:latin typeface="Georgia"/>
                <a:ea typeface="Georgia"/>
                <a:cs typeface="Georgia"/>
                <a:sym typeface="Georgia"/>
              </a:rPr>
              <a:t>Future Work</a:t>
            </a:r>
            <a:endParaRPr sz="3700" b="1">
              <a:latin typeface="Georgia"/>
              <a:ea typeface="Georgia"/>
              <a:cs typeface="Georgia"/>
              <a:sym typeface="Georgia"/>
            </a:endParaRPr>
          </a:p>
        </p:txBody>
      </p:sp>
      <p:sp>
        <p:nvSpPr>
          <p:cNvPr id="375" name="Google Shape;375;p44"/>
          <p:cNvSpPr/>
          <p:nvPr/>
        </p:nvSpPr>
        <p:spPr>
          <a:xfrm>
            <a:off x="6362650" y="2167400"/>
            <a:ext cx="3839700" cy="3839700"/>
          </a:xfrm>
          <a:prstGeom prst="donut">
            <a:avLst>
              <a:gd name="adj" fmla="val 2289"/>
            </a:avLst>
          </a:prstGeom>
          <a:solidFill>
            <a:srgbClr val="D0B1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4"/>
          <p:cNvSpPr/>
          <p:nvPr/>
        </p:nvSpPr>
        <p:spPr>
          <a:xfrm>
            <a:off x="-642925" y="3184050"/>
            <a:ext cx="1130400" cy="1070700"/>
          </a:xfrm>
          <a:prstGeom prst="donut">
            <a:avLst>
              <a:gd name="adj" fmla="val 10509"/>
            </a:avLst>
          </a:prstGeom>
          <a:solidFill>
            <a:srgbClr val="D0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4"/>
          <p:cNvSpPr/>
          <p:nvPr/>
        </p:nvSpPr>
        <p:spPr>
          <a:xfrm>
            <a:off x="332450" y="-652075"/>
            <a:ext cx="1350300" cy="1350300"/>
          </a:xfrm>
          <a:prstGeom prst="donut">
            <a:avLst>
              <a:gd name="adj" fmla="val 4698"/>
            </a:avLst>
          </a:prstGeom>
          <a:solidFill>
            <a:srgbClr val="D0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4"/>
          <p:cNvSpPr/>
          <p:nvPr/>
        </p:nvSpPr>
        <p:spPr>
          <a:xfrm>
            <a:off x="5628350" y="4254750"/>
            <a:ext cx="1350300" cy="1350300"/>
          </a:xfrm>
          <a:prstGeom prst="donut">
            <a:avLst>
              <a:gd name="adj" fmla="val 4698"/>
            </a:avLst>
          </a:prstGeom>
          <a:solidFill>
            <a:srgbClr val="D0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4"/>
          <p:cNvSpPr txBox="1"/>
          <p:nvPr/>
        </p:nvSpPr>
        <p:spPr>
          <a:xfrm flipH="1">
            <a:off x="1547400" y="1295750"/>
            <a:ext cx="6049200" cy="3577500"/>
          </a:xfrm>
          <a:prstGeom prst="rect">
            <a:avLst/>
          </a:prstGeom>
          <a:noFill/>
          <a:ln>
            <a:noFill/>
          </a:ln>
        </p:spPr>
        <p:txBody>
          <a:bodyPr spcFirstLastPara="1" wrap="square" lIns="91425" tIns="91425" rIns="91425" bIns="91425" anchor="t" anchorCtr="0">
            <a:noAutofit/>
          </a:bodyPr>
          <a:lstStyle/>
          <a:p>
            <a:pPr marL="457200" lvl="0" indent="-368300" algn="l" rtl="0">
              <a:lnSpc>
                <a:spcPct val="115000"/>
              </a:lnSpc>
              <a:spcBef>
                <a:spcPts val="0"/>
              </a:spcBef>
              <a:spcAft>
                <a:spcPts val="0"/>
              </a:spcAft>
              <a:buClr>
                <a:srgbClr val="000000"/>
              </a:buClr>
              <a:buSzPts val="2200"/>
              <a:buFont typeface="Georgia"/>
              <a:buChar char="●"/>
            </a:pPr>
            <a:r>
              <a:rPr lang="en" sz="2200">
                <a:latin typeface="Georgia"/>
                <a:ea typeface="Georgia"/>
                <a:cs typeface="Georgia"/>
                <a:sym typeface="Georgia"/>
              </a:rPr>
              <a:t>Use the</a:t>
            </a:r>
            <a:r>
              <a:rPr lang="en" sz="2200" u="sng">
                <a:latin typeface="Georgia"/>
                <a:ea typeface="Georgia"/>
                <a:cs typeface="Georgia"/>
                <a:sym typeface="Georgia"/>
              </a:rPr>
              <a:t> Delayed Rejection Adaptive Metropolis Algorithm</a:t>
            </a:r>
            <a:r>
              <a:rPr lang="en" sz="2200">
                <a:latin typeface="Georgia"/>
                <a:ea typeface="Georgia"/>
                <a:cs typeface="Georgia"/>
                <a:sym typeface="Georgia"/>
              </a:rPr>
              <a:t> to confirm results.</a:t>
            </a:r>
            <a:endParaRPr sz="2200">
              <a:latin typeface="Georgia"/>
              <a:ea typeface="Georgia"/>
              <a:cs typeface="Georgia"/>
              <a:sym typeface="Georgia"/>
            </a:endParaRPr>
          </a:p>
          <a:p>
            <a:pPr marL="914400" lvl="1" indent="-368300" algn="l" rtl="0">
              <a:lnSpc>
                <a:spcPct val="115000"/>
              </a:lnSpc>
              <a:spcBef>
                <a:spcPts val="0"/>
              </a:spcBef>
              <a:spcAft>
                <a:spcPts val="0"/>
              </a:spcAft>
              <a:buClr>
                <a:srgbClr val="000000"/>
              </a:buClr>
              <a:buSzPts val="2200"/>
              <a:buFont typeface="Georgia"/>
              <a:buChar char="○"/>
            </a:pPr>
            <a:r>
              <a:rPr lang="en" sz="2200">
                <a:latin typeface="Georgia"/>
                <a:ea typeface="Georgia"/>
                <a:cs typeface="Georgia"/>
                <a:sym typeface="Georgia"/>
              </a:rPr>
              <a:t>Pairwise plots will be generated.</a:t>
            </a:r>
            <a:endParaRPr sz="2200">
              <a:latin typeface="Georgia"/>
              <a:ea typeface="Georgia"/>
              <a:cs typeface="Georgia"/>
              <a:sym typeface="Georgia"/>
            </a:endParaRPr>
          </a:p>
          <a:p>
            <a:pPr marL="914400" lvl="1" indent="-368300" algn="l" rtl="0">
              <a:lnSpc>
                <a:spcPct val="115000"/>
              </a:lnSpc>
              <a:spcBef>
                <a:spcPts val="0"/>
              </a:spcBef>
              <a:spcAft>
                <a:spcPts val="0"/>
              </a:spcAft>
              <a:buClr>
                <a:srgbClr val="000000"/>
              </a:buClr>
              <a:buSzPts val="2200"/>
              <a:buFont typeface="Georgia"/>
              <a:buChar char="○"/>
            </a:pPr>
            <a:r>
              <a:rPr lang="en" sz="2200">
                <a:latin typeface="Georgia"/>
                <a:ea typeface="Georgia"/>
                <a:cs typeface="Georgia"/>
                <a:sym typeface="Georgia"/>
              </a:rPr>
              <a:t>Plots with a similar shape and location to geometry graphs would confirm results.</a:t>
            </a:r>
            <a:endParaRPr sz="2200">
              <a:latin typeface="Georgia"/>
              <a:ea typeface="Georgia"/>
              <a:cs typeface="Georgia"/>
              <a:sym typeface="Georgia"/>
            </a:endParaRPr>
          </a:p>
          <a:p>
            <a:pPr marL="914400" lvl="0" indent="0" algn="l" rtl="0">
              <a:lnSpc>
                <a:spcPct val="115000"/>
              </a:lnSpc>
              <a:spcBef>
                <a:spcPts val="0"/>
              </a:spcBef>
              <a:spcAft>
                <a:spcPts val="0"/>
              </a:spcAft>
              <a:buNone/>
            </a:pPr>
            <a:endParaRPr sz="1100" i="1" baseline="-25000">
              <a:latin typeface="Times New Roman"/>
              <a:ea typeface="Times New Roman"/>
              <a:cs typeface="Times New Roman"/>
              <a:sym typeface="Times New Roman"/>
            </a:endParaRPr>
          </a:p>
          <a:p>
            <a:pPr marL="914400" lvl="0" indent="0" algn="l" rtl="0">
              <a:lnSpc>
                <a:spcPct val="115000"/>
              </a:lnSpc>
              <a:spcBef>
                <a:spcPts val="0"/>
              </a:spcBef>
              <a:spcAft>
                <a:spcPts val="0"/>
              </a:spcAft>
              <a:buNone/>
            </a:pPr>
            <a:endParaRPr sz="1100" i="1" baseline="-25000">
              <a:latin typeface="Times New Roman"/>
              <a:ea typeface="Times New Roman"/>
              <a:cs typeface="Times New Roman"/>
              <a:sym typeface="Times New Roman"/>
            </a:endParaRPr>
          </a:p>
          <a:p>
            <a:pPr marL="914400" lvl="0" indent="0" algn="l" rtl="0">
              <a:lnSpc>
                <a:spcPct val="200000"/>
              </a:lnSpc>
              <a:spcBef>
                <a:spcPts val="0"/>
              </a:spcBef>
              <a:spcAft>
                <a:spcPts val="0"/>
              </a:spcAft>
              <a:buNone/>
            </a:pPr>
            <a:endParaRPr sz="1100" i="1" baseline="-25000">
              <a:latin typeface="Times New Roman"/>
              <a:ea typeface="Times New Roman"/>
              <a:cs typeface="Times New Roman"/>
              <a:sym typeface="Times New Roman"/>
            </a:endParaRPr>
          </a:p>
        </p:txBody>
      </p:sp>
      <p:pic>
        <p:nvPicPr>
          <p:cNvPr id="3" name="Audio 2">
            <a:hlinkClick r:id="" action="ppaction://media"/>
            <a:extLst>
              <a:ext uri="{FF2B5EF4-FFF2-40B4-BE49-F238E27FC236}">
                <a16:creationId xmlns:a16="http://schemas.microsoft.com/office/drawing/2014/main" id="{449A84FE-EECE-4D13-AC86-90E105309E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spd="slow" advTm="3054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0"/>
          <p:cNvSpPr txBox="1"/>
          <p:nvPr/>
        </p:nvSpPr>
        <p:spPr>
          <a:xfrm>
            <a:off x="775650" y="183700"/>
            <a:ext cx="7592700" cy="84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200" b="1">
                <a:solidFill>
                  <a:schemeClr val="accent6"/>
                </a:solidFill>
                <a:latin typeface="Times New Roman"/>
                <a:ea typeface="Times New Roman"/>
                <a:cs typeface="Times New Roman"/>
                <a:sym typeface="Times New Roman"/>
              </a:rPr>
              <a:t>Introduction</a:t>
            </a:r>
            <a:endParaRPr sz="3200" b="1">
              <a:solidFill>
                <a:schemeClr val="accent6"/>
              </a:solidFill>
              <a:latin typeface="Times New Roman"/>
              <a:ea typeface="Times New Roman"/>
              <a:cs typeface="Times New Roman"/>
              <a:sym typeface="Times New Roman"/>
            </a:endParaRPr>
          </a:p>
        </p:txBody>
      </p:sp>
      <p:sp>
        <p:nvSpPr>
          <p:cNvPr id="249" name="Google Shape;249;p30"/>
          <p:cNvSpPr txBox="1">
            <a:spLocks noGrp="1"/>
          </p:cNvSpPr>
          <p:nvPr>
            <p:ph type="body" idx="4294967295"/>
          </p:nvPr>
        </p:nvSpPr>
        <p:spPr>
          <a:xfrm>
            <a:off x="551100" y="1025800"/>
            <a:ext cx="7715400" cy="37044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rgbClr val="383536"/>
              </a:buClr>
              <a:buSzPts val="2100"/>
              <a:buFont typeface="Georgia"/>
              <a:buChar char="●"/>
            </a:pPr>
            <a:r>
              <a:rPr lang="en" sz="2100">
                <a:solidFill>
                  <a:schemeClr val="dk1"/>
                </a:solidFill>
                <a:latin typeface="Times New Roman"/>
                <a:ea typeface="Times New Roman"/>
                <a:cs typeface="Times New Roman"/>
                <a:sym typeface="Times New Roman"/>
              </a:rPr>
              <a:t>Wound-healing consists of a series of four carefully regulated stages: </a:t>
            </a:r>
            <a:r>
              <a:rPr lang="en" sz="2100" u="sng">
                <a:solidFill>
                  <a:schemeClr val="dk1"/>
                </a:solidFill>
                <a:latin typeface="Times New Roman"/>
                <a:ea typeface="Times New Roman"/>
                <a:cs typeface="Times New Roman"/>
                <a:sym typeface="Times New Roman"/>
              </a:rPr>
              <a:t>hemostasis, inflammation, proliferation, and remodeling</a:t>
            </a:r>
            <a:r>
              <a:rPr lang="en" sz="2100">
                <a:solidFill>
                  <a:schemeClr val="dk1"/>
                </a:solidFill>
                <a:latin typeface="Times New Roman"/>
                <a:ea typeface="Times New Roman"/>
                <a:cs typeface="Times New Roman"/>
                <a:sym typeface="Times New Roman"/>
              </a:rPr>
              <a:t>.</a:t>
            </a:r>
            <a:endParaRPr sz="2100">
              <a:solidFill>
                <a:schemeClr val="dk1"/>
              </a:solidFill>
              <a:latin typeface="Times New Roman"/>
              <a:ea typeface="Times New Roman"/>
              <a:cs typeface="Times New Roman"/>
              <a:sym typeface="Times New Roman"/>
            </a:endParaRPr>
          </a:p>
          <a:p>
            <a:pPr marL="457200" lvl="0" indent="-361950" algn="l" rtl="0">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Chronic wounds have a prolonged presence in the inflammatory stage.</a:t>
            </a:r>
            <a:endParaRPr sz="2100">
              <a:solidFill>
                <a:schemeClr val="dk1"/>
              </a:solidFill>
              <a:latin typeface="Times New Roman"/>
              <a:ea typeface="Times New Roman"/>
              <a:cs typeface="Times New Roman"/>
              <a:sym typeface="Times New Roman"/>
            </a:endParaRPr>
          </a:p>
          <a:p>
            <a:pPr marL="457200" lvl="0" indent="-361950" algn="l" rtl="0">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An upward of 50 billion is spent annually </a:t>
            </a:r>
            <a:endParaRPr sz="2100">
              <a:solidFill>
                <a:schemeClr val="dk1"/>
              </a:solidFill>
              <a:latin typeface="Times New Roman"/>
              <a:ea typeface="Times New Roman"/>
              <a:cs typeface="Times New Roman"/>
              <a:sym typeface="Times New Roman"/>
            </a:endParaRPr>
          </a:p>
          <a:p>
            <a:pPr marL="457200" lvl="0" indent="0" algn="l" rtl="0">
              <a:spcBef>
                <a:spcPts val="0"/>
              </a:spcBef>
              <a:spcAft>
                <a:spcPts val="0"/>
              </a:spcAft>
              <a:buNone/>
            </a:pPr>
            <a:r>
              <a:rPr lang="en" sz="2100">
                <a:solidFill>
                  <a:schemeClr val="dk1"/>
                </a:solidFill>
                <a:latin typeface="Times New Roman"/>
                <a:ea typeface="Times New Roman"/>
                <a:cs typeface="Times New Roman"/>
                <a:sym typeface="Times New Roman"/>
              </a:rPr>
              <a:t>in the treatment of chronic wounds.</a:t>
            </a:r>
            <a:endParaRPr sz="2100">
              <a:solidFill>
                <a:schemeClr val="dk1"/>
              </a:solidFill>
              <a:latin typeface="Times New Roman"/>
              <a:ea typeface="Times New Roman"/>
              <a:cs typeface="Times New Roman"/>
              <a:sym typeface="Times New Roman"/>
            </a:endParaRPr>
          </a:p>
          <a:p>
            <a:pPr marL="457200" lvl="0" indent="-361950" algn="l" rtl="0">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My research is aiming to combat the </a:t>
            </a:r>
            <a:endParaRPr sz="2100">
              <a:solidFill>
                <a:schemeClr val="dk1"/>
              </a:solidFill>
              <a:latin typeface="Times New Roman"/>
              <a:ea typeface="Times New Roman"/>
              <a:cs typeface="Times New Roman"/>
              <a:sym typeface="Times New Roman"/>
            </a:endParaRPr>
          </a:p>
          <a:p>
            <a:pPr marL="457200" lvl="0" indent="0" algn="l" rtl="0">
              <a:spcBef>
                <a:spcPts val="0"/>
              </a:spcBef>
              <a:spcAft>
                <a:spcPts val="0"/>
              </a:spcAft>
              <a:buNone/>
            </a:pPr>
            <a:r>
              <a:rPr lang="en" sz="2100">
                <a:solidFill>
                  <a:schemeClr val="dk1"/>
                </a:solidFill>
                <a:latin typeface="Times New Roman"/>
                <a:ea typeface="Times New Roman"/>
                <a:cs typeface="Times New Roman"/>
                <a:sym typeface="Times New Roman"/>
              </a:rPr>
              <a:t>unpredictable nature of chronic wounds </a:t>
            </a:r>
            <a:endParaRPr sz="2100">
              <a:solidFill>
                <a:schemeClr val="dk1"/>
              </a:solidFill>
              <a:latin typeface="Times New Roman"/>
              <a:ea typeface="Times New Roman"/>
              <a:cs typeface="Times New Roman"/>
              <a:sym typeface="Times New Roman"/>
            </a:endParaRPr>
          </a:p>
          <a:p>
            <a:pPr marL="457200" lvl="0" indent="0" algn="l" rtl="0">
              <a:spcBef>
                <a:spcPts val="0"/>
              </a:spcBef>
              <a:spcAft>
                <a:spcPts val="0"/>
              </a:spcAft>
              <a:buNone/>
            </a:pPr>
            <a:r>
              <a:rPr lang="en" sz="2100">
                <a:solidFill>
                  <a:schemeClr val="dk1"/>
                </a:solidFill>
                <a:latin typeface="Times New Roman"/>
                <a:ea typeface="Times New Roman"/>
                <a:cs typeface="Times New Roman"/>
                <a:sym typeface="Times New Roman"/>
              </a:rPr>
              <a:t>through analyzing a mathematical model. </a:t>
            </a:r>
            <a:endParaRPr sz="2100">
              <a:solidFill>
                <a:schemeClr val="dk1"/>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pic>
        <p:nvPicPr>
          <p:cNvPr id="250" name="Google Shape;250;p30"/>
          <p:cNvPicPr preferRelativeResize="0"/>
          <p:nvPr/>
        </p:nvPicPr>
        <p:blipFill rotWithShape="1">
          <a:blip r:embed="rId5">
            <a:alphaModFix/>
          </a:blip>
          <a:srcRect l="5836" t="11079" r="15074"/>
          <a:stretch/>
        </p:blipFill>
        <p:spPr>
          <a:xfrm>
            <a:off x="6018475" y="3055350"/>
            <a:ext cx="2865050" cy="1811725"/>
          </a:xfrm>
          <a:prstGeom prst="rect">
            <a:avLst/>
          </a:prstGeom>
          <a:noFill/>
          <a:ln>
            <a:noFill/>
          </a:ln>
        </p:spPr>
      </p:pic>
      <p:pic>
        <p:nvPicPr>
          <p:cNvPr id="4" name="Audio 3">
            <a:hlinkClick r:id="" action="ppaction://media"/>
            <a:extLst>
              <a:ext uri="{FF2B5EF4-FFF2-40B4-BE49-F238E27FC236}">
                <a16:creationId xmlns:a16="http://schemas.microsoft.com/office/drawing/2014/main" id="{A6ECB89F-E857-43A6-8ED1-133E5289E3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spd="slow" advTm="6474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1"/>
          <p:cNvSpPr/>
          <p:nvPr/>
        </p:nvSpPr>
        <p:spPr>
          <a:xfrm rot="5400000">
            <a:off x="-121575" y="38350"/>
            <a:ext cx="821100" cy="3167100"/>
          </a:xfrm>
          <a:prstGeom prst="roundRect">
            <a:avLst>
              <a:gd name="adj" fmla="val 50000"/>
            </a:avLst>
          </a:prstGeom>
          <a:solidFill>
            <a:srgbClr val="E2F8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1"/>
          <p:cNvSpPr/>
          <p:nvPr/>
        </p:nvSpPr>
        <p:spPr>
          <a:xfrm>
            <a:off x="1052825" y="1320250"/>
            <a:ext cx="606900" cy="603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Clr>
                <a:schemeClr val="dk1"/>
              </a:buClr>
              <a:buSzPts val="1100"/>
              <a:buFont typeface="Arial"/>
              <a:buNone/>
            </a:pPr>
            <a:endParaRPr sz="900">
              <a:solidFill>
                <a:srgbClr val="383536"/>
              </a:solidFill>
              <a:latin typeface="Georgia"/>
              <a:ea typeface="Georgia"/>
              <a:cs typeface="Georgia"/>
              <a:sym typeface="Georgia"/>
            </a:endParaRPr>
          </a:p>
          <a:p>
            <a:pPr marL="0" lvl="0" indent="0" algn="l" rtl="0">
              <a:spcBef>
                <a:spcPts val="0"/>
              </a:spcBef>
              <a:spcAft>
                <a:spcPts val="0"/>
              </a:spcAft>
              <a:buNone/>
            </a:pPr>
            <a:endParaRPr/>
          </a:p>
        </p:txBody>
      </p:sp>
      <p:sp>
        <p:nvSpPr>
          <p:cNvPr id="257" name="Google Shape;257;p31"/>
          <p:cNvSpPr/>
          <p:nvPr/>
        </p:nvSpPr>
        <p:spPr>
          <a:xfrm rot="5400000">
            <a:off x="-579300" y="1022037"/>
            <a:ext cx="821100" cy="3167100"/>
          </a:xfrm>
          <a:prstGeom prst="roundRect">
            <a:avLst>
              <a:gd name="adj" fmla="val 50000"/>
            </a:avLst>
          </a:prstGeom>
          <a:solidFill>
            <a:srgbClr val="E2F8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1"/>
          <p:cNvSpPr/>
          <p:nvPr/>
        </p:nvSpPr>
        <p:spPr>
          <a:xfrm>
            <a:off x="624175" y="2303938"/>
            <a:ext cx="606900" cy="603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900">
              <a:solidFill>
                <a:srgbClr val="383536"/>
              </a:solidFill>
              <a:latin typeface="Georgia"/>
              <a:ea typeface="Georgia"/>
              <a:cs typeface="Georgia"/>
              <a:sym typeface="Georgia"/>
            </a:endParaRPr>
          </a:p>
          <a:p>
            <a:pPr marL="0" lvl="0" indent="0" algn="l" rtl="0">
              <a:spcBef>
                <a:spcPts val="0"/>
              </a:spcBef>
              <a:spcAft>
                <a:spcPts val="0"/>
              </a:spcAft>
              <a:buNone/>
            </a:pPr>
            <a:endParaRPr/>
          </a:p>
        </p:txBody>
      </p:sp>
      <p:sp>
        <p:nvSpPr>
          <p:cNvPr id="259" name="Google Shape;259;p31"/>
          <p:cNvSpPr/>
          <p:nvPr/>
        </p:nvSpPr>
        <p:spPr>
          <a:xfrm rot="5400000">
            <a:off x="-579300" y="2989400"/>
            <a:ext cx="821100" cy="3167100"/>
          </a:xfrm>
          <a:prstGeom prst="roundRect">
            <a:avLst>
              <a:gd name="adj" fmla="val 50000"/>
            </a:avLst>
          </a:prstGeom>
          <a:solidFill>
            <a:srgbClr val="E2F8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1"/>
          <p:cNvSpPr/>
          <p:nvPr/>
        </p:nvSpPr>
        <p:spPr>
          <a:xfrm>
            <a:off x="624175" y="4271300"/>
            <a:ext cx="606900" cy="603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900">
              <a:solidFill>
                <a:srgbClr val="383536"/>
              </a:solidFill>
              <a:latin typeface="Georgia"/>
              <a:ea typeface="Georgia"/>
              <a:cs typeface="Georgia"/>
              <a:sym typeface="Georgia"/>
            </a:endParaRPr>
          </a:p>
          <a:p>
            <a:pPr marL="0" lvl="0" indent="0" algn="l" rtl="0">
              <a:spcBef>
                <a:spcPts val="0"/>
              </a:spcBef>
              <a:spcAft>
                <a:spcPts val="0"/>
              </a:spcAft>
              <a:buNone/>
            </a:pPr>
            <a:endParaRPr/>
          </a:p>
        </p:txBody>
      </p:sp>
      <p:sp>
        <p:nvSpPr>
          <p:cNvPr id="261" name="Google Shape;261;p31"/>
          <p:cNvSpPr/>
          <p:nvPr/>
        </p:nvSpPr>
        <p:spPr>
          <a:xfrm rot="5400000">
            <a:off x="-121575" y="2005725"/>
            <a:ext cx="821100" cy="3167100"/>
          </a:xfrm>
          <a:prstGeom prst="roundRect">
            <a:avLst>
              <a:gd name="adj" fmla="val 50000"/>
            </a:avLst>
          </a:prstGeom>
          <a:solidFill>
            <a:srgbClr val="E2F8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1"/>
          <p:cNvSpPr/>
          <p:nvPr/>
        </p:nvSpPr>
        <p:spPr>
          <a:xfrm>
            <a:off x="1052825" y="3287613"/>
            <a:ext cx="606900" cy="603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900">
              <a:solidFill>
                <a:srgbClr val="383536"/>
              </a:solidFill>
              <a:latin typeface="Georgia"/>
              <a:ea typeface="Georgia"/>
              <a:cs typeface="Georgia"/>
              <a:sym typeface="Georgia"/>
            </a:endParaRPr>
          </a:p>
          <a:p>
            <a:pPr marL="0" lvl="0" indent="0" algn="l" rtl="0">
              <a:spcBef>
                <a:spcPts val="0"/>
              </a:spcBef>
              <a:spcAft>
                <a:spcPts val="0"/>
              </a:spcAft>
              <a:buNone/>
            </a:pPr>
            <a:endParaRPr/>
          </a:p>
        </p:txBody>
      </p:sp>
      <p:sp>
        <p:nvSpPr>
          <p:cNvPr id="263" name="Google Shape;263;p31"/>
          <p:cNvSpPr txBox="1"/>
          <p:nvPr/>
        </p:nvSpPr>
        <p:spPr>
          <a:xfrm>
            <a:off x="200700" y="107150"/>
            <a:ext cx="8194800" cy="94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700" b="1">
                <a:latin typeface="Times New Roman"/>
                <a:ea typeface="Times New Roman"/>
                <a:cs typeface="Times New Roman"/>
                <a:sym typeface="Times New Roman"/>
              </a:rPr>
              <a:t>4 State Variables</a:t>
            </a:r>
            <a:endParaRPr sz="4700" b="1">
              <a:latin typeface="Times New Roman"/>
              <a:ea typeface="Times New Roman"/>
              <a:cs typeface="Times New Roman"/>
              <a:sym typeface="Times New Roman"/>
            </a:endParaRPr>
          </a:p>
        </p:txBody>
      </p:sp>
      <p:sp>
        <p:nvSpPr>
          <p:cNvPr id="264" name="Google Shape;264;p31"/>
          <p:cNvSpPr txBox="1"/>
          <p:nvPr/>
        </p:nvSpPr>
        <p:spPr>
          <a:xfrm flipH="1">
            <a:off x="1949050" y="1333000"/>
            <a:ext cx="7072500" cy="577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2800">
                <a:latin typeface="Georgia"/>
                <a:ea typeface="Georgia"/>
                <a:cs typeface="Georgia"/>
                <a:sym typeface="Georgia"/>
              </a:rPr>
              <a:t>Matrix Metalloproteinases (MMPs)</a:t>
            </a:r>
            <a:endParaRPr sz="2800">
              <a:solidFill>
                <a:srgbClr val="383536"/>
              </a:solidFill>
              <a:latin typeface="Georgia"/>
              <a:ea typeface="Georgia"/>
              <a:cs typeface="Georgia"/>
              <a:sym typeface="Georgia"/>
            </a:endParaRPr>
          </a:p>
        </p:txBody>
      </p:sp>
      <p:sp>
        <p:nvSpPr>
          <p:cNvPr id="265" name="Google Shape;265;p31"/>
          <p:cNvSpPr txBox="1"/>
          <p:nvPr/>
        </p:nvSpPr>
        <p:spPr>
          <a:xfrm flipH="1">
            <a:off x="1414800" y="2316688"/>
            <a:ext cx="6980700" cy="5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383536"/>
                </a:solidFill>
                <a:latin typeface="Georgia"/>
                <a:ea typeface="Georgia"/>
                <a:cs typeface="Georgia"/>
                <a:sym typeface="Georgia"/>
              </a:rPr>
              <a:t>The Inhibitors of MMPs (TIMPs)</a:t>
            </a:r>
            <a:endParaRPr sz="2800">
              <a:solidFill>
                <a:srgbClr val="383536"/>
              </a:solidFill>
              <a:latin typeface="Georgia"/>
              <a:ea typeface="Georgia"/>
              <a:cs typeface="Georgia"/>
              <a:sym typeface="Georgia"/>
            </a:endParaRPr>
          </a:p>
        </p:txBody>
      </p:sp>
      <p:sp>
        <p:nvSpPr>
          <p:cNvPr id="266" name="Google Shape;266;p31"/>
          <p:cNvSpPr txBox="1"/>
          <p:nvPr/>
        </p:nvSpPr>
        <p:spPr>
          <a:xfrm flipH="1">
            <a:off x="1889400" y="3300400"/>
            <a:ext cx="6031500" cy="5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383536"/>
                </a:solidFill>
                <a:latin typeface="Georgia"/>
                <a:ea typeface="Georgia"/>
                <a:cs typeface="Georgia"/>
                <a:sym typeface="Georgia"/>
              </a:rPr>
              <a:t>Extracellular Matrix (ECM)</a:t>
            </a:r>
            <a:endParaRPr sz="2800">
              <a:solidFill>
                <a:srgbClr val="383536"/>
              </a:solidFill>
              <a:latin typeface="Georgia"/>
              <a:ea typeface="Georgia"/>
              <a:cs typeface="Georgia"/>
              <a:sym typeface="Georgia"/>
            </a:endParaRPr>
          </a:p>
        </p:txBody>
      </p:sp>
      <p:sp>
        <p:nvSpPr>
          <p:cNvPr id="267" name="Google Shape;267;p31"/>
          <p:cNvSpPr txBox="1"/>
          <p:nvPr/>
        </p:nvSpPr>
        <p:spPr>
          <a:xfrm flipH="1">
            <a:off x="1414800" y="4284038"/>
            <a:ext cx="4393500" cy="5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383536"/>
                </a:solidFill>
                <a:latin typeface="Georgia"/>
                <a:ea typeface="Georgia"/>
                <a:cs typeface="Georgia"/>
                <a:sym typeface="Georgia"/>
              </a:rPr>
              <a:t>Fibroblasts</a:t>
            </a:r>
            <a:endParaRPr sz="2800">
              <a:solidFill>
                <a:srgbClr val="383536"/>
              </a:solidFill>
              <a:latin typeface="Georgia"/>
              <a:ea typeface="Georgia"/>
              <a:cs typeface="Georgia"/>
              <a:sym typeface="Georgia"/>
            </a:endParaRPr>
          </a:p>
        </p:txBody>
      </p:sp>
      <p:pic>
        <p:nvPicPr>
          <p:cNvPr id="3" name="Audio 2">
            <a:hlinkClick r:id="" action="ppaction://media"/>
            <a:extLst>
              <a:ext uri="{FF2B5EF4-FFF2-40B4-BE49-F238E27FC236}">
                <a16:creationId xmlns:a16="http://schemas.microsoft.com/office/drawing/2014/main" id="{E70DBA35-1EDE-4F02-BE0E-1A604F3310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spd="slow" advTm="2578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2"/>
          <p:cNvSpPr txBox="1"/>
          <p:nvPr/>
        </p:nvSpPr>
        <p:spPr>
          <a:xfrm>
            <a:off x="350025" y="240800"/>
            <a:ext cx="8194800" cy="82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700" b="1">
                <a:latin typeface="Times New Roman"/>
                <a:ea typeface="Times New Roman"/>
                <a:cs typeface="Times New Roman"/>
                <a:sym typeface="Times New Roman"/>
              </a:rPr>
              <a:t>Mathematical Model</a:t>
            </a:r>
            <a:endParaRPr sz="4700" b="1">
              <a:latin typeface="Times New Roman"/>
              <a:ea typeface="Times New Roman"/>
              <a:cs typeface="Times New Roman"/>
              <a:sym typeface="Times New Roman"/>
            </a:endParaRPr>
          </a:p>
        </p:txBody>
      </p:sp>
      <p:sp>
        <p:nvSpPr>
          <p:cNvPr id="273" name="Google Shape;273;p32"/>
          <p:cNvSpPr/>
          <p:nvPr/>
        </p:nvSpPr>
        <p:spPr>
          <a:xfrm>
            <a:off x="177550" y="1446125"/>
            <a:ext cx="1350300" cy="1350300"/>
          </a:xfrm>
          <a:prstGeom prst="donut">
            <a:avLst>
              <a:gd name="adj" fmla="val 4698"/>
            </a:avLst>
          </a:prstGeom>
          <a:solidFill>
            <a:srgbClr val="D0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2"/>
          <p:cNvSpPr txBox="1"/>
          <p:nvPr/>
        </p:nvSpPr>
        <p:spPr>
          <a:xfrm>
            <a:off x="1375488" y="1446125"/>
            <a:ext cx="6697800" cy="33276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Rajdhani Medium"/>
              <a:ea typeface="Rajdhani Medium"/>
              <a:cs typeface="Rajdhani Medium"/>
              <a:sym typeface="Rajdhani Medium"/>
            </a:endParaRPr>
          </a:p>
        </p:txBody>
      </p:sp>
      <p:pic>
        <p:nvPicPr>
          <p:cNvPr id="275" name="Google Shape;275;p32"/>
          <p:cNvPicPr preferRelativeResize="0"/>
          <p:nvPr/>
        </p:nvPicPr>
        <p:blipFill>
          <a:blip r:embed="rId5">
            <a:alphaModFix/>
          </a:blip>
          <a:stretch>
            <a:fillRect/>
          </a:stretch>
        </p:blipFill>
        <p:spPr>
          <a:xfrm>
            <a:off x="1527850" y="1508850"/>
            <a:ext cx="6143949" cy="850700"/>
          </a:xfrm>
          <a:prstGeom prst="rect">
            <a:avLst/>
          </a:prstGeom>
          <a:noFill/>
          <a:ln>
            <a:noFill/>
          </a:ln>
        </p:spPr>
      </p:pic>
      <p:pic>
        <p:nvPicPr>
          <p:cNvPr id="276" name="Google Shape;276;p32"/>
          <p:cNvPicPr preferRelativeResize="0"/>
          <p:nvPr/>
        </p:nvPicPr>
        <p:blipFill>
          <a:blip r:embed="rId6">
            <a:alphaModFix/>
          </a:blip>
          <a:stretch>
            <a:fillRect/>
          </a:stretch>
        </p:blipFill>
        <p:spPr>
          <a:xfrm>
            <a:off x="1527852" y="2250550"/>
            <a:ext cx="5324476" cy="823372"/>
          </a:xfrm>
          <a:prstGeom prst="rect">
            <a:avLst/>
          </a:prstGeom>
          <a:noFill/>
          <a:ln>
            <a:noFill/>
          </a:ln>
        </p:spPr>
      </p:pic>
      <p:pic>
        <p:nvPicPr>
          <p:cNvPr id="277" name="Google Shape;277;p32"/>
          <p:cNvPicPr preferRelativeResize="0"/>
          <p:nvPr/>
        </p:nvPicPr>
        <p:blipFill>
          <a:blip r:embed="rId7">
            <a:alphaModFix/>
          </a:blip>
          <a:stretch>
            <a:fillRect/>
          </a:stretch>
        </p:blipFill>
        <p:spPr>
          <a:xfrm>
            <a:off x="1375503" y="3073925"/>
            <a:ext cx="6697765" cy="850700"/>
          </a:xfrm>
          <a:prstGeom prst="rect">
            <a:avLst/>
          </a:prstGeom>
          <a:noFill/>
          <a:ln>
            <a:noFill/>
          </a:ln>
        </p:spPr>
      </p:pic>
      <p:pic>
        <p:nvPicPr>
          <p:cNvPr id="278" name="Google Shape;278;p32"/>
          <p:cNvPicPr preferRelativeResize="0"/>
          <p:nvPr/>
        </p:nvPicPr>
        <p:blipFill>
          <a:blip r:embed="rId8">
            <a:alphaModFix/>
          </a:blip>
          <a:stretch>
            <a:fillRect/>
          </a:stretch>
        </p:blipFill>
        <p:spPr>
          <a:xfrm>
            <a:off x="1375500" y="3810075"/>
            <a:ext cx="3755730" cy="941700"/>
          </a:xfrm>
          <a:prstGeom prst="rect">
            <a:avLst/>
          </a:prstGeom>
          <a:noFill/>
          <a:ln>
            <a:noFill/>
          </a:ln>
        </p:spPr>
      </p:pic>
      <p:sp>
        <p:nvSpPr>
          <p:cNvPr id="279" name="Google Shape;279;p32"/>
          <p:cNvSpPr/>
          <p:nvPr/>
        </p:nvSpPr>
        <p:spPr>
          <a:xfrm>
            <a:off x="8344375" y="4324025"/>
            <a:ext cx="1350300" cy="1350300"/>
          </a:xfrm>
          <a:prstGeom prst="donut">
            <a:avLst>
              <a:gd name="adj" fmla="val 4698"/>
            </a:avLst>
          </a:prstGeom>
          <a:solidFill>
            <a:srgbClr val="D0ED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Audio 2">
            <a:hlinkClick r:id="" action="ppaction://media"/>
            <a:extLst>
              <a:ext uri="{FF2B5EF4-FFF2-40B4-BE49-F238E27FC236}">
                <a16:creationId xmlns:a16="http://schemas.microsoft.com/office/drawing/2014/main" id="{36F90660-0F3D-4C95-8601-449C0E1557E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4584700"/>
            <a:ext cx="406400" cy="406400"/>
          </a:xfrm>
          <a:prstGeom prst="rect">
            <a:avLst/>
          </a:prstGeom>
        </p:spPr>
      </p:pic>
    </p:spTree>
  </p:cSld>
  <p:clrMapOvr>
    <a:masterClrMapping/>
  </p:clrMapOvr>
  <p:transition spd="slow" advTm="3467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3"/>
          <p:cNvSpPr txBox="1"/>
          <p:nvPr/>
        </p:nvSpPr>
        <p:spPr>
          <a:xfrm>
            <a:off x="334725" y="122575"/>
            <a:ext cx="8194800" cy="94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600" b="1">
                <a:latin typeface="Times New Roman"/>
                <a:ea typeface="Times New Roman"/>
                <a:cs typeface="Times New Roman"/>
                <a:sym typeface="Times New Roman"/>
              </a:rPr>
              <a:t>Parameters in the Model</a:t>
            </a:r>
            <a:endParaRPr sz="4600" b="1">
              <a:latin typeface="Times New Roman"/>
              <a:ea typeface="Times New Roman"/>
              <a:cs typeface="Times New Roman"/>
              <a:sym typeface="Times New Roman"/>
            </a:endParaRPr>
          </a:p>
        </p:txBody>
      </p:sp>
      <p:graphicFrame>
        <p:nvGraphicFramePr>
          <p:cNvPr id="285" name="Google Shape;285;p33"/>
          <p:cNvGraphicFramePr/>
          <p:nvPr/>
        </p:nvGraphicFramePr>
        <p:xfrm>
          <a:off x="1664650" y="1202025"/>
          <a:ext cx="5814675" cy="3569550"/>
        </p:xfrm>
        <a:graphic>
          <a:graphicData uri="http://schemas.openxmlformats.org/drawingml/2006/table">
            <a:tbl>
              <a:tblPr>
                <a:noFill/>
                <a:tableStyleId>{F0A2478C-846C-46A7-A96F-70CE4D14E81C}</a:tableStyleId>
              </a:tblPr>
              <a:tblGrid>
                <a:gridCol w="1307125">
                  <a:extLst>
                    <a:ext uri="{9D8B030D-6E8A-4147-A177-3AD203B41FA5}">
                      <a16:colId xmlns:a16="http://schemas.microsoft.com/office/drawing/2014/main" val="20000"/>
                    </a:ext>
                  </a:extLst>
                </a:gridCol>
                <a:gridCol w="4507550">
                  <a:extLst>
                    <a:ext uri="{9D8B030D-6E8A-4147-A177-3AD203B41FA5}">
                      <a16:colId xmlns:a16="http://schemas.microsoft.com/office/drawing/2014/main" val="20001"/>
                    </a:ext>
                  </a:extLst>
                </a:gridCol>
              </a:tblGrid>
              <a:tr h="334650">
                <a:tc>
                  <a:txBody>
                    <a:bodyPr/>
                    <a:lstStyle/>
                    <a:p>
                      <a:pPr marL="0" lvl="0" indent="0" algn="ctr" rtl="0">
                        <a:lnSpc>
                          <a:spcPct val="30000"/>
                        </a:lnSpc>
                        <a:spcBef>
                          <a:spcPts val="0"/>
                        </a:spcBef>
                        <a:spcAft>
                          <a:spcPts val="0"/>
                        </a:spcAft>
                        <a:buNone/>
                      </a:pPr>
                      <a:r>
                        <a:rPr lang="en" sz="1800" b="1">
                          <a:latin typeface="Times New Roman"/>
                          <a:ea typeface="Times New Roman"/>
                          <a:cs typeface="Times New Roman"/>
                          <a:sym typeface="Times New Roman"/>
                        </a:rPr>
                        <a:t>Parameter</a:t>
                      </a:r>
                      <a:endParaRPr sz="1800" b="1">
                        <a:latin typeface="Times New Roman"/>
                        <a:ea typeface="Times New Roman"/>
                        <a:cs typeface="Times New Roman"/>
                        <a:sym typeface="Times New Roman"/>
                      </a:endParaRPr>
                    </a:p>
                  </a:txBody>
                  <a:tcPr marL="63500" marR="63500" marT="63500" marB="63500" anchor="ctr">
                    <a:solidFill>
                      <a:schemeClr val="lt1"/>
                    </a:solidFill>
                  </a:tcPr>
                </a:tc>
                <a:tc>
                  <a:txBody>
                    <a:bodyPr/>
                    <a:lstStyle/>
                    <a:p>
                      <a:pPr marL="0" lvl="0" indent="0" algn="ctr" rtl="0">
                        <a:lnSpc>
                          <a:spcPct val="30000"/>
                        </a:lnSpc>
                        <a:spcBef>
                          <a:spcPts val="0"/>
                        </a:spcBef>
                        <a:spcAft>
                          <a:spcPts val="0"/>
                        </a:spcAft>
                        <a:buNone/>
                      </a:pPr>
                      <a:r>
                        <a:rPr lang="en" sz="1800" b="1">
                          <a:latin typeface="Times New Roman"/>
                          <a:ea typeface="Times New Roman"/>
                          <a:cs typeface="Times New Roman"/>
                          <a:sym typeface="Times New Roman"/>
                        </a:rPr>
                        <a:t>Description</a:t>
                      </a:r>
                      <a:endParaRPr sz="1800" b="1">
                        <a:latin typeface="Times New Roman"/>
                        <a:ea typeface="Times New Roman"/>
                        <a:cs typeface="Times New Roman"/>
                        <a:sym typeface="Times New Roman"/>
                      </a:endParaRPr>
                    </a:p>
                  </a:txBody>
                  <a:tcPr marL="63500" marR="63500" marT="63500" marB="63500" anchor="ctr">
                    <a:solidFill>
                      <a:schemeClr val="lt1"/>
                    </a:solidFill>
                  </a:tcPr>
                </a:tc>
                <a:extLst>
                  <a:ext uri="{0D108BD9-81ED-4DB2-BD59-A6C34878D82A}">
                    <a16:rowId xmlns:a16="http://schemas.microsoft.com/office/drawing/2014/main" val="10000"/>
                  </a:ext>
                </a:extLst>
              </a:tr>
              <a:tr h="269575">
                <a:tc>
                  <a:txBody>
                    <a:bodyPr/>
                    <a:lstStyle/>
                    <a:p>
                      <a:pPr marL="0" lvl="0" indent="0" algn="ctr" rtl="0">
                        <a:lnSpc>
                          <a:spcPct val="30000"/>
                        </a:lnSpc>
                        <a:spcBef>
                          <a:spcPts val="0"/>
                        </a:spcBef>
                        <a:spcAft>
                          <a:spcPts val="0"/>
                        </a:spcAft>
                        <a:buNone/>
                      </a:pPr>
                      <a:r>
                        <a:rPr lang="en" sz="1500" b="1" i="1">
                          <a:latin typeface="Times New Roman"/>
                          <a:ea typeface="Times New Roman"/>
                          <a:cs typeface="Times New Roman"/>
                          <a:sym typeface="Times New Roman"/>
                        </a:rPr>
                        <a:t>k</a:t>
                      </a:r>
                      <a:r>
                        <a:rPr lang="en" sz="1500" b="1" baseline="-25000">
                          <a:latin typeface="Times New Roman"/>
                          <a:ea typeface="Times New Roman"/>
                          <a:cs typeface="Times New Roman"/>
                          <a:sym typeface="Times New Roman"/>
                        </a:rPr>
                        <a:t>1</a:t>
                      </a:r>
                      <a:endParaRPr sz="1500" b="1" baseline="-25000">
                        <a:latin typeface="Times New Roman"/>
                        <a:ea typeface="Times New Roman"/>
                        <a:cs typeface="Times New Roman"/>
                        <a:sym typeface="Times New Roman"/>
                      </a:endParaRPr>
                    </a:p>
                  </a:txBody>
                  <a:tcPr marL="63500" marR="63500" marT="63500" marB="63500" anchor="ctr">
                    <a:solidFill>
                      <a:schemeClr val="lt1"/>
                    </a:solidFill>
                  </a:tcPr>
                </a:tc>
                <a:tc>
                  <a:txBody>
                    <a:bodyPr/>
                    <a:lstStyle/>
                    <a:p>
                      <a:pPr marL="0" lvl="0" indent="0" algn="ctr" rtl="0">
                        <a:lnSpc>
                          <a:spcPct val="30000"/>
                        </a:lnSpc>
                        <a:spcBef>
                          <a:spcPts val="0"/>
                        </a:spcBef>
                        <a:spcAft>
                          <a:spcPts val="0"/>
                        </a:spcAft>
                        <a:buNone/>
                      </a:pPr>
                      <a:r>
                        <a:rPr lang="en" sz="1550">
                          <a:latin typeface="Times New Roman"/>
                          <a:ea typeface="Times New Roman"/>
                          <a:cs typeface="Times New Roman"/>
                          <a:sym typeface="Times New Roman"/>
                        </a:rPr>
                        <a:t>Production of MMPs</a:t>
                      </a:r>
                      <a:endParaRPr sz="1550">
                        <a:latin typeface="Times New Roman"/>
                        <a:ea typeface="Times New Roman"/>
                        <a:cs typeface="Times New Roman"/>
                        <a:sym typeface="Times New Roman"/>
                      </a:endParaRPr>
                    </a:p>
                  </a:txBody>
                  <a:tcPr marL="63500" marR="63500" marT="63500" marB="63500" anchor="ctr">
                    <a:solidFill>
                      <a:schemeClr val="lt1"/>
                    </a:solidFill>
                  </a:tcPr>
                </a:tc>
                <a:extLst>
                  <a:ext uri="{0D108BD9-81ED-4DB2-BD59-A6C34878D82A}">
                    <a16:rowId xmlns:a16="http://schemas.microsoft.com/office/drawing/2014/main" val="10001"/>
                  </a:ext>
                </a:extLst>
              </a:tr>
              <a:tr h="269575">
                <a:tc>
                  <a:txBody>
                    <a:bodyPr/>
                    <a:lstStyle/>
                    <a:p>
                      <a:pPr marL="0" lvl="0" indent="0" algn="ctr" rtl="0">
                        <a:lnSpc>
                          <a:spcPct val="30000"/>
                        </a:lnSpc>
                        <a:spcBef>
                          <a:spcPts val="0"/>
                        </a:spcBef>
                        <a:spcAft>
                          <a:spcPts val="0"/>
                        </a:spcAft>
                        <a:buNone/>
                      </a:pPr>
                      <a:r>
                        <a:rPr lang="en" sz="1500" b="1" i="1">
                          <a:latin typeface="Times New Roman"/>
                          <a:ea typeface="Times New Roman"/>
                          <a:cs typeface="Times New Roman"/>
                          <a:sym typeface="Times New Roman"/>
                        </a:rPr>
                        <a:t>k</a:t>
                      </a:r>
                      <a:r>
                        <a:rPr lang="en" sz="1500" b="1" baseline="-25000">
                          <a:latin typeface="Times New Roman"/>
                          <a:ea typeface="Times New Roman"/>
                          <a:cs typeface="Times New Roman"/>
                          <a:sym typeface="Times New Roman"/>
                        </a:rPr>
                        <a:t>2</a:t>
                      </a:r>
                      <a:endParaRPr sz="1500" b="1">
                        <a:latin typeface="Times New Roman"/>
                        <a:ea typeface="Times New Roman"/>
                        <a:cs typeface="Times New Roman"/>
                        <a:sym typeface="Times New Roman"/>
                      </a:endParaRPr>
                    </a:p>
                  </a:txBody>
                  <a:tcPr marL="63500" marR="63500" marT="63500" marB="63500" anchor="ctr">
                    <a:solidFill>
                      <a:schemeClr val="lt1"/>
                    </a:solidFill>
                  </a:tcPr>
                </a:tc>
                <a:tc>
                  <a:txBody>
                    <a:bodyPr/>
                    <a:lstStyle/>
                    <a:p>
                      <a:pPr marL="0" lvl="0" indent="0" algn="ctr" rtl="0">
                        <a:lnSpc>
                          <a:spcPct val="30000"/>
                        </a:lnSpc>
                        <a:spcBef>
                          <a:spcPts val="0"/>
                        </a:spcBef>
                        <a:spcAft>
                          <a:spcPts val="0"/>
                        </a:spcAft>
                        <a:buNone/>
                      </a:pPr>
                      <a:r>
                        <a:rPr lang="en" sz="1550">
                          <a:latin typeface="Times New Roman"/>
                          <a:ea typeface="Times New Roman"/>
                          <a:cs typeface="Times New Roman"/>
                          <a:sym typeface="Times New Roman"/>
                        </a:rPr>
                        <a:t>Half Maximal Concentration of MMPs</a:t>
                      </a:r>
                      <a:endParaRPr sz="1550">
                        <a:latin typeface="Times New Roman"/>
                        <a:ea typeface="Times New Roman"/>
                        <a:cs typeface="Times New Roman"/>
                        <a:sym typeface="Times New Roman"/>
                      </a:endParaRPr>
                    </a:p>
                  </a:txBody>
                  <a:tcPr marL="63500" marR="63500" marT="63500" marB="63500" anchor="ctr">
                    <a:solidFill>
                      <a:schemeClr val="lt1"/>
                    </a:solidFill>
                  </a:tcPr>
                </a:tc>
                <a:extLst>
                  <a:ext uri="{0D108BD9-81ED-4DB2-BD59-A6C34878D82A}">
                    <a16:rowId xmlns:a16="http://schemas.microsoft.com/office/drawing/2014/main" val="10002"/>
                  </a:ext>
                </a:extLst>
              </a:tr>
              <a:tr h="269575">
                <a:tc>
                  <a:txBody>
                    <a:bodyPr/>
                    <a:lstStyle/>
                    <a:p>
                      <a:pPr marL="0" lvl="0" indent="0" algn="ctr" rtl="0">
                        <a:lnSpc>
                          <a:spcPct val="30000"/>
                        </a:lnSpc>
                        <a:spcBef>
                          <a:spcPts val="0"/>
                        </a:spcBef>
                        <a:spcAft>
                          <a:spcPts val="0"/>
                        </a:spcAft>
                        <a:buNone/>
                      </a:pPr>
                      <a:r>
                        <a:rPr lang="en" sz="1500" b="1" i="1">
                          <a:latin typeface="Times New Roman"/>
                          <a:ea typeface="Times New Roman"/>
                          <a:cs typeface="Times New Roman"/>
                          <a:sym typeface="Times New Roman"/>
                        </a:rPr>
                        <a:t>k</a:t>
                      </a:r>
                      <a:r>
                        <a:rPr lang="en" sz="1500" b="1" baseline="-25000">
                          <a:latin typeface="Times New Roman"/>
                          <a:ea typeface="Times New Roman"/>
                          <a:cs typeface="Times New Roman"/>
                          <a:sym typeface="Times New Roman"/>
                        </a:rPr>
                        <a:t>3</a:t>
                      </a:r>
                      <a:endParaRPr sz="1500" b="1">
                        <a:latin typeface="Times New Roman"/>
                        <a:ea typeface="Times New Roman"/>
                        <a:cs typeface="Times New Roman"/>
                        <a:sym typeface="Times New Roman"/>
                      </a:endParaRPr>
                    </a:p>
                  </a:txBody>
                  <a:tcPr marL="63500" marR="63500" marT="63500" marB="63500" anchor="ctr">
                    <a:solidFill>
                      <a:schemeClr val="lt1"/>
                    </a:solidFill>
                  </a:tcPr>
                </a:tc>
                <a:tc>
                  <a:txBody>
                    <a:bodyPr/>
                    <a:lstStyle/>
                    <a:p>
                      <a:pPr marL="0" lvl="0" indent="0" algn="ctr" rtl="0">
                        <a:lnSpc>
                          <a:spcPct val="30000"/>
                        </a:lnSpc>
                        <a:spcBef>
                          <a:spcPts val="0"/>
                        </a:spcBef>
                        <a:spcAft>
                          <a:spcPts val="0"/>
                        </a:spcAft>
                        <a:buNone/>
                      </a:pPr>
                      <a:r>
                        <a:rPr lang="en" sz="1550">
                          <a:latin typeface="Times New Roman"/>
                          <a:ea typeface="Times New Roman"/>
                          <a:cs typeface="Times New Roman"/>
                          <a:sym typeface="Times New Roman"/>
                        </a:rPr>
                        <a:t>Natural Decay of MMPs</a:t>
                      </a:r>
                      <a:endParaRPr sz="1550">
                        <a:latin typeface="Times New Roman"/>
                        <a:ea typeface="Times New Roman"/>
                        <a:cs typeface="Times New Roman"/>
                        <a:sym typeface="Times New Roman"/>
                      </a:endParaRPr>
                    </a:p>
                  </a:txBody>
                  <a:tcPr marL="63500" marR="63500" marT="63500" marB="63500" anchor="ctr">
                    <a:solidFill>
                      <a:schemeClr val="lt1"/>
                    </a:solidFill>
                  </a:tcPr>
                </a:tc>
                <a:extLst>
                  <a:ext uri="{0D108BD9-81ED-4DB2-BD59-A6C34878D82A}">
                    <a16:rowId xmlns:a16="http://schemas.microsoft.com/office/drawing/2014/main" val="10003"/>
                  </a:ext>
                </a:extLst>
              </a:tr>
              <a:tr h="269575">
                <a:tc>
                  <a:txBody>
                    <a:bodyPr/>
                    <a:lstStyle/>
                    <a:p>
                      <a:pPr marL="0" lvl="0" indent="0" algn="ctr" rtl="0">
                        <a:lnSpc>
                          <a:spcPct val="30000"/>
                        </a:lnSpc>
                        <a:spcBef>
                          <a:spcPts val="0"/>
                        </a:spcBef>
                        <a:spcAft>
                          <a:spcPts val="0"/>
                        </a:spcAft>
                        <a:buNone/>
                      </a:pPr>
                      <a:r>
                        <a:rPr lang="en" sz="1500" b="1" i="1">
                          <a:latin typeface="Times New Roman"/>
                          <a:ea typeface="Times New Roman"/>
                          <a:cs typeface="Times New Roman"/>
                          <a:sym typeface="Times New Roman"/>
                        </a:rPr>
                        <a:t>k</a:t>
                      </a:r>
                      <a:r>
                        <a:rPr lang="en" sz="1500" b="1" baseline="-25000">
                          <a:latin typeface="Times New Roman"/>
                          <a:ea typeface="Times New Roman"/>
                          <a:cs typeface="Times New Roman"/>
                          <a:sym typeface="Times New Roman"/>
                        </a:rPr>
                        <a:t>4</a:t>
                      </a:r>
                      <a:endParaRPr sz="1500" b="1">
                        <a:latin typeface="Times New Roman"/>
                        <a:ea typeface="Times New Roman"/>
                        <a:cs typeface="Times New Roman"/>
                        <a:sym typeface="Times New Roman"/>
                      </a:endParaRPr>
                    </a:p>
                  </a:txBody>
                  <a:tcPr marL="63500" marR="63500" marT="63500" marB="63500" anchor="ctr">
                    <a:solidFill>
                      <a:schemeClr val="lt1"/>
                    </a:solidFill>
                  </a:tcPr>
                </a:tc>
                <a:tc>
                  <a:txBody>
                    <a:bodyPr/>
                    <a:lstStyle/>
                    <a:p>
                      <a:pPr marL="0" lvl="0" indent="0" algn="ctr" rtl="0">
                        <a:lnSpc>
                          <a:spcPct val="30000"/>
                        </a:lnSpc>
                        <a:spcBef>
                          <a:spcPts val="0"/>
                        </a:spcBef>
                        <a:spcAft>
                          <a:spcPts val="0"/>
                        </a:spcAft>
                        <a:buNone/>
                      </a:pPr>
                      <a:r>
                        <a:rPr lang="en" sz="1550">
                          <a:latin typeface="Times New Roman"/>
                          <a:ea typeface="Times New Roman"/>
                          <a:cs typeface="Times New Roman"/>
                          <a:sym typeface="Times New Roman"/>
                        </a:rPr>
                        <a:t>Interaction Between MMPs and TIMPs</a:t>
                      </a:r>
                      <a:endParaRPr sz="1550">
                        <a:latin typeface="Times New Roman"/>
                        <a:ea typeface="Times New Roman"/>
                        <a:cs typeface="Times New Roman"/>
                        <a:sym typeface="Times New Roman"/>
                      </a:endParaRPr>
                    </a:p>
                  </a:txBody>
                  <a:tcPr marL="63500" marR="63500" marT="63500" marB="63500" anchor="ctr">
                    <a:solidFill>
                      <a:schemeClr val="lt1"/>
                    </a:solidFill>
                  </a:tcPr>
                </a:tc>
                <a:extLst>
                  <a:ext uri="{0D108BD9-81ED-4DB2-BD59-A6C34878D82A}">
                    <a16:rowId xmlns:a16="http://schemas.microsoft.com/office/drawing/2014/main" val="10004"/>
                  </a:ext>
                </a:extLst>
              </a:tr>
              <a:tr h="269575">
                <a:tc>
                  <a:txBody>
                    <a:bodyPr/>
                    <a:lstStyle/>
                    <a:p>
                      <a:pPr marL="0" lvl="0" indent="0" algn="ctr" rtl="0">
                        <a:lnSpc>
                          <a:spcPct val="30000"/>
                        </a:lnSpc>
                        <a:spcBef>
                          <a:spcPts val="0"/>
                        </a:spcBef>
                        <a:spcAft>
                          <a:spcPts val="0"/>
                        </a:spcAft>
                        <a:buNone/>
                      </a:pPr>
                      <a:r>
                        <a:rPr lang="en" sz="1500" b="1" i="1">
                          <a:latin typeface="Times New Roman"/>
                          <a:ea typeface="Times New Roman"/>
                          <a:cs typeface="Times New Roman"/>
                          <a:sym typeface="Times New Roman"/>
                        </a:rPr>
                        <a:t>k</a:t>
                      </a:r>
                      <a:r>
                        <a:rPr lang="en" sz="1500" b="1" baseline="-25000">
                          <a:latin typeface="Times New Roman"/>
                          <a:ea typeface="Times New Roman"/>
                          <a:cs typeface="Times New Roman"/>
                          <a:sym typeface="Times New Roman"/>
                        </a:rPr>
                        <a:t>5</a:t>
                      </a:r>
                      <a:endParaRPr sz="1500" b="1">
                        <a:latin typeface="Times New Roman"/>
                        <a:ea typeface="Times New Roman"/>
                        <a:cs typeface="Times New Roman"/>
                        <a:sym typeface="Times New Roman"/>
                      </a:endParaRPr>
                    </a:p>
                  </a:txBody>
                  <a:tcPr marL="63500" marR="63500" marT="63500" marB="63500" anchor="ctr">
                    <a:solidFill>
                      <a:schemeClr val="lt1"/>
                    </a:solidFill>
                  </a:tcPr>
                </a:tc>
                <a:tc>
                  <a:txBody>
                    <a:bodyPr/>
                    <a:lstStyle/>
                    <a:p>
                      <a:pPr marL="0" lvl="0" indent="0" algn="ctr" rtl="0">
                        <a:lnSpc>
                          <a:spcPct val="30000"/>
                        </a:lnSpc>
                        <a:spcBef>
                          <a:spcPts val="0"/>
                        </a:spcBef>
                        <a:spcAft>
                          <a:spcPts val="0"/>
                        </a:spcAft>
                        <a:buNone/>
                      </a:pPr>
                      <a:r>
                        <a:rPr lang="en" sz="1550">
                          <a:latin typeface="Times New Roman"/>
                          <a:ea typeface="Times New Roman"/>
                          <a:cs typeface="Times New Roman"/>
                          <a:sym typeface="Times New Roman"/>
                        </a:rPr>
                        <a:t>Production of TIMPs</a:t>
                      </a:r>
                      <a:endParaRPr sz="1550">
                        <a:latin typeface="Times New Roman"/>
                        <a:ea typeface="Times New Roman"/>
                        <a:cs typeface="Times New Roman"/>
                        <a:sym typeface="Times New Roman"/>
                      </a:endParaRPr>
                    </a:p>
                  </a:txBody>
                  <a:tcPr marL="63500" marR="63500" marT="63500" marB="63500" anchor="ctr">
                    <a:solidFill>
                      <a:schemeClr val="lt1"/>
                    </a:solidFill>
                  </a:tcPr>
                </a:tc>
                <a:extLst>
                  <a:ext uri="{0D108BD9-81ED-4DB2-BD59-A6C34878D82A}">
                    <a16:rowId xmlns:a16="http://schemas.microsoft.com/office/drawing/2014/main" val="10005"/>
                  </a:ext>
                </a:extLst>
              </a:tr>
              <a:tr h="269575">
                <a:tc>
                  <a:txBody>
                    <a:bodyPr/>
                    <a:lstStyle/>
                    <a:p>
                      <a:pPr marL="0" lvl="0" indent="0" algn="ctr" rtl="0">
                        <a:lnSpc>
                          <a:spcPct val="30000"/>
                        </a:lnSpc>
                        <a:spcBef>
                          <a:spcPts val="0"/>
                        </a:spcBef>
                        <a:spcAft>
                          <a:spcPts val="0"/>
                        </a:spcAft>
                        <a:buNone/>
                      </a:pPr>
                      <a:r>
                        <a:rPr lang="en" sz="1500" b="1" i="1">
                          <a:latin typeface="Times New Roman"/>
                          <a:ea typeface="Times New Roman"/>
                          <a:cs typeface="Times New Roman"/>
                          <a:sym typeface="Times New Roman"/>
                        </a:rPr>
                        <a:t>k</a:t>
                      </a:r>
                      <a:r>
                        <a:rPr lang="en" sz="1500" b="1" baseline="-25000">
                          <a:latin typeface="Times New Roman"/>
                          <a:ea typeface="Times New Roman"/>
                          <a:cs typeface="Times New Roman"/>
                          <a:sym typeface="Times New Roman"/>
                        </a:rPr>
                        <a:t>6</a:t>
                      </a:r>
                      <a:endParaRPr sz="1500" b="1">
                        <a:latin typeface="Times New Roman"/>
                        <a:ea typeface="Times New Roman"/>
                        <a:cs typeface="Times New Roman"/>
                        <a:sym typeface="Times New Roman"/>
                      </a:endParaRPr>
                    </a:p>
                  </a:txBody>
                  <a:tcPr marL="63500" marR="63500" marT="63500" marB="63500" anchor="ctr">
                    <a:solidFill>
                      <a:schemeClr val="lt1"/>
                    </a:solidFill>
                  </a:tcPr>
                </a:tc>
                <a:tc>
                  <a:txBody>
                    <a:bodyPr/>
                    <a:lstStyle/>
                    <a:p>
                      <a:pPr marL="0" lvl="0" indent="0" algn="ctr" rtl="0">
                        <a:lnSpc>
                          <a:spcPct val="30000"/>
                        </a:lnSpc>
                        <a:spcBef>
                          <a:spcPts val="0"/>
                        </a:spcBef>
                        <a:spcAft>
                          <a:spcPts val="0"/>
                        </a:spcAft>
                        <a:buNone/>
                      </a:pPr>
                      <a:r>
                        <a:rPr lang="en" sz="1550">
                          <a:latin typeface="Times New Roman"/>
                          <a:ea typeface="Times New Roman"/>
                          <a:cs typeface="Times New Roman"/>
                          <a:sym typeface="Times New Roman"/>
                        </a:rPr>
                        <a:t>Half Maximal Concentration of TIMPs</a:t>
                      </a:r>
                      <a:endParaRPr sz="1550">
                        <a:latin typeface="Times New Roman"/>
                        <a:ea typeface="Times New Roman"/>
                        <a:cs typeface="Times New Roman"/>
                        <a:sym typeface="Times New Roman"/>
                      </a:endParaRPr>
                    </a:p>
                  </a:txBody>
                  <a:tcPr marL="63500" marR="63500" marT="63500" marB="63500" anchor="ctr">
                    <a:solidFill>
                      <a:schemeClr val="lt1"/>
                    </a:solidFill>
                  </a:tcPr>
                </a:tc>
                <a:extLst>
                  <a:ext uri="{0D108BD9-81ED-4DB2-BD59-A6C34878D82A}">
                    <a16:rowId xmlns:a16="http://schemas.microsoft.com/office/drawing/2014/main" val="10006"/>
                  </a:ext>
                </a:extLst>
              </a:tr>
              <a:tr h="269575">
                <a:tc>
                  <a:txBody>
                    <a:bodyPr/>
                    <a:lstStyle/>
                    <a:p>
                      <a:pPr marL="0" lvl="0" indent="0" algn="ctr" rtl="0">
                        <a:lnSpc>
                          <a:spcPct val="30000"/>
                        </a:lnSpc>
                        <a:spcBef>
                          <a:spcPts val="0"/>
                        </a:spcBef>
                        <a:spcAft>
                          <a:spcPts val="0"/>
                        </a:spcAft>
                        <a:buNone/>
                      </a:pPr>
                      <a:r>
                        <a:rPr lang="en" sz="1500" b="1" i="1">
                          <a:latin typeface="Times New Roman"/>
                          <a:ea typeface="Times New Roman"/>
                          <a:cs typeface="Times New Roman"/>
                          <a:sym typeface="Times New Roman"/>
                        </a:rPr>
                        <a:t>k</a:t>
                      </a:r>
                      <a:r>
                        <a:rPr lang="en" sz="1500" b="1" baseline="-25000">
                          <a:latin typeface="Times New Roman"/>
                          <a:ea typeface="Times New Roman"/>
                          <a:cs typeface="Times New Roman"/>
                          <a:sym typeface="Times New Roman"/>
                        </a:rPr>
                        <a:t>7</a:t>
                      </a:r>
                      <a:endParaRPr sz="1500" b="1">
                        <a:latin typeface="Times New Roman"/>
                        <a:ea typeface="Times New Roman"/>
                        <a:cs typeface="Times New Roman"/>
                        <a:sym typeface="Times New Roman"/>
                      </a:endParaRPr>
                    </a:p>
                  </a:txBody>
                  <a:tcPr marL="63500" marR="63500" marT="63500" marB="63500" anchor="ctr">
                    <a:solidFill>
                      <a:schemeClr val="lt1"/>
                    </a:solidFill>
                  </a:tcPr>
                </a:tc>
                <a:tc>
                  <a:txBody>
                    <a:bodyPr/>
                    <a:lstStyle/>
                    <a:p>
                      <a:pPr marL="0" lvl="0" indent="0" algn="ctr" rtl="0">
                        <a:lnSpc>
                          <a:spcPct val="30000"/>
                        </a:lnSpc>
                        <a:spcBef>
                          <a:spcPts val="0"/>
                        </a:spcBef>
                        <a:spcAft>
                          <a:spcPts val="0"/>
                        </a:spcAft>
                        <a:buNone/>
                      </a:pPr>
                      <a:r>
                        <a:rPr lang="en" sz="1550">
                          <a:latin typeface="Times New Roman"/>
                          <a:ea typeface="Times New Roman"/>
                          <a:cs typeface="Times New Roman"/>
                          <a:sym typeface="Times New Roman"/>
                        </a:rPr>
                        <a:t>Natural Decay of TIMPs</a:t>
                      </a:r>
                      <a:endParaRPr sz="1550">
                        <a:latin typeface="Times New Roman"/>
                        <a:ea typeface="Times New Roman"/>
                        <a:cs typeface="Times New Roman"/>
                        <a:sym typeface="Times New Roman"/>
                      </a:endParaRPr>
                    </a:p>
                  </a:txBody>
                  <a:tcPr marL="63500" marR="63500" marT="63500" marB="63500" anchor="ctr">
                    <a:solidFill>
                      <a:schemeClr val="lt1"/>
                    </a:solidFill>
                  </a:tcPr>
                </a:tc>
                <a:extLst>
                  <a:ext uri="{0D108BD9-81ED-4DB2-BD59-A6C34878D82A}">
                    <a16:rowId xmlns:a16="http://schemas.microsoft.com/office/drawing/2014/main" val="10007"/>
                  </a:ext>
                </a:extLst>
              </a:tr>
              <a:tr h="269575">
                <a:tc>
                  <a:txBody>
                    <a:bodyPr/>
                    <a:lstStyle/>
                    <a:p>
                      <a:pPr marL="0" lvl="0" indent="0" algn="ctr" rtl="0">
                        <a:lnSpc>
                          <a:spcPct val="30000"/>
                        </a:lnSpc>
                        <a:spcBef>
                          <a:spcPts val="0"/>
                        </a:spcBef>
                        <a:spcAft>
                          <a:spcPts val="0"/>
                        </a:spcAft>
                        <a:buNone/>
                      </a:pPr>
                      <a:r>
                        <a:rPr lang="en" sz="1500" b="1" i="1">
                          <a:latin typeface="Times New Roman"/>
                          <a:ea typeface="Times New Roman"/>
                          <a:cs typeface="Times New Roman"/>
                          <a:sym typeface="Times New Roman"/>
                        </a:rPr>
                        <a:t>k</a:t>
                      </a:r>
                      <a:r>
                        <a:rPr lang="en" sz="1500" b="1" baseline="-25000">
                          <a:latin typeface="Times New Roman"/>
                          <a:ea typeface="Times New Roman"/>
                          <a:cs typeface="Times New Roman"/>
                          <a:sym typeface="Times New Roman"/>
                        </a:rPr>
                        <a:t>8</a:t>
                      </a:r>
                      <a:endParaRPr sz="1500" b="1">
                        <a:latin typeface="Times New Roman"/>
                        <a:ea typeface="Times New Roman"/>
                        <a:cs typeface="Times New Roman"/>
                        <a:sym typeface="Times New Roman"/>
                      </a:endParaRPr>
                    </a:p>
                  </a:txBody>
                  <a:tcPr marL="63500" marR="63500" marT="63500" marB="63500" anchor="ctr">
                    <a:solidFill>
                      <a:schemeClr val="lt1"/>
                    </a:solidFill>
                  </a:tcPr>
                </a:tc>
                <a:tc>
                  <a:txBody>
                    <a:bodyPr/>
                    <a:lstStyle/>
                    <a:p>
                      <a:pPr marL="0" lvl="0" indent="0" algn="ctr" rtl="0">
                        <a:lnSpc>
                          <a:spcPct val="30000"/>
                        </a:lnSpc>
                        <a:spcBef>
                          <a:spcPts val="0"/>
                        </a:spcBef>
                        <a:spcAft>
                          <a:spcPts val="0"/>
                        </a:spcAft>
                        <a:buNone/>
                      </a:pPr>
                      <a:r>
                        <a:rPr lang="en" sz="1550">
                          <a:latin typeface="Times New Roman"/>
                          <a:ea typeface="Times New Roman"/>
                          <a:cs typeface="Times New Roman"/>
                          <a:sym typeface="Times New Roman"/>
                        </a:rPr>
                        <a:t>Growth of ECM</a:t>
                      </a:r>
                      <a:endParaRPr sz="1550">
                        <a:latin typeface="Times New Roman"/>
                        <a:ea typeface="Times New Roman"/>
                        <a:cs typeface="Times New Roman"/>
                        <a:sym typeface="Times New Roman"/>
                      </a:endParaRPr>
                    </a:p>
                  </a:txBody>
                  <a:tcPr marL="63500" marR="63500" marT="63500" marB="63500" anchor="ctr">
                    <a:solidFill>
                      <a:schemeClr val="lt1"/>
                    </a:solidFill>
                  </a:tcPr>
                </a:tc>
                <a:extLst>
                  <a:ext uri="{0D108BD9-81ED-4DB2-BD59-A6C34878D82A}">
                    <a16:rowId xmlns:a16="http://schemas.microsoft.com/office/drawing/2014/main" val="10008"/>
                  </a:ext>
                </a:extLst>
              </a:tr>
              <a:tr h="269575">
                <a:tc>
                  <a:txBody>
                    <a:bodyPr/>
                    <a:lstStyle/>
                    <a:p>
                      <a:pPr marL="0" lvl="0" indent="0" algn="ctr" rtl="0">
                        <a:lnSpc>
                          <a:spcPct val="30000"/>
                        </a:lnSpc>
                        <a:spcBef>
                          <a:spcPts val="0"/>
                        </a:spcBef>
                        <a:spcAft>
                          <a:spcPts val="0"/>
                        </a:spcAft>
                        <a:buNone/>
                      </a:pPr>
                      <a:r>
                        <a:rPr lang="en" sz="1500" b="1" i="1">
                          <a:latin typeface="Times New Roman"/>
                          <a:ea typeface="Times New Roman"/>
                          <a:cs typeface="Times New Roman"/>
                          <a:sym typeface="Times New Roman"/>
                        </a:rPr>
                        <a:t>k</a:t>
                      </a:r>
                      <a:r>
                        <a:rPr lang="en" sz="1500" b="1" baseline="-25000">
                          <a:latin typeface="Times New Roman"/>
                          <a:ea typeface="Times New Roman"/>
                          <a:cs typeface="Times New Roman"/>
                          <a:sym typeface="Times New Roman"/>
                        </a:rPr>
                        <a:t>9</a:t>
                      </a:r>
                      <a:endParaRPr sz="1500" b="1">
                        <a:latin typeface="Times New Roman"/>
                        <a:ea typeface="Times New Roman"/>
                        <a:cs typeface="Times New Roman"/>
                        <a:sym typeface="Times New Roman"/>
                      </a:endParaRPr>
                    </a:p>
                  </a:txBody>
                  <a:tcPr marL="63500" marR="63500" marT="63500" marB="63500" anchor="ctr">
                    <a:solidFill>
                      <a:schemeClr val="lt1"/>
                    </a:solidFill>
                  </a:tcPr>
                </a:tc>
                <a:tc>
                  <a:txBody>
                    <a:bodyPr/>
                    <a:lstStyle/>
                    <a:p>
                      <a:pPr marL="0" lvl="0" indent="0" algn="ctr" rtl="0">
                        <a:lnSpc>
                          <a:spcPct val="30000"/>
                        </a:lnSpc>
                        <a:spcBef>
                          <a:spcPts val="0"/>
                        </a:spcBef>
                        <a:spcAft>
                          <a:spcPts val="0"/>
                        </a:spcAft>
                        <a:buNone/>
                      </a:pPr>
                      <a:r>
                        <a:rPr lang="en" sz="1550">
                          <a:latin typeface="Times New Roman"/>
                          <a:ea typeface="Times New Roman"/>
                          <a:cs typeface="Times New Roman"/>
                          <a:sym typeface="Times New Roman"/>
                        </a:rPr>
                        <a:t>Interaction Between MMPs and ECM</a:t>
                      </a:r>
                      <a:endParaRPr sz="1550">
                        <a:latin typeface="Times New Roman"/>
                        <a:ea typeface="Times New Roman"/>
                        <a:cs typeface="Times New Roman"/>
                        <a:sym typeface="Times New Roman"/>
                      </a:endParaRPr>
                    </a:p>
                  </a:txBody>
                  <a:tcPr marL="63500" marR="63500" marT="63500" marB="63500" anchor="ctr">
                    <a:solidFill>
                      <a:schemeClr val="lt1"/>
                    </a:solidFill>
                  </a:tcPr>
                </a:tc>
                <a:extLst>
                  <a:ext uri="{0D108BD9-81ED-4DB2-BD59-A6C34878D82A}">
                    <a16:rowId xmlns:a16="http://schemas.microsoft.com/office/drawing/2014/main" val="10009"/>
                  </a:ext>
                </a:extLst>
              </a:tr>
              <a:tr h="269575">
                <a:tc>
                  <a:txBody>
                    <a:bodyPr/>
                    <a:lstStyle/>
                    <a:p>
                      <a:pPr marL="0" lvl="0" indent="0" algn="ctr" rtl="0">
                        <a:lnSpc>
                          <a:spcPct val="30000"/>
                        </a:lnSpc>
                        <a:spcBef>
                          <a:spcPts val="0"/>
                        </a:spcBef>
                        <a:spcAft>
                          <a:spcPts val="0"/>
                        </a:spcAft>
                        <a:buNone/>
                      </a:pPr>
                      <a:r>
                        <a:rPr lang="en" sz="1500" b="1" i="1">
                          <a:latin typeface="Times New Roman"/>
                          <a:ea typeface="Times New Roman"/>
                          <a:cs typeface="Times New Roman"/>
                          <a:sym typeface="Times New Roman"/>
                        </a:rPr>
                        <a:t>k</a:t>
                      </a:r>
                      <a:r>
                        <a:rPr lang="en" sz="1500" b="1" baseline="-25000">
                          <a:latin typeface="Times New Roman"/>
                          <a:ea typeface="Times New Roman"/>
                          <a:cs typeface="Times New Roman"/>
                          <a:sym typeface="Times New Roman"/>
                        </a:rPr>
                        <a:t>10</a:t>
                      </a:r>
                      <a:endParaRPr sz="1500" b="1">
                        <a:latin typeface="Times New Roman"/>
                        <a:ea typeface="Times New Roman"/>
                        <a:cs typeface="Times New Roman"/>
                        <a:sym typeface="Times New Roman"/>
                      </a:endParaRPr>
                    </a:p>
                  </a:txBody>
                  <a:tcPr marL="63500" marR="63500" marT="63500" marB="63500" anchor="ctr">
                    <a:solidFill>
                      <a:schemeClr val="lt1"/>
                    </a:solidFill>
                  </a:tcPr>
                </a:tc>
                <a:tc>
                  <a:txBody>
                    <a:bodyPr/>
                    <a:lstStyle/>
                    <a:p>
                      <a:pPr marL="0" lvl="0" indent="0" algn="ctr" rtl="0">
                        <a:lnSpc>
                          <a:spcPct val="30000"/>
                        </a:lnSpc>
                        <a:spcBef>
                          <a:spcPts val="0"/>
                        </a:spcBef>
                        <a:spcAft>
                          <a:spcPts val="0"/>
                        </a:spcAft>
                        <a:buNone/>
                      </a:pPr>
                      <a:r>
                        <a:rPr lang="en" sz="1550">
                          <a:latin typeface="Times New Roman"/>
                          <a:ea typeface="Times New Roman"/>
                          <a:cs typeface="Times New Roman"/>
                          <a:sym typeface="Times New Roman"/>
                        </a:rPr>
                        <a:t>Natural Decay of ECM</a:t>
                      </a:r>
                      <a:endParaRPr sz="1550">
                        <a:latin typeface="Times New Roman"/>
                        <a:ea typeface="Times New Roman"/>
                        <a:cs typeface="Times New Roman"/>
                        <a:sym typeface="Times New Roman"/>
                      </a:endParaRPr>
                    </a:p>
                  </a:txBody>
                  <a:tcPr marL="63500" marR="63500" marT="63500" marB="63500" anchor="ctr">
                    <a:solidFill>
                      <a:schemeClr val="lt1"/>
                    </a:solidFill>
                  </a:tcPr>
                </a:tc>
                <a:extLst>
                  <a:ext uri="{0D108BD9-81ED-4DB2-BD59-A6C34878D82A}">
                    <a16:rowId xmlns:a16="http://schemas.microsoft.com/office/drawing/2014/main" val="10010"/>
                  </a:ext>
                </a:extLst>
              </a:tr>
              <a:tr h="269575">
                <a:tc>
                  <a:txBody>
                    <a:bodyPr/>
                    <a:lstStyle/>
                    <a:p>
                      <a:pPr marL="0" lvl="0" indent="0" algn="ctr" rtl="0">
                        <a:lnSpc>
                          <a:spcPct val="30000"/>
                        </a:lnSpc>
                        <a:spcBef>
                          <a:spcPts val="0"/>
                        </a:spcBef>
                        <a:spcAft>
                          <a:spcPts val="0"/>
                        </a:spcAft>
                        <a:buNone/>
                      </a:pPr>
                      <a:r>
                        <a:rPr lang="en" sz="1500" b="1" i="1">
                          <a:latin typeface="Times New Roman"/>
                          <a:ea typeface="Times New Roman"/>
                          <a:cs typeface="Times New Roman"/>
                          <a:sym typeface="Times New Roman"/>
                        </a:rPr>
                        <a:t>k</a:t>
                      </a:r>
                      <a:r>
                        <a:rPr lang="en" sz="1500" b="1" baseline="-25000">
                          <a:latin typeface="Times New Roman"/>
                          <a:ea typeface="Times New Roman"/>
                          <a:cs typeface="Times New Roman"/>
                          <a:sym typeface="Times New Roman"/>
                        </a:rPr>
                        <a:t>11</a:t>
                      </a:r>
                      <a:endParaRPr sz="1500" b="1">
                        <a:latin typeface="Times New Roman"/>
                        <a:ea typeface="Times New Roman"/>
                        <a:cs typeface="Times New Roman"/>
                        <a:sym typeface="Times New Roman"/>
                      </a:endParaRPr>
                    </a:p>
                  </a:txBody>
                  <a:tcPr marL="63500" marR="63500" marT="63500" marB="63500" anchor="ctr">
                    <a:solidFill>
                      <a:schemeClr val="lt1"/>
                    </a:solidFill>
                  </a:tcPr>
                </a:tc>
                <a:tc>
                  <a:txBody>
                    <a:bodyPr/>
                    <a:lstStyle/>
                    <a:p>
                      <a:pPr marL="0" lvl="0" indent="0" algn="ctr" rtl="0">
                        <a:lnSpc>
                          <a:spcPct val="30000"/>
                        </a:lnSpc>
                        <a:spcBef>
                          <a:spcPts val="0"/>
                        </a:spcBef>
                        <a:spcAft>
                          <a:spcPts val="0"/>
                        </a:spcAft>
                        <a:buNone/>
                      </a:pPr>
                      <a:r>
                        <a:rPr lang="en" sz="1550">
                          <a:latin typeface="Times New Roman"/>
                          <a:ea typeface="Times New Roman"/>
                          <a:cs typeface="Times New Roman"/>
                          <a:sym typeface="Times New Roman"/>
                        </a:rPr>
                        <a:t>Proliferation of Fibroblasts</a:t>
                      </a:r>
                      <a:endParaRPr sz="1550">
                        <a:latin typeface="Times New Roman"/>
                        <a:ea typeface="Times New Roman"/>
                        <a:cs typeface="Times New Roman"/>
                        <a:sym typeface="Times New Roman"/>
                      </a:endParaRPr>
                    </a:p>
                  </a:txBody>
                  <a:tcPr marL="63500" marR="63500" marT="63500" marB="63500" anchor="ctr">
                    <a:solidFill>
                      <a:schemeClr val="lt1"/>
                    </a:solidFill>
                  </a:tcPr>
                </a:tc>
                <a:extLst>
                  <a:ext uri="{0D108BD9-81ED-4DB2-BD59-A6C34878D82A}">
                    <a16:rowId xmlns:a16="http://schemas.microsoft.com/office/drawing/2014/main" val="10011"/>
                  </a:ext>
                </a:extLst>
              </a:tr>
              <a:tr h="269575">
                <a:tc>
                  <a:txBody>
                    <a:bodyPr/>
                    <a:lstStyle/>
                    <a:p>
                      <a:pPr marL="0" lvl="0" indent="0" algn="ctr" rtl="0">
                        <a:lnSpc>
                          <a:spcPct val="30000"/>
                        </a:lnSpc>
                        <a:spcBef>
                          <a:spcPts val="0"/>
                        </a:spcBef>
                        <a:spcAft>
                          <a:spcPts val="0"/>
                        </a:spcAft>
                        <a:buNone/>
                      </a:pPr>
                      <a:r>
                        <a:rPr lang="en" sz="1500" b="1" i="1">
                          <a:latin typeface="Times New Roman"/>
                          <a:ea typeface="Times New Roman"/>
                          <a:cs typeface="Times New Roman"/>
                          <a:sym typeface="Times New Roman"/>
                        </a:rPr>
                        <a:t>f</a:t>
                      </a:r>
                      <a:r>
                        <a:rPr lang="en" sz="1500" b="1" baseline="-25000">
                          <a:latin typeface="Times New Roman"/>
                          <a:ea typeface="Times New Roman"/>
                          <a:cs typeface="Times New Roman"/>
                          <a:sym typeface="Times New Roman"/>
                        </a:rPr>
                        <a:t>i</a:t>
                      </a:r>
                      <a:endParaRPr sz="1500" b="1" baseline="-25000">
                        <a:latin typeface="Times New Roman"/>
                        <a:ea typeface="Times New Roman"/>
                        <a:cs typeface="Times New Roman"/>
                        <a:sym typeface="Times New Roman"/>
                      </a:endParaRPr>
                    </a:p>
                  </a:txBody>
                  <a:tcPr marL="63500" marR="63500" marT="63500" marB="63500" anchor="ctr">
                    <a:solidFill>
                      <a:schemeClr val="lt1"/>
                    </a:solidFill>
                  </a:tcPr>
                </a:tc>
                <a:tc>
                  <a:txBody>
                    <a:bodyPr/>
                    <a:lstStyle/>
                    <a:p>
                      <a:pPr marL="0" lvl="0" indent="0" algn="ctr" rtl="0">
                        <a:lnSpc>
                          <a:spcPct val="30000"/>
                        </a:lnSpc>
                        <a:spcBef>
                          <a:spcPts val="0"/>
                        </a:spcBef>
                        <a:spcAft>
                          <a:spcPts val="0"/>
                        </a:spcAft>
                        <a:buNone/>
                      </a:pPr>
                      <a:r>
                        <a:rPr lang="en" sz="1550">
                          <a:latin typeface="Times New Roman"/>
                          <a:ea typeface="Times New Roman"/>
                          <a:cs typeface="Times New Roman"/>
                          <a:sym typeface="Times New Roman"/>
                        </a:rPr>
                        <a:t>Initial Condition of FIbroblast Equation</a:t>
                      </a:r>
                      <a:endParaRPr sz="1550">
                        <a:latin typeface="Times New Roman"/>
                        <a:ea typeface="Times New Roman"/>
                        <a:cs typeface="Times New Roman"/>
                        <a:sym typeface="Times New Roman"/>
                      </a:endParaRPr>
                    </a:p>
                  </a:txBody>
                  <a:tcPr marL="63500" marR="63500" marT="63500" marB="63500" anchor="ctr">
                    <a:solidFill>
                      <a:schemeClr val="lt1"/>
                    </a:solidFill>
                  </a:tcPr>
                </a:tc>
                <a:extLst>
                  <a:ext uri="{0D108BD9-81ED-4DB2-BD59-A6C34878D82A}">
                    <a16:rowId xmlns:a16="http://schemas.microsoft.com/office/drawing/2014/main" val="10012"/>
                  </a:ext>
                </a:extLst>
              </a:tr>
            </a:tbl>
          </a:graphicData>
        </a:graphic>
      </p:graphicFrame>
      <p:sp>
        <p:nvSpPr>
          <p:cNvPr id="286" name="Google Shape;286;p33"/>
          <p:cNvSpPr/>
          <p:nvPr/>
        </p:nvSpPr>
        <p:spPr>
          <a:xfrm>
            <a:off x="1403250" y="1064275"/>
            <a:ext cx="6337500" cy="3880200"/>
          </a:xfrm>
          <a:prstGeom prst="rect">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Audio 2">
            <a:hlinkClick r:id="" action="ppaction://media"/>
            <a:extLst>
              <a:ext uri="{FF2B5EF4-FFF2-40B4-BE49-F238E27FC236}">
                <a16:creationId xmlns:a16="http://schemas.microsoft.com/office/drawing/2014/main" id="{53EF9A6D-0428-453B-B0F1-453E6D8B7F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spd="slow" advTm="1357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4"/>
          <p:cNvSpPr txBox="1"/>
          <p:nvPr/>
        </p:nvSpPr>
        <p:spPr>
          <a:xfrm>
            <a:off x="383825" y="293325"/>
            <a:ext cx="8194800" cy="94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600" b="1">
                <a:latin typeface="Times New Roman"/>
                <a:ea typeface="Times New Roman"/>
                <a:cs typeface="Times New Roman"/>
                <a:sym typeface="Times New Roman"/>
              </a:rPr>
              <a:t>Patient Data</a:t>
            </a:r>
            <a:endParaRPr sz="4600" b="1">
              <a:latin typeface="Times New Roman"/>
              <a:ea typeface="Times New Roman"/>
              <a:cs typeface="Times New Roman"/>
              <a:sym typeface="Times New Roman"/>
            </a:endParaRPr>
          </a:p>
        </p:txBody>
      </p:sp>
      <p:sp>
        <p:nvSpPr>
          <p:cNvPr id="292" name="Google Shape;292;p34"/>
          <p:cNvSpPr txBox="1"/>
          <p:nvPr/>
        </p:nvSpPr>
        <p:spPr>
          <a:xfrm flipH="1">
            <a:off x="383825" y="1235025"/>
            <a:ext cx="8194800" cy="3577500"/>
          </a:xfrm>
          <a:prstGeom prst="rect">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t" anchorCtr="0">
            <a:noAutofit/>
          </a:bodyPr>
          <a:lstStyle/>
          <a:p>
            <a:pPr marL="457200" lvl="0" indent="-374650" algn="l" rtl="0">
              <a:lnSpc>
                <a:spcPct val="115000"/>
              </a:lnSpc>
              <a:spcBef>
                <a:spcPts val="0"/>
              </a:spcBef>
              <a:spcAft>
                <a:spcPts val="0"/>
              </a:spcAft>
              <a:buClr>
                <a:srgbClr val="000000"/>
              </a:buClr>
              <a:buSzPts val="2300"/>
              <a:buFont typeface="Georgia"/>
              <a:buChar char="●"/>
            </a:pPr>
            <a:r>
              <a:rPr lang="en" sz="2300">
                <a:latin typeface="Georgia"/>
                <a:ea typeface="Georgia"/>
                <a:cs typeface="Georgia"/>
                <a:sym typeface="Georgia"/>
              </a:rPr>
              <a:t>A study was conducted by Muller et al. (2008) to measure the levels of MMP-1, TIMP-1, and ECM in the wound fluid of sixteen type-2 diabetic patients over a twelve-week period. </a:t>
            </a:r>
            <a:endParaRPr sz="2300">
              <a:latin typeface="Georgia"/>
              <a:ea typeface="Georgia"/>
              <a:cs typeface="Georgia"/>
              <a:sym typeface="Georgia"/>
            </a:endParaRPr>
          </a:p>
          <a:p>
            <a:pPr marL="457200" lvl="0" indent="-374650" algn="l" rtl="0">
              <a:lnSpc>
                <a:spcPct val="115000"/>
              </a:lnSpc>
              <a:spcBef>
                <a:spcPts val="0"/>
              </a:spcBef>
              <a:spcAft>
                <a:spcPts val="0"/>
              </a:spcAft>
              <a:buClr>
                <a:srgbClr val="000000"/>
              </a:buClr>
              <a:buSzPts val="2300"/>
              <a:buFont typeface="Georgia"/>
              <a:buChar char="●"/>
            </a:pPr>
            <a:r>
              <a:rPr lang="en" sz="2300">
                <a:latin typeface="Georgia"/>
                <a:ea typeface="Georgia"/>
                <a:cs typeface="Georgia"/>
                <a:sym typeface="Georgia"/>
              </a:rPr>
              <a:t>Measurements were taken of the percent wound closure, MMP-1, and TIMP-1.</a:t>
            </a:r>
            <a:endParaRPr sz="2300">
              <a:latin typeface="Georgia"/>
              <a:ea typeface="Georgia"/>
              <a:cs typeface="Georgia"/>
              <a:sym typeface="Georgia"/>
            </a:endParaRPr>
          </a:p>
          <a:p>
            <a:pPr marL="457200" lvl="0" indent="-374650" algn="l" rtl="0">
              <a:lnSpc>
                <a:spcPct val="115000"/>
              </a:lnSpc>
              <a:spcBef>
                <a:spcPts val="0"/>
              </a:spcBef>
              <a:spcAft>
                <a:spcPts val="0"/>
              </a:spcAft>
              <a:buClr>
                <a:srgbClr val="000000"/>
              </a:buClr>
              <a:buSzPts val="2300"/>
              <a:buFont typeface="Georgia"/>
              <a:buChar char="●"/>
            </a:pPr>
            <a:r>
              <a:rPr lang="en" sz="2300">
                <a:latin typeface="Georgia"/>
                <a:ea typeface="Georgia"/>
                <a:cs typeface="Georgia"/>
                <a:sym typeface="Georgia"/>
              </a:rPr>
              <a:t>MMP-1 and TIMP-1 levels were measured as a ratio.</a:t>
            </a:r>
            <a:endParaRPr sz="2300">
              <a:latin typeface="Georgia"/>
              <a:ea typeface="Georgia"/>
              <a:cs typeface="Georgia"/>
              <a:sym typeface="Georgia"/>
            </a:endParaRPr>
          </a:p>
          <a:p>
            <a:pPr marL="0" lvl="0" indent="0" algn="l" rtl="0">
              <a:lnSpc>
                <a:spcPct val="115000"/>
              </a:lnSpc>
              <a:spcBef>
                <a:spcPts val="0"/>
              </a:spcBef>
              <a:spcAft>
                <a:spcPts val="0"/>
              </a:spcAft>
              <a:buNone/>
            </a:pPr>
            <a:endParaRPr sz="2000">
              <a:solidFill>
                <a:srgbClr val="383536"/>
              </a:solidFill>
              <a:latin typeface="Georgia"/>
              <a:ea typeface="Georgia"/>
              <a:cs typeface="Georgia"/>
              <a:sym typeface="Georgia"/>
            </a:endParaRPr>
          </a:p>
        </p:txBody>
      </p:sp>
      <p:pic>
        <p:nvPicPr>
          <p:cNvPr id="3" name="Audio 2">
            <a:hlinkClick r:id="" action="ppaction://media"/>
            <a:extLst>
              <a:ext uri="{FF2B5EF4-FFF2-40B4-BE49-F238E27FC236}">
                <a16:creationId xmlns:a16="http://schemas.microsoft.com/office/drawing/2014/main" id="{684C36E2-8809-420F-9442-86DA8618CC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spd="slow" advTm="4547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5"/>
          <p:cNvSpPr/>
          <p:nvPr/>
        </p:nvSpPr>
        <p:spPr>
          <a:xfrm>
            <a:off x="1857800" y="268225"/>
            <a:ext cx="7677000" cy="70293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5"/>
          <p:cNvSpPr txBox="1"/>
          <p:nvPr/>
        </p:nvSpPr>
        <p:spPr>
          <a:xfrm flipH="1">
            <a:off x="3162650" y="1336100"/>
            <a:ext cx="5501700" cy="326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Georgia"/>
                <a:ea typeface="Georgia"/>
                <a:cs typeface="Georgia"/>
                <a:sym typeface="Georgia"/>
              </a:rPr>
              <a:t>Finding the parameters in the mathematical model with the strongest influence can increase the predictive power of the model, and therefore optimize treatment. The insights gathered from this research can then be applied to other chronic wound classifications.</a:t>
            </a:r>
            <a:endParaRPr sz="2400">
              <a:latin typeface="Georgia"/>
              <a:ea typeface="Georgia"/>
              <a:cs typeface="Georgia"/>
              <a:sym typeface="Georgia"/>
            </a:endParaRPr>
          </a:p>
          <a:p>
            <a:pPr marL="0" lvl="0" indent="0" algn="l" rtl="0">
              <a:spcBef>
                <a:spcPts val="0"/>
              </a:spcBef>
              <a:spcAft>
                <a:spcPts val="0"/>
              </a:spcAft>
              <a:buNone/>
            </a:pPr>
            <a:endParaRPr sz="2200">
              <a:latin typeface="Times New Roman"/>
              <a:ea typeface="Times New Roman"/>
              <a:cs typeface="Times New Roman"/>
              <a:sym typeface="Times New Roman"/>
            </a:endParaRPr>
          </a:p>
        </p:txBody>
      </p:sp>
      <p:sp>
        <p:nvSpPr>
          <p:cNvPr id="299" name="Google Shape;299;p35"/>
          <p:cNvSpPr txBox="1"/>
          <p:nvPr/>
        </p:nvSpPr>
        <p:spPr>
          <a:xfrm>
            <a:off x="366700" y="268225"/>
            <a:ext cx="2710200" cy="88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900" b="1">
                <a:solidFill>
                  <a:srgbClr val="A2C493"/>
                </a:solidFill>
                <a:latin typeface="Times New Roman"/>
                <a:ea typeface="Times New Roman"/>
                <a:cs typeface="Times New Roman"/>
                <a:sym typeface="Times New Roman"/>
              </a:rPr>
              <a:t>Purpose</a:t>
            </a:r>
            <a:endParaRPr sz="3500">
              <a:solidFill>
                <a:srgbClr val="A2C493"/>
              </a:solidFill>
              <a:latin typeface="Times New Roman"/>
              <a:ea typeface="Times New Roman"/>
              <a:cs typeface="Times New Roman"/>
              <a:sym typeface="Times New Roman"/>
            </a:endParaRPr>
          </a:p>
        </p:txBody>
      </p:sp>
      <p:pic>
        <p:nvPicPr>
          <p:cNvPr id="3" name="Audio 2">
            <a:hlinkClick r:id="" action="ppaction://media"/>
            <a:extLst>
              <a:ext uri="{FF2B5EF4-FFF2-40B4-BE49-F238E27FC236}">
                <a16:creationId xmlns:a16="http://schemas.microsoft.com/office/drawing/2014/main" id="{274B8481-0DBF-455B-BEA5-6C7881401E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spd="slow" advTm="3038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03"/>
        <p:cNvGrpSpPr/>
        <p:nvPr/>
      </p:nvGrpSpPr>
      <p:grpSpPr>
        <a:xfrm>
          <a:off x="0" y="0"/>
          <a:ext cx="0" cy="0"/>
          <a:chOff x="0" y="0"/>
          <a:chExt cx="0" cy="0"/>
        </a:xfrm>
      </p:grpSpPr>
      <p:sp>
        <p:nvSpPr>
          <p:cNvPr id="304" name="Google Shape;304;p36"/>
          <p:cNvSpPr txBox="1"/>
          <p:nvPr/>
        </p:nvSpPr>
        <p:spPr>
          <a:xfrm>
            <a:off x="168400" y="168400"/>
            <a:ext cx="7011000" cy="76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b="1">
                <a:solidFill>
                  <a:schemeClr val="dk1"/>
                </a:solidFill>
                <a:latin typeface="Georgia"/>
                <a:ea typeface="Georgia"/>
                <a:cs typeface="Georgia"/>
                <a:sym typeface="Georgia"/>
              </a:rPr>
              <a:t>Parameter Identifiability</a:t>
            </a:r>
            <a:endParaRPr>
              <a:solidFill>
                <a:schemeClr val="dk1"/>
              </a:solidFill>
            </a:endParaRPr>
          </a:p>
        </p:txBody>
      </p:sp>
      <p:sp>
        <p:nvSpPr>
          <p:cNvPr id="305" name="Google Shape;305;p36"/>
          <p:cNvSpPr txBox="1"/>
          <p:nvPr/>
        </p:nvSpPr>
        <p:spPr>
          <a:xfrm>
            <a:off x="290875" y="1040800"/>
            <a:ext cx="8220300" cy="3781200"/>
          </a:xfrm>
          <a:prstGeom prst="rect">
            <a:avLst/>
          </a:prstGeom>
          <a:noFill/>
          <a:ln w="9525" cap="flat" cmpd="sng">
            <a:solidFill>
              <a:srgbClr val="E4CBFC"/>
            </a:solidFill>
            <a:prstDash val="solid"/>
            <a:round/>
            <a:headEnd type="none" w="sm" len="sm"/>
            <a:tailEnd type="none" w="sm" len="sm"/>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SzPts val="2400"/>
              <a:buFont typeface="Georgia"/>
              <a:buChar char="●"/>
            </a:pPr>
            <a:r>
              <a:rPr lang="en" sz="2400">
                <a:solidFill>
                  <a:schemeClr val="dk1"/>
                </a:solidFill>
                <a:latin typeface="Georgia"/>
                <a:ea typeface="Georgia"/>
                <a:cs typeface="Georgia"/>
                <a:sym typeface="Georgia"/>
              </a:rPr>
              <a:t>Sensitive parameters are of more importance in the model.</a:t>
            </a:r>
            <a:endParaRPr sz="2400">
              <a:solidFill>
                <a:schemeClr val="dk1"/>
              </a:solidFill>
              <a:latin typeface="Georgia"/>
              <a:ea typeface="Georgia"/>
              <a:cs typeface="Georgia"/>
              <a:sym typeface="Georgia"/>
            </a:endParaRPr>
          </a:p>
          <a:p>
            <a:pPr marL="0" lvl="0" indent="0" algn="l" rtl="0">
              <a:lnSpc>
                <a:spcPct val="115000"/>
              </a:lnSpc>
              <a:spcBef>
                <a:spcPts val="0"/>
              </a:spcBef>
              <a:spcAft>
                <a:spcPts val="0"/>
              </a:spcAft>
              <a:buNone/>
            </a:pPr>
            <a:endParaRPr sz="2400">
              <a:solidFill>
                <a:schemeClr val="dk1"/>
              </a:solidFill>
              <a:latin typeface="Georgia"/>
              <a:ea typeface="Georgia"/>
              <a:cs typeface="Georgia"/>
              <a:sym typeface="Georgia"/>
            </a:endParaRPr>
          </a:p>
          <a:p>
            <a:pPr marL="457200" lvl="0" indent="-381000" algn="l" rtl="0">
              <a:lnSpc>
                <a:spcPct val="115000"/>
              </a:lnSpc>
              <a:spcBef>
                <a:spcPts val="0"/>
              </a:spcBef>
              <a:spcAft>
                <a:spcPts val="0"/>
              </a:spcAft>
              <a:buSzPts val="2400"/>
              <a:buFont typeface="Georgia"/>
              <a:buChar char="●"/>
            </a:pPr>
            <a:r>
              <a:rPr lang="en" sz="2400">
                <a:solidFill>
                  <a:schemeClr val="dk1"/>
                </a:solidFill>
                <a:latin typeface="Georgia"/>
                <a:ea typeface="Georgia"/>
                <a:cs typeface="Georgia"/>
                <a:sym typeface="Georgia"/>
              </a:rPr>
              <a:t>Can the parameter be uniquely determined?</a:t>
            </a:r>
            <a:endParaRPr sz="2400">
              <a:solidFill>
                <a:schemeClr val="dk1"/>
              </a:solidFill>
              <a:latin typeface="Georgia"/>
              <a:ea typeface="Georgia"/>
              <a:cs typeface="Georgia"/>
              <a:sym typeface="Georgia"/>
            </a:endParaRPr>
          </a:p>
          <a:p>
            <a:pPr marL="457200" lvl="0" indent="-381000" algn="l" rtl="0">
              <a:lnSpc>
                <a:spcPct val="115000"/>
              </a:lnSpc>
              <a:spcBef>
                <a:spcPts val="0"/>
              </a:spcBef>
              <a:spcAft>
                <a:spcPts val="0"/>
              </a:spcAft>
              <a:buSzPts val="2400"/>
              <a:buFont typeface="Georgia"/>
              <a:buChar char="●"/>
            </a:pPr>
            <a:r>
              <a:rPr lang="en" sz="2400">
                <a:solidFill>
                  <a:schemeClr val="dk1"/>
                </a:solidFill>
                <a:latin typeface="Georgia"/>
                <a:ea typeface="Georgia"/>
                <a:cs typeface="Georgia"/>
                <a:sym typeface="Georgia"/>
              </a:rPr>
              <a:t>Identifiability determines significance in the model and the wound healing process.</a:t>
            </a:r>
            <a:endParaRPr sz="2400">
              <a:solidFill>
                <a:schemeClr val="dk1"/>
              </a:solidFill>
              <a:latin typeface="Georgia"/>
              <a:ea typeface="Georgia"/>
              <a:cs typeface="Georgia"/>
              <a:sym typeface="Georgia"/>
            </a:endParaRPr>
          </a:p>
          <a:p>
            <a:pPr marL="0" lvl="0" indent="0" algn="l" rtl="0">
              <a:lnSpc>
                <a:spcPct val="115000"/>
              </a:lnSpc>
              <a:spcBef>
                <a:spcPts val="0"/>
              </a:spcBef>
              <a:spcAft>
                <a:spcPts val="0"/>
              </a:spcAft>
              <a:buNone/>
            </a:pPr>
            <a:endParaRPr sz="2400">
              <a:solidFill>
                <a:schemeClr val="dk1"/>
              </a:solidFill>
              <a:latin typeface="Georgia"/>
              <a:ea typeface="Georgia"/>
              <a:cs typeface="Georgia"/>
              <a:sym typeface="Georgia"/>
            </a:endParaRPr>
          </a:p>
          <a:p>
            <a:pPr marL="457200" lvl="0" indent="-381000" algn="l" rtl="0">
              <a:lnSpc>
                <a:spcPct val="115000"/>
              </a:lnSpc>
              <a:spcBef>
                <a:spcPts val="0"/>
              </a:spcBef>
              <a:spcAft>
                <a:spcPts val="0"/>
              </a:spcAft>
              <a:buSzPts val="2400"/>
              <a:buFont typeface="Georgia"/>
              <a:buChar char="●"/>
            </a:pPr>
            <a:r>
              <a:rPr lang="en" sz="2400">
                <a:solidFill>
                  <a:schemeClr val="dk1"/>
                </a:solidFill>
                <a:latin typeface="Georgia"/>
                <a:ea typeface="Georgia"/>
                <a:cs typeface="Georgia"/>
                <a:sym typeface="Georgia"/>
              </a:rPr>
              <a:t>My research aims to find the sensitive and identifiable parameters in the model.</a:t>
            </a:r>
            <a:endParaRPr/>
          </a:p>
        </p:txBody>
      </p:sp>
      <p:pic>
        <p:nvPicPr>
          <p:cNvPr id="3" name="Audio 2">
            <a:hlinkClick r:id="" action="ppaction://media"/>
            <a:extLst>
              <a:ext uri="{FF2B5EF4-FFF2-40B4-BE49-F238E27FC236}">
                <a16:creationId xmlns:a16="http://schemas.microsoft.com/office/drawing/2014/main" id="{A459928D-C046-4793-9F23-EF4420DBBD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ransition spd="slow" advTm="3330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7"/>
          <p:cNvSpPr txBox="1"/>
          <p:nvPr/>
        </p:nvSpPr>
        <p:spPr>
          <a:xfrm>
            <a:off x="1949925" y="252900"/>
            <a:ext cx="5696100" cy="63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b="1">
                <a:latin typeface="Georgia"/>
                <a:ea typeface="Georgia"/>
                <a:cs typeface="Georgia"/>
                <a:sym typeface="Georgia"/>
              </a:rPr>
              <a:t>3-Dimensional Geometry</a:t>
            </a:r>
            <a:endParaRPr sz="3300" b="1">
              <a:latin typeface="Georgia"/>
              <a:ea typeface="Georgia"/>
              <a:cs typeface="Georgia"/>
              <a:sym typeface="Georgia"/>
            </a:endParaRPr>
          </a:p>
        </p:txBody>
      </p:sp>
      <p:sp>
        <p:nvSpPr>
          <p:cNvPr id="311" name="Google Shape;311;p37"/>
          <p:cNvSpPr txBox="1"/>
          <p:nvPr/>
        </p:nvSpPr>
        <p:spPr>
          <a:xfrm flipH="1">
            <a:off x="546600" y="1142875"/>
            <a:ext cx="8050800" cy="34698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000000"/>
              </a:buClr>
              <a:buSzPts val="2000"/>
              <a:buFont typeface="Georgia"/>
              <a:buChar char="●"/>
            </a:pPr>
            <a:r>
              <a:rPr lang="en" sz="2000">
                <a:latin typeface="Georgia"/>
                <a:ea typeface="Georgia"/>
                <a:cs typeface="Georgia"/>
                <a:sym typeface="Georgia"/>
              </a:rPr>
              <a:t>A combination of two parameters was selected to be varied while keeping the other ten parameters at fixed values.</a:t>
            </a:r>
            <a:endParaRPr sz="2000">
              <a:latin typeface="Georgia"/>
              <a:ea typeface="Georgia"/>
              <a:cs typeface="Georgia"/>
              <a:sym typeface="Georgia"/>
            </a:endParaRPr>
          </a:p>
          <a:p>
            <a:pPr marL="914400" lvl="1" indent="-355600" algn="l" rtl="0">
              <a:lnSpc>
                <a:spcPct val="115000"/>
              </a:lnSpc>
              <a:spcBef>
                <a:spcPts val="0"/>
              </a:spcBef>
              <a:spcAft>
                <a:spcPts val="0"/>
              </a:spcAft>
              <a:buClr>
                <a:srgbClr val="000000"/>
              </a:buClr>
              <a:buSzPts val="2000"/>
              <a:buFont typeface="Georgia"/>
              <a:buChar char="○"/>
            </a:pPr>
            <a:r>
              <a:rPr lang="en" sz="2000">
                <a:latin typeface="Georgia"/>
                <a:ea typeface="Georgia"/>
                <a:cs typeface="Georgia"/>
                <a:sym typeface="Georgia"/>
              </a:rPr>
              <a:t>X-axis: First Parameter</a:t>
            </a:r>
            <a:endParaRPr sz="2000">
              <a:latin typeface="Georgia"/>
              <a:ea typeface="Georgia"/>
              <a:cs typeface="Georgia"/>
              <a:sym typeface="Georgia"/>
            </a:endParaRPr>
          </a:p>
          <a:p>
            <a:pPr marL="914400" lvl="1" indent="-355600" algn="l" rtl="0">
              <a:lnSpc>
                <a:spcPct val="115000"/>
              </a:lnSpc>
              <a:spcBef>
                <a:spcPts val="0"/>
              </a:spcBef>
              <a:spcAft>
                <a:spcPts val="0"/>
              </a:spcAft>
              <a:buClr>
                <a:srgbClr val="000000"/>
              </a:buClr>
              <a:buSzPts val="2000"/>
              <a:buFont typeface="Georgia"/>
              <a:buChar char="○"/>
            </a:pPr>
            <a:r>
              <a:rPr lang="en" sz="2000">
                <a:latin typeface="Georgia"/>
                <a:ea typeface="Georgia"/>
                <a:cs typeface="Georgia"/>
                <a:sym typeface="Georgia"/>
              </a:rPr>
              <a:t>Y-axis: Second Parameter</a:t>
            </a:r>
            <a:endParaRPr sz="2000">
              <a:latin typeface="Georgia"/>
              <a:ea typeface="Georgia"/>
              <a:cs typeface="Georgia"/>
              <a:sym typeface="Georgia"/>
            </a:endParaRPr>
          </a:p>
          <a:p>
            <a:pPr marL="914400" lvl="1" indent="-355600" algn="l" rtl="0">
              <a:lnSpc>
                <a:spcPct val="115000"/>
              </a:lnSpc>
              <a:spcBef>
                <a:spcPts val="0"/>
              </a:spcBef>
              <a:spcAft>
                <a:spcPts val="0"/>
              </a:spcAft>
              <a:buClr>
                <a:srgbClr val="000000"/>
              </a:buClr>
              <a:buSzPts val="2000"/>
              <a:buFont typeface="Georgia"/>
              <a:buChar char="○"/>
            </a:pPr>
            <a:r>
              <a:rPr lang="en" sz="2000">
                <a:latin typeface="Georgia"/>
                <a:ea typeface="Georgia"/>
                <a:cs typeface="Georgia"/>
                <a:sym typeface="Georgia"/>
              </a:rPr>
              <a:t>Z-axis: Sum of Squared Errors</a:t>
            </a:r>
            <a:endParaRPr sz="2000">
              <a:latin typeface="Georgia"/>
              <a:ea typeface="Georgia"/>
              <a:cs typeface="Georgia"/>
              <a:sym typeface="Georgia"/>
            </a:endParaRPr>
          </a:p>
          <a:p>
            <a:pPr marL="457200" lvl="0" indent="-355600" algn="l" rtl="0">
              <a:lnSpc>
                <a:spcPct val="115000"/>
              </a:lnSpc>
              <a:spcBef>
                <a:spcPts val="0"/>
              </a:spcBef>
              <a:spcAft>
                <a:spcPts val="0"/>
              </a:spcAft>
              <a:buClr>
                <a:srgbClr val="000000"/>
              </a:buClr>
              <a:buSzPts val="2000"/>
              <a:buFont typeface="Georgia"/>
              <a:buChar char="●"/>
            </a:pPr>
            <a:r>
              <a:rPr lang="en" sz="2000">
                <a:latin typeface="Georgia"/>
                <a:ea typeface="Georgia"/>
                <a:cs typeface="Georgia"/>
                <a:sym typeface="Georgia"/>
              </a:rPr>
              <a:t>The minimum value of the 3-D graph was</a:t>
            </a:r>
            <a:endParaRPr sz="2000">
              <a:latin typeface="Georgia"/>
              <a:ea typeface="Georgia"/>
              <a:cs typeface="Georgia"/>
              <a:sym typeface="Georgia"/>
            </a:endParaRPr>
          </a:p>
          <a:p>
            <a:pPr marL="457200" lvl="0" indent="0" algn="l" rtl="0">
              <a:lnSpc>
                <a:spcPct val="115000"/>
              </a:lnSpc>
              <a:spcBef>
                <a:spcPts val="0"/>
              </a:spcBef>
              <a:spcAft>
                <a:spcPts val="0"/>
              </a:spcAft>
              <a:buNone/>
            </a:pPr>
            <a:r>
              <a:rPr lang="en" sz="2000">
                <a:latin typeface="Georgia"/>
                <a:ea typeface="Georgia"/>
                <a:cs typeface="Georgia"/>
                <a:sym typeface="Georgia"/>
              </a:rPr>
              <a:t>compared to the actual patient data values to </a:t>
            </a:r>
            <a:endParaRPr sz="2000">
              <a:latin typeface="Georgia"/>
              <a:ea typeface="Georgia"/>
              <a:cs typeface="Georgia"/>
              <a:sym typeface="Georgia"/>
            </a:endParaRPr>
          </a:p>
          <a:p>
            <a:pPr marL="457200" lvl="0" indent="0" algn="l" rtl="0">
              <a:lnSpc>
                <a:spcPct val="115000"/>
              </a:lnSpc>
              <a:spcBef>
                <a:spcPts val="0"/>
              </a:spcBef>
              <a:spcAft>
                <a:spcPts val="0"/>
              </a:spcAft>
              <a:buNone/>
            </a:pPr>
            <a:r>
              <a:rPr lang="en" sz="2000">
                <a:latin typeface="Georgia"/>
                <a:ea typeface="Georgia"/>
                <a:cs typeface="Georgia"/>
                <a:sym typeface="Georgia"/>
              </a:rPr>
              <a:t>determine identifiability.</a:t>
            </a:r>
            <a:endParaRPr sz="2000">
              <a:latin typeface="Georgia"/>
              <a:ea typeface="Georgia"/>
              <a:cs typeface="Georgia"/>
              <a:sym typeface="Georgia"/>
            </a:endParaRPr>
          </a:p>
        </p:txBody>
      </p:sp>
      <p:pic>
        <p:nvPicPr>
          <p:cNvPr id="312" name="Google Shape;312;p37"/>
          <p:cNvPicPr preferRelativeResize="0"/>
          <p:nvPr/>
        </p:nvPicPr>
        <p:blipFill>
          <a:blip r:embed="rId5">
            <a:alphaModFix/>
          </a:blip>
          <a:stretch>
            <a:fillRect/>
          </a:stretch>
        </p:blipFill>
        <p:spPr>
          <a:xfrm>
            <a:off x="6236325" y="2656175"/>
            <a:ext cx="2801501" cy="2287725"/>
          </a:xfrm>
          <a:prstGeom prst="rect">
            <a:avLst/>
          </a:prstGeom>
          <a:noFill/>
          <a:ln>
            <a:noFill/>
          </a:ln>
        </p:spPr>
      </p:pic>
      <p:pic>
        <p:nvPicPr>
          <p:cNvPr id="3" name="Audio 2">
            <a:hlinkClick r:id="" action="ppaction://media"/>
            <a:extLst>
              <a:ext uri="{FF2B5EF4-FFF2-40B4-BE49-F238E27FC236}">
                <a16:creationId xmlns:a16="http://schemas.microsoft.com/office/drawing/2014/main" id="{BBB5ECE5-0DFD-4462-95C0-1C5C857BEE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ransition spd="slow" advTm="3244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Girls in Science by Slidesgo">
  <a:themeElements>
    <a:clrScheme name="Simple Light">
      <a:dk1>
        <a:srgbClr val="000000"/>
      </a:dk1>
      <a:lt1>
        <a:srgbClr val="FFFFFF"/>
      </a:lt1>
      <a:dk2>
        <a:srgbClr val="434343"/>
      </a:dk2>
      <a:lt2>
        <a:srgbClr val="EEEEEE"/>
      </a:lt2>
      <a:accent1>
        <a:srgbClr val="D0EDB6"/>
      </a:accent1>
      <a:accent2>
        <a:srgbClr val="D0B1EE"/>
      </a:accent2>
      <a:accent3>
        <a:srgbClr val="E2F8CD"/>
      </a:accent3>
      <a:accent4>
        <a:srgbClr val="F7F0FE"/>
      </a:accent4>
      <a:accent5>
        <a:srgbClr val="CF9DFF"/>
      </a:accent5>
      <a:accent6>
        <a:srgbClr val="B6D7A8"/>
      </a:accent6>
      <a:hlink>
        <a:srgbClr val="2121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TotalTime>
  <Words>639</Words>
  <Application>Microsoft Office PowerPoint</Application>
  <PresentationFormat>On-screen Show (16:9)</PresentationFormat>
  <Paragraphs>105</Paragraphs>
  <Slides>16</Slides>
  <Notes>16</Notes>
  <HiddenSlides>0</HiddenSlides>
  <MMClips>16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Rajdhani Medium</vt:lpstr>
      <vt:lpstr>Rajdhani</vt:lpstr>
      <vt:lpstr>Hind Vadodara Light</vt:lpstr>
      <vt:lpstr>Times New Roman</vt:lpstr>
      <vt:lpstr>Arial</vt:lpstr>
      <vt:lpstr>Georgia</vt:lpstr>
      <vt:lpstr>Rajdhani SemiBold</vt:lpstr>
      <vt:lpstr>Girls in Science by Slidesgo</vt:lpstr>
      <vt:lpstr>Analyzing the parameter space of a wound-healing model with three-dimensional geometry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Analyzing the parameter space of a wound-healing model with three-dimensional geometry</dc:title>
  <cp:lastModifiedBy>Huang, Gloria</cp:lastModifiedBy>
  <cp:revision>2</cp:revision>
  <dcterms:modified xsi:type="dcterms:W3CDTF">2020-10-29T01:34:11Z</dcterms:modified>
</cp:coreProperties>
</file>