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handoutMasterIdLst>
    <p:handoutMasterId r:id="rId4"/>
  </p:handoutMasterIdLst>
  <p:sldIdLst>
    <p:sldId id="256" r:id="rId2"/>
  </p:sldIdLst>
  <p:sldSz cx="43891200" cy="32918400"/>
  <p:notesSz cx="9296400" cy="7010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2192" userDrawn="1">
          <p15:clr>
            <a:srgbClr val="A4A3A4"/>
          </p15:clr>
        </p15:guide>
        <p15:guide id="2" pos="300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418"/>
    <a:srgbClr val="000626"/>
    <a:srgbClr val="9900CC"/>
    <a:srgbClr val="ADDBEB"/>
    <a:srgbClr val="AFD6E9"/>
    <a:srgbClr val="339933"/>
    <a:srgbClr val="FF0000"/>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16" autoAdjust="0"/>
    <p:restoredTop sz="94290" autoAdjust="0"/>
  </p:normalViewPr>
  <p:slideViewPr>
    <p:cSldViewPr>
      <p:cViewPr>
        <p:scale>
          <a:sx n="25" d="100"/>
          <a:sy n="25" d="100"/>
        </p:scale>
        <p:origin x="216" y="18"/>
      </p:cViewPr>
      <p:guideLst>
        <p:guide orient="horz" pos="12192"/>
        <p:guide pos="300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vl1pPr>
          </a:lstStyle>
          <a:p>
            <a:endParaRPr lang="es-ES" altLang="es-ES"/>
          </a:p>
        </p:txBody>
      </p:sp>
      <p:sp>
        <p:nvSpPr>
          <p:cNvPr id="4099" name="Rectangle 1027"/>
          <p:cNvSpPr>
            <a:spLocks noGrp="1" noChangeArrowheads="1"/>
          </p:cNvSpPr>
          <p:nvPr>
            <p:ph type="dt" sz="quarter" idx="1"/>
          </p:nvPr>
        </p:nvSpPr>
        <p:spPr bwMode="auto">
          <a:xfrm>
            <a:off x="5267325" y="0"/>
            <a:ext cx="4029075" cy="3508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vl1pPr>
          </a:lstStyle>
          <a:p>
            <a:endParaRPr lang="es-ES" altLang="es-ES"/>
          </a:p>
        </p:txBody>
      </p:sp>
      <p:sp>
        <p:nvSpPr>
          <p:cNvPr id="4100" name="Rectangle 1028"/>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vl1pPr>
          </a:lstStyle>
          <a:p>
            <a:endParaRPr lang="es-ES" altLang="es-ES"/>
          </a:p>
        </p:txBody>
      </p:sp>
      <p:sp>
        <p:nvSpPr>
          <p:cNvPr id="4101" name="Rectangle 1029"/>
          <p:cNvSpPr>
            <a:spLocks noGrp="1" noChangeArrowheads="1"/>
          </p:cNvSpPr>
          <p:nvPr>
            <p:ph type="sldNum" sz="quarter" idx="3"/>
          </p:nvPr>
        </p:nvSpPr>
        <p:spPr bwMode="auto">
          <a:xfrm>
            <a:off x="5267325" y="6659563"/>
            <a:ext cx="4029075" cy="350837"/>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ea typeface="MS PGothic" panose="020B0600070205080204" pitchFamily="34" charset="-128"/>
              </a:defRPr>
            </a:lvl1pPr>
          </a:lstStyle>
          <a:p>
            <a:pPr>
              <a:defRPr/>
            </a:pPr>
            <a:fld id="{C0DA24E0-349B-45F2-AE43-0B88798925F5}" type="slidenum">
              <a:rPr lang="en-US" altLang="en-US"/>
              <a:pPr>
                <a:defRPr/>
              </a:pPr>
              <a:t>‹#›</a:t>
            </a:fld>
            <a:endParaRPr lang="en-US" altLang="en-US"/>
          </a:p>
        </p:txBody>
      </p:sp>
    </p:spTree>
    <p:extLst>
      <p:ext uri="{BB962C8B-B14F-4D97-AF65-F5344CB8AC3E}">
        <p14:creationId xmlns:p14="http://schemas.microsoft.com/office/powerpoint/2010/main" val="3998879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s-ES" altLang="es-ES"/>
          </a:p>
        </p:txBody>
      </p:sp>
      <p:sp>
        <p:nvSpPr>
          <p:cNvPr id="11267"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s-ES" altLang="es-ES"/>
          </a:p>
        </p:txBody>
      </p:sp>
      <p:sp>
        <p:nvSpPr>
          <p:cNvPr id="13316"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9" name="Rectangle 5"/>
          <p:cNvSpPr>
            <a:spLocks noGrp="1" noChangeArrowheads="1"/>
          </p:cNvSpPr>
          <p:nvPr>
            <p:ph type="body" sz="quarter" idx="3"/>
          </p:nvPr>
        </p:nvSpPr>
        <p:spPr bwMode="auto">
          <a:xfrm>
            <a:off x="930275" y="3330575"/>
            <a:ext cx="7435850" cy="3154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s-ES" altLang="es-ES"/>
          </a:p>
        </p:txBody>
      </p:sp>
      <p:sp>
        <p:nvSpPr>
          <p:cNvPr id="11271"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ea typeface="MS PGothic" panose="020B0600070205080204" pitchFamily="34" charset="-128"/>
              </a:defRPr>
            </a:lvl1pPr>
          </a:lstStyle>
          <a:p>
            <a:pPr>
              <a:defRPr/>
            </a:pPr>
            <a:fld id="{A2128730-722E-451C-B5FF-3C02620C47D2}" type="slidenum">
              <a:rPr lang="en-US" altLang="en-US"/>
              <a:pPr>
                <a:defRPr/>
              </a:pPr>
              <a:t>‹#›</a:t>
            </a:fld>
            <a:endParaRPr lang="en-US" altLang="en-US"/>
          </a:p>
        </p:txBody>
      </p:sp>
    </p:spTree>
    <p:extLst>
      <p:ext uri="{BB962C8B-B14F-4D97-AF65-F5344CB8AC3E}">
        <p14:creationId xmlns:p14="http://schemas.microsoft.com/office/powerpoint/2010/main" val="2023184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S PGothic" panose="020B0600070205080204" pitchFamily="34"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2895600" y="525463"/>
            <a:ext cx="3505200" cy="2628900"/>
          </a:xfrm>
          <a:ln/>
        </p:spPr>
      </p:sp>
      <p:sp>
        <p:nvSpPr>
          <p:cNvPr id="16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ndParaRPr>
          </a:p>
        </p:txBody>
      </p:sp>
    </p:spTree>
    <p:extLst>
      <p:ext uri="{BB962C8B-B14F-4D97-AF65-F5344CB8AC3E}">
        <p14:creationId xmlns:p14="http://schemas.microsoft.com/office/powerpoint/2010/main" val="520460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126" y="10226675"/>
            <a:ext cx="37306956" cy="7054850"/>
          </a:xfrm>
        </p:spPr>
        <p:txBody>
          <a:bodyPr/>
          <a:lstStyle/>
          <a:p>
            <a:r>
              <a:rPr lang="en-US"/>
              <a:t>Click to edit Master title style</a:t>
            </a:r>
          </a:p>
        </p:txBody>
      </p:sp>
      <p:sp>
        <p:nvSpPr>
          <p:cNvPr id="3" name="Subtitle 2"/>
          <p:cNvSpPr>
            <a:spLocks noGrp="1"/>
          </p:cNvSpPr>
          <p:nvPr>
            <p:ph type="subTitle" idx="1"/>
          </p:nvPr>
        </p:nvSpPr>
        <p:spPr>
          <a:xfrm>
            <a:off x="6584250" y="18653126"/>
            <a:ext cx="30722711" cy="8413750"/>
          </a:xfrm>
        </p:spPr>
        <p:txBody>
          <a:bodyPr/>
          <a:lstStyle>
            <a:lvl1pPr marL="0" indent="0" algn="ctr">
              <a:buNone/>
              <a:defRPr/>
            </a:lvl1pPr>
            <a:lvl2pPr marL="457247" indent="0" algn="ctr">
              <a:buNone/>
              <a:defRPr/>
            </a:lvl2pPr>
            <a:lvl3pPr marL="914494" indent="0" algn="ctr">
              <a:buNone/>
              <a:defRPr/>
            </a:lvl3pPr>
            <a:lvl4pPr marL="1371743" indent="0" algn="ctr">
              <a:buNone/>
              <a:defRPr/>
            </a:lvl4pPr>
            <a:lvl5pPr marL="1828989" indent="0" algn="ctr">
              <a:buNone/>
              <a:defRPr/>
            </a:lvl5pPr>
            <a:lvl6pPr marL="2286237" indent="0" algn="ctr">
              <a:buNone/>
              <a:defRPr/>
            </a:lvl6pPr>
            <a:lvl7pPr marL="2743484" indent="0" algn="ctr">
              <a:buNone/>
              <a:defRPr/>
            </a:lvl7pPr>
            <a:lvl8pPr marL="3200730" indent="0" algn="ctr">
              <a:buNone/>
              <a:defRPr/>
            </a:lvl8pPr>
            <a:lvl9pPr marL="365797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s-ES" altLang="es-ES"/>
          </a:p>
        </p:txBody>
      </p:sp>
      <p:sp>
        <p:nvSpPr>
          <p:cNvPr id="5" name="Rectangle 5"/>
          <p:cNvSpPr>
            <a:spLocks noGrp="1" noChangeArrowheads="1"/>
          </p:cNvSpPr>
          <p:nvPr>
            <p:ph type="ftr" sz="quarter" idx="11"/>
          </p:nvPr>
        </p:nvSpPr>
        <p:spPr>
          <a:ln/>
        </p:spPr>
        <p:txBody>
          <a:bodyPr/>
          <a:lstStyle>
            <a:lvl1pPr>
              <a:defRPr/>
            </a:lvl1pPr>
          </a:lstStyle>
          <a:p>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6715CE8D-9082-44FC-94B2-2E4849C8BBD6}" type="slidenum">
              <a:rPr lang="en-US" altLang="en-US"/>
              <a:pPr>
                <a:defRPr/>
              </a:pPr>
              <a:t>‹#›</a:t>
            </a:fld>
            <a:endParaRPr lang="en-US" altLang="en-US"/>
          </a:p>
        </p:txBody>
      </p:sp>
    </p:spTree>
    <p:extLst>
      <p:ext uri="{BB962C8B-B14F-4D97-AF65-F5344CB8AC3E}">
        <p14:creationId xmlns:p14="http://schemas.microsoft.com/office/powerpoint/2010/main" val="314723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s-ES" altLang="es-ES"/>
          </a:p>
        </p:txBody>
      </p:sp>
      <p:sp>
        <p:nvSpPr>
          <p:cNvPr id="5" name="Rectangle 5"/>
          <p:cNvSpPr>
            <a:spLocks noGrp="1" noChangeArrowheads="1"/>
          </p:cNvSpPr>
          <p:nvPr>
            <p:ph type="ftr" sz="quarter" idx="11"/>
          </p:nvPr>
        </p:nvSpPr>
        <p:spPr>
          <a:ln/>
        </p:spPr>
        <p:txBody>
          <a:bodyPr/>
          <a:lstStyle>
            <a:lvl1pPr>
              <a:defRPr/>
            </a:lvl1pPr>
          </a:lstStyle>
          <a:p>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4E7C997C-4B84-4462-BEC1-FBCEAA8D1135}" type="slidenum">
              <a:rPr lang="en-US" altLang="en-US"/>
              <a:pPr>
                <a:defRPr/>
              </a:pPr>
              <a:t>‹#›</a:t>
            </a:fld>
            <a:endParaRPr lang="en-US" altLang="en-US"/>
          </a:p>
        </p:txBody>
      </p:sp>
    </p:spTree>
    <p:extLst>
      <p:ext uri="{BB962C8B-B14F-4D97-AF65-F5344CB8AC3E}">
        <p14:creationId xmlns:p14="http://schemas.microsoft.com/office/powerpoint/2010/main" val="334805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3046" y="2925769"/>
            <a:ext cx="9326033" cy="263350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92125" y="2925769"/>
            <a:ext cx="27845456" cy="263350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s-ES" altLang="es-ES"/>
          </a:p>
        </p:txBody>
      </p:sp>
      <p:sp>
        <p:nvSpPr>
          <p:cNvPr id="5" name="Rectangle 5"/>
          <p:cNvSpPr>
            <a:spLocks noGrp="1" noChangeArrowheads="1"/>
          </p:cNvSpPr>
          <p:nvPr>
            <p:ph type="ftr" sz="quarter" idx="11"/>
          </p:nvPr>
        </p:nvSpPr>
        <p:spPr>
          <a:ln/>
        </p:spPr>
        <p:txBody>
          <a:bodyPr/>
          <a:lstStyle>
            <a:lvl1pPr>
              <a:defRPr/>
            </a:lvl1pPr>
          </a:lstStyle>
          <a:p>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01287C9F-E680-428D-BF48-EAEAF0FD6292}" type="slidenum">
              <a:rPr lang="en-US" altLang="en-US"/>
              <a:pPr>
                <a:defRPr/>
              </a:pPr>
              <a:t>‹#›</a:t>
            </a:fld>
            <a:endParaRPr lang="en-US" altLang="en-US"/>
          </a:p>
        </p:txBody>
      </p:sp>
    </p:spTree>
    <p:extLst>
      <p:ext uri="{BB962C8B-B14F-4D97-AF65-F5344CB8AC3E}">
        <p14:creationId xmlns:p14="http://schemas.microsoft.com/office/powerpoint/2010/main" val="237570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s-ES" altLang="es-ES"/>
          </a:p>
        </p:txBody>
      </p:sp>
      <p:sp>
        <p:nvSpPr>
          <p:cNvPr id="5" name="Rectangle 5"/>
          <p:cNvSpPr>
            <a:spLocks noGrp="1" noChangeArrowheads="1"/>
          </p:cNvSpPr>
          <p:nvPr>
            <p:ph type="ftr" sz="quarter" idx="11"/>
          </p:nvPr>
        </p:nvSpPr>
        <p:spPr>
          <a:ln/>
        </p:spPr>
        <p:txBody>
          <a:bodyPr/>
          <a:lstStyle>
            <a:lvl1pPr>
              <a:defRPr/>
            </a:lvl1pPr>
          </a:lstStyle>
          <a:p>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F0B79772-62E4-4319-B579-0A6C93BFF9E1}" type="slidenum">
              <a:rPr lang="en-US" altLang="en-US"/>
              <a:pPr>
                <a:defRPr/>
              </a:pPr>
              <a:t>‹#›</a:t>
            </a:fld>
            <a:endParaRPr lang="en-US" altLang="en-US"/>
          </a:p>
        </p:txBody>
      </p:sp>
    </p:spTree>
    <p:extLst>
      <p:ext uri="{BB962C8B-B14F-4D97-AF65-F5344CB8AC3E}">
        <p14:creationId xmlns:p14="http://schemas.microsoft.com/office/powerpoint/2010/main" val="3224328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4" y="21153444"/>
            <a:ext cx="37306956"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4" y="13952538"/>
            <a:ext cx="37306956" cy="7200900"/>
          </a:xfrm>
        </p:spPr>
        <p:txBody>
          <a:bodyPr anchor="b"/>
          <a:lstStyle>
            <a:lvl1pPr marL="0" indent="0">
              <a:buNone/>
              <a:defRPr sz="2000"/>
            </a:lvl1pPr>
            <a:lvl2pPr marL="457247" indent="0">
              <a:buNone/>
              <a:defRPr sz="1800"/>
            </a:lvl2pPr>
            <a:lvl3pPr marL="914494" indent="0">
              <a:buNone/>
              <a:defRPr sz="1600"/>
            </a:lvl3pPr>
            <a:lvl4pPr marL="1371743" indent="0">
              <a:buNone/>
              <a:defRPr sz="1400"/>
            </a:lvl4pPr>
            <a:lvl5pPr marL="1828989" indent="0">
              <a:buNone/>
              <a:defRPr sz="1400"/>
            </a:lvl5pPr>
            <a:lvl6pPr marL="2286237" indent="0">
              <a:buNone/>
              <a:defRPr sz="1400"/>
            </a:lvl6pPr>
            <a:lvl7pPr marL="2743484" indent="0">
              <a:buNone/>
              <a:defRPr sz="1400"/>
            </a:lvl7pPr>
            <a:lvl8pPr marL="3200730" indent="0">
              <a:buNone/>
              <a:defRPr sz="1400"/>
            </a:lvl8pPr>
            <a:lvl9pPr marL="365797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s-ES" altLang="es-ES"/>
          </a:p>
        </p:txBody>
      </p:sp>
      <p:sp>
        <p:nvSpPr>
          <p:cNvPr id="5" name="Rectangle 5"/>
          <p:cNvSpPr>
            <a:spLocks noGrp="1" noChangeArrowheads="1"/>
          </p:cNvSpPr>
          <p:nvPr>
            <p:ph type="ftr" sz="quarter" idx="11"/>
          </p:nvPr>
        </p:nvSpPr>
        <p:spPr>
          <a:ln/>
        </p:spPr>
        <p:txBody>
          <a:bodyPr/>
          <a:lstStyle>
            <a:lvl1pPr>
              <a:defRPr/>
            </a:lvl1pPr>
          </a:lstStyle>
          <a:p>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70D419BC-FE17-4DD2-8363-BDD9D4029E3B}" type="slidenum">
              <a:rPr lang="en-US" altLang="en-US"/>
              <a:pPr>
                <a:defRPr/>
              </a:pPr>
              <a:t>‹#›</a:t>
            </a:fld>
            <a:endParaRPr lang="en-US" altLang="en-US"/>
          </a:p>
        </p:txBody>
      </p:sp>
    </p:spTree>
    <p:extLst>
      <p:ext uri="{BB962C8B-B14F-4D97-AF65-F5344CB8AC3E}">
        <p14:creationId xmlns:p14="http://schemas.microsoft.com/office/powerpoint/2010/main" val="1762248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92123" y="9509131"/>
            <a:ext cx="18585744" cy="19751675"/>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13337" y="9509131"/>
            <a:ext cx="18585745" cy="19751675"/>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s-ES" altLang="es-ES"/>
          </a:p>
        </p:txBody>
      </p:sp>
      <p:sp>
        <p:nvSpPr>
          <p:cNvPr id="6" name="Rectangle 5"/>
          <p:cNvSpPr>
            <a:spLocks noGrp="1" noChangeArrowheads="1"/>
          </p:cNvSpPr>
          <p:nvPr>
            <p:ph type="ftr" sz="quarter" idx="11"/>
          </p:nvPr>
        </p:nvSpPr>
        <p:spPr>
          <a:ln/>
        </p:spPr>
        <p:txBody>
          <a:bodyPr/>
          <a:lstStyle>
            <a:lvl1pPr>
              <a:defRPr/>
            </a:lvl1pPr>
          </a:lstStyle>
          <a:p>
            <a:endParaRPr lang="es-ES" altLang="es-ES"/>
          </a:p>
        </p:txBody>
      </p:sp>
      <p:sp>
        <p:nvSpPr>
          <p:cNvPr id="7" name="Rectangle 6"/>
          <p:cNvSpPr>
            <a:spLocks noGrp="1" noChangeArrowheads="1"/>
          </p:cNvSpPr>
          <p:nvPr>
            <p:ph type="sldNum" sz="quarter" idx="12"/>
          </p:nvPr>
        </p:nvSpPr>
        <p:spPr>
          <a:ln/>
        </p:spPr>
        <p:txBody>
          <a:bodyPr/>
          <a:lstStyle>
            <a:lvl1pPr>
              <a:defRPr/>
            </a:lvl1pPr>
          </a:lstStyle>
          <a:p>
            <a:pPr>
              <a:defRPr/>
            </a:pPr>
            <a:fld id="{DD95B952-B61F-4D6F-835F-8F8EDD59B210}" type="slidenum">
              <a:rPr lang="en-US" altLang="en-US"/>
              <a:pPr>
                <a:defRPr/>
              </a:pPr>
              <a:t>‹#›</a:t>
            </a:fld>
            <a:endParaRPr lang="en-US" altLang="en-US"/>
          </a:p>
        </p:txBody>
      </p:sp>
    </p:spTree>
    <p:extLst>
      <p:ext uri="{BB962C8B-B14F-4D97-AF65-F5344CB8AC3E}">
        <p14:creationId xmlns:p14="http://schemas.microsoft.com/office/powerpoint/2010/main" val="267760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282" y="1317625"/>
            <a:ext cx="39502644"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282" y="7369181"/>
            <a:ext cx="19392900" cy="3070225"/>
          </a:xfrm>
        </p:spPr>
        <p:txBody>
          <a:bodyPr anchor="b"/>
          <a:lstStyle>
            <a:lvl1pPr marL="0" indent="0">
              <a:buNone/>
              <a:defRPr sz="2400" b="1"/>
            </a:lvl1pPr>
            <a:lvl2pPr marL="457247" indent="0">
              <a:buNone/>
              <a:defRPr sz="2000" b="1"/>
            </a:lvl2pPr>
            <a:lvl3pPr marL="914494" indent="0">
              <a:buNone/>
              <a:defRPr sz="1800" b="1"/>
            </a:lvl3pPr>
            <a:lvl4pPr marL="1371743" indent="0">
              <a:buNone/>
              <a:defRPr sz="1600" b="1"/>
            </a:lvl4pPr>
            <a:lvl5pPr marL="1828989" indent="0">
              <a:buNone/>
              <a:defRPr sz="1600" b="1"/>
            </a:lvl5pPr>
            <a:lvl6pPr marL="2286237" indent="0">
              <a:buNone/>
              <a:defRPr sz="1600" b="1"/>
            </a:lvl6pPr>
            <a:lvl7pPr marL="2743484" indent="0">
              <a:buNone/>
              <a:defRPr sz="1600" b="1"/>
            </a:lvl7pPr>
            <a:lvl8pPr marL="3200730" indent="0">
              <a:buNone/>
              <a:defRPr sz="1600" b="1"/>
            </a:lvl8pPr>
            <a:lvl9pPr marL="3657979" indent="0">
              <a:buNone/>
              <a:defRPr sz="1600" b="1"/>
            </a:lvl9pPr>
          </a:lstStyle>
          <a:p>
            <a:pPr lvl="0"/>
            <a:r>
              <a:rPr lang="en-US"/>
              <a:t>Click to edit Master text styles</a:t>
            </a:r>
          </a:p>
        </p:txBody>
      </p:sp>
      <p:sp>
        <p:nvSpPr>
          <p:cNvPr id="4" name="Content Placeholder 3"/>
          <p:cNvSpPr>
            <a:spLocks noGrp="1"/>
          </p:cNvSpPr>
          <p:nvPr>
            <p:ph sz="half" idx="2"/>
          </p:nvPr>
        </p:nvSpPr>
        <p:spPr>
          <a:xfrm>
            <a:off x="2194282" y="10439405"/>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5557" y="7369181"/>
            <a:ext cx="19401368" cy="3070225"/>
          </a:xfrm>
        </p:spPr>
        <p:txBody>
          <a:bodyPr anchor="b"/>
          <a:lstStyle>
            <a:lvl1pPr marL="0" indent="0">
              <a:buNone/>
              <a:defRPr sz="2400" b="1"/>
            </a:lvl1pPr>
            <a:lvl2pPr marL="457247" indent="0">
              <a:buNone/>
              <a:defRPr sz="2000" b="1"/>
            </a:lvl2pPr>
            <a:lvl3pPr marL="914494" indent="0">
              <a:buNone/>
              <a:defRPr sz="1800" b="1"/>
            </a:lvl3pPr>
            <a:lvl4pPr marL="1371743" indent="0">
              <a:buNone/>
              <a:defRPr sz="1600" b="1"/>
            </a:lvl4pPr>
            <a:lvl5pPr marL="1828989" indent="0">
              <a:buNone/>
              <a:defRPr sz="1600" b="1"/>
            </a:lvl5pPr>
            <a:lvl6pPr marL="2286237" indent="0">
              <a:buNone/>
              <a:defRPr sz="1600" b="1"/>
            </a:lvl6pPr>
            <a:lvl7pPr marL="2743484" indent="0">
              <a:buNone/>
              <a:defRPr sz="1600" b="1"/>
            </a:lvl7pPr>
            <a:lvl8pPr marL="3200730" indent="0">
              <a:buNone/>
              <a:defRPr sz="1600" b="1"/>
            </a:lvl8pPr>
            <a:lvl9pPr marL="36579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5557" y="10439405"/>
            <a:ext cx="19401368"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s-ES" altLang="es-ES"/>
          </a:p>
        </p:txBody>
      </p:sp>
      <p:sp>
        <p:nvSpPr>
          <p:cNvPr id="8" name="Rectangle 5"/>
          <p:cNvSpPr>
            <a:spLocks noGrp="1" noChangeArrowheads="1"/>
          </p:cNvSpPr>
          <p:nvPr>
            <p:ph type="ftr" sz="quarter" idx="11"/>
          </p:nvPr>
        </p:nvSpPr>
        <p:spPr>
          <a:ln/>
        </p:spPr>
        <p:txBody>
          <a:bodyPr/>
          <a:lstStyle>
            <a:lvl1pPr>
              <a:defRPr/>
            </a:lvl1pPr>
          </a:lstStyle>
          <a:p>
            <a:endParaRPr lang="es-ES" altLang="es-ES"/>
          </a:p>
        </p:txBody>
      </p:sp>
      <p:sp>
        <p:nvSpPr>
          <p:cNvPr id="9" name="Rectangle 6"/>
          <p:cNvSpPr>
            <a:spLocks noGrp="1" noChangeArrowheads="1"/>
          </p:cNvSpPr>
          <p:nvPr>
            <p:ph type="sldNum" sz="quarter" idx="12"/>
          </p:nvPr>
        </p:nvSpPr>
        <p:spPr>
          <a:ln/>
        </p:spPr>
        <p:txBody>
          <a:bodyPr/>
          <a:lstStyle>
            <a:lvl1pPr>
              <a:defRPr/>
            </a:lvl1pPr>
          </a:lstStyle>
          <a:p>
            <a:pPr>
              <a:defRPr/>
            </a:pPr>
            <a:fld id="{64CED968-C0AD-49F7-8708-ECF29B891CB6}" type="slidenum">
              <a:rPr lang="en-US" altLang="en-US"/>
              <a:pPr>
                <a:defRPr/>
              </a:pPr>
              <a:t>‹#›</a:t>
            </a:fld>
            <a:endParaRPr lang="en-US" altLang="en-US"/>
          </a:p>
        </p:txBody>
      </p:sp>
    </p:spTree>
    <p:extLst>
      <p:ext uri="{BB962C8B-B14F-4D97-AF65-F5344CB8AC3E}">
        <p14:creationId xmlns:p14="http://schemas.microsoft.com/office/powerpoint/2010/main" val="1441476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s-ES" altLang="es-ES"/>
          </a:p>
        </p:txBody>
      </p:sp>
      <p:sp>
        <p:nvSpPr>
          <p:cNvPr id="4" name="Rectangle 5"/>
          <p:cNvSpPr>
            <a:spLocks noGrp="1" noChangeArrowheads="1"/>
          </p:cNvSpPr>
          <p:nvPr>
            <p:ph type="ftr" sz="quarter" idx="11"/>
          </p:nvPr>
        </p:nvSpPr>
        <p:spPr>
          <a:ln/>
        </p:spPr>
        <p:txBody>
          <a:bodyPr/>
          <a:lstStyle>
            <a:lvl1pPr>
              <a:defRPr/>
            </a:lvl1pPr>
          </a:lstStyle>
          <a:p>
            <a:endParaRPr lang="es-ES" altLang="es-ES"/>
          </a:p>
        </p:txBody>
      </p:sp>
      <p:sp>
        <p:nvSpPr>
          <p:cNvPr id="5" name="Rectangle 6"/>
          <p:cNvSpPr>
            <a:spLocks noGrp="1" noChangeArrowheads="1"/>
          </p:cNvSpPr>
          <p:nvPr>
            <p:ph type="sldNum" sz="quarter" idx="12"/>
          </p:nvPr>
        </p:nvSpPr>
        <p:spPr>
          <a:ln/>
        </p:spPr>
        <p:txBody>
          <a:bodyPr/>
          <a:lstStyle>
            <a:lvl1pPr>
              <a:defRPr/>
            </a:lvl1pPr>
          </a:lstStyle>
          <a:p>
            <a:pPr>
              <a:defRPr/>
            </a:pPr>
            <a:fld id="{916FAC17-9A41-48C2-A8A0-8439CA70E838}" type="slidenum">
              <a:rPr lang="en-US" altLang="en-US"/>
              <a:pPr>
                <a:defRPr/>
              </a:pPr>
              <a:t>‹#›</a:t>
            </a:fld>
            <a:endParaRPr lang="en-US" altLang="en-US"/>
          </a:p>
        </p:txBody>
      </p:sp>
    </p:spTree>
    <p:extLst>
      <p:ext uri="{BB962C8B-B14F-4D97-AF65-F5344CB8AC3E}">
        <p14:creationId xmlns:p14="http://schemas.microsoft.com/office/powerpoint/2010/main" val="367137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s-ES" altLang="es-ES"/>
          </a:p>
        </p:txBody>
      </p:sp>
      <p:sp>
        <p:nvSpPr>
          <p:cNvPr id="3" name="Rectangle 5"/>
          <p:cNvSpPr>
            <a:spLocks noGrp="1" noChangeArrowheads="1"/>
          </p:cNvSpPr>
          <p:nvPr>
            <p:ph type="ftr" sz="quarter" idx="11"/>
          </p:nvPr>
        </p:nvSpPr>
        <p:spPr>
          <a:ln/>
        </p:spPr>
        <p:txBody>
          <a:bodyPr/>
          <a:lstStyle>
            <a:lvl1pPr>
              <a:defRPr/>
            </a:lvl1pPr>
          </a:lstStyle>
          <a:p>
            <a:endParaRPr lang="es-ES" altLang="es-ES"/>
          </a:p>
        </p:txBody>
      </p:sp>
      <p:sp>
        <p:nvSpPr>
          <p:cNvPr id="4" name="Rectangle 6"/>
          <p:cNvSpPr>
            <a:spLocks noGrp="1" noChangeArrowheads="1"/>
          </p:cNvSpPr>
          <p:nvPr>
            <p:ph type="sldNum" sz="quarter" idx="12"/>
          </p:nvPr>
        </p:nvSpPr>
        <p:spPr>
          <a:ln/>
        </p:spPr>
        <p:txBody>
          <a:bodyPr/>
          <a:lstStyle>
            <a:lvl1pPr>
              <a:defRPr/>
            </a:lvl1pPr>
          </a:lstStyle>
          <a:p>
            <a:pPr>
              <a:defRPr/>
            </a:pPr>
            <a:fld id="{031CC5B4-88B3-4A74-8284-C8C4D7910F8D}" type="slidenum">
              <a:rPr lang="en-US" altLang="en-US"/>
              <a:pPr>
                <a:defRPr/>
              </a:pPr>
              <a:t>‹#›</a:t>
            </a:fld>
            <a:endParaRPr lang="en-US" altLang="en-US"/>
          </a:p>
        </p:txBody>
      </p:sp>
    </p:spTree>
    <p:extLst>
      <p:ext uri="{BB962C8B-B14F-4D97-AF65-F5344CB8AC3E}">
        <p14:creationId xmlns:p14="http://schemas.microsoft.com/office/powerpoint/2010/main" val="291161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282" y="1311276"/>
            <a:ext cx="14439900"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523" y="1311276"/>
            <a:ext cx="24536400" cy="28093988"/>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282" y="6888163"/>
            <a:ext cx="14439900" cy="22517100"/>
          </a:xfrm>
        </p:spPr>
        <p:txBody>
          <a:bodyPr/>
          <a:lstStyle>
            <a:lvl1pPr marL="0" indent="0">
              <a:buNone/>
              <a:defRPr sz="1400"/>
            </a:lvl1pPr>
            <a:lvl2pPr marL="457247" indent="0">
              <a:buNone/>
              <a:defRPr sz="1200"/>
            </a:lvl2pPr>
            <a:lvl3pPr marL="914494" indent="0">
              <a:buNone/>
              <a:defRPr sz="1000"/>
            </a:lvl3pPr>
            <a:lvl4pPr marL="1371743" indent="0">
              <a:buNone/>
              <a:defRPr sz="900"/>
            </a:lvl4pPr>
            <a:lvl5pPr marL="1828989" indent="0">
              <a:buNone/>
              <a:defRPr sz="900"/>
            </a:lvl5pPr>
            <a:lvl6pPr marL="2286237" indent="0">
              <a:buNone/>
              <a:defRPr sz="900"/>
            </a:lvl6pPr>
            <a:lvl7pPr marL="2743484" indent="0">
              <a:buNone/>
              <a:defRPr sz="900"/>
            </a:lvl7pPr>
            <a:lvl8pPr marL="3200730" indent="0">
              <a:buNone/>
              <a:defRPr sz="900"/>
            </a:lvl8pPr>
            <a:lvl9pPr marL="365797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s-ES" altLang="es-ES"/>
          </a:p>
        </p:txBody>
      </p:sp>
      <p:sp>
        <p:nvSpPr>
          <p:cNvPr id="6" name="Rectangle 5"/>
          <p:cNvSpPr>
            <a:spLocks noGrp="1" noChangeArrowheads="1"/>
          </p:cNvSpPr>
          <p:nvPr>
            <p:ph type="ftr" sz="quarter" idx="11"/>
          </p:nvPr>
        </p:nvSpPr>
        <p:spPr>
          <a:ln/>
        </p:spPr>
        <p:txBody>
          <a:bodyPr/>
          <a:lstStyle>
            <a:lvl1pPr>
              <a:defRPr/>
            </a:lvl1pPr>
          </a:lstStyle>
          <a:p>
            <a:endParaRPr lang="es-ES" altLang="es-ES"/>
          </a:p>
        </p:txBody>
      </p:sp>
      <p:sp>
        <p:nvSpPr>
          <p:cNvPr id="7" name="Rectangle 6"/>
          <p:cNvSpPr>
            <a:spLocks noGrp="1" noChangeArrowheads="1"/>
          </p:cNvSpPr>
          <p:nvPr>
            <p:ph type="sldNum" sz="quarter" idx="12"/>
          </p:nvPr>
        </p:nvSpPr>
        <p:spPr>
          <a:ln/>
        </p:spPr>
        <p:txBody>
          <a:bodyPr/>
          <a:lstStyle>
            <a:lvl1pPr>
              <a:defRPr/>
            </a:lvl1pPr>
          </a:lstStyle>
          <a:p>
            <a:pPr>
              <a:defRPr/>
            </a:pPr>
            <a:fld id="{DCC5ADD4-C662-4712-9C55-DB2EA5703547}" type="slidenum">
              <a:rPr lang="en-US" altLang="en-US"/>
              <a:pPr>
                <a:defRPr/>
              </a:pPr>
              <a:t>‹#›</a:t>
            </a:fld>
            <a:endParaRPr lang="en-US" altLang="en-US"/>
          </a:p>
        </p:txBody>
      </p:sp>
    </p:spTree>
    <p:extLst>
      <p:ext uri="{BB962C8B-B14F-4D97-AF65-F5344CB8AC3E}">
        <p14:creationId xmlns:p14="http://schemas.microsoft.com/office/powerpoint/2010/main" val="92007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3550" y="23042567"/>
            <a:ext cx="26334156"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3550" y="2941644"/>
            <a:ext cx="26334156" cy="19750087"/>
          </a:xfrm>
        </p:spPr>
        <p:txBody>
          <a:bodyPr/>
          <a:lstStyle>
            <a:lvl1pPr marL="0" indent="0">
              <a:buNone/>
              <a:defRPr sz="3200"/>
            </a:lvl1pPr>
            <a:lvl2pPr marL="457247" indent="0">
              <a:buNone/>
              <a:defRPr sz="2801"/>
            </a:lvl2pPr>
            <a:lvl3pPr marL="914494" indent="0">
              <a:buNone/>
              <a:defRPr sz="2400"/>
            </a:lvl3pPr>
            <a:lvl4pPr marL="1371743" indent="0">
              <a:buNone/>
              <a:defRPr sz="2000"/>
            </a:lvl4pPr>
            <a:lvl5pPr marL="1828989" indent="0">
              <a:buNone/>
              <a:defRPr sz="2000"/>
            </a:lvl5pPr>
            <a:lvl6pPr marL="2286237" indent="0">
              <a:buNone/>
              <a:defRPr sz="2000"/>
            </a:lvl6pPr>
            <a:lvl7pPr marL="2743484" indent="0">
              <a:buNone/>
              <a:defRPr sz="2000"/>
            </a:lvl7pPr>
            <a:lvl8pPr marL="3200730" indent="0">
              <a:buNone/>
              <a:defRPr sz="2000"/>
            </a:lvl8pPr>
            <a:lvl9pPr marL="3657979" indent="0">
              <a:buNone/>
              <a:defRPr sz="2000"/>
            </a:lvl9pPr>
          </a:lstStyle>
          <a:p>
            <a:pPr lvl="0"/>
            <a:endParaRPr lang="en-US" noProof="0"/>
          </a:p>
        </p:txBody>
      </p:sp>
      <p:sp>
        <p:nvSpPr>
          <p:cNvPr id="4" name="Text Placeholder 3"/>
          <p:cNvSpPr>
            <a:spLocks noGrp="1"/>
          </p:cNvSpPr>
          <p:nvPr>
            <p:ph type="body" sz="half" idx="2"/>
          </p:nvPr>
        </p:nvSpPr>
        <p:spPr>
          <a:xfrm>
            <a:off x="8603550" y="25763543"/>
            <a:ext cx="26334156" cy="3862387"/>
          </a:xfrm>
        </p:spPr>
        <p:txBody>
          <a:bodyPr/>
          <a:lstStyle>
            <a:lvl1pPr marL="0" indent="0">
              <a:buNone/>
              <a:defRPr sz="1400"/>
            </a:lvl1pPr>
            <a:lvl2pPr marL="457247" indent="0">
              <a:buNone/>
              <a:defRPr sz="1200"/>
            </a:lvl2pPr>
            <a:lvl3pPr marL="914494" indent="0">
              <a:buNone/>
              <a:defRPr sz="1000"/>
            </a:lvl3pPr>
            <a:lvl4pPr marL="1371743" indent="0">
              <a:buNone/>
              <a:defRPr sz="900"/>
            </a:lvl4pPr>
            <a:lvl5pPr marL="1828989" indent="0">
              <a:buNone/>
              <a:defRPr sz="900"/>
            </a:lvl5pPr>
            <a:lvl6pPr marL="2286237" indent="0">
              <a:buNone/>
              <a:defRPr sz="900"/>
            </a:lvl6pPr>
            <a:lvl7pPr marL="2743484" indent="0">
              <a:buNone/>
              <a:defRPr sz="900"/>
            </a:lvl7pPr>
            <a:lvl8pPr marL="3200730" indent="0">
              <a:buNone/>
              <a:defRPr sz="900"/>
            </a:lvl8pPr>
            <a:lvl9pPr marL="365797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s-ES" altLang="es-ES"/>
          </a:p>
        </p:txBody>
      </p:sp>
      <p:sp>
        <p:nvSpPr>
          <p:cNvPr id="6" name="Rectangle 5"/>
          <p:cNvSpPr>
            <a:spLocks noGrp="1" noChangeArrowheads="1"/>
          </p:cNvSpPr>
          <p:nvPr>
            <p:ph type="ftr" sz="quarter" idx="11"/>
          </p:nvPr>
        </p:nvSpPr>
        <p:spPr>
          <a:ln/>
        </p:spPr>
        <p:txBody>
          <a:bodyPr/>
          <a:lstStyle>
            <a:lvl1pPr>
              <a:defRPr/>
            </a:lvl1pPr>
          </a:lstStyle>
          <a:p>
            <a:endParaRPr lang="es-ES" altLang="es-ES"/>
          </a:p>
        </p:txBody>
      </p:sp>
      <p:sp>
        <p:nvSpPr>
          <p:cNvPr id="7" name="Rectangle 6"/>
          <p:cNvSpPr>
            <a:spLocks noGrp="1" noChangeArrowheads="1"/>
          </p:cNvSpPr>
          <p:nvPr>
            <p:ph type="sldNum" sz="quarter" idx="12"/>
          </p:nvPr>
        </p:nvSpPr>
        <p:spPr>
          <a:ln/>
        </p:spPr>
        <p:txBody>
          <a:bodyPr/>
          <a:lstStyle>
            <a:lvl1pPr>
              <a:defRPr/>
            </a:lvl1pPr>
          </a:lstStyle>
          <a:p>
            <a:pPr>
              <a:defRPr/>
            </a:pPr>
            <a:fld id="{A31CF976-4D7A-4056-876D-FB164715B2D5}" type="slidenum">
              <a:rPr lang="en-US" altLang="en-US"/>
              <a:pPr>
                <a:defRPr/>
              </a:pPr>
              <a:t>‹#›</a:t>
            </a:fld>
            <a:endParaRPr lang="en-US" altLang="en-US"/>
          </a:p>
        </p:txBody>
      </p:sp>
    </p:spTree>
    <p:extLst>
      <p:ext uri="{BB962C8B-B14F-4D97-AF65-F5344CB8AC3E}">
        <p14:creationId xmlns:p14="http://schemas.microsoft.com/office/powerpoint/2010/main" val="415333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39999">
              <a:srgbClr val="FEFEFE"/>
            </a:gs>
            <a:gs pos="100000">
              <a:srgbClr val="7C7C7C"/>
            </a:gs>
          </a:gsLst>
          <a:path path="shape">
            <a:fillToRect l="50000" t="-80000" r="50000" b="18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92189" y="2925763"/>
            <a:ext cx="3730682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58" tIns="235129" rIns="470258" bIns="235129"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3292189" y="9509128"/>
            <a:ext cx="37306827" cy="197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70258" tIns="235129" rIns="470258" bIns="23512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3292187" y="29992641"/>
            <a:ext cx="9144000" cy="2193925"/>
          </a:xfrm>
          <a:prstGeom prst="rect">
            <a:avLst/>
          </a:prstGeom>
          <a:noFill/>
          <a:ln w="9525">
            <a:noFill/>
            <a:miter lim="800000"/>
            <a:headEnd/>
            <a:tailEnd/>
          </a:ln>
          <a:effectLst/>
        </p:spPr>
        <p:txBody>
          <a:bodyPr vert="horz" wrap="square" lIns="470258" tIns="235129" rIns="470258" bIns="235129" numCol="1" anchor="t" anchorCtr="0" compatLnSpc="1">
            <a:prstTxWarp prst="textNoShape">
              <a:avLst/>
            </a:prstTxWarp>
          </a:bodyPr>
          <a:lstStyle>
            <a:lvl1pPr eaLnBrk="1" hangingPunct="1">
              <a:defRPr sz="7200"/>
            </a:lvl1pPr>
          </a:lstStyle>
          <a:p>
            <a:endParaRPr lang="es-ES" altLang="es-ES"/>
          </a:p>
        </p:txBody>
      </p:sp>
      <p:sp>
        <p:nvSpPr>
          <p:cNvPr id="1029" name="Rectangle 5"/>
          <p:cNvSpPr>
            <a:spLocks noGrp="1" noChangeArrowheads="1"/>
          </p:cNvSpPr>
          <p:nvPr>
            <p:ph type="ftr" sz="quarter" idx="3"/>
          </p:nvPr>
        </p:nvSpPr>
        <p:spPr bwMode="auto">
          <a:xfrm>
            <a:off x="14995816" y="29992641"/>
            <a:ext cx="13899573" cy="2193925"/>
          </a:xfrm>
          <a:prstGeom prst="rect">
            <a:avLst/>
          </a:prstGeom>
          <a:noFill/>
          <a:ln w="9525">
            <a:noFill/>
            <a:miter lim="800000"/>
            <a:headEnd/>
            <a:tailEnd/>
          </a:ln>
          <a:effectLst/>
        </p:spPr>
        <p:txBody>
          <a:bodyPr vert="horz" wrap="square" lIns="470258" tIns="235129" rIns="470258" bIns="235129" numCol="1" anchor="t" anchorCtr="0" compatLnSpc="1">
            <a:prstTxWarp prst="textNoShape">
              <a:avLst/>
            </a:prstTxWarp>
          </a:bodyPr>
          <a:lstStyle>
            <a:lvl1pPr algn="ctr" eaLnBrk="1" hangingPunct="1">
              <a:defRPr sz="7200"/>
            </a:lvl1pPr>
          </a:lstStyle>
          <a:p>
            <a:endParaRPr lang="es-ES" altLang="es-ES"/>
          </a:p>
        </p:txBody>
      </p:sp>
      <p:sp>
        <p:nvSpPr>
          <p:cNvPr id="1030" name="Rectangle 6"/>
          <p:cNvSpPr>
            <a:spLocks noGrp="1" noChangeArrowheads="1"/>
          </p:cNvSpPr>
          <p:nvPr>
            <p:ph type="sldNum" sz="quarter" idx="4"/>
          </p:nvPr>
        </p:nvSpPr>
        <p:spPr bwMode="auto">
          <a:xfrm>
            <a:off x="31455014" y="29992641"/>
            <a:ext cx="9144000" cy="2193925"/>
          </a:xfrm>
          <a:prstGeom prst="rect">
            <a:avLst/>
          </a:prstGeom>
          <a:noFill/>
          <a:ln w="9525">
            <a:noFill/>
            <a:miter lim="800000"/>
            <a:headEnd/>
            <a:tailEnd/>
          </a:ln>
          <a:effectLst/>
        </p:spPr>
        <p:txBody>
          <a:bodyPr vert="horz" wrap="square" lIns="470258" tIns="235129" rIns="470258" bIns="235129" numCol="1" anchor="t" anchorCtr="0" compatLnSpc="1">
            <a:prstTxWarp prst="textNoShape">
              <a:avLst/>
            </a:prstTxWarp>
          </a:bodyPr>
          <a:lstStyle>
            <a:lvl1pPr algn="r" eaLnBrk="1" hangingPunct="1">
              <a:defRPr sz="7200">
                <a:latin typeface="Times New Roman" panose="02020603050405020304" pitchFamily="18" charset="0"/>
                <a:ea typeface="MS PGothic" panose="020B0600070205080204" pitchFamily="34" charset="-128"/>
              </a:defRPr>
            </a:lvl1pPr>
          </a:lstStyle>
          <a:p>
            <a:pPr>
              <a:defRPr/>
            </a:pPr>
            <a:fld id="{9AC3AE4C-9983-453D-A5F9-20AE4281CB1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702307" rtl="0" eaLnBrk="0" fontAlgn="base" hangingPunct="0">
        <a:spcBef>
          <a:spcPct val="0"/>
        </a:spcBef>
        <a:spcAft>
          <a:spcPct val="0"/>
        </a:spcAft>
        <a:defRPr sz="22600">
          <a:solidFill>
            <a:schemeClr val="tx2"/>
          </a:solidFill>
          <a:latin typeface="+mj-lt"/>
          <a:ea typeface="MS PGothic" panose="020B0600070205080204" pitchFamily="34" charset="-128"/>
          <a:cs typeface="MS PGothic" panose="020B0600070205080204" pitchFamily="34" charset="-128"/>
        </a:defRPr>
      </a:lvl1pPr>
      <a:lvl2pPr algn="ctr" defTabSz="4702307" rtl="0" eaLnBrk="0" fontAlgn="base" hangingPunct="0">
        <a:spcBef>
          <a:spcPct val="0"/>
        </a:spcBef>
        <a:spcAft>
          <a:spcPct val="0"/>
        </a:spcAft>
        <a:defRPr sz="22600">
          <a:solidFill>
            <a:schemeClr val="tx2"/>
          </a:solidFill>
          <a:latin typeface="Times New Roman" charset="0"/>
          <a:ea typeface="MS PGothic" panose="020B0600070205080204" pitchFamily="34" charset="-128"/>
          <a:cs typeface="MS PGothic" panose="020B0600070205080204" pitchFamily="34" charset="-128"/>
        </a:defRPr>
      </a:lvl2pPr>
      <a:lvl3pPr algn="ctr" defTabSz="4702307" rtl="0" eaLnBrk="0" fontAlgn="base" hangingPunct="0">
        <a:spcBef>
          <a:spcPct val="0"/>
        </a:spcBef>
        <a:spcAft>
          <a:spcPct val="0"/>
        </a:spcAft>
        <a:defRPr sz="22600">
          <a:solidFill>
            <a:schemeClr val="tx2"/>
          </a:solidFill>
          <a:latin typeface="Times New Roman" charset="0"/>
          <a:ea typeface="MS PGothic" panose="020B0600070205080204" pitchFamily="34" charset="-128"/>
          <a:cs typeface="MS PGothic" panose="020B0600070205080204" pitchFamily="34" charset="-128"/>
        </a:defRPr>
      </a:lvl3pPr>
      <a:lvl4pPr algn="ctr" defTabSz="4702307" rtl="0" eaLnBrk="0" fontAlgn="base" hangingPunct="0">
        <a:spcBef>
          <a:spcPct val="0"/>
        </a:spcBef>
        <a:spcAft>
          <a:spcPct val="0"/>
        </a:spcAft>
        <a:defRPr sz="22600">
          <a:solidFill>
            <a:schemeClr val="tx2"/>
          </a:solidFill>
          <a:latin typeface="Times New Roman" charset="0"/>
          <a:ea typeface="MS PGothic" panose="020B0600070205080204" pitchFamily="34" charset="-128"/>
          <a:cs typeface="MS PGothic" panose="020B0600070205080204" pitchFamily="34" charset="-128"/>
        </a:defRPr>
      </a:lvl4pPr>
      <a:lvl5pPr algn="ctr" defTabSz="4702307" rtl="0" eaLnBrk="0" fontAlgn="base" hangingPunct="0">
        <a:spcBef>
          <a:spcPct val="0"/>
        </a:spcBef>
        <a:spcAft>
          <a:spcPct val="0"/>
        </a:spcAft>
        <a:defRPr sz="22600">
          <a:solidFill>
            <a:schemeClr val="tx2"/>
          </a:solidFill>
          <a:latin typeface="Times New Roman" charset="0"/>
          <a:ea typeface="MS PGothic" panose="020B0600070205080204" pitchFamily="34" charset="-128"/>
          <a:cs typeface="MS PGothic" panose="020B0600070205080204" pitchFamily="34" charset="-128"/>
        </a:defRPr>
      </a:lvl5pPr>
      <a:lvl6pPr marL="457247" algn="ctr" defTabSz="4702662" rtl="0" fontAlgn="base">
        <a:spcBef>
          <a:spcPct val="0"/>
        </a:spcBef>
        <a:spcAft>
          <a:spcPct val="0"/>
        </a:spcAft>
        <a:defRPr sz="22603">
          <a:solidFill>
            <a:schemeClr val="tx2"/>
          </a:solidFill>
          <a:latin typeface="Times New Roman" charset="0"/>
        </a:defRPr>
      </a:lvl6pPr>
      <a:lvl7pPr marL="914494" algn="ctr" defTabSz="4702662" rtl="0" fontAlgn="base">
        <a:spcBef>
          <a:spcPct val="0"/>
        </a:spcBef>
        <a:spcAft>
          <a:spcPct val="0"/>
        </a:spcAft>
        <a:defRPr sz="22603">
          <a:solidFill>
            <a:schemeClr val="tx2"/>
          </a:solidFill>
          <a:latin typeface="Times New Roman" charset="0"/>
        </a:defRPr>
      </a:lvl7pPr>
      <a:lvl8pPr marL="1371743" algn="ctr" defTabSz="4702662" rtl="0" fontAlgn="base">
        <a:spcBef>
          <a:spcPct val="0"/>
        </a:spcBef>
        <a:spcAft>
          <a:spcPct val="0"/>
        </a:spcAft>
        <a:defRPr sz="22603">
          <a:solidFill>
            <a:schemeClr val="tx2"/>
          </a:solidFill>
          <a:latin typeface="Times New Roman" charset="0"/>
        </a:defRPr>
      </a:lvl8pPr>
      <a:lvl9pPr marL="1828989" algn="ctr" defTabSz="4702662" rtl="0" fontAlgn="base">
        <a:spcBef>
          <a:spcPct val="0"/>
        </a:spcBef>
        <a:spcAft>
          <a:spcPct val="0"/>
        </a:spcAft>
        <a:defRPr sz="22603">
          <a:solidFill>
            <a:schemeClr val="tx2"/>
          </a:solidFill>
          <a:latin typeface="Times New Roman" charset="0"/>
        </a:defRPr>
      </a:lvl9pPr>
    </p:titleStyle>
    <p:bodyStyle>
      <a:lvl1pPr marL="1763763" indent="-1763763" algn="l" defTabSz="4702307" rtl="0" eaLnBrk="0" fontAlgn="base" hangingPunct="0">
        <a:spcBef>
          <a:spcPct val="20000"/>
        </a:spcBef>
        <a:spcAft>
          <a:spcPct val="0"/>
        </a:spcAft>
        <a:buChar char="•"/>
        <a:defRPr sz="16501">
          <a:solidFill>
            <a:schemeClr val="tx1"/>
          </a:solidFill>
          <a:latin typeface="+mn-lt"/>
          <a:ea typeface="MS PGothic" panose="020B0600070205080204" pitchFamily="34" charset="-128"/>
          <a:cs typeface="MS PGothic" panose="020B0600070205080204" pitchFamily="34" charset="-128"/>
        </a:defRPr>
      </a:lvl1pPr>
      <a:lvl2pPr marL="3821220" indent="-1470066" algn="l" defTabSz="4702307" rtl="0" eaLnBrk="0" fontAlgn="base" hangingPunct="0">
        <a:spcBef>
          <a:spcPct val="20000"/>
        </a:spcBef>
        <a:spcAft>
          <a:spcPct val="0"/>
        </a:spcAft>
        <a:buChar char="–"/>
        <a:defRPr sz="14400">
          <a:solidFill>
            <a:schemeClr val="tx1"/>
          </a:solidFill>
          <a:latin typeface="+mn-lt"/>
          <a:ea typeface="MS PGothic" panose="020B0600070205080204" pitchFamily="34" charset="-128"/>
        </a:defRPr>
      </a:lvl2pPr>
      <a:lvl3pPr marL="5878678" indent="-1176371" algn="l" defTabSz="4702307" rtl="0" eaLnBrk="0" fontAlgn="base" hangingPunct="0">
        <a:spcBef>
          <a:spcPct val="20000"/>
        </a:spcBef>
        <a:spcAft>
          <a:spcPct val="0"/>
        </a:spcAft>
        <a:buChar char="•"/>
        <a:defRPr sz="12300">
          <a:solidFill>
            <a:schemeClr val="tx1"/>
          </a:solidFill>
          <a:latin typeface="+mn-lt"/>
          <a:ea typeface="MS PGothic" panose="020B0600070205080204" pitchFamily="34" charset="-128"/>
        </a:defRPr>
      </a:lvl3pPr>
      <a:lvl4pPr marL="8229831" indent="-1176371" algn="l" defTabSz="4702307" rtl="0" eaLnBrk="0" fontAlgn="base" hangingPunct="0">
        <a:spcBef>
          <a:spcPct val="20000"/>
        </a:spcBef>
        <a:spcAft>
          <a:spcPct val="0"/>
        </a:spcAft>
        <a:buChar char="–"/>
        <a:defRPr sz="10300">
          <a:solidFill>
            <a:schemeClr val="tx1"/>
          </a:solidFill>
          <a:latin typeface="+mn-lt"/>
          <a:ea typeface="MS PGothic" panose="020B0600070205080204" pitchFamily="34" charset="-128"/>
        </a:defRPr>
      </a:lvl4pPr>
      <a:lvl5pPr marL="10580985" indent="-1174783" algn="l" defTabSz="4702307" rtl="0" eaLnBrk="0" fontAlgn="base" hangingPunct="0">
        <a:spcBef>
          <a:spcPct val="20000"/>
        </a:spcBef>
        <a:spcAft>
          <a:spcPct val="0"/>
        </a:spcAft>
        <a:buChar char="»"/>
        <a:defRPr sz="10300">
          <a:solidFill>
            <a:schemeClr val="tx1"/>
          </a:solidFill>
          <a:latin typeface="+mn-lt"/>
          <a:ea typeface="MS PGothic" panose="020B0600070205080204" pitchFamily="34" charset="-128"/>
        </a:defRPr>
      </a:lvl5pPr>
      <a:lvl6pPr marL="11039031" indent="-1174872" algn="l" defTabSz="4702662" rtl="0" fontAlgn="base">
        <a:spcBef>
          <a:spcPct val="20000"/>
        </a:spcBef>
        <a:spcAft>
          <a:spcPct val="0"/>
        </a:spcAft>
        <a:buChar char="»"/>
        <a:defRPr sz="10301">
          <a:solidFill>
            <a:schemeClr val="tx1"/>
          </a:solidFill>
          <a:latin typeface="+mn-lt"/>
          <a:ea typeface="ＭＳ Ｐゴシック" charset="-128"/>
        </a:defRPr>
      </a:lvl6pPr>
      <a:lvl7pPr marL="11496277" indent="-1174872" algn="l" defTabSz="4702662" rtl="0" fontAlgn="base">
        <a:spcBef>
          <a:spcPct val="20000"/>
        </a:spcBef>
        <a:spcAft>
          <a:spcPct val="0"/>
        </a:spcAft>
        <a:buChar char="»"/>
        <a:defRPr sz="10301">
          <a:solidFill>
            <a:schemeClr val="tx1"/>
          </a:solidFill>
          <a:latin typeface="+mn-lt"/>
          <a:ea typeface="ＭＳ Ｐゴシック" charset="-128"/>
        </a:defRPr>
      </a:lvl7pPr>
      <a:lvl8pPr marL="11953524" indent="-1174872" algn="l" defTabSz="4702662" rtl="0" fontAlgn="base">
        <a:spcBef>
          <a:spcPct val="20000"/>
        </a:spcBef>
        <a:spcAft>
          <a:spcPct val="0"/>
        </a:spcAft>
        <a:buChar char="»"/>
        <a:defRPr sz="10301">
          <a:solidFill>
            <a:schemeClr val="tx1"/>
          </a:solidFill>
          <a:latin typeface="+mn-lt"/>
          <a:ea typeface="ＭＳ Ｐゴシック" charset="-128"/>
        </a:defRPr>
      </a:lvl8pPr>
      <a:lvl9pPr marL="12410773" indent="-1174872" algn="l" defTabSz="4702662" rtl="0" fontAlgn="base">
        <a:spcBef>
          <a:spcPct val="20000"/>
        </a:spcBef>
        <a:spcAft>
          <a:spcPct val="0"/>
        </a:spcAft>
        <a:buChar char="»"/>
        <a:defRPr sz="10301">
          <a:solidFill>
            <a:schemeClr val="tx1"/>
          </a:solidFill>
          <a:latin typeface="+mn-lt"/>
          <a:ea typeface="ＭＳ Ｐゴシック" charset="-128"/>
        </a:defRPr>
      </a:lvl9pPr>
    </p:bodyStyle>
    <p:otherStyle>
      <a:defPPr>
        <a:defRPr lang="en-US"/>
      </a:defPPr>
      <a:lvl1pPr marL="0" algn="l" defTabSz="457247" rtl="0" eaLnBrk="1" latinLnBrk="0" hangingPunct="1">
        <a:defRPr sz="1800" kern="1200">
          <a:solidFill>
            <a:schemeClr val="tx1"/>
          </a:solidFill>
          <a:latin typeface="+mn-lt"/>
          <a:ea typeface="+mn-ea"/>
          <a:cs typeface="+mn-cs"/>
        </a:defRPr>
      </a:lvl1pPr>
      <a:lvl2pPr marL="457247" algn="l" defTabSz="457247" rtl="0" eaLnBrk="1" latinLnBrk="0" hangingPunct="1">
        <a:defRPr sz="1800" kern="1200">
          <a:solidFill>
            <a:schemeClr val="tx1"/>
          </a:solidFill>
          <a:latin typeface="+mn-lt"/>
          <a:ea typeface="+mn-ea"/>
          <a:cs typeface="+mn-cs"/>
        </a:defRPr>
      </a:lvl2pPr>
      <a:lvl3pPr marL="914494" algn="l" defTabSz="457247" rtl="0" eaLnBrk="1" latinLnBrk="0" hangingPunct="1">
        <a:defRPr sz="1800" kern="1200">
          <a:solidFill>
            <a:schemeClr val="tx1"/>
          </a:solidFill>
          <a:latin typeface="+mn-lt"/>
          <a:ea typeface="+mn-ea"/>
          <a:cs typeface="+mn-cs"/>
        </a:defRPr>
      </a:lvl3pPr>
      <a:lvl4pPr marL="1371743" algn="l" defTabSz="457247" rtl="0" eaLnBrk="1" latinLnBrk="0" hangingPunct="1">
        <a:defRPr sz="1800" kern="1200">
          <a:solidFill>
            <a:schemeClr val="tx1"/>
          </a:solidFill>
          <a:latin typeface="+mn-lt"/>
          <a:ea typeface="+mn-ea"/>
          <a:cs typeface="+mn-cs"/>
        </a:defRPr>
      </a:lvl4pPr>
      <a:lvl5pPr marL="1828989" algn="l" defTabSz="457247" rtl="0" eaLnBrk="1" latinLnBrk="0" hangingPunct="1">
        <a:defRPr sz="1800" kern="1200">
          <a:solidFill>
            <a:schemeClr val="tx1"/>
          </a:solidFill>
          <a:latin typeface="+mn-lt"/>
          <a:ea typeface="+mn-ea"/>
          <a:cs typeface="+mn-cs"/>
        </a:defRPr>
      </a:lvl5pPr>
      <a:lvl6pPr marL="2286237" algn="l" defTabSz="457247" rtl="0" eaLnBrk="1" latinLnBrk="0" hangingPunct="1">
        <a:defRPr sz="1800" kern="1200">
          <a:solidFill>
            <a:schemeClr val="tx1"/>
          </a:solidFill>
          <a:latin typeface="+mn-lt"/>
          <a:ea typeface="+mn-ea"/>
          <a:cs typeface="+mn-cs"/>
        </a:defRPr>
      </a:lvl6pPr>
      <a:lvl7pPr marL="2743484" algn="l" defTabSz="457247" rtl="0" eaLnBrk="1" latinLnBrk="0" hangingPunct="1">
        <a:defRPr sz="1800" kern="1200">
          <a:solidFill>
            <a:schemeClr val="tx1"/>
          </a:solidFill>
          <a:latin typeface="+mn-lt"/>
          <a:ea typeface="+mn-ea"/>
          <a:cs typeface="+mn-cs"/>
        </a:defRPr>
      </a:lvl7pPr>
      <a:lvl8pPr marL="3200730" algn="l" defTabSz="457247" rtl="0" eaLnBrk="1" latinLnBrk="0" hangingPunct="1">
        <a:defRPr sz="1800" kern="1200">
          <a:solidFill>
            <a:schemeClr val="tx1"/>
          </a:solidFill>
          <a:latin typeface="+mn-lt"/>
          <a:ea typeface="+mn-ea"/>
          <a:cs typeface="+mn-cs"/>
        </a:defRPr>
      </a:lvl8pPr>
      <a:lvl9pPr marL="3657979" algn="l" defTabSz="45724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418"/>
        </a:solidFill>
        <a:effectLst/>
      </p:bgPr>
    </p:bg>
    <p:spTree>
      <p:nvGrpSpPr>
        <p:cNvPr id="1" name=""/>
        <p:cNvGrpSpPr/>
        <p:nvPr/>
      </p:nvGrpSpPr>
      <p:grpSpPr>
        <a:xfrm>
          <a:off x="0" y="0"/>
          <a:ext cx="0" cy="0"/>
          <a:chOff x="0" y="0"/>
          <a:chExt cx="0" cy="0"/>
        </a:xfrm>
      </p:grpSpPr>
      <p:sp>
        <p:nvSpPr>
          <p:cNvPr id="157" name="Rectangle 205">
            <a:extLst>
              <a:ext uri="{FF2B5EF4-FFF2-40B4-BE49-F238E27FC236}">
                <a16:creationId xmlns:a16="http://schemas.microsoft.com/office/drawing/2014/main" id="{6EE13740-70B8-47ED-AE15-F4768953222F}"/>
              </a:ext>
            </a:extLst>
          </p:cNvPr>
          <p:cNvSpPr>
            <a:spLocks noChangeArrowheads="1"/>
          </p:cNvSpPr>
          <p:nvPr/>
        </p:nvSpPr>
        <p:spPr bwMode="auto">
          <a:xfrm>
            <a:off x="32196711" y="4419599"/>
            <a:ext cx="9865689" cy="10953716"/>
          </a:xfrm>
          <a:prstGeom prst="rect">
            <a:avLst/>
          </a:prstGeom>
          <a:no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FC4AE8BA-8545-43FF-9B5D-05389CF0BFD4}"/>
              </a:ext>
            </a:extLst>
          </p:cNvPr>
          <p:cNvSpPr/>
          <p:nvPr/>
        </p:nvSpPr>
        <p:spPr>
          <a:xfrm>
            <a:off x="4593771" y="1159991"/>
            <a:ext cx="36652200" cy="308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a:solidFill>
                <a:srgbClr val="000066"/>
              </a:solidFill>
              <a:latin typeface="Arial" panose="020B0604020202020204" pitchFamily="34" charset="0"/>
              <a:cs typeface="Arial" panose="020B0604020202020204" pitchFamily="34" charset="0"/>
            </a:endParaRPr>
          </a:p>
        </p:txBody>
      </p:sp>
      <p:sp>
        <p:nvSpPr>
          <p:cNvPr id="15364" name="Text Box 10"/>
          <p:cNvSpPr txBox="1">
            <a:spLocks noChangeArrowheads="1"/>
          </p:cNvSpPr>
          <p:nvPr/>
        </p:nvSpPr>
        <p:spPr bwMode="auto">
          <a:xfrm>
            <a:off x="2910425" y="5471472"/>
            <a:ext cx="9439275" cy="7360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3600" b="1">
                <a:solidFill>
                  <a:srgbClr val="000066"/>
                </a:solidFill>
                <a:latin typeface="Garamond" panose="02020404030301010803" pitchFamily="18"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en-US" sz="6000" dirty="0">
                <a:solidFill>
                  <a:schemeClr val="bg1"/>
                </a:solidFill>
                <a:latin typeface="Arial" panose="020B0604020202020204" pitchFamily="34" charset="0"/>
                <a:cs typeface="Arial" panose="020B0604020202020204" pitchFamily="34" charset="0"/>
              </a:rPr>
              <a:t>INTRODUCTION</a:t>
            </a:r>
          </a:p>
        </p:txBody>
      </p:sp>
      <p:sp>
        <p:nvSpPr>
          <p:cNvPr id="15366" name="Text Box 24"/>
          <p:cNvSpPr txBox="1">
            <a:spLocks noChangeArrowheads="1"/>
          </p:cNvSpPr>
          <p:nvPr/>
        </p:nvSpPr>
        <p:spPr bwMode="auto">
          <a:xfrm>
            <a:off x="22305965" y="16195676"/>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latin typeface="Arial" panose="020B0604020202020204" pitchFamily="34" charset="0"/>
              <a:cs typeface="Arial" panose="020B0604020202020204" pitchFamily="34" charset="0"/>
            </a:endParaRPr>
          </a:p>
        </p:txBody>
      </p:sp>
      <p:sp>
        <p:nvSpPr>
          <p:cNvPr id="15370" name="Rectangle 41"/>
          <p:cNvSpPr>
            <a:spLocks noChangeArrowheads="1"/>
          </p:cNvSpPr>
          <p:nvPr/>
        </p:nvSpPr>
        <p:spPr bwMode="auto">
          <a:xfrm>
            <a:off x="2662004" y="4419601"/>
            <a:ext cx="39400396" cy="27338808"/>
          </a:xfrm>
          <a:prstGeom prst="rect">
            <a:avLst/>
          </a:prstGeom>
          <a:noFill/>
          <a:ln>
            <a:solidFill>
              <a:schemeClr val="accent3"/>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dirty="0">
              <a:latin typeface="Arial" panose="020B0604020202020204" pitchFamily="34" charset="0"/>
              <a:cs typeface="Arial" panose="020B0604020202020204" pitchFamily="34" charset="0"/>
            </a:endParaRPr>
          </a:p>
        </p:txBody>
      </p:sp>
      <p:sp>
        <p:nvSpPr>
          <p:cNvPr id="15371" name="Rectangle 196"/>
          <p:cNvSpPr>
            <a:spLocks noChangeArrowheads="1"/>
          </p:cNvSpPr>
          <p:nvPr/>
        </p:nvSpPr>
        <p:spPr bwMode="auto">
          <a:xfrm>
            <a:off x="32181236" y="24052738"/>
            <a:ext cx="9881164" cy="7773908"/>
          </a:xfrm>
          <a:prstGeom prst="rect">
            <a:avLst/>
          </a:prstGeom>
          <a:no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dirty="0">
              <a:latin typeface="Arial" panose="020B0604020202020204" pitchFamily="34" charset="0"/>
              <a:cs typeface="Arial" panose="020B0604020202020204" pitchFamily="34" charset="0"/>
            </a:endParaRPr>
          </a:p>
        </p:txBody>
      </p:sp>
      <p:sp>
        <p:nvSpPr>
          <p:cNvPr id="15375" name="Text Box 253"/>
          <p:cNvSpPr txBox="1">
            <a:spLocks noChangeArrowheads="1"/>
          </p:cNvSpPr>
          <p:nvPr/>
        </p:nvSpPr>
        <p:spPr bwMode="auto">
          <a:xfrm>
            <a:off x="22380575" y="18973801"/>
            <a:ext cx="18621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50000"/>
              </a:spcBef>
            </a:pPr>
            <a:endParaRPr lang="en-US" altLang="en-US">
              <a:latin typeface="Arial" panose="020B0604020202020204" pitchFamily="34" charset="0"/>
              <a:cs typeface="Arial" panose="020B0604020202020204" pitchFamily="34" charset="0"/>
            </a:endParaRPr>
          </a:p>
        </p:txBody>
      </p:sp>
      <p:sp>
        <p:nvSpPr>
          <p:cNvPr id="15379" name="TextBox 2"/>
          <p:cNvSpPr txBox="1">
            <a:spLocks noChangeArrowheads="1"/>
          </p:cNvSpPr>
          <p:nvPr/>
        </p:nvSpPr>
        <p:spPr bwMode="auto">
          <a:xfrm>
            <a:off x="13563601" y="15697201"/>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endParaRPr lang="en-US" altLang="en-US">
              <a:latin typeface="Arial" panose="020B0604020202020204" pitchFamily="34" charset="0"/>
              <a:cs typeface="Arial" panose="020B0604020202020204" pitchFamily="34" charset="0"/>
            </a:endParaRPr>
          </a:p>
        </p:txBody>
      </p:sp>
      <p:sp>
        <p:nvSpPr>
          <p:cNvPr id="15384" name="TextBox 1"/>
          <p:cNvSpPr txBox="1">
            <a:spLocks noChangeArrowheads="1"/>
          </p:cNvSpPr>
          <p:nvPr/>
        </p:nvSpPr>
        <p:spPr bwMode="auto">
          <a:xfrm>
            <a:off x="3709509" y="591019"/>
            <a:ext cx="3502186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r>
              <a:rPr lang="en-US" sz="5400" b="1" dirty="0">
                <a:solidFill>
                  <a:schemeClr val="bg1"/>
                </a:solidFill>
                <a:latin typeface="Arial" panose="020B0604020202020204" pitchFamily="34" charset="0"/>
                <a:ea typeface="Calibri" panose="020F0502020204030204" pitchFamily="34" charset="0"/>
              </a:rPr>
              <a:t>Conducting authentic curriculum undergraduate research experiences (ACUREs) in teaching laboratories</a:t>
            </a:r>
            <a:endParaRPr lang="en-US" sz="5400" b="1" dirty="0">
              <a:solidFill>
                <a:schemeClr val="bg1"/>
              </a:solidFill>
              <a:latin typeface="Arial" panose="020B0604020202020204" pitchFamily="34" charset="0"/>
              <a:ea typeface="Garamond" charset="0"/>
              <a:cs typeface="Arial" panose="020B0604020202020204" pitchFamily="34" charset="0"/>
            </a:endParaRPr>
          </a:p>
          <a:p>
            <a:pPr algn="ctr"/>
            <a:endParaRPr lang="en-US" altLang="es-ES" sz="5400" b="1" dirty="0">
              <a:latin typeface="Arial" panose="020B0604020202020204" pitchFamily="34" charset="0"/>
              <a:ea typeface="Garamond" charset="0"/>
              <a:cs typeface="Arial" panose="020B0604020202020204" pitchFamily="34" charset="0"/>
            </a:endParaRPr>
          </a:p>
        </p:txBody>
      </p:sp>
      <p:sp>
        <p:nvSpPr>
          <p:cNvPr id="15386" name="TextBox 2"/>
          <p:cNvSpPr txBox="1">
            <a:spLocks noChangeArrowheads="1"/>
          </p:cNvSpPr>
          <p:nvPr/>
        </p:nvSpPr>
        <p:spPr bwMode="auto">
          <a:xfrm>
            <a:off x="8663782" y="1615248"/>
            <a:ext cx="26563637" cy="182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a:lnSpc>
                <a:spcPct val="107000"/>
              </a:lnSpc>
              <a:spcBef>
                <a:spcPts val="0"/>
              </a:spcBef>
              <a:spcAft>
                <a:spcPts val="0"/>
              </a:spcAft>
            </a:pPr>
            <a:r>
              <a:rPr lang="en-US" sz="3600" b="1" dirty="0">
                <a:solidFill>
                  <a:schemeClr val="bg1"/>
                </a:solidFill>
                <a:latin typeface="Arial" panose="020B0604020202020204" pitchFamily="34" charset="0"/>
                <a:ea typeface="Arial" panose="020B0604020202020204" pitchFamily="34" charset="0"/>
                <a:cs typeface="Arial" panose="020B0604020202020204" pitchFamily="34" charset="0"/>
              </a:rPr>
              <a:t>Dara </a:t>
            </a:r>
            <a:r>
              <a:rPr lang="en-US" sz="3600" b="1" dirty="0" err="1">
                <a:solidFill>
                  <a:schemeClr val="bg1"/>
                </a:solidFill>
                <a:latin typeface="Arial" panose="020B0604020202020204" pitchFamily="34" charset="0"/>
                <a:ea typeface="Arial" panose="020B0604020202020204" pitchFamily="34" charset="0"/>
                <a:cs typeface="Arial" panose="020B0604020202020204" pitchFamily="34" charset="0"/>
              </a:rPr>
              <a:t>Buendia</a:t>
            </a:r>
            <a:r>
              <a:rPr lang="en-US" sz="3600" b="1" dirty="0">
                <a:solidFill>
                  <a:schemeClr val="bg1"/>
                </a:solidFill>
                <a:latin typeface="Arial" panose="020B0604020202020204" pitchFamily="34" charset="0"/>
                <a:ea typeface="Arial" panose="020B0604020202020204" pitchFamily="34" charset="0"/>
                <a:cs typeface="Arial" panose="020B0604020202020204" pitchFamily="34" charset="0"/>
              </a:rPr>
              <a:t> Castillo, Catherine </a:t>
            </a:r>
            <a:r>
              <a:rPr lang="en-US" sz="3600" b="1" dirty="0" err="1">
                <a:solidFill>
                  <a:schemeClr val="bg1"/>
                </a:solidFill>
                <a:latin typeface="Arial" panose="020B0604020202020204" pitchFamily="34" charset="0"/>
                <a:ea typeface="Arial" panose="020B0604020202020204" pitchFamily="34" charset="0"/>
                <a:cs typeface="Arial" panose="020B0604020202020204" pitchFamily="34" charset="0"/>
              </a:rPr>
              <a:t>Stanley,Pooja</a:t>
            </a:r>
            <a:r>
              <a:rPr lang="en-US" sz="3600" b="1" dirty="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ea typeface="Arial" panose="020B0604020202020204" pitchFamily="34" charset="0"/>
                <a:cs typeface="Arial" panose="020B0604020202020204" pitchFamily="34" charset="0"/>
              </a:rPr>
              <a:t>Naidugari</a:t>
            </a:r>
            <a:r>
              <a:rPr lang="en-US" sz="3600" b="1" dirty="0">
                <a:solidFill>
                  <a:schemeClr val="bg1"/>
                </a:solidFill>
                <a:latin typeface="Arial" panose="020B0604020202020204" pitchFamily="34" charset="0"/>
                <a:ea typeface="Arial" panose="020B0604020202020204" pitchFamily="34" charset="0"/>
                <a:cs typeface="Arial" panose="020B0604020202020204" pitchFamily="34" charset="0"/>
              </a:rPr>
              <a:t>, Shelby McCubbin, Blair </a:t>
            </a:r>
            <a:r>
              <a:rPr lang="en-US" sz="3600" b="1" dirty="0" err="1">
                <a:solidFill>
                  <a:schemeClr val="bg1"/>
                </a:solidFill>
                <a:latin typeface="Arial" panose="020B0604020202020204" pitchFamily="34" charset="0"/>
                <a:ea typeface="Arial" panose="020B0604020202020204" pitchFamily="34" charset="0"/>
                <a:cs typeface="Arial" panose="020B0604020202020204" pitchFamily="34" charset="0"/>
              </a:rPr>
              <a:t>Nethery</a:t>
            </a:r>
            <a:r>
              <a:rPr lang="en-US" sz="3600" b="1" dirty="0">
                <a:solidFill>
                  <a:schemeClr val="bg1"/>
                </a:solidFill>
                <a:latin typeface="Arial" panose="020B0604020202020204" pitchFamily="34" charset="0"/>
                <a:ea typeface="Arial" panose="020B0604020202020204" pitchFamily="34" charset="0"/>
                <a:cs typeface="Arial" panose="020B0604020202020204" pitchFamily="34" charset="0"/>
              </a:rPr>
              <a:t>, </a:t>
            </a:r>
          </a:p>
          <a:p>
            <a:pPr algn="ctr">
              <a:lnSpc>
                <a:spcPct val="107000"/>
              </a:lnSpc>
              <a:spcBef>
                <a:spcPts val="0"/>
              </a:spcBef>
              <a:spcAft>
                <a:spcPts val="0"/>
              </a:spcAft>
            </a:pPr>
            <a:r>
              <a:rPr lang="en-US" sz="3600" b="1" dirty="0">
                <a:solidFill>
                  <a:schemeClr val="bg1"/>
                </a:solidFill>
                <a:latin typeface="Arial" panose="020B0604020202020204" pitchFamily="34" charset="0"/>
                <a:ea typeface="Arial" panose="020B0604020202020204" pitchFamily="34" charset="0"/>
                <a:cs typeface="Arial" panose="020B0604020202020204" pitchFamily="34" charset="0"/>
              </a:rPr>
              <a:t>Esther Dupont-</a:t>
            </a:r>
            <a:r>
              <a:rPr lang="en-US" sz="3600" b="1" dirty="0" err="1">
                <a:solidFill>
                  <a:schemeClr val="bg1"/>
                </a:solidFill>
                <a:latin typeface="Arial" panose="020B0604020202020204" pitchFamily="34" charset="0"/>
                <a:ea typeface="Arial" panose="020B0604020202020204" pitchFamily="34" charset="0"/>
                <a:cs typeface="Arial" panose="020B0604020202020204" pitchFamily="34" charset="0"/>
              </a:rPr>
              <a:t>Versteegden</a:t>
            </a:r>
            <a:r>
              <a:rPr lang="en-US" sz="3600" b="1" dirty="0">
                <a:solidFill>
                  <a:schemeClr val="bg1"/>
                </a:solidFill>
                <a:latin typeface="Arial" panose="020B0604020202020204" pitchFamily="34" charset="0"/>
                <a:ea typeface="Arial" panose="020B0604020202020204" pitchFamily="34" charset="0"/>
                <a:cs typeface="Arial" panose="020B0604020202020204" pitchFamily="34" charset="0"/>
              </a:rPr>
              <a:t> and </a:t>
            </a: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Robin L. Cooper </a:t>
            </a:r>
          </a:p>
          <a:p>
            <a:pPr algn="ctr">
              <a:lnSpc>
                <a:spcPct val="107000"/>
              </a:lnSpc>
              <a:spcBef>
                <a:spcPts val="0"/>
              </a:spcBef>
              <a:spcAft>
                <a:spcPts val="0"/>
              </a:spcAft>
            </a:pPr>
            <a:r>
              <a:rPr lang="en-US" sz="3600" b="1" dirty="0">
                <a:solidFill>
                  <a:schemeClr val="bg1"/>
                </a:solidFill>
                <a:latin typeface="Arial" panose="020B0604020202020204" pitchFamily="34" charset="0"/>
                <a:ea typeface="Calibri" panose="020F0502020204030204" pitchFamily="34" charset="0"/>
                <a:cs typeface="Arial" panose="020B0604020202020204" pitchFamily="34" charset="0"/>
              </a:rPr>
              <a:t>University of Kentucky. Lexington, KY</a:t>
            </a:r>
          </a:p>
        </p:txBody>
      </p:sp>
      <p:sp>
        <p:nvSpPr>
          <p:cNvPr id="85" name="Rectangle 202">
            <a:extLst>
              <a:ext uri="{FF2B5EF4-FFF2-40B4-BE49-F238E27FC236}">
                <a16:creationId xmlns:a16="http://schemas.microsoft.com/office/drawing/2014/main" id="{44EE2518-060F-4DAC-84FE-2ABCA08FAE9F}"/>
              </a:ext>
            </a:extLst>
          </p:cNvPr>
          <p:cNvSpPr>
            <a:spLocks noChangeArrowheads="1"/>
          </p:cNvSpPr>
          <p:nvPr/>
        </p:nvSpPr>
        <p:spPr bwMode="auto">
          <a:xfrm>
            <a:off x="12572999" y="4419601"/>
            <a:ext cx="19608237" cy="27323142"/>
          </a:xfrm>
          <a:prstGeom prst="rect">
            <a:avLst/>
          </a:prstGeom>
          <a:no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latin typeface="Arial" panose="020B0604020202020204" pitchFamily="34" charset="0"/>
              <a:cs typeface="Arial" panose="020B0604020202020204" pitchFamily="34" charset="0"/>
            </a:endParaRPr>
          </a:p>
        </p:txBody>
      </p:sp>
      <p:pic>
        <p:nvPicPr>
          <p:cNvPr id="1026" name="Picture 2" descr="Image result for university of kentucky">
            <a:extLst>
              <a:ext uri="{FF2B5EF4-FFF2-40B4-BE49-F238E27FC236}">
                <a16:creationId xmlns:a16="http://schemas.microsoft.com/office/drawing/2014/main" id="{2075EFC8-EB0D-4DC7-8798-A0758ECBF1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5464" y="832296"/>
            <a:ext cx="6532483" cy="36995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4" name="Rectangle 205">
            <a:extLst>
              <a:ext uri="{FF2B5EF4-FFF2-40B4-BE49-F238E27FC236}">
                <a16:creationId xmlns:a16="http://schemas.microsoft.com/office/drawing/2014/main" id="{E2A1C6ED-B7AA-4FE8-AB09-2D6F9353BB3D}"/>
              </a:ext>
            </a:extLst>
          </p:cNvPr>
          <p:cNvSpPr>
            <a:spLocks noChangeArrowheads="1"/>
          </p:cNvSpPr>
          <p:nvPr/>
        </p:nvSpPr>
        <p:spPr bwMode="auto">
          <a:xfrm>
            <a:off x="32225738" y="15373315"/>
            <a:ext cx="9836662" cy="8679423"/>
          </a:xfrm>
          <a:prstGeom prst="rect">
            <a:avLst/>
          </a:prstGeom>
          <a:no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latin typeface="Arial" panose="020B0604020202020204" pitchFamily="34" charset="0"/>
              <a:cs typeface="Arial" panose="020B0604020202020204" pitchFamily="34" charset="0"/>
            </a:endParaRPr>
          </a:p>
        </p:txBody>
      </p:sp>
      <p:pic>
        <p:nvPicPr>
          <p:cNvPr id="72" name="Picture 71">
            <a:extLst>
              <a:ext uri="{FF2B5EF4-FFF2-40B4-BE49-F238E27FC236}">
                <a16:creationId xmlns:a16="http://schemas.microsoft.com/office/drawing/2014/main" id="{5CEF2820-4221-4C33-8359-B5067B7F48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465"/>
          <a:stretch/>
        </p:blipFill>
        <p:spPr>
          <a:xfrm>
            <a:off x="5246415" y="12832259"/>
            <a:ext cx="4642222" cy="3888580"/>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E1CA0AB0-AD99-4BA5-9A77-C42495BEDAE1}"/>
              </a:ext>
            </a:extLst>
          </p:cNvPr>
          <p:cNvPicPr>
            <a:picLocks noChangeAspect="1"/>
          </p:cNvPicPr>
          <p:nvPr/>
        </p:nvPicPr>
        <p:blipFill rotWithShape="1">
          <a:blip r:embed="rId7"/>
          <a:srcRect t="20533" r="8092" b="23352"/>
          <a:stretch/>
        </p:blipFill>
        <p:spPr>
          <a:xfrm>
            <a:off x="3709509" y="17498256"/>
            <a:ext cx="7557022" cy="3131847"/>
          </a:xfrm>
          <a:prstGeom prst="rect">
            <a:avLst/>
          </a:prstGeom>
        </p:spPr>
      </p:pic>
      <p:sp>
        <p:nvSpPr>
          <p:cNvPr id="11" name="TextBox 10">
            <a:extLst>
              <a:ext uri="{FF2B5EF4-FFF2-40B4-BE49-F238E27FC236}">
                <a16:creationId xmlns:a16="http://schemas.microsoft.com/office/drawing/2014/main" id="{143673DC-D4EA-4806-82F7-FD7CC0ABB171}"/>
              </a:ext>
            </a:extLst>
          </p:cNvPr>
          <p:cNvSpPr txBox="1"/>
          <p:nvPr/>
        </p:nvSpPr>
        <p:spPr>
          <a:xfrm>
            <a:off x="5760234" y="16806644"/>
            <a:ext cx="3682284"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In person or via zoom</a:t>
            </a:r>
          </a:p>
        </p:txBody>
      </p:sp>
      <p:sp>
        <p:nvSpPr>
          <p:cNvPr id="33" name="TextBox 32">
            <a:extLst>
              <a:ext uri="{FF2B5EF4-FFF2-40B4-BE49-F238E27FC236}">
                <a16:creationId xmlns:a16="http://schemas.microsoft.com/office/drawing/2014/main" id="{E4C3EF60-DD5B-437A-AF3A-263D0ABCA5BC}"/>
              </a:ext>
            </a:extLst>
          </p:cNvPr>
          <p:cNvSpPr txBox="1"/>
          <p:nvPr/>
        </p:nvSpPr>
        <p:spPr>
          <a:xfrm>
            <a:off x="3033562" y="6623494"/>
            <a:ext cx="9265807" cy="6001643"/>
          </a:xfrm>
          <a:prstGeom prst="rect">
            <a:avLst/>
          </a:prstGeom>
          <a:noFill/>
        </p:spPr>
        <p:txBody>
          <a:bodyPr wrap="square">
            <a:spAutoFit/>
          </a:bodyPr>
          <a:lstStyle/>
          <a:p>
            <a:r>
              <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	This report is bringing attention to an approach we have been using for the last 4 years </a:t>
            </a:r>
            <a:r>
              <a:rPr lang="en-US" sz="3200" dirty="0">
                <a:solidFill>
                  <a:schemeClr val="bg1"/>
                </a:solidFill>
                <a:latin typeface="Arial" panose="020B0604020202020204" pitchFamily="34" charset="0"/>
                <a:ea typeface="Calibri" panose="020F0502020204030204" pitchFamily="34" charset="0"/>
                <a:cs typeface="Arial" panose="020B0604020202020204" pitchFamily="34" charset="0"/>
              </a:rPr>
              <a:t>in our neurophysiology lab,</a:t>
            </a:r>
            <a:r>
              <a:rPr lang="en-US" sz="3200" dirty="0">
                <a:solidFill>
                  <a:schemeClr val="bg1"/>
                </a:solidFill>
                <a:effectLst/>
                <a:latin typeface="Arial" panose="020B0604020202020204" pitchFamily="34" charset="0"/>
                <a:ea typeface="Calibri" panose="020F0502020204030204" pitchFamily="34" charset="0"/>
                <a:cs typeface="Arial" panose="020B0604020202020204" pitchFamily="34" charset="0"/>
              </a:rPr>
              <a:t> where a broad amount of content needs to be covered, in addition to embedding an ACURE component. Many advanced specialized laboratory courses have standardized labs developed, which have turned into cookie cutter laboratory exercises. The trick is to use those well-developed labs, but tweak them to develop a novel research project around the class content for the full semester or portion of the course.</a:t>
            </a:r>
            <a:endParaRPr lang="en-US" sz="3200" dirty="0">
              <a:solidFill>
                <a:schemeClr val="bg1"/>
              </a:solidFill>
              <a:latin typeface="Arial" panose="020B0604020202020204" pitchFamily="34" charset="0"/>
              <a:cs typeface="Arial" panose="020B0604020202020204" pitchFamily="34" charset="0"/>
            </a:endParaRPr>
          </a:p>
        </p:txBody>
      </p:sp>
      <p:sp>
        <p:nvSpPr>
          <p:cNvPr id="3" name="Rectangle 202">
            <a:extLst>
              <a:ext uri="{FF2B5EF4-FFF2-40B4-BE49-F238E27FC236}">
                <a16:creationId xmlns:a16="http://schemas.microsoft.com/office/drawing/2014/main" id="{EDB93DA6-30DC-427C-86D3-22E6586D7C1A}"/>
              </a:ext>
            </a:extLst>
          </p:cNvPr>
          <p:cNvSpPr>
            <a:spLocks noChangeArrowheads="1"/>
          </p:cNvSpPr>
          <p:nvPr/>
        </p:nvSpPr>
        <p:spPr bwMode="auto">
          <a:xfrm>
            <a:off x="2674256" y="4394618"/>
            <a:ext cx="9854241" cy="20419409"/>
          </a:xfrm>
          <a:prstGeom prst="rect">
            <a:avLst/>
          </a:prstGeom>
          <a:no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CB6FAF7-7CD4-4854-B72C-F68D79F2C71F}"/>
              </a:ext>
            </a:extLst>
          </p:cNvPr>
          <p:cNvSpPr txBox="1"/>
          <p:nvPr/>
        </p:nvSpPr>
        <p:spPr>
          <a:xfrm>
            <a:off x="2927696" y="25721652"/>
            <a:ext cx="9339960" cy="6011774"/>
          </a:xfrm>
          <a:prstGeom prst="rect">
            <a:avLst/>
          </a:prstGeom>
          <a:noFill/>
        </p:spPr>
        <p:txBody>
          <a:bodyPr wrap="square" rtlCol="0">
            <a:spAutoFit/>
          </a:bodyPr>
          <a:lstStyle/>
          <a:p>
            <a:pPr marL="457200" marR="0" indent="-457200" algn="just">
              <a:lnSpc>
                <a:spcPct val="107000"/>
              </a:lnSpc>
              <a:spcBef>
                <a:spcPts val="0"/>
              </a:spcBef>
              <a:spcAft>
                <a:spcPts val="800"/>
              </a:spcAft>
              <a:buFont typeface="Arial" panose="020B0604020202020204" pitchFamily="34" charset="0"/>
              <a:buChar char="•"/>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Stretch activated channels in proprioceptive chordotonal organs of crab and crayfish are sensitive to Gd3+ but not amiloride, ruthenium red or low </a:t>
            </a:r>
            <a:r>
              <a:rPr lang="en-US" sz="28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a:t>
            </a: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800"/>
              </a:spcAft>
              <a:buFont typeface="Arial" panose="020B0604020202020204" pitchFamily="34" charset="0"/>
              <a:buChar char="•"/>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effects of potassium and muscle homogenate on proprioceptive responses in crayfish and crab.</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800"/>
              </a:spcAft>
              <a:buFont typeface="Arial" panose="020B0604020202020204" pitchFamily="34" charset="0"/>
              <a:buChar char="•"/>
            </a:pPr>
            <a:r>
              <a:rPr lang="en-US"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The effect of CO2, intracellular pH and extracellular pH on mechanosensory proprioceptor responses in crayfish and crab.</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800"/>
              </a:spcAft>
              <a:buFont typeface="Arial" panose="020B0604020202020204" pitchFamily="34" charset="0"/>
              <a:buChar char="•"/>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Investigating the effects of homocysteine as a agonist on invertebrate glutamatergic synapses.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800"/>
              </a:spcAft>
              <a:buFont typeface="Arial" panose="020B0604020202020204" pitchFamily="34" charset="0"/>
              <a:buChar char="•"/>
            </a:pPr>
            <a:r>
              <a:rPr lang="en-US" sz="2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Investigating potential effects of clove oil (eugenol) in model crustaceans.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10">
            <a:extLst>
              <a:ext uri="{FF2B5EF4-FFF2-40B4-BE49-F238E27FC236}">
                <a16:creationId xmlns:a16="http://schemas.microsoft.com/office/drawing/2014/main" id="{34DA6C36-E6FF-4CA6-84A6-436AA8537F8E}"/>
              </a:ext>
            </a:extLst>
          </p:cNvPr>
          <p:cNvSpPr txBox="1">
            <a:spLocks noChangeArrowheads="1"/>
          </p:cNvSpPr>
          <p:nvPr/>
        </p:nvSpPr>
        <p:spPr bwMode="auto">
          <a:xfrm>
            <a:off x="2946827" y="24899833"/>
            <a:ext cx="9439275" cy="7360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3600" b="1">
                <a:solidFill>
                  <a:srgbClr val="000066"/>
                </a:solidFill>
                <a:latin typeface="Garamond" panose="02020404030301010803" pitchFamily="18"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en-US" dirty="0">
                <a:solidFill>
                  <a:schemeClr val="bg1"/>
                </a:solidFill>
                <a:latin typeface="Arial" panose="020B0604020202020204" pitchFamily="34" charset="0"/>
                <a:cs typeface="Arial" panose="020B0604020202020204" pitchFamily="34" charset="0"/>
              </a:rPr>
              <a:t>COMPLETED PROJECTS</a:t>
            </a:r>
          </a:p>
        </p:txBody>
      </p:sp>
      <p:sp>
        <p:nvSpPr>
          <p:cNvPr id="7" name="Text Box 10">
            <a:extLst>
              <a:ext uri="{FF2B5EF4-FFF2-40B4-BE49-F238E27FC236}">
                <a16:creationId xmlns:a16="http://schemas.microsoft.com/office/drawing/2014/main" id="{623F2830-387A-4050-86D0-B86E54639AB4}"/>
              </a:ext>
            </a:extLst>
          </p:cNvPr>
          <p:cNvSpPr txBox="1">
            <a:spLocks noChangeArrowheads="1"/>
          </p:cNvSpPr>
          <p:nvPr/>
        </p:nvSpPr>
        <p:spPr bwMode="auto">
          <a:xfrm>
            <a:off x="17225962" y="5471472"/>
            <a:ext cx="9439275" cy="7360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3600" b="1">
                <a:solidFill>
                  <a:srgbClr val="000066"/>
                </a:solidFill>
                <a:latin typeface="Garamond" panose="02020404030301010803" pitchFamily="18"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en-US" sz="6000" dirty="0">
                <a:solidFill>
                  <a:schemeClr val="bg1"/>
                </a:solidFill>
                <a:latin typeface="Arial" panose="020B0604020202020204" pitchFamily="34" charset="0"/>
                <a:cs typeface="Arial" panose="020B0604020202020204" pitchFamily="34" charset="0"/>
              </a:rPr>
              <a:t>APPROACH</a:t>
            </a:r>
          </a:p>
        </p:txBody>
      </p:sp>
      <p:sp>
        <p:nvSpPr>
          <p:cNvPr id="8" name="Oval 7">
            <a:extLst>
              <a:ext uri="{FF2B5EF4-FFF2-40B4-BE49-F238E27FC236}">
                <a16:creationId xmlns:a16="http://schemas.microsoft.com/office/drawing/2014/main" id="{8A010475-2B80-447F-93C0-C0ACA936125E}"/>
              </a:ext>
            </a:extLst>
          </p:cNvPr>
          <p:cNvSpPr/>
          <p:nvPr/>
        </p:nvSpPr>
        <p:spPr>
          <a:xfrm>
            <a:off x="13335528" y="7389092"/>
            <a:ext cx="4692068" cy="4171231"/>
          </a:xfrm>
          <a:prstGeom prst="ellipse">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lang="en-US" sz="4000" b="1" dirty="0">
                <a:latin typeface="Arial" panose="020B0604020202020204" pitchFamily="34" charset="0"/>
                <a:cs typeface="Arial" panose="020B0604020202020204" pitchFamily="34" charset="0"/>
              </a:rPr>
              <a:t>1</a:t>
            </a:r>
          </a:p>
          <a:p>
            <a:pPr algn="ctr"/>
            <a:r>
              <a:rPr lang="en-US" sz="3600" b="1" dirty="0">
                <a:latin typeface="Arial" panose="020B0604020202020204" pitchFamily="34" charset="0"/>
                <a:cs typeface="Arial" panose="020B0604020202020204" pitchFamily="34" charset="0"/>
              </a:rPr>
              <a:t>Beta test projects before course</a:t>
            </a:r>
          </a:p>
        </p:txBody>
      </p:sp>
      <p:sp>
        <p:nvSpPr>
          <p:cNvPr id="16" name="Oval 15">
            <a:extLst>
              <a:ext uri="{FF2B5EF4-FFF2-40B4-BE49-F238E27FC236}">
                <a16:creationId xmlns:a16="http://schemas.microsoft.com/office/drawing/2014/main" id="{7C4937B9-57F7-4BEA-96C3-0F6F18712EE2}"/>
              </a:ext>
            </a:extLst>
          </p:cNvPr>
          <p:cNvSpPr/>
          <p:nvPr/>
        </p:nvSpPr>
        <p:spPr>
          <a:xfrm>
            <a:off x="13335528" y="13806146"/>
            <a:ext cx="4692068" cy="417123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t>2</a:t>
            </a:r>
          </a:p>
          <a:p>
            <a:pPr algn="ctr"/>
            <a:r>
              <a:rPr lang="en-US" sz="3600" b="1" dirty="0"/>
              <a:t>Obtain Undergraduate involvement in beta testing</a:t>
            </a:r>
          </a:p>
        </p:txBody>
      </p:sp>
      <p:sp>
        <p:nvSpPr>
          <p:cNvPr id="17" name="Oval 16">
            <a:extLst>
              <a:ext uri="{FF2B5EF4-FFF2-40B4-BE49-F238E27FC236}">
                <a16:creationId xmlns:a16="http://schemas.microsoft.com/office/drawing/2014/main" id="{253FDD43-86DD-4904-96A1-4B00A7EE8234}"/>
              </a:ext>
            </a:extLst>
          </p:cNvPr>
          <p:cNvSpPr/>
          <p:nvPr/>
        </p:nvSpPr>
        <p:spPr>
          <a:xfrm>
            <a:off x="13335528" y="19881507"/>
            <a:ext cx="4692068" cy="417123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t>3</a:t>
            </a:r>
          </a:p>
          <a:p>
            <a:pPr algn="ctr"/>
            <a:r>
              <a:rPr lang="en-US" sz="3600" b="1" dirty="0"/>
              <a:t>Collect data under defined conditions</a:t>
            </a:r>
          </a:p>
        </p:txBody>
      </p:sp>
      <p:sp>
        <p:nvSpPr>
          <p:cNvPr id="18" name="Oval 17">
            <a:extLst>
              <a:ext uri="{FF2B5EF4-FFF2-40B4-BE49-F238E27FC236}">
                <a16:creationId xmlns:a16="http://schemas.microsoft.com/office/drawing/2014/main" id="{DAEC813C-1352-4A5A-88D9-5ED6B966FBF1}"/>
              </a:ext>
            </a:extLst>
          </p:cNvPr>
          <p:cNvSpPr/>
          <p:nvPr/>
        </p:nvSpPr>
        <p:spPr>
          <a:xfrm>
            <a:off x="20144662" y="24326856"/>
            <a:ext cx="4692068" cy="417123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t>4</a:t>
            </a:r>
          </a:p>
          <a:p>
            <a:pPr algn="ctr"/>
            <a:r>
              <a:rPr lang="en-US" sz="3600" b="1" dirty="0"/>
              <a:t>Implement beta-test project in the classroom</a:t>
            </a:r>
          </a:p>
        </p:txBody>
      </p:sp>
      <p:sp>
        <p:nvSpPr>
          <p:cNvPr id="19" name="Oval 18">
            <a:extLst>
              <a:ext uri="{FF2B5EF4-FFF2-40B4-BE49-F238E27FC236}">
                <a16:creationId xmlns:a16="http://schemas.microsoft.com/office/drawing/2014/main" id="{F8827C1B-60C6-432A-93D3-B46699D23BCB}"/>
              </a:ext>
            </a:extLst>
          </p:cNvPr>
          <p:cNvSpPr/>
          <p:nvPr/>
        </p:nvSpPr>
        <p:spPr>
          <a:xfrm>
            <a:off x="26715668" y="20024606"/>
            <a:ext cx="4692068" cy="417123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t>5</a:t>
            </a:r>
          </a:p>
          <a:p>
            <a:pPr algn="ctr"/>
            <a:r>
              <a:rPr lang="en-US" sz="3600" b="1" dirty="0"/>
              <a:t>Review paper with class participants</a:t>
            </a:r>
          </a:p>
        </p:txBody>
      </p:sp>
      <p:sp>
        <p:nvSpPr>
          <p:cNvPr id="20" name="Oval 19">
            <a:extLst>
              <a:ext uri="{FF2B5EF4-FFF2-40B4-BE49-F238E27FC236}">
                <a16:creationId xmlns:a16="http://schemas.microsoft.com/office/drawing/2014/main" id="{EA8ECBBF-6DA4-4D80-B0E8-BE53E0664DB4}"/>
              </a:ext>
            </a:extLst>
          </p:cNvPr>
          <p:cNvSpPr/>
          <p:nvPr/>
        </p:nvSpPr>
        <p:spPr>
          <a:xfrm>
            <a:off x="26731740" y="13806145"/>
            <a:ext cx="4692068" cy="417123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t>6</a:t>
            </a:r>
            <a:endParaRPr lang="en-US" sz="3600" b="1" dirty="0"/>
          </a:p>
          <a:p>
            <a:pPr algn="ctr"/>
            <a:r>
              <a:rPr lang="en-US" sz="3600" b="1" dirty="0"/>
              <a:t>Present research at local, regional, and national meetings</a:t>
            </a:r>
            <a:endParaRPr lang="en-US" sz="4000" b="1" dirty="0"/>
          </a:p>
        </p:txBody>
      </p:sp>
      <p:sp>
        <p:nvSpPr>
          <p:cNvPr id="21" name="Oval 20">
            <a:extLst>
              <a:ext uri="{FF2B5EF4-FFF2-40B4-BE49-F238E27FC236}">
                <a16:creationId xmlns:a16="http://schemas.microsoft.com/office/drawing/2014/main" id="{E26B0BAD-8B31-4AD2-8A64-BCD63AC93689}"/>
              </a:ext>
            </a:extLst>
          </p:cNvPr>
          <p:cNvSpPr/>
          <p:nvPr/>
        </p:nvSpPr>
        <p:spPr>
          <a:xfrm>
            <a:off x="26720064" y="7363208"/>
            <a:ext cx="4692068" cy="4171231"/>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b="1" dirty="0"/>
              <a:t>7</a:t>
            </a:r>
          </a:p>
          <a:p>
            <a:pPr algn="ctr"/>
            <a:r>
              <a:rPr lang="en-US" sz="4000" b="1" dirty="0"/>
              <a:t>Publish findings</a:t>
            </a:r>
          </a:p>
          <a:p>
            <a:pPr algn="ctr"/>
            <a:endParaRPr lang="en-US" sz="3600" b="1" dirty="0"/>
          </a:p>
        </p:txBody>
      </p:sp>
      <p:sp>
        <p:nvSpPr>
          <p:cNvPr id="22" name="Arrow: Down 21">
            <a:extLst>
              <a:ext uri="{FF2B5EF4-FFF2-40B4-BE49-F238E27FC236}">
                <a16:creationId xmlns:a16="http://schemas.microsoft.com/office/drawing/2014/main" id="{64F91B4A-D995-4F04-BE68-40F4FDE40974}"/>
              </a:ext>
            </a:extLst>
          </p:cNvPr>
          <p:cNvSpPr/>
          <p:nvPr/>
        </p:nvSpPr>
        <p:spPr>
          <a:xfrm>
            <a:off x="15262462" y="11892969"/>
            <a:ext cx="838200" cy="154672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56A1656F-6839-4A59-B874-AC2691D43CBC}"/>
              </a:ext>
            </a:extLst>
          </p:cNvPr>
          <p:cNvSpPr/>
          <p:nvPr/>
        </p:nvSpPr>
        <p:spPr>
          <a:xfrm>
            <a:off x="15207707" y="18174217"/>
            <a:ext cx="838200" cy="154672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EE37CD2F-4AE0-409C-B5ED-4E70EE6DA91D}"/>
              </a:ext>
            </a:extLst>
          </p:cNvPr>
          <p:cNvSpPr/>
          <p:nvPr/>
        </p:nvSpPr>
        <p:spPr>
          <a:xfrm rot="18867894">
            <a:off x="18541919" y="23841800"/>
            <a:ext cx="838200" cy="154672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EBFF16C0-8440-42C1-9E2B-7AC34BE8C78B}"/>
              </a:ext>
            </a:extLst>
          </p:cNvPr>
          <p:cNvSpPr/>
          <p:nvPr/>
        </p:nvSpPr>
        <p:spPr>
          <a:xfrm rot="14259823">
            <a:off x="25567391" y="23914852"/>
            <a:ext cx="838200" cy="154672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Arrow: Down 27">
            <a:extLst>
              <a:ext uri="{FF2B5EF4-FFF2-40B4-BE49-F238E27FC236}">
                <a16:creationId xmlns:a16="http://schemas.microsoft.com/office/drawing/2014/main" id="{1B6047F4-045E-4C56-BD43-6B13E0CF2E1D}"/>
              </a:ext>
            </a:extLst>
          </p:cNvPr>
          <p:cNvSpPr/>
          <p:nvPr/>
        </p:nvSpPr>
        <p:spPr>
          <a:xfrm rot="10800000">
            <a:off x="28658674" y="11896932"/>
            <a:ext cx="838200" cy="154672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9E292A29-C3F1-485C-9818-D965B15F701D}"/>
              </a:ext>
            </a:extLst>
          </p:cNvPr>
          <p:cNvSpPr/>
          <p:nvPr/>
        </p:nvSpPr>
        <p:spPr>
          <a:xfrm rot="10800000">
            <a:off x="28658674" y="18227631"/>
            <a:ext cx="838200" cy="154672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Text Box 10">
            <a:extLst>
              <a:ext uri="{FF2B5EF4-FFF2-40B4-BE49-F238E27FC236}">
                <a16:creationId xmlns:a16="http://schemas.microsoft.com/office/drawing/2014/main" id="{18BA62F9-24E7-421F-825E-CAD097115B5E}"/>
              </a:ext>
            </a:extLst>
          </p:cNvPr>
          <p:cNvSpPr txBox="1">
            <a:spLocks noChangeArrowheads="1"/>
          </p:cNvSpPr>
          <p:nvPr/>
        </p:nvSpPr>
        <p:spPr bwMode="auto">
          <a:xfrm>
            <a:off x="32567449" y="5103465"/>
            <a:ext cx="9439275" cy="7360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3600" b="1">
                <a:solidFill>
                  <a:srgbClr val="000066"/>
                </a:solidFill>
                <a:latin typeface="Garamond" panose="02020404030301010803" pitchFamily="18"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en-US" sz="6000" dirty="0">
                <a:solidFill>
                  <a:schemeClr val="bg1"/>
                </a:solidFill>
                <a:latin typeface="Arial" panose="020B0604020202020204" pitchFamily="34" charset="0"/>
                <a:cs typeface="Arial" panose="020B0604020202020204" pitchFamily="34" charset="0"/>
              </a:rPr>
              <a:t>Pros</a:t>
            </a:r>
          </a:p>
        </p:txBody>
      </p:sp>
      <p:sp>
        <p:nvSpPr>
          <p:cNvPr id="31" name="Text Box 10">
            <a:extLst>
              <a:ext uri="{FF2B5EF4-FFF2-40B4-BE49-F238E27FC236}">
                <a16:creationId xmlns:a16="http://schemas.microsoft.com/office/drawing/2014/main" id="{E62003EF-A546-41DF-9EBA-CFBE5EC1CA13}"/>
              </a:ext>
            </a:extLst>
          </p:cNvPr>
          <p:cNvSpPr txBox="1">
            <a:spLocks noChangeArrowheads="1"/>
          </p:cNvSpPr>
          <p:nvPr/>
        </p:nvSpPr>
        <p:spPr bwMode="auto">
          <a:xfrm>
            <a:off x="32359355" y="15552652"/>
            <a:ext cx="9439275" cy="7360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3600" b="1">
                <a:solidFill>
                  <a:srgbClr val="000066"/>
                </a:solidFill>
                <a:latin typeface="Garamond" panose="02020404030301010803" pitchFamily="18"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en-US" sz="6000" dirty="0">
                <a:solidFill>
                  <a:schemeClr val="bg1"/>
                </a:solidFill>
                <a:latin typeface="Arial" panose="020B0604020202020204" pitchFamily="34" charset="0"/>
                <a:cs typeface="Arial" panose="020B0604020202020204" pitchFamily="34" charset="0"/>
              </a:rPr>
              <a:t>Cons</a:t>
            </a:r>
          </a:p>
        </p:txBody>
      </p:sp>
      <p:sp>
        <p:nvSpPr>
          <p:cNvPr id="35" name="TextBox 34">
            <a:extLst>
              <a:ext uri="{FF2B5EF4-FFF2-40B4-BE49-F238E27FC236}">
                <a16:creationId xmlns:a16="http://schemas.microsoft.com/office/drawing/2014/main" id="{C6065122-3FCA-4833-89B0-D46D652B4352}"/>
              </a:ext>
            </a:extLst>
          </p:cNvPr>
          <p:cNvSpPr txBox="1"/>
          <p:nvPr/>
        </p:nvSpPr>
        <p:spPr>
          <a:xfrm>
            <a:off x="32397433" y="16459200"/>
            <a:ext cx="9779308" cy="8063746"/>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Summer time commitment</a:t>
            </a:r>
          </a:p>
          <a:p>
            <a:pPr marL="457200" indent="-457200">
              <a:lnSpc>
                <a:spcPct val="150000"/>
              </a:lnSpc>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Finding resources under tight regulation for course expenses</a:t>
            </a:r>
          </a:p>
          <a:p>
            <a:pPr marL="457200" indent="-457200">
              <a:lnSpc>
                <a:spcPct val="150000"/>
              </a:lnSpc>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Possible conflicting power dynamic</a:t>
            </a:r>
          </a:p>
          <a:p>
            <a:pPr marL="457200" indent="-457200">
              <a:lnSpc>
                <a:spcPct val="150000"/>
              </a:lnSpc>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Lack of student involvement/ interest</a:t>
            </a:r>
          </a:p>
          <a:p>
            <a:pPr marL="457200" indent="-457200">
              <a:lnSpc>
                <a:spcPct val="150000"/>
              </a:lnSpc>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Students may not follow proper methodology during experimentation</a:t>
            </a:r>
          </a:p>
          <a:p>
            <a:pPr marL="457200" indent="-457200">
              <a:lnSpc>
                <a:spcPct val="150000"/>
              </a:lnSpc>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Data analysis may be not be conducted in the same manner </a:t>
            </a:r>
          </a:p>
          <a:p>
            <a:pPr marL="457200" indent="-457200">
              <a:buFont typeface="Arial" panose="020B0604020202020204" pitchFamily="34" charset="0"/>
              <a:buChar char="•"/>
            </a:pPr>
            <a:endParaRPr lang="en-US" sz="3200"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B455F3B-80BC-4F0D-A4F6-2C8A37A096B5}"/>
              </a:ext>
            </a:extLst>
          </p:cNvPr>
          <p:cNvSpPr txBox="1"/>
          <p:nvPr/>
        </p:nvSpPr>
        <p:spPr>
          <a:xfrm>
            <a:off x="32453395" y="25455981"/>
            <a:ext cx="9265807" cy="6001643"/>
          </a:xfrm>
          <a:prstGeom prst="rect">
            <a:avLst/>
          </a:prstGeom>
          <a:noFill/>
        </p:spPr>
        <p:txBody>
          <a:bodyPr wrap="square">
            <a:spAutoFit/>
          </a:bodyPr>
          <a:lstStyle/>
          <a:p>
            <a:pPr marL="457200" indent="-457200">
              <a:buFont typeface="Arial" panose="020B0604020202020204" pitchFamily="34" charset="0"/>
              <a:buChar char="•"/>
            </a:pPr>
            <a:r>
              <a:rPr lang="en-US" sz="2400" b="0" i="0" dirty="0">
                <a:solidFill>
                  <a:schemeClr val="bg1"/>
                </a:solidFill>
                <a:effectLst/>
                <a:latin typeface="Times New Roman" panose="02020603050405020304" pitchFamily="18" charset="0"/>
              </a:rPr>
              <a:t>Bernard, J., Danley, M., Krall, R.M., Sharp, K.A., Cooper, R.L. (2020). Authentic curriculum undergraduate research experimentation to learn about the effects of septicemia on cardiac function: frog and larval Drosophila models. Association for Biology Laboratory Education. San Diego, California. (Conference cancelled due to COVID-19</a:t>
            </a:r>
          </a:p>
          <a:p>
            <a:pPr marL="457200" indent="-457200">
              <a:buFont typeface="Arial" panose="020B0604020202020204" pitchFamily="34" charset="0"/>
              <a:buChar char="•"/>
            </a:pPr>
            <a:endParaRPr lang="en-US" dirty="0">
              <a:solidFill>
                <a:schemeClr val="bg1"/>
              </a:solidFill>
              <a:cs typeface="Arial" panose="020B0604020202020204" pitchFamily="34" charset="0"/>
            </a:endParaRPr>
          </a:p>
          <a:p>
            <a:pPr marL="457200" indent="-457200">
              <a:buFont typeface="Arial" panose="020B0604020202020204" pitchFamily="34" charset="0"/>
              <a:buChar char="•"/>
            </a:pPr>
            <a:r>
              <a:rPr lang="en-US" sz="2400" b="0" i="0" dirty="0" err="1">
                <a:solidFill>
                  <a:schemeClr val="bg1"/>
                </a:solidFill>
                <a:effectLst/>
                <a:latin typeface="Times New Roman" panose="02020603050405020304" pitchFamily="18" charset="0"/>
              </a:rPr>
              <a:t>Bakshi</a:t>
            </a:r>
            <a:r>
              <a:rPr lang="en-US" sz="2400" b="0" i="0" dirty="0">
                <a:solidFill>
                  <a:schemeClr val="bg1"/>
                </a:solidFill>
                <a:effectLst/>
                <a:latin typeface="Times New Roman" panose="02020603050405020304" pitchFamily="18" charset="0"/>
              </a:rPr>
              <a:t>, A., Patrick, L. E., &amp; Wischusen, E. W. (2016). A framework for implementing course-based undergraduate research experiences (CUREs) in freshman biology labs. The American Biology Teacher, 78(6), 448-455.</a:t>
            </a:r>
          </a:p>
          <a:p>
            <a:pPr marL="457200" indent="-457200">
              <a:buFont typeface="Arial" panose="020B0604020202020204" pitchFamily="34" charset="0"/>
              <a:buChar char="•"/>
            </a:pPr>
            <a:endParaRPr lang="en-US" sz="2400" b="0" i="0" dirty="0">
              <a:solidFill>
                <a:schemeClr val="bg1"/>
              </a:solidFill>
              <a:effectLst/>
              <a:latin typeface="Times New Roman" panose="02020603050405020304" pitchFamily="18" charset="0"/>
            </a:endParaRPr>
          </a:p>
          <a:p>
            <a:pPr marL="457200" indent="-457200">
              <a:buFont typeface="Arial" panose="020B0604020202020204" pitchFamily="34" charset="0"/>
              <a:buChar char="•"/>
            </a:pPr>
            <a:r>
              <a:rPr lang="en-US" sz="2400" b="0" i="0" dirty="0">
                <a:solidFill>
                  <a:schemeClr val="bg1"/>
                </a:solidFill>
                <a:effectLst/>
                <a:latin typeface="Times New Roman" panose="02020603050405020304" pitchFamily="18" charset="0"/>
              </a:rPr>
              <a:t>Harrison, M., Dunbar, D., Ratmansky, L., Boyd, K., &amp; </a:t>
            </a:r>
            <a:r>
              <a:rPr lang="en-US" sz="2400" b="0" i="0" dirty="0" err="1">
                <a:solidFill>
                  <a:schemeClr val="bg1"/>
                </a:solidFill>
                <a:effectLst/>
                <a:latin typeface="Times New Roman" panose="02020603050405020304" pitchFamily="18" charset="0"/>
              </a:rPr>
              <a:t>Lopatto</a:t>
            </a:r>
            <a:r>
              <a:rPr lang="en-US" sz="2400" b="0" i="0" dirty="0">
                <a:solidFill>
                  <a:schemeClr val="bg1"/>
                </a:solidFill>
                <a:effectLst/>
                <a:latin typeface="Times New Roman" panose="02020603050405020304" pitchFamily="18" charset="0"/>
              </a:rPr>
              <a:t>, D. (2011). Classroom-based science research at the introductory level: changes in career choices and attitude. CBE—Life Sciences Education, 10(3), 279-286</a:t>
            </a:r>
            <a:endParaRPr lang="en-US" sz="3200" dirty="0">
              <a:solidFill>
                <a:schemeClr val="bg1"/>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E6BE6F0E-3EF4-45DA-8581-090079807244}"/>
              </a:ext>
            </a:extLst>
          </p:cNvPr>
          <p:cNvSpPr txBox="1"/>
          <p:nvPr/>
        </p:nvSpPr>
        <p:spPr>
          <a:xfrm>
            <a:off x="32664484" y="5696083"/>
            <a:ext cx="9865689" cy="6637651"/>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Encourages student engagement and practical application of course content</a:t>
            </a:r>
          </a:p>
          <a:p>
            <a:pPr marL="457200" indent="-457200">
              <a:lnSpc>
                <a:spcPct val="150000"/>
              </a:lnSpc>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Helps students understand the scientific process</a:t>
            </a:r>
          </a:p>
          <a:p>
            <a:pPr marL="457200" indent="-457200">
              <a:lnSpc>
                <a:spcPct val="150000"/>
              </a:lnSpc>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Fosters team work</a:t>
            </a:r>
          </a:p>
          <a:p>
            <a:pPr marL="457200" indent="-457200">
              <a:lnSpc>
                <a:spcPct val="150000"/>
              </a:lnSpc>
              <a:buFont typeface="Arial" panose="020B0604020202020204" pitchFamily="34" charset="0"/>
              <a:buChar char="•"/>
            </a:pPr>
            <a:r>
              <a:rPr lang="en-US" sz="3600" dirty="0">
                <a:solidFill>
                  <a:schemeClr val="bg1"/>
                </a:solidFill>
                <a:latin typeface="Arial" panose="020B0604020202020204" pitchFamily="34" charset="0"/>
                <a:cs typeface="Arial" panose="020B0604020202020204" pitchFamily="34" charset="0"/>
              </a:rPr>
              <a:t>Motivates students to get involved in research for their continuing education</a:t>
            </a:r>
          </a:p>
          <a:p>
            <a:pPr marL="457200" indent="-457200">
              <a:lnSpc>
                <a:spcPct val="150000"/>
              </a:lnSpc>
              <a:buFont typeface="Arial" panose="020B0604020202020204" pitchFamily="34" charset="0"/>
              <a:buChar char="•"/>
            </a:pPr>
            <a:endParaRPr lang="en-US" sz="3600" dirty="0">
              <a:solidFill>
                <a:schemeClr val="bg1"/>
              </a:solidFill>
              <a:latin typeface="Arial" panose="020B0604020202020204" pitchFamily="34" charset="0"/>
              <a:cs typeface="Arial" panose="020B0604020202020204" pitchFamily="34" charset="0"/>
            </a:endParaRPr>
          </a:p>
        </p:txBody>
      </p:sp>
      <p:sp>
        <p:nvSpPr>
          <p:cNvPr id="40" name="Text Box 10">
            <a:extLst>
              <a:ext uri="{FF2B5EF4-FFF2-40B4-BE49-F238E27FC236}">
                <a16:creationId xmlns:a16="http://schemas.microsoft.com/office/drawing/2014/main" id="{8906A858-B616-4640-87C4-7BB966828F9D}"/>
              </a:ext>
            </a:extLst>
          </p:cNvPr>
          <p:cNvSpPr txBox="1">
            <a:spLocks noChangeArrowheads="1"/>
          </p:cNvSpPr>
          <p:nvPr/>
        </p:nvSpPr>
        <p:spPr bwMode="auto">
          <a:xfrm>
            <a:off x="32409917" y="24419182"/>
            <a:ext cx="9439275" cy="7360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3600" b="1">
                <a:solidFill>
                  <a:srgbClr val="000066"/>
                </a:solidFill>
                <a:latin typeface="Garamond" panose="02020404030301010803" pitchFamily="18" charset="0"/>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en-US" altLang="en-US" sz="6000" dirty="0">
                <a:solidFill>
                  <a:schemeClr val="bg1"/>
                </a:solidFill>
                <a:latin typeface="Arial" panose="020B0604020202020204" pitchFamily="34" charset="0"/>
                <a:cs typeface="Arial" panose="020B0604020202020204" pitchFamily="34" charset="0"/>
              </a:rPr>
              <a:t>References</a:t>
            </a:r>
          </a:p>
        </p:txBody>
      </p:sp>
      <p:pic>
        <p:nvPicPr>
          <p:cNvPr id="42" name="Picture 2">
            <a:extLst>
              <a:ext uri="{FF2B5EF4-FFF2-40B4-BE49-F238E27FC236}">
                <a16:creationId xmlns:a16="http://schemas.microsoft.com/office/drawing/2014/main" id="{562BB1FD-A266-4416-B1CC-424B7C862A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70699" y="11693291"/>
            <a:ext cx="4692068" cy="35190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2F6AD2C3-EC4C-4EC8-B9B5-488879FB4B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1881" y="21124057"/>
            <a:ext cx="5585200" cy="31960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earch investigation icon | Pre-Designed Illustrator Graphics ~ Creative  Market">
            <a:extLst>
              <a:ext uri="{FF2B5EF4-FFF2-40B4-BE49-F238E27FC236}">
                <a16:creationId xmlns:a16="http://schemas.microsoft.com/office/drawing/2014/main" id="{48A0982F-6509-473B-B057-B842D722742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829" t="13093" r="18812" b="17213"/>
          <a:stretch/>
        </p:blipFill>
        <p:spPr bwMode="auto">
          <a:xfrm>
            <a:off x="19001547" y="17803769"/>
            <a:ext cx="6740169" cy="51066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seful advice on how to write a scholarly paper">
            <a:extLst>
              <a:ext uri="{FF2B5EF4-FFF2-40B4-BE49-F238E27FC236}">
                <a16:creationId xmlns:a16="http://schemas.microsoft.com/office/drawing/2014/main" id="{903D3611-595A-4D5E-A5F0-392E28C4B71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408" t="7710" r="24118" b="8906"/>
          <a:stretch/>
        </p:blipFill>
        <p:spPr bwMode="auto">
          <a:xfrm>
            <a:off x="19375822" y="9919631"/>
            <a:ext cx="6009506" cy="496393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72CC2F8-47BC-48F5-A4F6-3D78AFD4CFD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129200" y="321564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0834"/>
    </mc:Choice>
    <mc:Fallback>
      <p:transition spd="slow" advTm="600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15" x="29703713" y="13115925"/>
          <p14:tracePt t="5001" x="29660850" y="13115925"/>
          <p14:tracePt t="5011" x="29532263" y="13115925"/>
          <p14:tracePt t="5021" x="29317950" y="13073063"/>
          <p14:tracePt t="5037" x="28803600" y="12987338"/>
          <p14:tracePt t="5053" x="27131963" y="12644438"/>
          <p14:tracePt t="5070" x="24774525" y="12301538"/>
          <p14:tracePt t="5087" x="22802850" y="12301538"/>
          <p14:tracePt t="5103" x="22202775" y="12301538"/>
          <p14:tracePt t="5120" x="21216938" y="12472988"/>
          <p14:tracePt t="5136" x="20445413" y="12773025"/>
          <p14:tracePt t="5153" x="20145375" y="12987338"/>
          <p14:tracePt t="5170" x="19631025" y="13415963"/>
          <p14:tracePt t="5186" x="19245263" y="13758863"/>
          <p14:tracePt t="5203" x="19116675" y="13930313"/>
          <p14:tracePt t="5220" x="18988088" y="14144625"/>
          <p14:tracePt t="5237" x="18816638" y="14401800"/>
          <p14:tracePt t="5255" x="18688050" y="14744700"/>
          <p14:tracePt t="5270" x="18559463" y="15044738"/>
          <p14:tracePt t="5287" x="18559463" y="15173325"/>
          <p14:tracePt t="5303" x="18473738" y="15301913"/>
          <p14:tracePt t="152362" x="18473738" y="15344775"/>
          <p14:tracePt t="152379" x="18430875" y="15344775"/>
          <p14:tracePt t="152397" x="18388013" y="15344775"/>
          <p14:tracePt t="152409" x="18345150" y="15344775"/>
          <p14:tracePt t="152417" x="18216563" y="15344775"/>
          <p14:tracePt t="152427" x="18130838" y="15344775"/>
          <p14:tracePt t="152440" x="18045113" y="15344775"/>
          <p14:tracePt t="152457" x="17745075" y="15259050"/>
          <p14:tracePt t="152474" x="17659350" y="15259050"/>
          <p14:tracePt t="152490" x="17445038" y="15130463"/>
          <p14:tracePt t="152507" x="17230725" y="15087600"/>
          <p14:tracePt t="152524" x="17145000" y="15001875"/>
          <p14:tracePt t="152540" x="17016413" y="14916150"/>
          <p14:tracePt t="152557" x="16759238" y="14830425"/>
          <p14:tracePt t="152574" x="16373475" y="14616113"/>
          <p14:tracePt t="152590" x="16116300" y="14573250"/>
          <p14:tracePt t="152607" x="15644813" y="14358938"/>
          <p14:tracePt t="152624" x="15130463" y="14230350"/>
          <p14:tracePt t="152641" x="14487525" y="14144625"/>
          <p14:tracePt t="152657" x="14144625" y="14101763"/>
          <p14:tracePt t="152674" x="13330238" y="14016038"/>
          <p14:tracePt t="152690" x="12601575" y="14016038"/>
          <p14:tracePt t="152707" x="12301538" y="14016038"/>
          <p14:tracePt t="152724" x="11830050" y="14016038"/>
          <p14:tracePt t="152740" x="11487150" y="14101763"/>
          <p14:tracePt t="152773" x="11401425" y="14144625"/>
          <p14:tracePt t="152790" x="11358563" y="14144625"/>
          <p14:tracePt t="153043" x="11315700" y="14144625"/>
          <p14:tracePt t="153053" x="11187113" y="14144625"/>
          <p14:tracePt t="153063" x="11015663" y="14016038"/>
          <p14:tracePt t="153073" x="10715625" y="13844588"/>
          <p14:tracePt t="153090" x="9944100" y="13458825"/>
          <p14:tracePt t="153106" x="9558338" y="13244513"/>
          <p14:tracePt t="153123" x="8958263" y="12944475"/>
          <p14:tracePt t="153139" x="8401050" y="12730163"/>
          <p14:tracePt t="153156" x="8229600" y="12687300"/>
          <p14:tracePt t="153173" x="7800975" y="12644438"/>
          <p14:tracePt t="153189" x="7500938" y="12644438"/>
          <p14:tracePt t="153206" x="7329488" y="12644438"/>
          <p14:tracePt t="153223" x="7029450" y="12644438"/>
          <p14:tracePt t="153239" x="6729413" y="12815888"/>
          <p14:tracePt t="153256" x="6429375" y="13030200"/>
          <p14:tracePt t="153273" x="6343650" y="13073063"/>
          <p14:tracePt t="153289" x="6215063" y="13287375"/>
          <p14:tracePt t="153306" x="6129338" y="13415963"/>
          <p14:tracePt t="153323" x="6086475" y="13544550"/>
          <p14:tracePt t="153339" x="6086475" y="13758863"/>
          <p14:tracePt t="153356" x="6086475" y="14101763"/>
          <p14:tracePt t="153373" x="6172200" y="14401800"/>
          <p14:tracePt t="153389" x="6343650" y="14959013"/>
          <p14:tracePt t="153406" x="6472238" y="15301913"/>
          <p14:tracePt t="153422" x="6557963" y="15430500"/>
          <p14:tracePt t="153439" x="6643688" y="15601950"/>
          <p14:tracePt t="153456" x="6858000" y="15730538"/>
          <p14:tracePt t="153472" x="7072313" y="15859125"/>
          <p14:tracePt t="153489" x="7243763" y="15901988"/>
          <p14:tracePt t="153506" x="7629525" y="15944850"/>
          <p14:tracePt t="153522" x="8015288" y="15944850"/>
          <p14:tracePt t="153539" x="8358188" y="15901988"/>
          <p14:tracePt t="153556" x="8529638" y="15816263"/>
          <p14:tracePt t="153572" x="8829675" y="15644813"/>
          <p14:tracePt t="153589" x="9086850" y="15516225"/>
          <p14:tracePt t="153605" x="9301163" y="15430500"/>
          <p14:tracePt t="153622" x="9515475" y="15301913"/>
          <p14:tracePt t="153639" x="9644063" y="15216188"/>
          <p14:tracePt t="153656" x="9686925" y="15173325"/>
          <p14:tracePt t="153672" x="9729788" y="15001875"/>
          <p14:tracePt t="153689" x="9729788" y="14701838"/>
          <p14:tracePt t="153706" x="9729788" y="14230350"/>
          <p14:tracePt t="153722" x="9686925" y="13887450"/>
          <p14:tracePt t="153739" x="9558338" y="13415963"/>
          <p14:tracePt t="153755" x="9429750" y="12858750"/>
          <p14:tracePt t="153772" x="9344025" y="12644438"/>
          <p14:tracePt t="153789" x="9129713" y="12344400"/>
          <p14:tracePt t="153805" x="8829675" y="12130088"/>
          <p14:tracePt t="153822" x="8443913" y="12001500"/>
          <p14:tracePt t="153838" x="8186738" y="11958638"/>
          <p14:tracePt t="153855" x="7715250" y="11958638"/>
          <p14:tracePt t="153872" x="7500938" y="11958638"/>
          <p14:tracePt t="153888" x="6943725" y="12087225"/>
          <p14:tracePt t="153905" x="6429375" y="12301538"/>
          <p14:tracePt t="153922" x="6000750" y="12558713"/>
          <p14:tracePt t="153938" x="5829300" y="12687300"/>
          <p14:tracePt t="153955" x="5529263" y="12944475"/>
          <p14:tracePt t="153972" x="5314950" y="13201650"/>
          <p14:tracePt t="153989" x="5143500" y="13458825"/>
          <p14:tracePt t="154005" x="5057775" y="13630275"/>
          <p14:tracePt t="154022" x="5014913" y="13930313"/>
          <p14:tracePt t="154038" x="4972050" y="14187488"/>
          <p14:tracePt t="154055" x="4972050" y="14401800"/>
          <p14:tracePt t="154072" x="4972050" y="14830425"/>
          <p14:tracePt t="154088" x="5143500" y="15344775"/>
          <p14:tracePt t="154106" x="5357813" y="15773400"/>
          <p14:tracePt t="154121" x="5486400" y="16030575"/>
          <p14:tracePt t="154138" x="5829300" y="16459200"/>
          <p14:tracePt t="154155" x="6257925" y="16887825"/>
          <p14:tracePt t="154171" x="6515100" y="17059275"/>
          <p14:tracePt t="154188" x="7115175" y="17359313"/>
          <p14:tracePt t="154204" x="7715250" y="17530763"/>
          <p14:tracePt t="154221" x="8058150" y="17530763"/>
          <p14:tracePt t="154238" x="8658225" y="17487900"/>
          <p14:tracePt t="154255" x="9301163" y="17187863"/>
          <p14:tracePt t="154271" x="9601200" y="16930688"/>
          <p14:tracePt t="154288" x="10072688" y="16544925"/>
          <p14:tracePt t="154304" x="10501313" y="16159163"/>
          <p14:tracePt t="154321" x="10844213" y="15773400"/>
          <p14:tracePt t="154338" x="11015663" y="15601950"/>
          <p14:tracePt t="154354" x="11272838" y="15344775"/>
          <p14:tracePt t="154371" x="11401425" y="15173325"/>
          <p14:tracePt t="154388" x="11444288" y="15044738"/>
          <p14:tracePt t="154404" x="11530013" y="14830425"/>
          <p14:tracePt t="154422" x="11530013" y="14530388"/>
          <p14:tracePt t="154439" x="11530013" y="14187488"/>
          <p14:tracePt t="154455" x="11444288" y="14016038"/>
          <p14:tracePt t="154471" x="11187113" y="13544550"/>
          <p14:tracePt t="154488" x="10929938" y="13158788"/>
          <p14:tracePt t="154505" x="10758488" y="12944475"/>
          <p14:tracePt t="154521" x="10501313" y="12601575"/>
          <p14:tracePt t="154538" x="10115550" y="12258675"/>
          <p14:tracePt t="154556" x="9558338" y="12044363"/>
          <p14:tracePt t="154571" x="9301163" y="11958638"/>
          <p14:tracePt t="154588" x="8829675" y="11915775"/>
          <p14:tracePt t="154605" x="8315325" y="11915775"/>
          <p14:tracePt t="154621" x="8101013" y="11915775"/>
          <p14:tracePt t="154638" x="7672388" y="11915775"/>
          <p14:tracePt t="154655" x="7243763" y="11915775"/>
          <p14:tracePt t="154671" x="7029450" y="11915775"/>
          <p14:tracePt t="154688" x="6643688" y="12001500"/>
          <p14:tracePt t="154704" x="6429375" y="12087225"/>
          <p14:tracePt t="154722" x="6129338" y="12258675"/>
          <p14:tracePt t="154738" x="6000750" y="12430125"/>
          <p14:tracePt t="154755" x="5786438" y="12815888"/>
          <p14:tracePt t="154771" x="5486400" y="13501688"/>
          <p14:tracePt t="154788" x="5400675" y="13801725"/>
          <p14:tracePt t="154804" x="5143500" y="14616113"/>
          <p14:tracePt t="154821" x="5057775" y="15387638"/>
          <p14:tracePt t="154838" x="5014913" y="15730538"/>
          <p14:tracePt t="154854" x="5014913" y="16287750"/>
          <p14:tracePt t="154871" x="5014913" y="16716375"/>
          <p14:tracePt t="154888" x="5057775" y="17016413"/>
          <p14:tracePt t="154904" x="5143500" y="17102138"/>
          <p14:tracePt t="154921" x="5443538" y="17445038"/>
          <p14:tracePt t="154937" x="5829300" y="17745075"/>
          <p14:tracePt t="154954" x="6086475" y="17873663"/>
          <p14:tracePt t="154970" x="6686550" y="18087975"/>
          <p14:tracePt t="154987" x="7200900" y="18087975"/>
          <p14:tracePt t="155005" x="7800975" y="18045113"/>
          <p14:tracePt t="155021" x="8186738" y="17916525"/>
          <p14:tracePt t="155037" x="8872538" y="17659350"/>
          <p14:tracePt t="155054" x="9558338" y="17359313"/>
          <p14:tracePt t="155070" x="9858375" y="17187863"/>
          <p14:tracePt t="155087" x="10244138" y="17016413"/>
          <p14:tracePt t="155104" x="10544175" y="16673513"/>
          <p14:tracePt t="155120" x="10629900" y="16502063"/>
          <p14:tracePt t="155137" x="10758488" y="15901988"/>
          <p14:tracePt t="155154" x="10801350" y="15216188"/>
          <p14:tracePt t="155170" x="10801350" y="14873288"/>
          <p14:tracePt t="155187" x="10758488" y="13973175"/>
          <p14:tracePt t="155204" x="10501313" y="13201650"/>
          <p14:tracePt t="155220" x="10072688" y="12601575"/>
          <p14:tracePt t="155237" x="9944100" y="12430125"/>
          <p14:tracePt t="155253" x="9515475" y="12172950"/>
          <p14:tracePt t="155270" x="9001125" y="12001500"/>
          <p14:tracePt t="155287" x="8701088" y="12001500"/>
          <p14:tracePt t="155303" x="8101013" y="12001500"/>
          <p14:tracePt t="155320" x="7543800" y="12044363"/>
          <p14:tracePt t="155338" x="6986588" y="12215813"/>
          <p14:tracePt t="155353" x="6729413" y="12258675"/>
          <p14:tracePt t="155370" x="6300788" y="12472988"/>
          <p14:tracePt t="155386" x="6000750" y="12644438"/>
          <p14:tracePt t="155403" x="5915025" y="12730163"/>
          <p14:tracePt t="155419" x="5700713" y="12901613"/>
          <p14:tracePt t="155436" x="5572125" y="13158788"/>
          <p14:tracePt t="155454" x="5486400" y="13544550"/>
          <p14:tracePt t="155469" x="5443538" y="13758863"/>
          <p14:tracePt t="155486" x="5443538" y="14230350"/>
          <p14:tracePt t="155503" x="5443538" y="14744700"/>
          <p14:tracePt t="155519" x="5572125" y="15087600"/>
          <p14:tracePt t="155536" x="5786438" y="15473363"/>
          <p14:tracePt t="155552" x="5957888" y="15773400"/>
          <p14:tracePt t="155569" x="6129338" y="15901988"/>
          <p14:tracePt t="155586" x="6343650" y="16116300"/>
          <p14:tracePt t="155603" x="6815138" y="16287750"/>
          <p14:tracePt t="155620" x="7286625" y="16373475"/>
          <p14:tracePt t="155636" x="7500938" y="16373475"/>
          <p14:tracePt t="155652" x="8015288" y="16330613"/>
          <p14:tracePt t="155669" x="8443913" y="16116300"/>
          <p14:tracePt t="155686" x="8701088" y="15987713"/>
          <p14:tracePt t="155702" x="9086850" y="15730538"/>
          <p14:tracePt t="155719" x="9386888" y="15473363"/>
          <p14:tracePt t="155736" x="9558338" y="15344775"/>
          <p14:tracePt t="155752" x="9815513" y="15044738"/>
          <p14:tracePt t="155769" x="10029825" y="14701838"/>
          <p14:tracePt t="155786" x="10115550" y="14358938"/>
          <p14:tracePt t="155802" x="10115550" y="14058900"/>
          <p14:tracePt t="155819" x="10072688" y="13544550"/>
          <p14:tracePt t="155835" x="9901238" y="13030200"/>
          <p14:tracePt t="155852" x="9772650" y="12773025"/>
          <p14:tracePt t="155869" x="9515475" y="12344400"/>
          <p14:tracePt t="155885" x="9129713" y="12001500"/>
          <p14:tracePt t="155902" x="8872538" y="11787188"/>
          <p14:tracePt t="155919" x="8401050" y="11572875"/>
          <p14:tracePt t="155935" x="7929563" y="11444288"/>
          <p14:tracePt t="155953" x="7458075" y="11444288"/>
          <p14:tracePt t="155969" x="7243763" y="11444288"/>
          <p14:tracePt t="155985" x="6815138" y="11572875"/>
          <p14:tracePt t="156002" x="6343650" y="11872913"/>
          <p14:tracePt t="156018" x="6172200" y="12001500"/>
          <p14:tracePt t="156035" x="5829300" y="12344400"/>
          <p14:tracePt t="156052" x="5443538" y="12773025"/>
          <p14:tracePt t="156069" x="5143500" y="13201650"/>
          <p14:tracePt t="156085" x="5014913" y="13415963"/>
          <p14:tracePt t="156102" x="4886325" y="13973175"/>
          <p14:tracePt t="156118" x="4757738" y="14530388"/>
          <p14:tracePt t="156135" x="4757738" y="14787563"/>
          <p14:tracePt t="156151" x="4757738" y="15301913"/>
          <p14:tracePt t="156168" x="4843463" y="15773400"/>
          <p14:tracePt t="156185" x="4972050" y="15901988"/>
          <p14:tracePt t="156201" x="5229225" y="16159163"/>
          <p14:tracePt t="156218" x="5657850" y="16459200"/>
          <p14:tracePt t="156235" x="6043613" y="16673513"/>
          <p14:tracePt t="156251" x="6343650" y="16759238"/>
          <p14:tracePt t="156268" x="6815138" y="16844963"/>
          <p14:tracePt t="156284" x="7329488" y="16844963"/>
          <p14:tracePt t="156301" x="7543800" y="16844963"/>
          <p14:tracePt t="156319" x="8058150" y="16587788"/>
          <p14:tracePt t="156335" x="8572500" y="16287750"/>
          <p14:tracePt t="156352" x="9001125" y="15944850"/>
          <p14:tracePt t="156368" x="9215438" y="15773400"/>
          <p14:tracePt t="156384" x="9644063" y="15301913"/>
          <p14:tracePt t="156401" x="9815513" y="15087600"/>
          <p14:tracePt t="156418" x="10029825" y="14744700"/>
          <p14:tracePt t="156434" x="10158413" y="14530388"/>
          <p14:tracePt t="156451" x="10244138" y="14401800"/>
          <p14:tracePt t="156470" x="10244138" y="14230350"/>
          <p14:tracePt t="156485" x="10244138" y="14144625"/>
          <p14:tracePt t="156502" x="9986963" y="13887450"/>
          <p14:tracePt t="156518" x="9601200" y="13587413"/>
          <p14:tracePt t="156534" x="9386888" y="13458825"/>
          <p14:tracePt t="156551" x="8829675" y="13158788"/>
          <p14:tracePt t="156567" x="8486775" y="12987338"/>
          <p14:tracePt t="156584" x="8272463" y="12944475"/>
          <p14:tracePt t="156601" x="8101013" y="12901613"/>
          <p14:tracePt t="156617" x="7886700" y="12901613"/>
          <p14:tracePt t="156635" x="7758113" y="12901613"/>
          <p14:tracePt t="156651" x="7543800" y="12901613"/>
          <p14:tracePt t="156668" x="7372350" y="12987338"/>
          <p14:tracePt t="156685" x="7158038" y="13158788"/>
          <p14:tracePt t="156702" x="7072313" y="13244513"/>
          <p14:tracePt t="156718" x="6900863" y="13415963"/>
          <p14:tracePt t="156735" x="6772275" y="13587413"/>
          <p14:tracePt t="156751" x="6729413" y="13630275"/>
          <p14:tracePt t="156768" x="6600825" y="13887450"/>
          <p14:tracePt t="156784" x="6515100" y="14144625"/>
          <p14:tracePt t="156802" x="6429375" y="14616113"/>
          <p14:tracePt t="156818" x="6429375" y="14916150"/>
          <p14:tracePt t="156834" x="6429375" y="15430500"/>
          <p14:tracePt t="156851" x="6429375" y="15859125"/>
          <p14:tracePt t="156868" x="6429375" y="15987713"/>
          <p14:tracePt t="156884" x="6557963" y="16330613"/>
          <p14:tracePt t="156901" x="6686550" y="16544925"/>
          <p14:tracePt t="156918" x="6729413" y="16673513"/>
          <p14:tracePt t="156934" x="6900863" y="16844963"/>
          <p14:tracePt t="156951" x="7115175" y="16973550"/>
          <p14:tracePt t="156968" x="7329488" y="17102138"/>
          <p14:tracePt t="156984" x="7415213" y="17102138"/>
          <p14:tracePt t="157001" x="7672388" y="17102138"/>
          <p14:tracePt t="157017" x="7972425" y="17102138"/>
          <p14:tracePt t="157034" x="8101013" y="17016413"/>
          <p14:tracePt t="157051" x="8443913" y="16844963"/>
          <p14:tracePt t="157067" x="8743950" y="16587788"/>
          <p14:tracePt t="157085" x="9086850" y="16373475"/>
          <p14:tracePt t="157101" x="9172575" y="16330613"/>
          <p14:tracePt t="157117" x="9344025" y="16159163"/>
          <p14:tracePt t="157134" x="9472613" y="15944850"/>
          <p14:tracePt t="157151" x="9558338" y="15816263"/>
          <p14:tracePt t="157167" x="9686925" y="15387638"/>
          <p14:tracePt t="157184" x="9858375" y="14873288"/>
          <p14:tracePt t="157200" x="9901238" y="14658975"/>
          <p14:tracePt t="157217" x="9944100" y="14058900"/>
          <p14:tracePt t="157234" x="9944100" y="13501688"/>
          <p14:tracePt t="157251" x="9815513" y="12815888"/>
          <p14:tracePt t="157267" x="9729788" y="12601575"/>
          <p14:tracePt t="157284" x="9472613" y="12172950"/>
          <p14:tracePt t="157300" x="9001125" y="11872913"/>
          <p14:tracePt t="157317" x="8743950" y="11744325"/>
          <p14:tracePt t="157334" x="8101013" y="11615738"/>
          <p14:tracePt t="157350" x="7458075" y="11572875"/>
          <p14:tracePt t="157368" x="6815138" y="11572875"/>
          <p14:tracePt t="157384" x="6515100" y="11572875"/>
          <p14:tracePt t="157400" x="5915025" y="11787188"/>
          <p14:tracePt t="157416" x="5400675" y="12044363"/>
          <p14:tracePt t="157433" x="5229225" y="12172950"/>
          <p14:tracePt t="157450" x="4886325" y="12387263"/>
          <p14:tracePt t="157466" x="4629150" y="12644438"/>
          <p14:tracePt t="157483" x="4543425" y="12815888"/>
          <p14:tracePt t="157500" x="4286250" y="13330238"/>
          <p14:tracePt t="157518" x="4114800" y="13930313"/>
          <p14:tracePt t="157534" x="4029075" y="14573250"/>
          <p14:tracePt t="157549" x="3986213" y="14873288"/>
          <p14:tracePt t="157566" x="3986213" y="15473363"/>
          <p14:tracePt t="157583" x="3986213" y="15944850"/>
          <p14:tracePt t="157599" x="3986213" y="16073438"/>
          <p14:tracePt t="157616" x="4157663" y="16502063"/>
          <p14:tracePt t="157633" x="4457700" y="16802100"/>
          <p14:tracePt t="157649" x="4672013" y="16973550"/>
          <p14:tracePt t="157666" x="5143500" y="17230725"/>
          <p14:tracePt t="157683" x="5529263" y="17402175"/>
          <p14:tracePt t="157700" x="5872163" y="17573625"/>
          <p14:tracePt t="157716" x="6043613" y="17573625"/>
          <p14:tracePt t="157733" x="6429375" y="17659350"/>
          <p14:tracePt t="157749" x="6900863" y="17659350"/>
          <p14:tracePt t="157766" x="7072313" y="17659350"/>
          <p14:tracePt t="157782" x="7415213" y="17659350"/>
          <p14:tracePt t="157799" x="7672388" y="17659350"/>
          <p14:tracePt t="157816" x="8015288" y="17530763"/>
          <p14:tracePt t="157832" x="8143875" y="17402175"/>
          <p14:tracePt t="157849" x="8486775" y="17230725"/>
          <p14:tracePt t="157866" x="8786813" y="17016413"/>
          <p14:tracePt t="157882" x="8958263" y="16887825"/>
          <p14:tracePt t="157899" x="9043988" y="16759238"/>
          <p14:tracePt t="157916" x="9172575" y="16630650"/>
          <p14:tracePt t="157932" x="9258300" y="16587788"/>
          <p14:tracePt t="157949" x="9344025" y="16373475"/>
          <p14:tracePt t="157966" x="9429750" y="16030575"/>
          <p14:tracePt t="157983" x="9429750" y="15516225"/>
          <p14:tracePt t="157999" x="9429750" y="15173325"/>
          <p14:tracePt t="158015" x="9429750" y="14444663"/>
          <p14:tracePt t="158032" x="9258300" y="13501688"/>
          <p14:tracePt t="158049" x="9172575" y="13158788"/>
          <p14:tracePt t="158065" x="9043988" y="12601575"/>
          <p14:tracePt t="158082" x="8915400" y="12258675"/>
          <p14:tracePt t="158099" x="8829675" y="12130088"/>
          <p14:tracePt t="158115" x="8572500" y="11915775"/>
          <p14:tracePt t="158132" x="8315325" y="11744325"/>
          <p14:tracePt t="158148" x="8101013" y="11658600"/>
          <p14:tracePt t="158165" x="7586663" y="11615738"/>
          <p14:tracePt t="158181" x="7115175" y="11615738"/>
          <p14:tracePt t="158198" x="6557963" y="11701463"/>
          <p14:tracePt t="158215" x="6386513" y="11830050"/>
          <p14:tracePt t="158232" x="5915025" y="12044363"/>
          <p14:tracePt t="158248" x="5529263" y="12344400"/>
          <p14:tracePt t="158265" x="5186363" y="12644438"/>
          <p14:tracePt t="158282" x="5014913" y="12858750"/>
          <p14:tracePt t="158298" x="4800600" y="13244513"/>
          <p14:tracePt t="158315" x="4586288" y="13801725"/>
          <p14:tracePt t="158332" x="4500563" y="14187488"/>
          <p14:tracePt t="158348" x="4371975" y="14830425"/>
          <p14:tracePt t="158365" x="4371975" y="15473363"/>
          <p14:tracePt t="158381" x="4371975" y="15687675"/>
          <p14:tracePt t="158398" x="4371975" y="16116300"/>
          <p14:tracePt t="158415" x="4500563" y="16544925"/>
          <p14:tracePt t="158432" x="4757738" y="17059275"/>
          <p14:tracePt t="158448" x="4886325" y="17359313"/>
          <p14:tracePt t="158465" x="5143500" y="17787938"/>
          <p14:tracePt t="158481" x="5400675" y="18130838"/>
          <p14:tracePt t="158498" x="5529263" y="18216563"/>
          <p14:tracePt t="158514" x="5786438" y="18302288"/>
          <p14:tracePt t="158531" x="6172200" y="18345150"/>
          <p14:tracePt t="158548" x="6386513" y="18345150"/>
          <p14:tracePt t="158564" x="6900863" y="18302288"/>
          <p14:tracePt t="158581" x="7458075" y="18130838"/>
          <p14:tracePt t="158598" x="7843838" y="17959388"/>
          <p14:tracePt t="158615" x="8101013" y="17830800"/>
          <p14:tracePt t="158631" x="8443913" y="17573625"/>
          <p14:tracePt t="158648" x="8872538" y="17187863"/>
          <p14:tracePt t="158666" x="9043988" y="17059275"/>
          <p14:tracePt t="158681" x="9429750" y="16630650"/>
          <p14:tracePt t="158698" x="9686925" y="16116300"/>
          <p14:tracePt t="158716" x="9944100" y="15516225"/>
          <p14:tracePt t="158732" x="10029825" y="15173325"/>
          <p14:tracePt t="158752" x="10072688" y="14401800"/>
          <p14:tracePt t="158768" x="10072688" y="13716000"/>
          <p14:tracePt t="158781" x="10029825" y="13415963"/>
          <p14:tracePt t="158798" x="9858375" y="12858750"/>
          <p14:tracePt t="158815" x="9644063" y="12472988"/>
          <p14:tracePt t="158832" x="9558338" y="12344400"/>
          <p14:tracePt t="158848" x="9344025" y="12087225"/>
          <p14:tracePt t="158864" x="9043988" y="11830050"/>
          <p14:tracePt t="158882" x="8743950" y="11701463"/>
          <p14:tracePt t="158898" x="8615363" y="11701463"/>
          <p14:tracePt t="158915" x="8358188" y="11658600"/>
          <p14:tracePt t="158931" x="8058150" y="11615738"/>
          <p14:tracePt t="158948" x="7929563" y="11615738"/>
          <p14:tracePt t="158964" x="7672388" y="11615738"/>
          <p14:tracePt t="158981" x="7415213" y="11615738"/>
          <p14:tracePt t="158999" x="7243763" y="11615738"/>
          <p14:tracePt t="159014" x="7200900" y="11615738"/>
          <p14:tracePt t="159031" x="7072313" y="11615738"/>
          <p14:tracePt t="159048" x="6943725" y="11658600"/>
          <p14:tracePt t="159081" x="6815138" y="11701463"/>
          <p14:tracePt t="159097" x="6772275" y="11744325"/>
          <p14:tracePt t="159115" x="6686550" y="11744325"/>
          <p14:tracePt t="159131" x="6643688" y="11830050"/>
          <p14:tracePt t="159147" x="6515100" y="11915775"/>
          <p14:tracePt t="159164" x="6472238" y="12044363"/>
          <p14:tracePt t="159181" x="6386513" y="12215813"/>
          <p14:tracePt t="159197" x="6172200" y="12558713"/>
          <p14:tracePt t="159215" x="6086475" y="12944475"/>
          <p14:tracePt t="159231" x="6043613" y="13201650"/>
          <p14:tracePt t="159247" x="5957888" y="13887450"/>
          <p14:tracePt t="159264" x="5957888" y="14573250"/>
          <p14:tracePt t="159281" x="5957888" y="15259050"/>
          <p14:tracePt t="159297" x="6043613" y="15601950"/>
          <p14:tracePt t="159314" x="6257925" y="16373475"/>
          <p14:tracePt t="159330" x="6386513" y="16673513"/>
          <p14:tracePt t="159347" x="6643688" y="17102138"/>
          <p14:tracePt t="159363" x="6900863" y="17316450"/>
          <p14:tracePt t="159380" x="7158038" y="17316450"/>
          <p14:tracePt t="159397" x="7329488" y="17316450"/>
          <p14:tracePt t="159413" x="7758113" y="17273588"/>
          <p14:tracePt t="159430" x="8186738" y="17145000"/>
          <p14:tracePt t="159447" x="8701088" y="16802100"/>
          <p14:tracePt t="159463" x="8915400" y="16673513"/>
          <p14:tracePt t="159480" x="9301163" y="16287750"/>
          <p14:tracePt t="159496" x="9644063" y="16030575"/>
          <p14:tracePt t="159513" x="9772650" y="15816263"/>
          <p14:tracePt t="159530" x="10029825" y="15473363"/>
          <p14:tracePt t="159546" x="10201275" y="15044738"/>
          <p14:tracePt t="159563" x="10201275" y="14787563"/>
          <p14:tracePt t="159566" x="10201275" y="14573250"/>
          <p14:tracePt t="159580" x="10201275" y="14401800"/>
          <p14:tracePt t="159596" x="10201275" y="13973175"/>
          <p14:tracePt t="159613" x="10158413" y="13630275"/>
          <p14:tracePt t="159630" x="10072688" y="13544550"/>
          <p14:tracePt t="159646" x="9986963" y="13415963"/>
          <p14:tracePt t="159663" x="9944100" y="13373100"/>
          <p14:tracePt t="159680" x="9901238" y="13330238"/>
          <p14:tracePt t="159696" x="9815513" y="13330238"/>
          <p14:tracePt t="159713" x="9729788" y="13330238"/>
          <p14:tracePt t="159730" x="9686925" y="13330238"/>
          <p14:tracePt t="159842" x="9644063" y="13330238"/>
          <p14:tracePt t="159853" x="9644063" y="13287375"/>
          <p14:tracePt t="159920" x="9601200" y="13287375"/>
          <p14:tracePt t="159989" x="9558338" y="13287375"/>
          <p14:tracePt t="160505" x="9558338" y="13330238"/>
          <p14:tracePt t="160517" x="9515475" y="13415963"/>
          <p14:tracePt t="160529" x="9472613" y="13458825"/>
          <p14:tracePt t="160545" x="9429750" y="13544550"/>
          <p14:tracePt t="160562" x="9386888" y="13630275"/>
          <p14:tracePt t="160596" x="9386888" y="13673138"/>
          <p14:tracePt t="160612" x="9344025" y="13758863"/>
          <p14:tracePt t="160629" x="9301163" y="13801725"/>
          <p14:tracePt t="160645" x="9301163" y="13887450"/>
          <p14:tracePt t="160662" x="9258300" y="14058900"/>
          <p14:tracePt t="160679" x="9129713" y="14316075"/>
          <p14:tracePt t="160695" x="9129713" y="14444663"/>
          <p14:tracePt t="160712" x="9001125" y="14701838"/>
          <p14:tracePt t="160728" x="8872538" y="15173325"/>
          <p14:tracePt t="160746" x="8786813" y="15601950"/>
          <p14:tracePt t="160762" x="8701088" y="15859125"/>
          <p14:tracePt t="160778" x="8615363" y="16287750"/>
          <p14:tracePt t="160795" x="8529638" y="16716375"/>
          <p14:tracePt t="160812" x="8529638" y="16887825"/>
          <p14:tracePt t="160828" x="8486775" y="17273588"/>
          <p14:tracePt t="160845" x="8486775" y="17787938"/>
          <p14:tracePt t="160862" x="8486775" y="18087975"/>
          <p14:tracePt t="160868" x="8486775" y="18430875"/>
          <p14:tracePt t="160878" x="8486775" y="18773775"/>
          <p14:tracePt t="160895" x="8486775" y="19288125"/>
          <p14:tracePt t="160912" x="8529638" y="19716750"/>
          <p14:tracePt t="160928" x="8529638" y="19845338"/>
          <p14:tracePt t="160945" x="8572500" y="19973925"/>
          <p14:tracePt t="160962" x="8615363" y="20016788"/>
          <p14:tracePt t="160978" x="8658225" y="20016788"/>
          <p14:tracePt t="161011" x="8701088" y="20016788"/>
          <p14:tracePt t="161028" x="8743950" y="20016788"/>
          <p14:tracePt t="161044" x="8829675" y="20016788"/>
          <p14:tracePt t="161062" x="8915400" y="19973925"/>
          <p14:tracePt t="161082" x="8958263" y="19931063"/>
          <p14:tracePt t="161094" x="9043988" y="19888200"/>
          <p14:tracePt t="161111" x="9086850" y="19802475"/>
          <p14:tracePt t="161128" x="9172575" y="19716750"/>
          <p14:tracePt t="161144" x="9215438" y="19673888"/>
          <p14:tracePt t="161161" x="9215438" y="19631025"/>
          <p14:tracePt t="161178" x="9215438" y="19502438"/>
          <p14:tracePt t="161195" x="9215438" y="19330988"/>
          <p14:tracePt t="161211" x="9215438" y="19245263"/>
          <p14:tracePt t="161227" x="9086850" y="18988088"/>
          <p14:tracePt t="161244" x="8872538" y="18730913"/>
          <p14:tracePt t="161260" x="8701088" y="18645188"/>
          <p14:tracePt t="161277" x="8315325" y="18345150"/>
          <p14:tracePt t="161294" x="7800975" y="18130838"/>
          <p14:tracePt t="161310" x="7543800" y="18045113"/>
          <p14:tracePt t="161327" x="6986588" y="17959388"/>
          <p14:tracePt t="161344" x="6515100" y="17916525"/>
          <p14:tracePt t="161361" x="6043613" y="17916525"/>
          <p14:tracePt t="161377" x="5872163" y="17916525"/>
          <p14:tracePt t="161394" x="5486400" y="17959388"/>
          <p14:tracePt t="161410" x="5100638" y="18173700"/>
          <p14:tracePt t="161427" x="4886325" y="18259425"/>
          <p14:tracePt t="161443" x="4672013" y="18430875"/>
          <p14:tracePt t="161460" x="4457700" y="18559463"/>
          <p14:tracePt t="161477" x="4371975" y="18688050"/>
          <p14:tracePt t="161479" x="4243388" y="18816638"/>
          <p14:tracePt t="161493" x="4114800" y="18988088"/>
          <p14:tracePt t="161510" x="3943350" y="19416713"/>
          <p14:tracePt t="161527" x="3729038" y="19931063"/>
          <p14:tracePt t="161543" x="3686175" y="20102513"/>
          <p14:tracePt t="161560" x="3643313" y="20273963"/>
          <p14:tracePt t="161576" x="3643313" y="20488275"/>
          <p14:tracePt t="161593" x="3686175" y="20531138"/>
          <p14:tracePt t="161610" x="3986213" y="20745450"/>
          <p14:tracePt t="161626" x="4543425" y="21045488"/>
          <p14:tracePt t="161644" x="5314950" y="21259800"/>
          <p14:tracePt t="161660" x="5743575" y="21302663"/>
          <p14:tracePt t="161677" x="6729413" y="21388388"/>
          <p14:tracePt t="161693" x="7243763" y="21388388"/>
          <p14:tracePt t="161710" x="8229600" y="21388388"/>
          <p14:tracePt t="161727" x="8829675" y="21388388"/>
          <p14:tracePt t="161743" x="9429750" y="21216938"/>
          <p14:tracePt t="161760" x="9686925" y="21131213"/>
          <p14:tracePt t="161777" x="10201275" y="20916900"/>
          <p14:tracePt t="161793" x="10715625" y="20659725"/>
          <p14:tracePt t="161810" x="11058525" y="20488275"/>
          <p14:tracePt t="161827" x="11187113" y="20359688"/>
          <p14:tracePt t="161843" x="11444288" y="20231100"/>
          <p14:tracePt t="161860" x="11658600" y="20016788"/>
          <p14:tracePt t="161877" x="11787188" y="19888200"/>
          <p14:tracePt t="161893" x="11958638" y="19631025"/>
          <p14:tracePt t="161910" x="12087225" y="19288125"/>
          <p14:tracePt t="161926" x="12087225" y="19159538"/>
          <p14:tracePt t="161943" x="12087225" y="18902363"/>
          <p14:tracePt t="161960" x="11872913" y="18559463"/>
          <p14:tracePt t="161976" x="11744325" y="18388013"/>
          <p14:tracePt t="161993" x="11229975" y="18087975"/>
          <p14:tracePt t="162010" x="10544175" y="17787938"/>
          <p14:tracePt t="162026" x="9815513" y="17573625"/>
          <p14:tracePt t="162043" x="9472613" y="17487900"/>
          <p14:tracePt t="162060" x="8829675" y="17402175"/>
          <p14:tracePt t="162076" x="8143875" y="17359313"/>
          <p14:tracePt t="162094" x="7458075" y="17359313"/>
          <p14:tracePt t="162110" x="7072313" y="17402175"/>
          <p14:tracePt t="162126" x="6557963" y="17573625"/>
          <p14:tracePt t="162143" x="6086475" y="17745075"/>
          <p14:tracePt t="162159" x="5872163" y="17830800"/>
          <p14:tracePt t="162176" x="5529263" y="17959388"/>
          <p14:tracePt t="162192" x="5229225" y="18173700"/>
          <p14:tracePt t="162210" x="4929188" y="18388013"/>
          <p14:tracePt t="162226" x="4800600" y="18473738"/>
          <p14:tracePt t="162242" x="4586288" y="18645188"/>
          <p14:tracePt t="162259" x="4543425" y="18688050"/>
          <p14:tracePt t="162275" x="4414838" y="18816638"/>
          <p14:tracePt t="162292" x="4414838" y="18902363"/>
          <p14:tracePt t="162309" x="4414838" y="18988088"/>
          <p14:tracePt t="162326" x="4414838" y="19030950"/>
          <p14:tracePt t="162342" x="4414838" y="19159538"/>
          <p14:tracePt t="162358" x="4586288" y="19330988"/>
          <p14:tracePt t="162376" x="4800600" y="19502438"/>
          <p14:tracePt t="162392" x="4886325" y="19588163"/>
          <p14:tracePt t="162408" x="5186363" y="19802475"/>
          <p14:tracePt t="162425" x="5657850" y="19931063"/>
          <p14:tracePt t="162442" x="5957888" y="20016788"/>
          <p14:tracePt t="162458" x="6515100" y="20059650"/>
          <p14:tracePt t="162475" x="7115175" y="20059650"/>
          <p14:tracePt t="162492" x="7543800" y="20059650"/>
          <p14:tracePt t="162508" x="8229600" y="20059650"/>
          <p14:tracePt t="162525" x="8915400" y="19845338"/>
          <p14:tracePt t="162542" x="9601200" y="19631025"/>
          <p14:tracePt t="162558" x="9901238" y="19502438"/>
          <p14:tracePt t="162575" x="10329863" y="19288125"/>
          <p14:tracePt t="162592" x="10629900" y="19202400"/>
          <p14:tracePt t="162608" x="10758488" y="19159538"/>
          <p14:tracePt t="162625" x="10887075" y="19073813"/>
          <p14:tracePt t="162642" x="10929938" y="19030950"/>
          <p14:tracePt t="162659" x="10929938" y="18988088"/>
          <p14:tracePt t="162675" x="10972800" y="18945225"/>
          <p14:tracePt t="162692" x="10972800" y="18902363"/>
          <p14:tracePt t="162709" x="10972800" y="18773775"/>
          <p14:tracePt t="162726" x="10972800" y="18730913"/>
          <p14:tracePt t="162742" x="10887075" y="18559463"/>
          <p14:tracePt t="162758" x="10672763" y="18345150"/>
          <p14:tracePt t="162775" x="10544175" y="18216563"/>
          <p14:tracePt t="162791" x="10201275" y="18002250"/>
          <p14:tracePt t="162808" x="9686925" y="17745075"/>
          <p14:tracePt t="162825" x="9172575" y="17616488"/>
          <p14:tracePt t="162841" x="8958263" y="17616488"/>
          <p14:tracePt t="162858" x="8401050" y="17616488"/>
          <p14:tracePt t="162875" x="7843838" y="17659350"/>
          <p14:tracePt t="162892" x="7586663" y="17787938"/>
          <p14:tracePt t="162908" x="7115175" y="17959388"/>
          <p14:tracePt t="162925" x="6686550" y="18173700"/>
          <p14:tracePt t="162944" x="6300788" y="18430875"/>
          <p14:tracePt t="162959" x="6215063" y="18516600"/>
          <p14:tracePt t="162975" x="5872163" y="18730913"/>
          <p14:tracePt t="162992" x="5657850" y="18902363"/>
          <p14:tracePt t="163008" x="5657850" y="19030950"/>
          <p14:tracePt t="163025" x="5529263" y="19202400"/>
          <p14:tracePt t="163041" x="5486400" y="19330988"/>
          <p14:tracePt t="163059" x="5486400" y="19416713"/>
          <p14:tracePt t="163075" x="5486400" y="19502438"/>
          <p14:tracePt t="163091" x="5529263" y="19673888"/>
          <p14:tracePt t="163109" x="5786438" y="19888200"/>
          <p14:tracePt t="163125" x="5957888" y="20016788"/>
          <p14:tracePt t="163141" x="6472238" y="20273963"/>
          <p14:tracePt t="163158" x="6772275" y="20359688"/>
          <p14:tracePt t="163175" x="7500938" y="20531138"/>
          <p14:tracePt t="163191" x="8186738" y="20574000"/>
          <p14:tracePt t="163208" x="8786813" y="20574000"/>
          <p14:tracePt t="163225" x="9001125" y="20531138"/>
          <p14:tracePt t="163241" x="9344025" y="20359688"/>
          <p14:tracePt t="163259" x="9644063" y="20231100"/>
          <p14:tracePt t="163275" x="9858375" y="20102513"/>
          <p14:tracePt t="163291" x="9944100" y="20016788"/>
          <p14:tracePt t="163308" x="10072688" y="19845338"/>
          <p14:tracePt t="163324" x="10201275" y="19631025"/>
          <p14:tracePt t="163341" x="10244138" y="19588163"/>
          <p14:tracePt t="163358" x="10287000" y="19416713"/>
          <p14:tracePt t="163377" x="10287000" y="19288125"/>
          <p14:tracePt t="163391" x="10287000" y="19202400"/>
          <p14:tracePt t="163407" x="10287000" y="19116675"/>
          <p14:tracePt t="163424" x="10244138" y="18988088"/>
          <p14:tracePt t="163440" x="10201275" y="18902363"/>
          <p14:tracePt t="163457" x="9901238" y="18688050"/>
          <p14:tracePt t="163474" x="9515475" y="18430875"/>
          <p14:tracePt t="163490" x="9001125" y="18216563"/>
          <p14:tracePt t="163507" x="8701088" y="18173700"/>
          <p14:tracePt t="163524" x="8229600" y="18087975"/>
          <p14:tracePt t="163540" x="7758113" y="18045113"/>
          <p14:tracePt t="163557" x="7286625" y="18045113"/>
          <p14:tracePt t="163574" x="7115175" y="18045113"/>
          <p14:tracePt t="163590" x="6815138" y="18045113"/>
          <p14:tracePt t="163607" x="6515100" y="18130838"/>
          <p14:tracePt t="163624" x="6386513" y="18216563"/>
          <p14:tracePt t="163641" x="6043613" y="18388013"/>
          <p14:tracePt t="163657" x="5829300" y="18559463"/>
          <p14:tracePt t="163674" x="5657850" y="18645188"/>
          <p14:tracePt t="163690" x="5443538" y="18816638"/>
          <p14:tracePt t="163707" x="5229225" y="18945225"/>
          <p14:tracePt t="163724" x="5100638" y="19030950"/>
          <p14:tracePt t="163740" x="5100638" y="19073813"/>
          <p14:tracePt t="163757" x="5014913" y="19202400"/>
          <p14:tracePt t="163773" x="5014913" y="19245263"/>
          <p14:tracePt t="163791" x="5014913" y="19330988"/>
          <p14:tracePt t="163807" x="5057775" y="19373850"/>
          <p14:tracePt t="163824" x="5314950" y="19545300"/>
          <p14:tracePt t="163841" x="5700713" y="19716750"/>
          <p14:tracePt t="163857" x="6000750" y="19802475"/>
          <p14:tracePt t="163863" x="6257925" y="19845338"/>
          <p14:tracePt t="163877" x="6600825" y="19973925"/>
          <p14:tracePt t="163890" x="7458075" y="20059650"/>
          <p14:tracePt t="163907" x="7886700" y="20059650"/>
          <p14:tracePt t="163923" x="8658225" y="20059650"/>
          <p14:tracePt t="163940" x="9258300" y="20059650"/>
          <p14:tracePt t="163957" x="9472613" y="20059650"/>
          <p14:tracePt t="163975" x="9901238" y="20059650"/>
          <p14:tracePt t="163990" x="10158413" y="19931063"/>
          <p14:tracePt t="164007" x="10415588" y="19802475"/>
          <p14:tracePt t="164023" x="10501313" y="19759613"/>
          <p14:tracePt t="164040" x="10629900" y="19588163"/>
          <p14:tracePt t="164057" x="10672763" y="19459575"/>
          <p14:tracePt t="164075" x="10672763" y="19330988"/>
          <p14:tracePt t="164090" x="10672763" y="19288125"/>
          <p14:tracePt t="164106" x="10672763" y="19116675"/>
          <p14:tracePt t="164124" x="10629900" y="18988088"/>
          <p14:tracePt t="164140" x="10544175" y="18859500"/>
          <p14:tracePt t="164156" x="10201275" y="18559463"/>
          <p14:tracePt t="164173" x="9772650" y="18302288"/>
          <p14:tracePt t="164191" x="9601200" y="18173700"/>
          <p14:tracePt t="164206" x="9086850" y="17959388"/>
          <p14:tracePt t="164222" x="8615363" y="17916525"/>
          <p14:tracePt t="164239" x="8315325" y="17873663"/>
          <p14:tracePt t="164255" x="7715250" y="17873663"/>
          <p14:tracePt t="164272" x="7243763" y="17873663"/>
          <p14:tracePt t="164289" x="6772275" y="17916525"/>
          <p14:tracePt t="164305" x="6515100" y="17959388"/>
          <p14:tracePt t="164322" x="6086475" y="18173700"/>
          <p14:tracePt t="164339" x="5700713" y="18430875"/>
          <p14:tracePt t="164356" x="5529263" y="18473738"/>
          <p14:tracePt t="164360" x="5400675" y="18602325"/>
          <p14:tracePt t="164372" x="5314950" y="18688050"/>
          <p14:tracePt t="164389" x="5143500" y="18773775"/>
          <p14:tracePt t="164405" x="5100638" y="18859500"/>
          <p14:tracePt t="164422" x="4929188" y="19030950"/>
          <p14:tracePt t="164439" x="4843463" y="19202400"/>
          <p14:tracePt t="164455" x="4800600" y="19288125"/>
          <p14:tracePt t="164472" x="4714875" y="19416713"/>
          <p14:tracePt t="164489" x="4672013" y="19545300"/>
          <p14:tracePt t="164505" x="4672013" y="19631025"/>
          <p14:tracePt t="164539" x="4672013" y="19673888"/>
          <p14:tracePt t="164558" x="4714875" y="19716750"/>
          <p14:tracePt t="164573" x="4929188" y="19845338"/>
          <p14:tracePt t="164589" x="5057775" y="19888200"/>
          <p14:tracePt t="164606" x="5400675" y="20102513"/>
          <p14:tracePt t="164623" x="5957888" y="20359688"/>
          <p14:tracePt t="164639" x="6300788" y="20488275"/>
          <p14:tracePt t="164655" x="6943725" y="20659725"/>
          <p14:tracePt t="164672" x="7543800" y="20745450"/>
          <p14:tracePt t="164691" x="8101013" y="20745450"/>
          <p14:tracePt t="164705" x="8401050" y="20745450"/>
          <p14:tracePt t="164722" x="8786813" y="20745450"/>
          <p14:tracePt t="164739" x="9258300" y="20659725"/>
          <p14:tracePt t="164756" x="9429750" y="20531138"/>
          <p14:tracePt t="164772" x="9729788" y="20402550"/>
          <p14:tracePt t="164789" x="9944100" y="20316825"/>
          <p14:tracePt t="164805" x="10072688" y="20231100"/>
          <p14:tracePt t="164822" x="10201275" y="20145375"/>
          <p14:tracePt t="164839" x="10287000" y="20059650"/>
          <p14:tracePt t="164856" x="10372725" y="19973925"/>
          <p14:tracePt t="164872" x="10458450" y="19973925"/>
          <p14:tracePt t="164879" x="10458450" y="19931063"/>
          <p14:tracePt t="164902" x="10501313" y="19845338"/>
          <p14:tracePt t="164912" x="10501313" y="19802475"/>
          <p14:tracePt t="164924" x="10501313" y="19631025"/>
          <p14:tracePt t="164939" x="10501313" y="19502438"/>
          <p14:tracePt t="164955" x="10415588" y="19116675"/>
          <p14:tracePt t="164972" x="10372725" y="18945225"/>
          <p14:tracePt t="164988" x="10201275" y="18516600"/>
          <p14:tracePt t="165005" x="10072688" y="18173700"/>
          <p14:tracePt t="165022" x="9986963" y="17830800"/>
          <p14:tracePt t="165038" x="9944100" y="17702213"/>
          <p14:tracePt t="165055" x="9901238" y="17487900"/>
          <p14:tracePt t="165072" x="9858375" y="17273588"/>
          <p14:tracePt t="165088" x="9815513" y="17187863"/>
          <p14:tracePt t="165105" x="9815513" y="16930688"/>
          <p14:tracePt t="165121" x="9815513" y="16630650"/>
          <p14:tracePt t="165139" x="9815513" y="16373475"/>
          <p14:tracePt t="165155" x="9858375" y="16244888"/>
          <p14:tracePt t="165172" x="9901238" y="16116300"/>
          <p14:tracePt t="165188" x="9901238" y="15859125"/>
          <p14:tracePt t="165205" x="9901238" y="15816263"/>
          <p14:tracePt t="165222" x="9901238" y="15644813"/>
          <p14:tracePt t="165238" x="9901238" y="15473363"/>
          <p14:tracePt t="165255" x="9901238" y="15387638"/>
          <p14:tracePt t="165271" x="9901238" y="15259050"/>
          <p14:tracePt t="165288" x="9901238" y="15130463"/>
          <p14:tracePt t="165305" x="9901238" y="15087600"/>
          <p14:tracePt t="165338" x="9901238" y="15044738"/>
          <p14:tracePt t="165354" x="9944100" y="14959013"/>
          <p14:tracePt t="165371" x="9944100" y="14916150"/>
          <p14:tracePt t="165388" x="10072688" y="14744700"/>
          <p14:tracePt t="165405" x="10158413" y="14530388"/>
          <p14:tracePt t="165421" x="10201275" y="14401800"/>
          <p14:tracePt t="165437" x="10287000" y="14058900"/>
          <p14:tracePt t="165454" x="10287000" y="13844588"/>
          <p14:tracePt t="165491" x="10287000" y="13801725"/>
          <p14:tracePt t="165738" x="10287000" y="13716000"/>
          <p14:tracePt t="165750" x="10244138" y="13587413"/>
          <p14:tracePt t="165764" x="10115550" y="13158788"/>
          <p14:tracePt t="165778" x="10072688" y="12944475"/>
          <p14:tracePt t="165787" x="10072688" y="12815888"/>
          <p14:tracePt t="165803" x="9986963" y="12644438"/>
          <p14:tracePt t="165820" x="9986963" y="12601575"/>
          <p14:tracePt t="165836" x="9901238" y="12558713"/>
          <p14:tracePt t="165853" x="9901238" y="12472988"/>
          <p14:tracePt t="165870" x="9858375" y="12472988"/>
          <p14:tracePt t="165887" x="9858375" y="12387263"/>
          <p14:tracePt t="165904" x="9858375" y="12215813"/>
          <p14:tracePt t="165920" x="9858375" y="12001500"/>
          <p14:tracePt t="165937" x="9858375" y="11872913"/>
          <p14:tracePt t="165954" x="9858375" y="11701463"/>
          <p14:tracePt t="165970" x="9858375" y="11615738"/>
          <p14:tracePt t="165987" x="9858375" y="11572875"/>
          <p14:tracePt t="166011" x="9858375" y="11530013"/>
          <p14:tracePt t="170102" x="9729788" y="11744325"/>
          <p14:tracePt t="170114" x="9515475" y="12258675"/>
          <p14:tracePt t="170131" x="8786813" y="14058900"/>
          <p14:tracePt t="170146" x="8272463" y="15773400"/>
          <p14:tracePt t="170163" x="8058150" y="16502063"/>
          <p14:tracePt t="170180" x="7800975" y="17659350"/>
          <p14:tracePt t="170197" x="7500938" y="18645188"/>
          <p14:tracePt t="170213" x="7415213" y="19159538"/>
          <p14:tracePt t="170230" x="7200900" y="20316825"/>
          <p14:tracePt t="170246" x="7072313" y="21302663"/>
          <p14:tracePt t="170263" x="6986588" y="22117050"/>
          <p14:tracePt t="170279" x="6986588" y="22417088"/>
          <p14:tracePt t="170296" x="6900863" y="22931438"/>
          <p14:tracePt t="170313" x="6900863" y="23574375"/>
          <p14:tracePt t="170330" x="6900863" y="23960138"/>
          <p14:tracePt t="170346" x="6900863" y="24774525"/>
          <p14:tracePt t="170363" x="6943725" y="25588913"/>
          <p14:tracePt t="170379" x="6986588" y="25803225"/>
          <p14:tracePt t="170396" x="7029450" y="26060400"/>
          <p14:tracePt t="170413" x="7029450" y="26103263"/>
          <p14:tracePt t="170726" x="7115175" y="26103263"/>
          <p14:tracePt t="170738" x="7200900" y="26103263"/>
          <p14:tracePt t="170748" x="7329488" y="26060400"/>
          <p14:tracePt t="170763" x="7586663" y="26060400"/>
          <p14:tracePt t="170779" x="7715250" y="26017538"/>
          <p14:tracePt t="170796" x="7972425" y="25931813"/>
          <p14:tracePt t="170813" x="8229600" y="25760363"/>
          <p14:tracePt t="170830" x="8529638" y="25460325"/>
          <p14:tracePt t="170846" x="8701088" y="25331738"/>
          <p14:tracePt t="170863" x="8915400" y="25031700"/>
          <p14:tracePt t="170880" x="9086850" y="24774525"/>
          <p14:tracePt t="170896" x="9172575" y="24645938"/>
          <p14:tracePt t="170913" x="9344025" y="24303038"/>
          <p14:tracePt t="170929" x="9472613" y="23788688"/>
          <p14:tracePt t="170946" x="9472613" y="23531513"/>
          <p14:tracePt t="170962" x="9472613" y="23060025"/>
          <p14:tracePt t="170979" x="9472613" y="22631400"/>
          <p14:tracePt t="170996" x="9258300" y="22245638"/>
          <p14:tracePt t="171012" x="9172575" y="22031325"/>
          <p14:tracePt t="171029" x="8829675" y="21774150"/>
          <p14:tracePt t="171046" x="8486775" y="21516975"/>
          <p14:tracePt t="171062" x="8315325" y="21388388"/>
          <p14:tracePt t="171079" x="7886700" y="21174075"/>
          <p14:tracePt t="171095" x="7543800" y="21088350"/>
          <p14:tracePt t="171113" x="7158038" y="21088350"/>
          <p14:tracePt t="171129" x="6986588" y="21088350"/>
          <p14:tracePt t="171146" x="6729413" y="21131213"/>
          <p14:tracePt t="171162" x="6557963" y="21259800"/>
          <p14:tracePt t="171179" x="6472238" y="21302663"/>
          <p14:tracePt t="171195" x="6386513" y="21388388"/>
          <p14:tracePt t="171212" x="6257925" y="21559838"/>
          <p14:tracePt t="171229" x="6215063" y="21645563"/>
          <p14:tracePt t="171245" x="6129338" y="21902738"/>
          <p14:tracePt t="171262" x="6086475" y="22074188"/>
          <p14:tracePt t="171279" x="6043613" y="22245638"/>
          <p14:tracePt t="171295" x="6000750" y="22288500"/>
          <p14:tracePt t="171312" x="6000750" y="22374225"/>
          <p14:tracePt t="171328" x="6000750" y="22459950"/>
          <p14:tracePt t="171345" x="6043613" y="22545675"/>
          <p14:tracePt t="171362" x="6215063" y="22759988"/>
          <p14:tracePt t="171378" x="6472238" y="23017163"/>
          <p14:tracePt t="171395" x="6600825" y="23145750"/>
          <p14:tracePt t="171411" x="6943725" y="23274338"/>
          <p14:tracePt t="171428" x="7286625" y="23360063"/>
          <p14:tracePt t="171446" x="7672388" y="23402925"/>
          <p14:tracePt t="171461" x="7886700" y="23402925"/>
          <p14:tracePt t="171478" x="8229600" y="23402925"/>
          <p14:tracePt t="171494" x="8615363" y="23402925"/>
          <p14:tracePt t="171511" x="8786813" y="23402925"/>
          <p14:tracePt t="171528" x="8958263" y="23317200"/>
          <p14:tracePt t="171545" x="9129713" y="23231475"/>
          <p14:tracePt t="171562" x="9258300" y="23188613"/>
          <p14:tracePt t="171578" x="9258300" y="23102888"/>
          <p14:tracePt t="171594" x="9344025" y="23102888"/>
          <p14:tracePt t="171611" x="9386888" y="23060025"/>
          <p14:tracePt t="171628" x="9429750" y="23060025"/>
          <p14:tracePt t="171644" x="9472613" y="23017163"/>
          <p14:tracePt t="171662" x="9515475" y="23017163"/>
          <p14:tracePt t="171678" x="9515475" y="22974300"/>
          <p14:tracePt t="171694" x="9515475" y="22931438"/>
          <p14:tracePt t="171752" x="9515475" y="22888575"/>
          <p14:tracePt t="171781" x="9515475" y="22845713"/>
          <p14:tracePt t="171801" x="9515475" y="22802850"/>
          <p14:tracePt t="171819" x="9515475" y="22759988"/>
          <p14:tracePt t="171947" x="9472613" y="22759988"/>
          <p14:tracePt t="172005" x="9429750" y="22759988"/>
          <p14:tracePt t="172054" x="9429750" y="22717125"/>
          <p14:tracePt t="172073" x="9386888" y="22717125"/>
          <p14:tracePt t="172093" x="9344025" y="22674263"/>
          <p14:tracePt t="172104" x="9301163" y="22674263"/>
          <p14:tracePt t="172115" x="9215438" y="22631400"/>
          <p14:tracePt t="172127" x="9086850" y="22545675"/>
          <p14:tracePt t="172144" x="8786813" y="22459950"/>
          <p14:tracePt t="172160" x="8272463" y="22245638"/>
          <p14:tracePt t="172178" x="7758113" y="22117050"/>
          <p14:tracePt t="172194" x="7500938" y="22031325"/>
          <p14:tracePt t="172210" x="7115175" y="22031325"/>
          <p14:tracePt t="172227" x="6815138" y="22031325"/>
          <p14:tracePt t="172244" x="6686550" y="22031325"/>
          <p14:tracePt t="172260" x="6515100" y="22074188"/>
          <p14:tracePt t="172277" x="6300788" y="22202775"/>
          <p14:tracePt t="172294" x="6129338" y="22417088"/>
          <p14:tracePt t="172310" x="6000750" y="22545675"/>
          <p14:tracePt t="172327" x="5915025" y="22759988"/>
          <p14:tracePt t="172343" x="5872163" y="22888575"/>
          <p14:tracePt t="172360" x="5829300" y="22974300"/>
          <p14:tracePt t="172376" x="5829300" y="23102888"/>
          <p14:tracePt t="172393" x="5829300" y="23274338"/>
          <p14:tracePt t="172410" x="5872163" y="23402925"/>
          <p14:tracePt t="172426" x="6086475" y="23617238"/>
          <p14:tracePt t="172443" x="6429375" y="23874413"/>
          <p14:tracePt t="172460" x="6772275" y="23960138"/>
          <p14:tracePt t="172476" x="6986588" y="23960138"/>
          <p14:tracePt t="172493" x="7458075" y="23960138"/>
          <p14:tracePt t="172509" x="7886700" y="23960138"/>
          <p14:tracePt t="172526" x="8186738" y="23831550"/>
          <p14:tracePt t="172543" x="8615363" y="23660100"/>
          <p14:tracePt t="172559" x="8958263" y="23488650"/>
          <p14:tracePt t="172576" x="9043988" y="23445788"/>
          <p14:tracePt t="172579" x="9172575" y="23360063"/>
          <p14:tracePt t="172593" x="9215438" y="23360063"/>
          <p14:tracePt t="172609" x="9301163" y="23231475"/>
          <p14:tracePt t="172626" x="9344025" y="23188613"/>
          <p14:tracePt t="172643" x="9344025" y="23060025"/>
          <p14:tracePt t="172659" x="9344025" y="22931438"/>
          <p14:tracePt t="172676" x="9344025" y="22674263"/>
          <p14:tracePt t="172693" x="9258300" y="22588538"/>
          <p14:tracePt t="172709" x="8958263" y="22331363"/>
          <p14:tracePt t="172726" x="8401050" y="22031325"/>
          <p14:tracePt t="172743" x="7843838" y="21774150"/>
          <p14:tracePt t="172759" x="7500938" y="21688425"/>
          <p14:tracePt t="172776" x="6900863" y="21645563"/>
          <p14:tracePt t="172792" x="6386513" y="21645563"/>
          <p14:tracePt t="172809" x="6129338" y="21645563"/>
          <p14:tracePt t="172826" x="5743575" y="21817013"/>
          <p14:tracePt t="172842" x="5486400" y="21988463"/>
          <p14:tracePt t="172860" x="5357813" y="22202775"/>
          <p14:tracePt t="172876" x="5314950" y="22288500"/>
          <p14:tracePt t="172880" x="5272088" y="22331363"/>
          <p14:tracePt t="172892" x="5229225" y="22459950"/>
          <p14:tracePt t="172909" x="5229225" y="22502813"/>
          <p14:tracePt t="172925" x="5229225" y="22717125"/>
          <p14:tracePt t="172942" x="5229225" y="22974300"/>
          <p14:tracePt t="172959" x="5486400" y="23402925"/>
          <p14:tracePt t="172976" x="5700713" y="23660100"/>
          <p14:tracePt t="172992" x="6129338" y="24003000"/>
          <p14:tracePt t="173009" x="6643688" y="24345900"/>
          <p14:tracePt t="173027" x="7200900" y="24560213"/>
          <p14:tracePt t="173042" x="7543800" y="24603075"/>
          <p14:tracePt t="173059" x="8229600" y="24603075"/>
          <p14:tracePt t="173076" x="8743950" y="24603075"/>
          <p14:tracePt t="173093" x="9043988" y="24560213"/>
          <p14:tracePt t="173109" x="9515475" y="24345900"/>
          <p14:tracePt t="173126" x="9901238" y="24088725"/>
          <p14:tracePt t="173143" x="10158413" y="23874413"/>
          <p14:tracePt t="173160" x="10244138" y="23788688"/>
          <p14:tracePt t="173175" x="10372725" y="23617238"/>
          <p14:tracePt t="173192" x="10415588" y="23531513"/>
          <p14:tracePt t="173209" x="10458450" y="23488650"/>
          <p14:tracePt t="173226" x="10458450" y="23402925"/>
          <p14:tracePt t="173242" x="10458450" y="23231475"/>
          <p14:tracePt t="173259" x="10415588" y="23145750"/>
          <p14:tracePt t="173276" x="10072688" y="22802850"/>
          <p14:tracePt t="173293" x="9601200" y="22502813"/>
          <p14:tracePt t="173310" x="8272463" y="21731288"/>
          <p14:tracePt t="173325" x="7843838" y="21516975"/>
          <p14:tracePt t="173342" x="6858000" y="21259800"/>
          <p14:tracePt t="173359" x="6086475" y="21131213"/>
          <p14:tracePt t="173376" x="5743575" y="21131213"/>
          <p14:tracePt t="173384" x="5400675" y="21216938"/>
          <p14:tracePt t="173397" x="4929188" y="21388388"/>
          <p14:tracePt t="173411" x="4757738" y="21516975"/>
          <p14:tracePt t="173426" x="4329113" y="21774150"/>
          <p14:tracePt t="173442" x="4243388" y="21817013"/>
          <p14:tracePt t="173458" x="4029075" y="22031325"/>
          <p14:tracePt t="173476" x="3900488" y="22202775"/>
          <p14:tracePt t="173492" x="3900488" y="22288500"/>
          <p14:tracePt t="173508" x="3857625" y="22545675"/>
          <p14:tracePt t="173525" x="3857625" y="22802850"/>
          <p14:tracePt t="173542" x="3857625" y="22974300"/>
          <p14:tracePt t="173558" x="4029075" y="23317200"/>
          <p14:tracePt t="173575" x="4200525" y="23617238"/>
          <p14:tracePt t="173592" x="4371975" y="23745825"/>
          <p14:tracePt t="173608" x="4800600" y="24045863"/>
          <p14:tracePt t="173625" x="5272088" y="24260175"/>
          <p14:tracePt t="173642" x="5786438" y="24388763"/>
          <p14:tracePt t="173658" x="6000750" y="24431625"/>
          <p14:tracePt t="173675" x="6515100" y="24431625"/>
          <p14:tracePt t="173691" x="6986588" y="24431625"/>
          <p14:tracePt t="173708" x="7286625" y="24388763"/>
          <p14:tracePt t="173725" x="7672388" y="24217313"/>
          <p14:tracePt t="173742" x="8058150" y="24003000"/>
          <p14:tracePt t="173759" x="8358188" y="23788688"/>
          <p14:tracePt t="173775" x="8486775" y="23745825"/>
          <p14:tracePt t="173791" x="8658225" y="23574375"/>
          <p14:tracePt t="173808" x="8786813" y="23402925"/>
          <p14:tracePt t="173825" x="8872538" y="23317200"/>
          <p14:tracePt t="173841" x="8958263" y="23145750"/>
          <p14:tracePt t="173858" x="8958263" y="22974300"/>
          <p14:tracePt t="173875" x="9001125" y="22802850"/>
          <p14:tracePt t="173891" x="9043988" y="22717125"/>
          <p14:tracePt t="173908" x="9043988" y="22631400"/>
          <p14:tracePt t="173925" x="9043988" y="22502813"/>
          <p14:tracePt t="173941" x="9043988" y="22459950"/>
          <p14:tracePt t="173958" x="8915400" y="22288500"/>
          <p14:tracePt t="173975" x="8743950" y="22074188"/>
          <p14:tracePt t="173991" x="8572500" y="21988463"/>
          <p14:tracePt t="174008" x="8272463" y="21817013"/>
          <p14:tracePt t="174024" x="8015288" y="21602700"/>
          <p14:tracePt t="174042" x="7715250" y="21516975"/>
          <p14:tracePt t="174058" x="7586663" y="21516975"/>
          <p14:tracePt t="174074" x="7415213" y="21474113"/>
          <p14:tracePt t="174091" x="7286625" y="21474113"/>
          <p14:tracePt t="174108" x="7158038" y="21474113"/>
          <p14:tracePt t="174124" x="7115175" y="21474113"/>
          <p14:tracePt t="174141" x="7029450" y="21474113"/>
          <p14:tracePt t="174161" x="6986588" y="21474113"/>
          <p14:tracePt t="174992" x="6986588" y="21388388"/>
          <p14:tracePt t="175003" x="7029450" y="21345525"/>
          <p14:tracePt t="175015" x="7072313" y="21216938"/>
          <p14:tracePt t="175027" x="7158038" y="21088350"/>
          <p14:tracePt t="175041" x="7372350" y="20402550"/>
          <p14:tracePt t="175057" x="7672388" y="19588163"/>
          <p14:tracePt t="175073" x="7800975" y="19159538"/>
          <p14:tracePt t="175089" x="8015288" y="18388013"/>
          <p14:tracePt t="175106" x="8143875" y="18045113"/>
          <p14:tracePt t="175122" x="8315325" y="17573625"/>
          <p14:tracePt t="175139" x="8358188" y="17402175"/>
          <p14:tracePt t="175155" x="8401050" y="17273588"/>
          <p14:tracePt t="175172" x="8443913" y="17230725"/>
          <p14:tracePt t="175189" x="8443913" y="17145000"/>
          <p14:tracePt t="175205" x="8529638" y="16973550"/>
          <p14:tracePt t="175222" x="8572500" y="16802100"/>
          <p14:tracePt t="175239" x="8572500" y="16716375"/>
          <p14:tracePt t="175255" x="8615363" y="16630650"/>
          <p14:tracePt t="175272" x="8615363" y="16587788"/>
          <p14:tracePt t="175305" x="8615363" y="16544925"/>
          <p14:tracePt t="175322" x="8658225" y="16502063"/>
          <p14:tracePt t="175341" x="8701088" y="16502063"/>
          <p14:tracePt t="175373" x="8743950" y="16502063"/>
          <p14:tracePt t="175428" x="8786813" y="16502063"/>
          <p14:tracePt t="175448" x="8786813" y="16544925"/>
          <p14:tracePt t="175458" x="8786813" y="16587788"/>
          <p14:tracePt t="175468" x="8786813" y="16673513"/>
          <p14:tracePt t="175477" x="8786813" y="16759238"/>
          <p14:tracePt t="175488" x="8786813" y="16844963"/>
          <p14:tracePt t="175505" x="8786813" y="17059275"/>
          <p14:tracePt t="175522" x="8786813" y="17187863"/>
          <p14:tracePt t="175539" x="8786813" y="17573625"/>
          <p14:tracePt t="175555" x="8743950" y="18216563"/>
          <p14:tracePt t="175572" x="8701088" y="18430875"/>
          <p14:tracePt t="175589" x="8658225" y="18859500"/>
          <p14:tracePt t="175605" x="8658225" y="19073813"/>
          <p14:tracePt t="175623" x="8658225" y="19245263"/>
          <p14:tracePt t="175639" x="8658225" y="19330988"/>
          <p14:tracePt t="175655" x="8701088" y="19459575"/>
          <p14:tracePt t="175672" x="8786813" y="19545300"/>
          <p14:tracePt t="175689" x="8872538" y="19588163"/>
          <p14:tracePt t="175705" x="9001125" y="19631025"/>
          <p14:tracePt t="175721" x="9172575" y="19631025"/>
          <p14:tracePt t="175738" x="9258300" y="19631025"/>
          <p14:tracePt t="175755" x="9429750" y="19588163"/>
          <p14:tracePt t="175771" x="9558338" y="19545300"/>
          <p14:tracePt t="175789" x="9644063" y="19416713"/>
          <p14:tracePt t="175805" x="9686925" y="19330988"/>
          <p14:tracePt t="175822" x="9815513" y="19116675"/>
          <p14:tracePt t="175838" x="9901238" y="18859500"/>
          <p14:tracePt t="175855" x="9901238" y="18688050"/>
          <p14:tracePt t="175871" x="9901238" y="18216563"/>
          <p14:tracePt t="175878" x="9901238" y="17916525"/>
          <p14:tracePt t="175890" x="9858375" y="17530763"/>
          <p14:tracePt t="175906" x="9515475" y="16630650"/>
          <p14:tracePt t="175921" x="9344025" y="16202025"/>
          <p14:tracePt t="175938" x="9043988" y="15816263"/>
          <p14:tracePt t="175955" x="8829675" y="15644813"/>
          <p14:tracePt t="175971" x="8701088" y="15644813"/>
          <p14:tracePt t="175988" x="8358188" y="15730538"/>
          <p14:tracePt t="176005" x="7972425" y="16287750"/>
          <p14:tracePt t="176021" x="7758113" y="16673513"/>
          <p14:tracePt t="176038" x="7243763" y="17873663"/>
          <p14:tracePt t="176055" x="6815138" y="19330988"/>
          <p14:tracePt t="176072" x="6515100" y="20874038"/>
          <p14:tracePt t="176088" x="6429375" y="21431250"/>
          <p14:tracePt t="176105" x="6386513" y="22331363"/>
          <p14:tracePt t="176122" x="6386513" y="22931438"/>
          <p14:tracePt t="176137" x="6386513" y="23060025"/>
          <p14:tracePt t="176155" x="6472238" y="23231475"/>
          <p14:tracePt t="176171" x="6600825" y="23317200"/>
          <p14:tracePt t="176187" x="6686550" y="23360063"/>
          <p14:tracePt t="176204" x="7029450" y="23402925"/>
          <p14:tracePt t="176220" x="7500938" y="23402925"/>
          <p14:tracePt t="176237" x="8101013" y="23317200"/>
          <p14:tracePt t="176254" x="8315325" y="23231475"/>
          <p14:tracePt t="176270" x="8701088" y="23060025"/>
          <p14:tracePt t="176287" x="9001125" y="22759988"/>
          <p14:tracePt t="176304" x="9086850" y="22674263"/>
          <p14:tracePt t="176320" x="9258300" y="22331363"/>
          <p14:tracePt t="176337" x="9344025" y="22074188"/>
          <p14:tracePt t="176354" x="9386888" y="21774150"/>
          <p14:tracePt t="176370" x="9386888" y="21645563"/>
          <p14:tracePt t="176387" x="9386888" y="21431250"/>
          <p14:tracePt t="176405" x="9344025" y="21216938"/>
          <p14:tracePt t="176420" x="9344025" y="21174075"/>
          <p14:tracePt t="176437" x="9215438" y="20959763"/>
          <p14:tracePt t="176453" x="9129713" y="20831175"/>
          <p14:tracePt t="176470" x="9086850" y="20788313"/>
          <p14:tracePt t="176487" x="9043988" y="20788313"/>
          <p14:tracePt t="176504" x="8958263" y="20788313"/>
          <p14:tracePt t="176521" x="8872538" y="20788313"/>
          <p14:tracePt t="176554" x="8786813" y="20874038"/>
          <p14:tracePt t="176570" x="8743950" y="20916900"/>
          <p14:tracePt t="176587" x="8701088" y="21045488"/>
          <p14:tracePt t="176603" x="8658225" y="21216938"/>
          <p14:tracePt t="176620" x="8658225" y="21345525"/>
          <p14:tracePt t="176637" x="8658225" y="21388388"/>
          <p14:tracePt t="176653" x="8658225" y="21516975"/>
          <p14:tracePt t="176670" x="8658225" y="21645563"/>
          <p14:tracePt t="176687" x="8658225" y="21688425"/>
          <p14:tracePt t="176720" x="8701088" y="21731288"/>
          <p14:tracePt t="176736" x="8743950" y="21774150"/>
          <p14:tracePt t="176753" x="8786813" y="21817013"/>
          <p14:tracePt t="176770" x="8872538" y="21817013"/>
          <p14:tracePt t="176786" x="8915400" y="21817013"/>
          <p14:tracePt t="176804" x="8958263" y="21817013"/>
          <p14:tracePt t="176820" x="9001125" y="21817013"/>
          <p14:tracePt t="176836" x="9043988" y="21817013"/>
          <p14:tracePt t="176853" x="9086850" y="21817013"/>
          <p14:tracePt t="176894" x="9129713" y="21817013"/>
          <p14:tracePt t="197044" x="9172575" y="21774150"/>
          <p14:tracePt t="197055" x="9258300" y="21645563"/>
          <p14:tracePt t="197072" x="9429750" y="21302663"/>
          <p14:tracePt t="197089" x="9815513" y="20574000"/>
          <p14:tracePt t="197105" x="9986963" y="20188238"/>
          <p14:tracePt t="197122" x="10415588" y="19288125"/>
          <p14:tracePt t="197138" x="10758488" y="18602325"/>
          <p14:tracePt t="197155" x="10929938" y="18302288"/>
          <p14:tracePt t="197172" x="11272838" y="17916525"/>
          <p14:tracePt t="197188" x="11530013" y="17616488"/>
          <p14:tracePt t="197206" x="11830050" y="17230725"/>
          <p14:tracePt t="197222" x="11915775" y="17102138"/>
          <p14:tracePt t="197238" x="12215813" y="16673513"/>
          <p14:tracePt t="197255" x="12515850" y="16244888"/>
          <p14:tracePt t="197271" x="12644438" y="16030575"/>
          <p14:tracePt t="197288" x="12901613" y="15687675"/>
          <p14:tracePt t="197305" x="13201650" y="15301913"/>
          <p14:tracePt t="197321" x="13415963" y="15130463"/>
          <p14:tracePt t="197338" x="13930313" y="14658975"/>
          <p14:tracePt t="197354" x="14358938" y="14187488"/>
          <p14:tracePt t="197372" x="14787563" y="13673138"/>
          <p14:tracePt t="197388" x="14959013" y="13373100"/>
          <p14:tracePt t="197405" x="15387638" y="12773025"/>
          <p14:tracePt t="197421" x="15773400" y="12258675"/>
          <p14:tracePt t="197438" x="15944850" y="12044363"/>
          <p14:tracePt t="197455" x="16244888" y="11701463"/>
          <p14:tracePt t="197471" x="16502063" y="11358563"/>
          <p14:tracePt t="197487" x="16673513" y="11101388"/>
          <p14:tracePt t="197504" x="17059275" y="10544175"/>
          <p14:tracePt t="197521" x="17402175" y="10029825"/>
          <p14:tracePt t="197538" x="17659350" y="9644063"/>
          <p14:tracePt t="197555" x="17702213" y="9558338"/>
          <p14:tracePt t="197574" x="17830800" y="9386888"/>
          <p14:tracePt t="197588" x="17873663" y="9301163"/>
          <p14:tracePt t="204818" x="17873663" y="9258300"/>
          <p14:tracePt t="204829" x="17873663" y="9215438"/>
          <p14:tracePt t="204837" x="17830800" y="9129713"/>
          <p14:tracePt t="204846" x="17830800" y="9043988"/>
          <p14:tracePt t="204859" x="17745075" y="8958263"/>
          <p14:tracePt t="204876" x="17659350" y="8786813"/>
          <p14:tracePt t="204892" x="17616488" y="8701088"/>
          <p14:tracePt t="204909" x="17487900" y="8572500"/>
          <p14:tracePt t="204926" x="17359313" y="8443913"/>
          <p14:tracePt t="204942" x="17145000" y="8315325"/>
          <p14:tracePt t="204959" x="17059275" y="8229600"/>
          <p14:tracePt t="204976" x="16887825" y="8186738"/>
          <p14:tracePt t="204992" x="16587788" y="8101013"/>
          <p14:tracePt t="205009" x="16502063" y="8101013"/>
          <p14:tracePt t="205025" x="16244888" y="8101013"/>
          <p14:tracePt t="205042" x="16030575" y="8101013"/>
          <p14:tracePt t="205059" x="15944850" y="8101013"/>
          <p14:tracePt t="205075" x="15773400" y="8186738"/>
          <p14:tracePt t="205092" x="15644813" y="8315325"/>
          <p14:tracePt t="205109" x="15601950" y="8401050"/>
          <p14:tracePt t="205125" x="15473363" y="8615363"/>
          <p14:tracePt t="205142" x="15387638" y="8743950"/>
          <p14:tracePt t="205158" x="15344775" y="8786813"/>
          <p14:tracePt t="205175" x="15344775" y="8829675"/>
          <p14:tracePt t="205192" x="15344775" y="8915400"/>
          <p14:tracePt t="205208" x="15344775" y="9043988"/>
          <p14:tracePt t="205225" x="15430500" y="9129713"/>
          <p14:tracePt t="205242" x="15516225" y="9301163"/>
          <p14:tracePt t="205258" x="15644813" y="9472613"/>
          <p14:tracePt t="205275" x="15816263" y="9558338"/>
          <p14:tracePt t="205292" x="15901988" y="9601200"/>
          <p14:tracePt t="205308" x="16116300" y="9729788"/>
          <p14:tracePt t="205325" x="16330613" y="9815513"/>
          <p14:tracePt t="205342" x="16416338" y="9815513"/>
          <p14:tracePt t="205358" x="16587788" y="9858375"/>
          <p14:tracePt t="205375" x="16759238" y="9858375"/>
          <p14:tracePt t="205392" x="16887825" y="9858375"/>
          <p14:tracePt t="205408" x="16973550" y="9858375"/>
          <p14:tracePt t="205425" x="17102138" y="9815513"/>
          <p14:tracePt t="205441" x="17316450" y="9686925"/>
          <p14:tracePt t="205458" x="17359313" y="9601200"/>
          <p14:tracePt t="205475" x="17530763" y="9472613"/>
          <p14:tracePt t="205491" x="17659350" y="9386888"/>
          <p14:tracePt t="205508" x="17745075" y="9301163"/>
          <p14:tracePt t="205541" x="17787938" y="9215438"/>
          <p14:tracePt t="205575" x="17787938" y="9172575"/>
          <p14:tracePt t="205591" x="17787938" y="9129713"/>
          <p14:tracePt t="205608" x="17787938" y="9086850"/>
          <p14:tracePt t="205624" x="17787938" y="9043988"/>
          <p14:tracePt t="205656" x="17787938" y="9001125"/>
          <p14:tracePt t="205686" x="17787938" y="8958263"/>
          <p14:tracePt t="206214" x="17787938" y="9001125"/>
          <p14:tracePt t="206336" x="17745075" y="10201275"/>
          <p14:tracePt t="206345" x="17745075" y="10329863"/>
          <p14:tracePt t="206357" x="17745075" y="10458450"/>
          <p14:tracePt t="206373" x="17702213" y="10715625"/>
          <p14:tracePt t="206390" x="17659350" y="11015663"/>
          <p14:tracePt t="206407" x="17616488" y="11272838"/>
          <p14:tracePt t="206423" x="17530763" y="11487150"/>
          <p14:tracePt t="206440" x="17445038" y="11958638"/>
          <p14:tracePt t="206457" x="17359313" y="12773025"/>
          <p14:tracePt t="206473" x="17359313" y="13373100"/>
          <p14:tracePt t="206490" x="17273588" y="14444663"/>
          <p14:tracePt t="206507" x="17230725" y="15344775"/>
          <p14:tracePt t="206524" x="17230725" y="15859125"/>
          <p14:tracePt t="206540" x="17230725" y="15987713"/>
          <p14:tracePt t="206556" x="17187863" y="16116300"/>
          <p14:tracePt t="206573" x="17187863" y="16159163"/>
          <p14:tracePt t="206590" x="17187863" y="16202025"/>
          <p14:tracePt t="206606" x="17187863" y="16244888"/>
          <p14:tracePt t="206623" x="17187863" y="16287750"/>
          <p14:tracePt t="206662" x="17145000" y="16287750"/>
          <p14:tracePt t="206809" x="17102138" y="16287750"/>
          <p14:tracePt t="206957" x="17059275" y="16244888"/>
          <p14:tracePt t="207063" x="17059275" y="16202025"/>
          <p14:tracePt t="207719" x="17102138" y="16202025"/>
          <p14:tracePt t="207731" x="17145000" y="16202025"/>
          <p14:tracePt t="207743" x="17230725" y="16244888"/>
          <p14:tracePt t="207755" x="17316450" y="16244888"/>
          <p14:tracePt t="207772" x="17402175" y="16244888"/>
          <p14:tracePt t="207788" x="17573625" y="16287750"/>
          <p14:tracePt t="207805" x="17702213" y="16330613"/>
          <p14:tracePt t="207822" x="17787938" y="16330613"/>
          <p14:tracePt t="207838" x="17873663" y="16330613"/>
          <p14:tracePt t="207855" x="17916525" y="16330613"/>
          <p14:tracePt t="207893" x="17959388" y="16330613"/>
          <p14:tracePt t="208022" x="17959388" y="16287750"/>
          <p14:tracePt t="208042" x="17959388" y="16244888"/>
          <p14:tracePt t="208081" x="17959388" y="16202025"/>
          <p14:tracePt t="208128" x="17959388" y="16159163"/>
          <p14:tracePt t="208207" x="17959388" y="16116300"/>
          <p14:tracePt t="208302" x="17959388" y="16073438"/>
          <p14:tracePt t="208421" x="17959388" y="16030575"/>
          <p14:tracePt t="208471" x="17916525" y="16030575"/>
          <p14:tracePt t="208490" x="17916525" y="15987713"/>
          <p14:tracePt t="208539" x="17873663" y="15987713"/>
          <p14:tracePt t="208619" x="17830800" y="15987713"/>
          <p14:tracePt t="235092" x="17830800" y="16116300"/>
          <p14:tracePt t="235104" x="17830800" y="16416338"/>
          <p14:tracePt t="235118" x="17702213" y="17316450"/>
          <p14:tracePt t="235130" x="17659350" y="17916525"/>
          <p14:tracePt t="235147" x="17530763" y="18816638"/>
          <p14:tracePt t="235163" x="17487900" y="19159538"/>
          <p14:tracePt t="235179" x="17402175" y="19502438"/>
          <p14:tracePt t="235196" x="17359313" y="19588163"/>
          <p14:tracePt t="235213" x="17359313" y="19631025"/>
          <p14:tracePt t="235229" x="17359313" y="19716750"/>
          <p14:tracePt t="235246" x="17316450" y="19759613"/>
          <p14:tracePt t="235262" x="17273588" y="19973925"/>
          <p14:tracePt t="235279" x="17187863" y="20102513"/>
          <p14:tracePt t="235296" x="17102138" y="20488275"/>
          <p14:tracePt t="235312" x="16973550" y="20959763"/>
          <p14:tracePt t="235330" x="16844963" y="21388388"/>
          <p14:tracePt t="235345" x="16844963" y="21516975"/>
          <p14:tracePt t="235362" x="16802100" y="21645563"/>
          <p14:tracePt t="235379" x="16802100" y="21731288"/>
          <p14:tracePt t="235412" x="16802100" y="21774150"/>
          <p14:tracePt t="235440" x="16802100" y="21817013"/>
          <p14:tracePt t="235459" x="16802100" y="21859875"/>
          <p14:tracePt t="235499" x="16802100" y="21902738"/>
          <p14:tracePt t="235568" x="16802100" y="21945600"/>
          <p14:tracePt t="236337" x="16802100" y="21988463"/>
          <p14:tracePt t="236347" x="16716375" y="21988463"/>
          <p14:tracePt t="236356" x="16673513" y="21988463"/>
          <p14:tracePt t="236365" x="16587788" y="21988463"/>
          <p14:tracePt t="236377" x="16502063" y="22031325"/>
          <p14:tracePt t="236394" x="16416338" y="22031325"/>
          <p14:tracePt t="236410" x="16373475" y="22031325"/>
          <p14:tracePt t="236427" x="16244888" y="22031325"/>
          <p14:tracePt t="236443" x="16159163" y="22031325"/>
          <p14:tracePt t="236461" x="16116300" y="22074188"/>
          <p14:tracePt t="236477" x="15987713" y="22117050"/>
          <p14:tracePt t="236494" x="15944850" y="22159913"/>
          <p14:tracePt t="236511" x="15901988" y="22288500"/>
          <p14:tracePt t="236527" x="15816263" y="22417088"/>
          <p14:tracePt t="236544" x="15730538" y="22845713"/>
          <p14:tracePt t="236561" x="15644813" y="23360063"/>
          <p14:tracePt t="236577" x="15644813" y="23660100"/>
          <p14:tracePt t="236594" x="15644813" y="23917275"/>
          <p14:tracePt t="236600" x="15644813" y="24045863"/>
          <p14:tracePt t="236610" x="15730538" y="24174450"/>
          <p14:tracePt t="236627" x="15773400" y="24217313"/>
          <p14:tracePt t="236644" x="15901988" y="24345900"/>
          <p14:tracePt t="236660" x="16073438" y="24388763"/>
          <p14:tracePt t="236678" x="16287750" y="24388763"/>
          <p14:tracePt t="236693" x="16459200" y="24388763"/>
          <p14:tracePt t="236710" x="16802100" y="24260175"/>
          <p14:tracePt t="236727" x="17145000" y="24003000"/>
          <p14:tracePt t="236743" x="17316450" y="23745825"/>
          <p14:tracePt t="236760" x="17659350" y="23145750"/>
          <p14:tracePt t="236776" x="17873663" y="22674263"/>
          <p14:tracePt t="236793" x="17873663" y="22459950"/>
          <p14:tracePt t="236810" x="17959388" y="22288500"/>
          <p14:tracePt t="236826" x="17959388" y="22202775"/>
          <p14:tracePt t="236843" x="17959388" y="22159913"/>
          <p14:tracePt t="236876" x="17873663" y="22074188"/>
          <p14:tracePt t="236893" x="17702213" y="21945600"/>
          <p14:tracePt t="236909" x="17616488" y="21902738"/>
          <p14:tracePt t="236926" x="17487900" y="21859875"/>
          <p14:tracePt t="236943" x="17273588" y="21817013"/>
          <p14:tracePt t="236960" x="17145000" y="21817013"/>
          <p14:tracePt t="236976" x="17059275" y="21817013"/>
          <p14:tracePt t="236992" x="16973550" y="21817013"/>
          <p14:tracePt t="237009" x="16887825" y="21817013"/>
          <p14:tracePt t="237026" x="16844963" y="21859875"/>
          <p14:tracePt t="237043" x="16716375" y="21945600"/>
          <p14:tracePt t="237059" x="16673513" y="22074188"/>
          <p14:tracePt t="237076" x="16587788" y="22074188"/>
          <p14:tracePt t="237093" x="16587788" y="22117050"/>
          <p14:tracePt t="246546" x="16587788" y="22074188"/>
          <p14:tracePt t="246567" x="16587788" y="21988463"/>
          <p14:tracePt t="246584" x="16630650" y="21902738"/>
          <p14:tracePt t="246596" x="16630650" y="21817013"/>
          <p14:tracePt t="246612" x="16630650" y="21645563"/>
          <p14:tracePt t="246628" x="16630650" y="21559838"/>
          <p14:tracePt t="246644" x="16630650" y="21474113"/>
          <p14:tracePt t="246661" x="16630650" y="21431250"/>
          <p14:tracePt t="246678" x="16630650" y="21388388"/>
          <p14:tracePt t="246694" x="16544925" y="21345525"/>
          <p14:tracePt t="246711" x="16416338" y="21259800"/>
          <p14:tracePt t="246727" x="16373475" y="21216938"/>
          <p14:tracePt t="246744" x="16287750" y="21131213"/>
          <p14:tracePt t="246761" x="16202025" y="21131213"/>
          <p14:tracePt t="246777" x="16116300" y="21088350"/>
          <p14:tracePt t="246794" x="16073438" y="21045488"/>
          <p14:tracePt t="246811" x="15944850" y="21002625"/>
          <p14:tracePt t="246827" x="15816263" y="21002625"/>
          <p14:tracePt t="246844" x="15687675" y="20959763"/>
          <p14:tracePt t="246861" x="15601950" y="20959763"/>
          <p14:tracePt t="246877" x="15516225" y="20916900"/>
          <p14:tracePt t="246894" x="15344775" y="20916900"/>
          <p14:tracePt t="246911" x="15301913" y="20916900"/>
          <p14:tracePt t="246927" x="15173325" y="20916900"/>
          <p14:tracePt t="246944" x="15044738" y="20916900"/>
          <p14:tracePt t="246961" x="15001875" y="20916900"/>
          <p14:tracePt t="246977" x="14873288" y="21002625"/>
          <p14:tracePt t="246994" x="14744700" y="21088350"/>
          <p14:tracePt t="247011" x="14658975" y="21174075"/>
          <p14:tracePt t="247027" x="14573250" y="21216938"/>
          <p14:tracePt t="247044" x="14487525" y="21302663"/>
          <p14:tracePt t="247060" x="14444663" y="21388388"/>
          <p14:tracePt t="247077" x="14401800" y="21474113"/>
          <p14:tracePt t="247094" x="14358938" y="21688425"/>
          <p14:tracePt t="247110" x="14273213" y="21817013"/>
          <p14:tracePt t="247127" x="14273213" y="21945600"/>
          <p14:tracePt t="247144" x="14273213" y="21988463"/>
          <p14:tracePt t="247149" x="14273213" y="22031325"/>
          <p14:tracePt t="247160" x="14273213" y="22074188"/>
          <p14:tracePt t="247177" x="14273213" y="22202775"/>
          <p14:tracePt t="247194" x="14273213" y="22374225"/>
          <p14:tracePt t="247210" x="14358938" y="22717125"/>
          <p14:tracePt t="247227" x="14487525" y="23188613"/>
          <p14:tracePt t="247244" x="14616113" y="23402925"/>
          <p14:tracePt t="247260" x="14787563" y="23831550"/>
          <p14:tracePt t="247277" x="15001875" y="24088725"/>
          <p14:tracePt t="247295" x="15173325" y="24303038"/>
          <p14:tracePt t="247310" x="15301913" y="24474488"/>
          <p14:tracePt t="247327" x="15559088" y="24688800"/>
          <p14:tracePt t="247343" x="15859125" y="24945975"/>
          <p14:tracePt t="247360" x="15987713" y="25031700"/>
          <p14:tracePt t="247377" x="16330613" y="25203150"/>
          <p14:tracePt t="247393" x="16587788" y="25246013"/>
          <p14:tracePt t="247411" x="16844963" y="25246013"/>
          <p14:tracePt t="247427" x="16930688" y="25246013"/>
          <p14:tracePt t="247444" x="17145000" y="25203150"/>
          <p14:tracePt t="247460" x="17187863" y="25160288"/>
          <p14:tracePt t="247477" x="17402175" y="24988838"/>
          <p14:tracePt t="247494" x="17659350" y="24731663"/>
          <p14:tracePt t="247510" x="17916525" y="24388763"/>
          <p14:tracePt t="247527" x="18130838" y="24131588"/>
          <p14:tracePt t="247531" x="18302288" y="23874413"/>
          <p14:tracePt t="247545" x="18473738" y="23702963"/>
          <p14:tracePt t="247560" x="18645188" y="23402925"/>
          <p14:tracePt t="247577" x="18773775" y="23188613"/>
          <p14:tracePt t="247593" x="18859500" y="23102888"/>
          <p14:tracePt t="247610" x="18859500" y="22931438"/>
          <p14:tracePt t="247627" x="18859500" y="22631400"/>
          <p14:tracePt t="247643" x="18859500" y="22374225"/>
          <p14:tracePt t="247660" x="18773775" y="21859875"/>
          <p14:tracePt t="247676" x="18602325" y="21388388"/>
          <p14:tracePt t="247694" x="18430875" y="21088350"/>
          <p14:tracePt t="247710" x="18388013" y="20916900"/>
          <p14:tracePt t="247726" x="18259425" y="20702588"/>
          <p14:tracePt t="247743" x="18087975" y="20445413"/>
          <p14:tracePt t="247760" x="18045113" y="20359688"/>
          <p14:tracePt t="247776" x="17873663" y="20231100"/>
          <p14:tracePt t="247793" x="17702213" y="20059650"/>
          <p14:tracePt t="247809" x="17573625" y="20016788"/>
          <p14:tracePt t="247826" x="17402175" y="19931063"/>
          <p14:tracePt t="247842" x="17230725" y="19845338"/>
          <p14:tracePt t="247859" x="17016413" y="19845338"/>
          <p14:tracePt t="247876" x="16887825" y="19802475"/>
          <p14:tracePt t="247892" x="16673513" y="19802475"/>
          <p14:tracePt t="247909" x="16459200" y="19802475"/>
          <p14:tracePt t="247926" x="16330613" y="19802475"/>
          <p14:tracePt t="247942" x="16116300" y="19802475"/>
          <p14:tracePt t="247959" x="15901988" y="19802475"/>
          <p14:tracePt t="247975" x="15773400" y="19888200"/>
          <p14:tracePt t="247992" x="15601950" y="19931063"/>
          <p14:tracePt t="248009" x="15430500" y="20016788"/>
          <p14:tracePt t="248025" x="15173325" y="20188238"/>
          <p14:tracePt t="248042" x="15087600" y="20273963"/>
          <p14:tracePt t="248059" x="14916150" y="20402550"/>
          <p14:tracePt t="248076" x="14787563" y="20531138"/>
          <p14:tracePt t="248092" x="14744700" y="20574000"/>
          <p14:tracePt t="248109" x="14701838" y="20574000"/>
          <p14:tracePt t="248410" x="14658975" y="20659725"/>
          <p14:tracePt t="248423" x="14573250" y="20788313"/>
          <p14:tracePt t="248437" x="14444663" y="21002625"/>
          <p14:tracePt t="248450" x="14316075" y="21174075"/>
          <p14:tracePt t="248463" x="14273213" y="21259800"/>
          <p14:tracePt t="248476" x="14187488" y="21388388"/>
          <p14:tracePt t="248492" x="14187488" y="21431250"/>
          <p14:tracePt t="248509" x="14144625" y="21516975"/>
          <p14:tracePt t="248525" x="14144625" y="21688425"/>
          <p14:tracePt t="248542" x="14144625" y="21817013"/>
          <p14:tracePt t="248558" x="14144625" y="22202775"/>
          <p14:tracePt t="248575" x="14144625" y="22674263"/>
          <p14:tracePt t="248592" x="14230350" y="23017163"/>
          <p14:tracePt t="248609" x="14230350" y="23102888"/>
          <p14:tracePt t="248625" x="14273213" y="23231475"/>
          <p14:tracePt t="248641" x="14316075" y="23274338"/>
          <p14:tracePt t="248660" x="14358938" y="23317200"/>
          <p14:tracePt t="248675" x="14444663" y="23360063"/>
          <p14:tracePt t="248691" x="14487525" y="23402925"/>
          <p14:tracePt t="248709" x="14616113" y="23445788"/>
          <p14:tracePt t="248725" x="14701838" y="23488650"/>
          <p14:tracePt t="248742" x="14959013" y="23531513"/>
          <p14:tracePt t="248761" x="15387638" y="23660100"/>
          <p14:tracePt t="248775" x="15687675" y="23788688"/>
          <p14:tracePt t="248792" x="16287750" y="23960138"/>
          <p14:tracePt t="248797" x="16502063" y="24088725"/>
          <p14:tracePt t="248812" x="16673513" y="24174450"/>
          <p14:tracePt t="248824" x="16759238" y="24217313"/>
          <p14:tracePt t="248841" x="16930688" y="24260175"/>
          <p14:tracePt t="248857" x="17016413" y="24303038"/>
          <p14:tracePt t="248875" x="17102138" y="24303038"/>
          <p14:tracePt t="248907" x="17145000" y="24303038"/>
          <p14:tracePt t="248924" x="17187863" y="24260175"/>
          <p14:tracePt t="248941" x="17273588" y="24217313"/>
          <p14:tracePt t="248958" x="17359313" y="24088725"/>
          <p14:tracePt t="248974" x="17487900" y="24003000"/>
          <p14:tracePt t="248992" x="17616488" y="23874413"/>
          <p14:tracePt t="249008" x="17702213" y="23788688"/>
          <p14:tracePt t="249024" x="17830800" y="23702963"/>
          <p14:tracePt t="249041" x="17873663" y="23660100"/>
          <p14:tracePt t="249058" x="17873663" y="23617238"/>
          <p14:tracePt t="249074" x="17916525" y="23574375"/>
          <p14:tracePt t="249091" x="17959388" y="23488650"/>
          <p14:tracePt t="249107" x="17959388" y="23445788"/>
          <p14:tracePt t="249124" x="17959388" y="23360063"/>
          <p14:tracePt t="249140" x="17959388" y="23231475"/>
          <p14:tracePt t="249158" x="17959388" y="23102888"/>
          <p14:tracePt t="249190" x="17959388" y="23017163"/>
          <p14:tracePt t="249207" x="17959388" y="22845713"/>
          <p14:tracePt t="249224" x="17959388" y="22759988"/>
          <p14:tracePt t="249240" x="17959388" y="22502813"/>
          <p14:tracePt t="249257" x="17959388" y="22245638"/>
          <p14:tracePt t="249273" x="17959388" y="22117050"/>
          <p14:tracePt t="249290" x="17873663" y="21902738"/>
          <p14:tracePt t="249307" x="17745075" y="21645563"/>
          <p14:tracePt t="249324" x="17573625" y="21474113"/>
          <p14:tracePt t="249340" x="17445038" y="21302663"/>
          <p14:tracePt t="249357" x="17187863" y="21088350"/>
          <p14:tracePt t="249373" x="16930688" y="20916900"/>
          <p14:tracePt t="249390" x="16844963" y="20874038"/>
          <p14:tracePt t="249407" x="16673513" y="20788313"/>
          <p14:tracePt t="249423" x="16373475" y="20702588"/>
          <p14:tracePt t="249440" x="16159163" y="20659725"/>
          <p14:tracePt t="249457" x="16030575" y="20659725"/>
          <p14:tracePt t="249473" x="15816263" y="20659725"/>
          <p14:tracePt t="249490" x="15687675" y="20659725"/>
          <p14:tracePt t="249506" x="15430500" y="20659725"/>
          <p14:tracePt t="249523" x="15173325" y="20659725"/>
          <p14:tracePt t="249540" x="14873288" y="20659725"/>
          <p14:tracePt t="249556" x="14744700" y="20659725"/>
          <p14:tracePt t="249573" x="14530388" y="20702588"/>
          <p14:tracePt t="249590" x="14273213" y="20745450"/>
          <p14:tracePt t="249607" x="14101763" y="20788313"/>
          <p14:tracePt t="249623" x="14016038" y="20831175"/>
          <p14:tracePt t="249640" x="13844588" y="20874038"/>
          <p14:tracePt t="249656" x="13758863" y="20959763"/>
          <p14:tracePt t="249673" x="13716000" y="20959763"/>
          <p14:tracePt t="249689" x="13673138" y="21002625"/>
          <p14:tracePt t="249706" x="13630275" y="21088350"/>
          <p14:tracePt t="249723" x="13587413" y="21131213"/>
          <p14:tracePt t="249739" x="13544550" y="21302663"/>
          <p14:tracePt t="249756" x="13458825" y="21388388"/>
          <p14:tracePt t="249773" x="13458825" y="21474113"/>
          <p14:tracePt t="249789" x="13373100" y="21602700"/>
          <p14:tracePt t="249806" x="13330238" y="21859875"/>
          <p14:tracePt t="249822" x="13201650" y="22074188"/>
          <p14:tracePt t="249839" x="13201650" y="22117050"/>
          <p14:tracePt t="249856" x="13201650" y="22245638"/>
          <p14:tracePt t="249873" x="13158788" y="22288500"/>
          <p14:tracePt t="249890" x="13158788" y="22374225"/>
          <p14:tracePt t="249906" x="13158788" y="22417088"/>
          <p14:tracePt t="249923" x="13158788" y="22631400"/>
          <p14:tracePt t="249940" x="13244513" y="22888575"/>
          <p14:tracePt t="249956" x="13330238" y="23060025"/>
          <p14:tracePt t="249973" x="13458825" y="23360063"/>
          <p14:tracePt t="249990" x="13501688" y="23488650"/>
          <p14:tracePt t="250007" x="13544550" y="23574375"/>
          <p14:tracePt t="250023" x="13587413" y="23617238"/>
          <p14:tracePt t="250039" x="13673138" y="23660100"/>
          <p14:tracePt t="250057" x="13801725" y="23745825"/>
          <p14:tracePt t="250073" x="13887450" y="23788688"/>
          <p14:tracePt t="250089" x="14058900" y="23831550"/>
          <p14:tracePt t="250106" x="14230350" y="23874413"/>
          <p14:tracePt t="250122" x="14316075" y="23874413"/>
          <p14:tracePt t="250139" x="14487525" y="23917275"/>
          <p14:tracePt t="250146" x="14573250" y="23917275"/>
          <p14:tracePt t="250158" x="14658975" y="23960138"/>
          <p14:tracePt t="250173" x="14873288" y="24003000"/>
          <p14:tracePt t="250189" x="15001875" y="24003000"/>
          <p14:tracePt t="250205" x="15173325" y="24003000"/>
          <p14:tracePt t="250222" x="15301913" y="24003000"/>
          <p14:tracePt t="250239" x="15387638" y="24003000"/>
          <p14:tracePt t="250255" x="15430500" y="24003000"/>
          <p14:tracePt t="250272" x="15516225" y="24003000"/>
          <p14:tracePt t="250305" x="15559088" y="24003000"/>
          <p14:tracePt t="250322" x="15644813" y="24003000"/>
          <p14:tracePt t="250339" x="15687675" y="24003000"/>
          <p14:tracePt t="250355" x="15730538" y="24003000"/>
          <p14:tracePt t="250388" x="15773400" y="24003000"/>
          <p14:tracePt t="298501" x="15859125" y="24003000"/>
          <p14:tracePt t="298512" x="16030575" y="24003000"/>
          <p14:tracePt t="298524" x="16287750" y="24045863"/>
          <p14:tracePt t="298536" x="16973550" y="24174450"/>
          <p14:tracePt t="298549" x="17445038" y="24260175"/>
          <p14:tracePt t="298563" x="17916525" y="24345900"/>
          <p14:tracePt t="298580" x="18773775" y="24431625"/>
          <p14:tracePt t="298597" x="19716750" y="24517350"/>
          <p14:tracePt t="298614" x="20402550" y="24560213"/>
          <p14:tracePt t="298630" x="20745450" y="24603075"/>
          <p14:tracePt t="298646" x="21216938" y="24688800"/>
          <p14:tracePt t="298663" x="21516975" y="24731663"/>
          <p14:tracePt t="298680" x="21602700" y="24774525"/>
          <p14:tracePt t="298696" x="21731288" y="24817388"/>
          <p14:tracePt t="298713" x="21817013" y="24903113"/>
          <p14:tracePt t="298730" x="21859875" y="24988838"/>
          <p14:tracePt t="298746" x="21945600" y="25160288"/>
          <p14:tracePt t="298764" x="22074188" y="25417463"/>
          <p14:tracePt t="298780" x="22202775" y="25588913"/>
          <p14:tracePt t="298796" x="22245638" y="25717500"/>
          <p14:tracePt t="298813" x="22374225" y="25974675"/>
          <p14:tracePt t="298829" x="22545675" y="26231850"/>
          <p14:tracePt t="298847" x="22674263" y="26403300"/>
          <p14:tracePt t="298851" x="22759988" y="26531888"/>
          <p14:tracePt t="298863" x="22888575" y="26703338"/>
          <p14:tracePt t="298880" x="23060025" y="26831925"/>
          <p14:tracePt t="298898" x="23188613" y="26917650"/>
          <p14:tracePt t="298913" x="23317200" y="26917650"/>
          <p14:tracePt t="298930" x="23445788" y="26960513"/>
          <p14:tracePt t="298947" x="23617238" y="27003375"/>
          <p14:tracePt t="298964" x="23660100" y="27003375"/>
          <p14:tracePt t="303911" x="23702963" y="27003375"/>
          <p14:tracePt t="303949" x="23745825" y="27003375"/>
          <p14:tracePt t="303962" x="23745825" y="27046238"/>
          <p14:tracePt t="303975" x="23831550" y="27046238"/>
          <p14:tracePt t="304005" x="23960138" y="27046238"/>
          <p14:tracePt t="304022" x="24003000" y="27046238"/>
          <p14:tracePt t="304039" x="24131588" y="27046238"/>
          <p14:tracePt t="304056" x="24217313" y="27046238"/>
          <p14:tracePt t="304073" x="24260175" y="27046238"/>
          <p14:tracePt t="304106" x="24303038" y="27046238"/>
          <p14:tracePt t="304134" x="24345900" y="27046238"/>
          <p14:tracePt t="304163" x="24388763" y="27046238"/>
          <p14:tracePt t="304174" x="24431625" y="27046238"/>
          <p14:tracePt t="304188" x="24474488" y="27046238"/>
          <p14:tracePt t="304205" x="24560213" y="27046238"/>
          <p14:tracePt t="304221" x="24645938" y="27046238"/>
          <p14:tracePt t="304238" x="24688800" y="27046238"/>
          <p14:tracePt t="304255" x="24731663" y="27046238"/>
          <p14:tracePt t="304271" x="24774525" y="27046238"/>
          <p14:tracePt t="304288" x="24817388" y="27046238"/>
          <p14:tracePt t="304327" x="24860250" y="27046238"/>
          <p14:tracePt t="323433" x="24903113" y="27046238"/>
          <p14:tracePt t="323444" x="24945975" y="27046238"/>
          <p14:tracePt t="323459" x="25117425" y="26960513"/>
          <p14:tracePt t="323475" x="25160288" y="26874788"/>
          <p14:tracePt t="323492" x="25374600" y="26531888"/>
          <p14:tracePt t="323508" x="25588913" y="26103263"/>
          <p14:tracePt t="323525" x="25674638" y="25931813"/>
          <p14:tracePt t="323541" x="25760363" y="25631775"/>
          <p14:tracePt t="323558" x="25803225" y="25503188"/>
          <p14:tracePt t="323576" x="25803225" y="25374600"/>
          <p14:tracePt t="323608" x="25803225" y="25331738"/>
          <p14:tracePt t="323625" x="25803225" y="25246013"/>
          <p14:tracePt t="323642" x="25803225" y="25203150"/>
          <p14:tracePt t="323658" x="25803225" y="25074563"/>
          <p14:tracePt t="323675" x="25674638" y="24945975"/>
          <p14:tracePt t="323692" x="25674638" y="24903113"/>
          <p14:tracePt t="323708" x="25631775" y="24817388"/>
          <p14:tracePt t="323725" x="25588913" y="24731663"/>
          <p14:tracePt t="323742" x="25546050" y="24731663"/>
          <p14:tracePt t="323758" x="25546050" y="24688800"/>
          <p14:tracePt t="323775" x="25503188" y="24645938"/>
          <p14:tracePt t="323803" x="25460325" y="24645938"/>
          <p14:tracePt t="323815" x="25460325" y="24603075"/>
          <p14:tracePt t="323833" x="25417463" y="24603075"/>
          <p14:tracePt t="323843" x="25374600" y="24603075"/>
          <p14:tracePt t="323862" x="25331738" y="24603075"/>
          <p14:tracePt t="323875" x="25288875" y="24603075"/>
          <p14:tracePt t="323891" x="25203150" y="24603075"/>
          <p14:tracePt t="323908" x="25160288" y="24603075"/>
          <p14:tracePt t="323941" x="25117425" y="24603075"/>
          <p14:tracePt t="323958" x="25074563" y="24603075"/>
          <p14:tracePt t="323974" x="25031700" y="24645938"/>
          <p14:tracePt t="323991" x="24988838" y="24645938"/>
          <p14:tracePt t="324008" x="24903113" y="24688800"/>
          <p14:tracePt t="324026" x="24817388" y="24688800"/>
          <p14:tracePt t="324057" x="24774525" y="24731663"/>
          <p14:tracePt t="324064" x="24688800" y="24731663"/>
          <p14:tracePt t="324077" x="24688800" y="24774525"/>
          <p14:tracePt t="324091" x="24645938" y="24817388"/>
          <p14:tracePt t="324108" x="24560213" y="24903113"/>
          <p14:tracePt t="324125" x="24560213" y="24945975"/>
          <p14:tracePt t="324141" x="24517350" y="24988838"/>
          <p14:tracePt t="324165" x="24517350" y="25031700"/>
          <p14:tracePt t="324184" x="24517350" y="25074563"/>
          <p14:tracePt t="324203" x="24517350" y="25117425"/>
          <p14:tracePt t="324213" x="24517350" y="25160288"/>
          <p14:tracePt t="324224" x="24517350" y="25203150"/>
          <p14:tracePt t="324240" x="24517350" y="25288875"/>
          <p14:tracePt t="324257" x="24517350" y="25331738"/>
          <p14:tracePt t="324274" x="24517350" y="25374600"/>
          <p14:tracePt t="324544" x="24431625" y="25374600"/>
          <p14:tracePt t="324554" x="24260175" y="25374600"/>
          <p14:tracePt t="324564" x="24003000" y="25374600"/>
          <p14:tracePt t="324573" x="23617238" y="25374600"/>
          <p14:tracePt t="324589" x="23188613" y="25374600"/>
          <p14:tracePt t="324606" x="22417088" y="25331738"/>
          <p14:tracePt t="324623" x="21774150" y="25288875"/>
          <p14:tracePt t="324640" x="21474113" y="25288875"/>
          <p14:tracePt t="324656" x="21345525" y="25288875"/>
          <p14:tracePt t="324673" x="21216938" y="25331738"/>
          <p14:tracePt t="324689" x="21088350" y="25417463"/>
          <p14:tracePt t="324706" x="21045488" y="25460325"/>
          <p14:tracePt t="324723" x="21045488" y="25631775"/>
          <p14:tracePt t="324739" x="21002625" y="25846088"/>
          <p14:tracePt t="324756" x="21002625" y="26274713"/>
          <p14:tracePt t="324772" x="21002625" y="26617613"/>
          <p14:tracePt t="324789" x="21002625" y="27303413"/>
          <p14:tracePt t="324806" x="21002625" y="27903488"/>
          <p14:tracePt t="324822" x="21002625" y="28117800"/>
          <p14:tracePt t="324839" x="21002625" y="28332113"/>
          <p14:tracePt t="324856" x="21002625" y="28417838"/>
          <p14:tracePt t="324872" x="21002625" y="28460700"/>
          <p14:tracePt t="324889" x="21174075" y="28460700"/>
          <p14:tracePt t="324906" x="21474113" y="28503563"/>
          <p14:tracePt t="324923" x="21902738" y="28503563"/>
          <p14:tracePt t="324939" x="22117050" y="28503563"/>
          <p14:tracePt t="324956" x="22374225" y="28503563"/>
          <p14:tracePt t="324972" x="22674263" y="28503563"/>
          <p14:tracePt t="324989" x="22759988" y="28460700"/>
          <p14:tracePt t="325006" x="22845713" y="28374975"/>
          <p14:tracePt t="325022" x="23017163" y="28160663"/>
          <p14:tracePt t="325039" x="23145750" y="28032075"/>
          <p14:tracePt t="325055" x="23360063" y="27689175"/>
          <p14:tracePt t="325072" x="23660100" y="27260550"/>
          <p14:tracePt t="325089" x="23702963" y="27131963"/>
          <p14:tracePt t="325105" x="23745825" y="26917650"/>
          <p14:tracePt t="325122" x="23788688" y="26617613"/>
          <p14:tracePt t="325139" x="23831550" y="26103263"/>
          <p14:tracePt t="325155" x="23831550" y="25888950"/>
          <p14:tracePt t="325172" x="23874413" y="25588913"/>
          <p14:tracePt t="325188" x="23874413" y="25417463"/>
          <p14:tracePt t="325206" x="23874413" y="25374600"/>
          <p14:tracePt t="325238" x="23874413" y="25331738"/>
          <p14:tracePt t="325256" x="23788688" y="25331738"/>
          <p14:tracePt t="325272" x="23702963" y="25288875"/>
          <p14:tracePt t="325288" x="23617238" y="25203150"/>
          <p14:tracePt t="325305" x="23531513" y="25203150"/>
          <p14:tracePt t="325322" x="23445788" y="25160288"/>
          <p14:tracePt t="325338" x="23360063" y="25117425"/>
          <p14:tracePt t="325355" x="23274338" y="25031700"/>
          <p14:tracePt t="325372" x="23102888" y="24988838"/>
          <p14:tracePt t="325388" x="23060025" y="24945975"/>
          <p14:tracePt t="325405" x="22888575" y="24945975"/>
          <p14:tracePt t="325421" x="22802850" y="24945975"/>
          <p14:tracePt t="325438" x="22759988" y="24945975"/>
          <p14:tracePt t="325455" x="22588538" y="25031700"/>
          <p14:tracePt t="325471" x="22459950" y="25117425"/>
          <p14:tracePt t="325488" x="22374225" y="25117425"/>
          <p14:tracePt t="325505" x="22288500" y="25203150"/>
          <p14:tracePt t="325521" x="22288500" y="25246013"/>
          <p14:tracePt t="325538" x="22245638" y="25246013"/>
          <p14:tracePt t="325571" x="22245638" y="25288875"/>
          <p14:tracePt t="325598" x="22245638" y="25331738"/>
          <p14:tracePt t="325617" x="22245638" y="25374600"/>
          <p14:tracePt t="325646" x="22245638" y="25417463"/>
          <p14:tracePt t="325676" x="22245638" y="25460325"/>
          <p14:tracePt t="325695" x="22245638" y="25503188"/>
          <p14:tracePt t="325705" x="22245638" y="25546050"/>
          <p14:tracePt t="325715" x="22245638" y="25631775"/>
          <p14:tracePt t="325725" x="22245638" y="25717500"/>
          <p14:tracePt t="325738" x="22288500" y="25803225"/>
          <p14:tracePt t="325754" x="22331363" y="26017538"/>
          <p14:tracePt t="325771" x="22374225" y="26103263"/>
          <p14:tracePt t="325788" x="22417088" y="26231850"/>
          <p14:tracePt t="325804" x="22459950" y="26317575"/>
          <p14:tracePt t="325822" x="22502813" y="26446163"/>
          <p14:tracePt t="325838" x="22545675" y="26489025"/>
          <p14:tracePt t="325854" x="22674263" y="26660475"/>
          <p14:tracePt t="325871" x="22802850" y="26917650"/>
          <p14:tracePt t="325888" x="22931438" y="27003375"/>
          <p14:tracePt t="325904" x="23102888" y="27217688"/>
          <p14:tracePt t="325921" x="23188613" y="27303413"/>
          <p14:tracePt t="325938" x="23274338" y="27346275"/>
          <p14:tracePt t="325956" x="23317200" y="27346275"/>
          <p14:tracePt t="325971" x="23360063" y="27346275"/>
          <p14:tracePt t="325988" x="23402925" y="27346275"/>
          <p14:tracePt t="326005" x="23531513" y="27303413"/>
          <p14:tracePt t="326021" x="23702963" y="27174825"/>
          <p14:tracePt t="326038" x="23874413" y="27003375"/>
          <p14:tracePt t="326055" x="23960138" y="26917650"/>
          <p14:tracePt t="326071" x="24088725" y="26703338"/>
          <p14:tracePt t="326080" x="24174450" y="26574750"/>
          <p14:tracePt t="326092" x="24217313" y="26489025"/>
          <p14:tracePt t="326106" x="24303038" y="26231850"/>
          <p14:tracePt t="326121" x="24303038" y="26146125"/>
          <p14:tracePt t="326138" x="24303038" y="25931813"/>
          <p14:tracePt t="326155" x="24303038" y="25503188"/>
          <p14:tracePt t="326171" x="24303038" y="25246013"/>
          <p14:tracePt t="326187" x="24260175" y="25117425"/>
          <p14:tracePt t="326204" x="24131588" y="24903113"/>
          <p14:tracePt t="326221" x="24045863" y="24774525"/>
          <p14:tracePt t="326237" x="23874413" y="24645938"/>
          <p14:tracePt t="326254" x="23702963" y="24517350"/>
          <p14:tracePt t="326271" x="23445788" y="24474488"/>
          <p14:tracePt t="326287" x="23317200" y="24431625"/>
          <p14:tracePt t="326304" x="23102888" y="24431625"/>
          <p14:tracePt t="326320" x="22931438" y="24431625"/>
          <p14:tracePt t="326337" x="22888575" y="24431625"/>
          <p14:tracePt t="326353" x="22717125" y="24474488"/>
          <p14:tracePt t="326370" x="22631400" y="24560213"/>
          <p14:tracePt t="326387" x="22588538" y="24645938"/>
          <p14:tracePt t="326403" x="22459950" y="24860250"/>
          <p14:tracePt t="326420" x="22331363" y="25203150"/>
          <p14:tracePt t="326437" x="22117050" y="25846088"/>
          <p14:tracePt t="326453" x="22031325" y="26231850"/>
          <p14:tracePt t="326470" x="21859875" y="26746200"/>
          <p14:tracePt t="326487" x="21817013" y="27046238"/>
          <p14:tracePt t="326503" x="21817013" y="27131963"/>
          <p14:tracePt t="326520" x="21817013" y="27217688"/>
          <p14:tracePt t="326537" x="21817013" y="27346275"/>
          <p14:tracePt t="326555" x="21945600" y="27560588"/>
          <p14:tracePt t="326570" x="22074188" y="27646313"/>
          <p14:tracePt t="326577" x="22202775" y="27817763"/>
          <p14:tracePt t="326590" x="22417088" y="27946350"/>
          <p14:tracePt t="326604" x="22759988" y="28203525"/>
          <p14:tracePt t="326620" x="22974300" y="28289250"/>
          <p14:tracePt t="326637" x="23231475" y="28332113"/>
          <p14:tracePt t="326653" x="23402925" y="28332113"/>
          <p14:tracePt t="326671" x="23617238" y="28332113"/>
          <p14:tracePt t="326687" x="23702963" y="28203525"/>
          <p14:tracePt t="326704" x="23960138" y="27860625"/>
          <p14:tracePt t="326720" x="24045863" y="27689175"/>
          <p14:tracePt t="326737" x="24303038" y="27131963"/>
          <p14:tracePt t="326753" x="24474488" y="26574750"/>
          <p14:tracePt t="326770" x="24560213" y="26146125"/>
          <p14:tracePt t="326787" x="24560213" y="26017538"/>
          <p14:tracePt t="326803" x="24560213" y="25717500"/>
          <p14:tracePt t="326820" x="24517350" y="25503188"/>
          <p14:tracePt t="326837" x="24303038" y="25246013"/>
          <p14:tracePt t="326853" x="24174450" y="25117425"/>
          <p14:tracePt t="326870" x="23874413" y="24945975"/>
          <p14:tracePt t="326887" x="23574375" y="24860250"/>
          <p14:tracePt t="326903" x="23445788" y="24860250"/>
          <p14:tracePt t="326920" x="23274338" y="24817388"/>
          <p14:tracePt t="326936" x="23102888" y="24817388"/>
          <p14:tracePt t="326954" x="23060025" y="24817388"/>
          <p14:tracePt t="326970" x="22931438" y="24817388"/>
          <p14:tracePt t="326986" x="22845713" y="24860250"/>
          <p14:tracePt t="327004" x="22802850" y="24945975"/>
          <p14:tracePt t="327020" x="22759988" y="24945975"/>
          <p14:tracePt t="327036" x="22717125" y="25117425"/>
          <p14:tracePt t="327053" x="22631400" y="25331738"/>
          <p14:tracePt t="327070" x="22588538" y="25417463"/>
          <p14:tracePt t="327077" x="22545675" y="25460325"/>
          <p14:tracePt t="327089" x="22502813" y="25588913"/>
          <p14:tracePt t="327103" x="22502813" y="25674638"/>
          <p14:tracePt t="327120" x="22502813" y="25717500"/>
          <p14:tracePt t="327136" x="22502813" y="25760363"/>
          <p14:tracePt t="327153" x="22502813" y="25803225"/>
          <p14:tracePt t="327174" x="22502813" y="25846088"/>
          <p14:tracePt t="327209" x="22502813" y="25888950"/>
          <p14:tracePt t="327229" x="22502813" y="25931813"/>
          <p14:tracePt t="327238" x="22545675" y="25974675"/>
          <p14:tracePt t="327248" x="22545675" y="26060400"/>
          <p14:tracePt t="327258" x="22631400" y="26188988"/>
          <p14:tracePt t="327269" x="22674263" y="26274713"/>
          <p14:tracePt t="327286" x="22759988" y="26446163"/>
          <p14:tracePt t="327302" x="22759988" y="26531888"/>
          <p14:tracePt t="327319" x="22845713" y="26574750"/>
          <p14:tracePt t="327335" x="22845713" y="26617613"/>
          <p14:tracePt t="327352" x="22888575" y="26660475"/>
          <p14:tracePt t="327369" x="22974300" y="26703338"/>
          <p14:tracePt t="327385" x="23102888" y="26789063"/>
          <p14:tracePt t="327402" x="23231475" y="26789063"/>
          <p14:tracePt t="327419" x="23317200" y="26831925"/>
          <p14:tracePt t="327435" x="23402925" y="26831925"/>
          <p14:tracePt t="327454" x="23445788" y="26831925"/>
          <p14:tracePt t="327473" x="23488650" y="26831925"/>
          <p14:tracePt t="327485" x="23531513" y="26789063"/>
          <p14:tracePt t="327502" x="23574375" y="26574750"/>
          <p14:tracePt t="327519" x="23617238" y="26489025"/>
          <p14:tracePt t="327535" x="23702963" y="26317575"/>
          <p14:tracePt t="327552" x="23745825" y="26146125"/>
          <p14:tracePt t="327569" x="23788688" y="26017538"/>
          <p14:tracePt t="327585" x="23788688" y="25888950"/>
          <p14:tracePt t="327602" x="23788688" y="25460325"/>
          <p14:tracePt t="327618" x="23788688" y="24603075"/>
          <p14:tracePt t="327635" x="23745825" y="24088725"/>
          <p14:tracePt t="327652" x="23617238" y="23445788"/>
          <p14:tracePt t="327668" x="23445788" y="23145750"/>
          <p14:tracePt t="327686" x="23360063" y="22974300"/>
          <p14:tracePt t="327702" x="23274338" y="22974300"/>
          <p14:tracePt t="327718" x="23102888" y="22888575"/>
          <p14:tracePt t="327735" x="22845713" y="22888575"/>
          <p14:tracePt t="327752" x="22674263" y="22888575"/>
          <p14:tracePt t="327768" x="22459950" y="22888575"/>
          <p14:tracePt t="327785" x="22245638" y="22931438"/>
          <p14:tracePt t="327801" x="22202775" y="22931438"/>
          <p14:tracePt t="327818" x="22117050" y="23017163"/>
          <p14:tracePt t="327835" x="22074188" y="23145750"/>
          <p14:tracePt t="327852" x="22031325" y="23231475"/>
          <p14:tracePt t="327868" x="22031325" y="23317200"/>
          <p14:tracePt t="327884" x="21988463" y="23445788"/>
          <p14:tracePt t="327901" x="21988463" y="23531513"/>
          <p14:tracePt t="327918" x="21988463" y="23574375"/>
          <p14:tracePt t="327935" x="21988463" y="23617238"/>
          <p14:tracePt t="327951" x="21988463" y="23660100"/>
          <p14:tracePt t="327968" x="21988463" y="23702963"/>
          <p14:tracePt t="328888" x="22031325" y="23702963"/>
          <p14:tracePt t="328901" x="22074188" y="23702963"/>
          <p14:tracePt t="328912" x="22159913" y="23702963"/>
          <p14:tracePt t="328922" x="22288500" y="23702963"/>
          <p14:tracePt t="328933" x="22374225" y="23745825"/>
          <p14:tracePt t="328950" x="22545675" y="23745825"/>
          <p14:tracePt t="328966" x="23060025" y="23745825"/>
          <p14:tracePt t="328983" x="23317200" y="23745825"/>
          <p14:tracePt t="329000" x="23917275" y="23745825"/>
          <p14:tracePt t="329017" x="24474488" y="23745825"/>
          <p14:tracePt t="329034" x="25117425" y="23660100"/>
          <p14:tracePt t="329050" x="25460325" y="23574375"/>
          <p14:tracePt t="329067" x="26017538" y="23445788"/>
          <p14:tracePt t="329074" x="26317575" y="23360063"/>
          <p14:tracePt t="329089" x="26617613" y="23274338"/>
          <p14:tracePt t="329101" x="26874788" y="23231475"/>
          <p14:tracePt t="329116" x="27432000" y="23060025"/>
          <p14:tracePt t="329133" x="27860625" y="22845713"/>
          <p14:tracePt t="329151" x="28289250" y="22588538"/>
          <p14:tracePt t="329166" x="28546425" y="22417088"/>
          <p14:tracePt t="329183" x="28932188" y="21988463"/>
          <p14:tracePt t="329200" x="29232225" y="21516975"/>
          <p14:tracePt t="329216" x="29360813" y="21302663"/>
          <p14:tracePt t="329233" x="29532263" y="21045488"/>
          <p14:tracePt t="329250" x="29617988" y="20874038"/>
          <p14:tracePt t="329266" x="29617988" y="20831175"/>
          <p14:tracePt t="329283" x="29660850" y="20788313"/>
          <p14:tracePt t="329300" x="29660850" y="20702588"/>
          <p14:tracePt t="329349" x="29617988" y="20659725"/>
          <p14:tracePt t="329360" x="29532263" y="20616863"/>
          <p14:tracePt t="329374" x="29403675" y="20531138"/>
          <p14:tracePt t="329388" x="29060775" y="20488275"/>
          <p14:tracePt t="329402" x="28889325" y="20488275"/>
          <p14:tracePt t="329416" x="28632150" y="20488275"/>
          <p14:tracePt t="329434" x="28417838" y="20488275"/>
          <p14:tracePt t="329449" x="28289250" y="20616863"/>
          <p14:tracePt t="329466" x="27903488" y="21088350"/>
          <p14:tracePt t="329483" x="27646313" y="21688425"/>
          <p14:tracePt t="329499" x="27560588" y="21859875"/>
          <p14:tracePt t="329516" x="27474863" y="22202775"/>
          <p14:tracePt t="329532" x="27474863" y="22417088"/>
          <p14:tracePt t="329551" x="27474863" y="22502813"/>
          <p14:tracePt t="329565" x="27603450" y="22888575"/>
          <p14:tracePt t="329571" x="27732038" y="23145750"/>
          <p14:tracePt t="329583" x="27903488" y="23402925"/>
          <p14:tracePt t="329600" x="28246388" y="23917275"/>
          <p14:tracePt t="329616" x="28417838" y="24088725"/>
          <p14:tracePt t="329632" x="28717875" y="24388763"/>
          <p14:tracePt t="329649" x="29060775" y="24603075"/>
          <p14:tracePt t="329666" x="29275088" y="24688800"/>
          <p14:tracePt t="329682" x="29617988" y="24688800"/>
          <p14:tracePt t="329687" x="29789438" y="24688800"/>
          <p14:tracePt t="329701" x="29960888" y="24688800"/>
          <p14:tracePt t="329715" x="30132338" y="24560213"/>
          <p14:tracePt t="329732" x="30518100" y="24217313"/>
          <p14:tracePt t="329748" x="30775275" y="23917275"/>
          <p14:tracePt t="329765" x="30989588" y="23531513"/>
          <p14:tracePt t="329781" x="31032450" y="23274338"/>
          <p14:tracePt t="329799" x="31032450" y="22588538"/>
          <p14:tracePt t="329815" x="31032450" y="21817013"/>
          <p14:tracePt t="329832" x="31032450" y="21559838"/>
          <p14:tracePt t="329849" x="30818138" y="21131213"/>
          <p14:tracePt t="329865" x="30732413" y="20916900"/>
          <p14:tracePt t="329883" x="30518100" y="20788313"/>
          <p14:tracePt t="329899" x="30432375" y="20702588"/>
          <p14:tracePt t="329915" x="30089475" y="20574000"/>
          <p14:tracePt t="329932" x="29789438" y="20488275"/>
          <p14:tracePt t="329949" x="29617988" y="20445413"/>
          <p14:tracePt t="329966" x="29232225" y="20445413"/>
          <p14:tracePt t="329982" x="28846463" y="20445413"/>
          <p14:tracePt t="329998" x="28632150" y="20445413"/>
          <p14:tracePt t="330015" x="28203525" y="20616863"/>
          <p14:tracePt t="330032" x="27860625" y="20831175"/>
          <p14:tracePt t="330049" x="27603450" y="21002625"/>
          <p14:tracePt t="330065" x="27517725" y="21088350"/>
          <p14:tracePt t="330079" x="27260550" y="21388388"/>
          <p14:tracePt t="330092" x="27131963" y="21602700"/>
          <p14:tracePt t="330105" x="27003375" y="21731288"/>
          <p14:tracePt t="330121" x="26874788" y="22074188"/>
          <p14:tracePt t="330134" x="26789063" y="22245638"/>
          <p14:tracePt t="330148" x="26703338" y="22502813"/>
          <p14:tracePt t="330171" x="26703338" y="22759988"/>
          <p14:tracePt t="330182" x="26703338" y="22888575"/>
          <p14:tracePt t="330198" x="26703338" y="23231475"/>
          <p14:tracePt t="330216" x="26703338" y="23660100"/>
          <p14:tracePt t="330231" x="26746200" y="23788688"/>
          <p14:tracePt t="330248" x="26831925" y="24003000"/>
          <p14:tracePt t="330264" x="26960513" y="24174450"/>
          <p14:tracePt t="330281" x="27003375" y="24260175"/>
          <p14:tracePt t="330297" x="27174825" y="24388763"/>
          <p14:tracePt t="330314" x="27389138" y="24517350"/>
          <p14:tracePt t="330331" x="27689175" y="24645938"/>
          <p14:tracePt t="330347" x="27817763" y="24688800"/>
          <p14:tracePt t="330364" x="28032075" y="24731663"/>
          <p14:tracePt t="330380" x="28246388" y="24731663"/>
          <p14:tracePt t="330397" x="28289250" y="24731663"/>
          <p14:tracePt t="330414" x="28503563" y="24688800"/>
          <p14:tracePt t="330431" x="28675013" y="24474488"/>
          <p14:tracePt t="330447" x="28760738" y="24345900"/>
          <p14:tracePt t="330464" x="28975050" y="24045863"/>
          <p14:tracePt t="330480" x="29146500" y="23745825"/>
          <p14:tracePt t="330498" x="29360813" y="23445788"/>
          <p14:tracePt t="330515" x="29446538" y="23317200"/>
          <p14:tracePt t="330531" x="29575125" y="23017163"/>
          <p14:tracePt t="330548" x="29660850" y="22845713"/>
          <p14:tracePt t="330564" x="29660850" y="22759988"/>
          <p14:tracePt t="330570" x="29660850" y="22674263"/>
          <p14:tracePt t="330583" x="29660850" y="22545675"/>
          <p14:tracePt t="330597" x="29532263" y="22331363"/>
          <p14:tracePt t="330615" x="29232225" y="21859875"/>
          <p14:tracePt t="330631" x="29017913" y="21645563"/>
          <p14:tracePt t="330647" x="28717875" y="21345525"/>
          <p14:tracePt t="330665" x="28374975" y="21174075"/>
          <p14:tracePt t="330681" x="28289250" y="21174075"/>
          <p14:tracePt t="330697" x="28074938" y="21174075"/>
          <p14:tracePt t="330714" x="27903488" y="21174075"/>
          <p14:tracePt t="330731" x="27817763" y="21259800"/>
          <p14:tracePt t="330747" x="27646313" y="21431250"/>
          <p14:tracePt t="330764" x="27517725" y="21645563"/>
          <p14:tracePt t="330780" x="27474863" y="21731288"/>
          <p14:tracePt t="330797" x="27389138" y="21859875"/>
          <p14:tracePt t="330814" x="27389138" y="21988463"/>
          <p14:tracePt t="330830" x="27389138" y="22159913"/>
          <p14:tracePt t="330847" x="27389138" y="22245638"/>
          <p14:tracePt t="330864" x="27389138" y="22502813"/>
          <p14:tracePt t="330880" x="27517725" y="22845713"/>
          <p14:tracePt t="330898" x="27603450" y="23060025"/>
          <p14:tracePt t="330914" x="27646313" y="23145750"/>
          <p14:tracePt t="330930" x="27774900" y="23317200"/>
          <p14:tracePt t="330947" x="27903488" y="23402925"/>
          <p14:tracePt t="330964" x="28032075" y="23445788"/>
          <p14:tracePt t="330980" x="28332113" y="23574375"/>
          <p14:tracePt t="330997" x="28717875" y="23617238"/>
          <p14:tracePt t="331013" x="28889325" y="23617238"/>
          <p14:tracePt t="331030" x="29317950" y="23617238"/>
          <p14:tracePt t="331047" x="29575125" y="23488650"/>
          <p14:tracePt t="331065" x="29703713" y="23402925"/>
          <p14:tracePt t="331085" x="29832300" y="23317200"/>
          <p14:tracePt t="331098" x="29875163" y="23274338"/>
          <p14:tracePt t="331113" x="29960888" y="23231475"/>
          <p14:tracePt t="331147" x="30003750" y="23188613"/>
          <p14:tracePt t="331163" x="30003750" y="23145750"/>
          <p14:tracePt t="331180" x="30046613" y="23102888"/>
          <p14:tracePt t="331196" x="30046613" y="23017163"/>
          <p14:tracePt t="331214" x="30046613" y="22974300"/>
          <p14:tracePt t="331331" x="30046613" y="22931438"/>
          <p14:tracePt t="331400" x="30046613" y="22888575"/>
          <p14:tracePt t="331457" x="30046613" y="22845713"/>
          <p14:tracePt t="331495" x="30046613" y="22802850"/>
          <p14:tracePt t="348540" x="30046613" y="22759988"/>
          <p14:tracePt t="348551" x="30046613" y="22631400"/>
          <p14:tracePt t="348563" x="30046613" y="22417088"/>
          <p14:tracePt t="348576" x="30046613" y="21431250"/>
          <p14:tracePt t="348591" x="30089475" y="20702588"/>
          <p14:tracePt t="348603" x="30089475" y="20145375"/>
          <p14:tracePt t="348619" x="30175200" y="19245263"/>
          <p14:tracePt t="348636" x="30175200" y="18816638"/>
          <p14:tracePt t="348653" x="30175200" y="18688050"/>
          <p14:tracePt t="348669" x="30218063" y="18602325"/>
          <p14:tracePt t="348686" x="30218063" y="18516600"/>
          <p14:tracePt t="348705" x="30218063" y="18473738"/>
          <p14:tracePt t="348736" x="30218063" y="18430875"/>
          <p14:tracePt t="348753" x="30218063" y="18302288"/>
          <p14:tracePt t="348769" x="30218063" y="18216563"/>
          <p14:tracePt t="348786" x="30218063" y="18087975"/>
          <p14:tracePt t="348803" x="30218063" y="18045113"/>
          <p14:tracePt t="348819" x="30218063" y="18002250"/>
          <p14:tracePt t="348836" x="30218063" y="17959388"/>
          <p14:tracePt t="349019" x="30218063" y="18002250"/>
          <p14:tracePt t="349039" x="30218063" y="18045113"/>
          <p14:tracePt t="349058" x="30260925" y="18087975"/>
          <p14:tracePt t="349085" x="30303788" y="18130838"/>
          <p14:tracePt t="349104" x="30303788" y="18173700"/>
          <p14:tracePt t="349124" x="30346650" y="18216563"/>
          <p14:tracePt t="349143" x="30389513" y="18259425"/>
          <p14:tracePt t="349162" x="30389513" y="18302288"/>
          <p14:tracePt t="349182" x="30432375" y="18302288"/>
          <p14:tracePt t="349211" x="30432375" y="18345150"/>
          <p14:tracePt t="349261" x="30475238" y="18345150"/>
          <p14:tracePt t="349605" x="30475238" y="18302288"/>
          <p14:tracePt t="378116" x="30475238" y="18173700"/>
          <p14:tracePt t="378127" x="30475238" y="17959388"/>
          <p14:tracePt t="378140" x="30475238" y="17487900"/>
          <p14:tracePt t="378157" x="30475238" y="15773400"/>
          <p14:tracePt t="378173" x="30475238" y="13544550"/>
          <p14:tracePt t="378192" x="30475238" y="12601575"/>
          <p14:tracePt t="378206" x="30475238" y="11701463"/>
          <p14:tracePt t="378223" x="30475238" y="11101388"/>
          <p14:tracePt t="378240" x="30475238" y="10587038"/>
          <p14:tracePt t="378256" x="30475238" y="10415588"/>
          <p14:tracePt t="378273" x="30475238" y="10115550"/>
          <p14:tracePt t="378290" x="30475238" y="9986963"/>
          <p14:tracePt t="378306" x="30475238" y="9901238"/>
          <p14:tracePt t="378322" x="30475238" y="9858375"/>
          <p14:tracePt t="378339" x="30475238" y="9644063"/>
          <p14:tracePt t="378357" x="30475238" y="9086850"/>
          <p14:tracePt t="378372" x="30475238" y="8786813"/>
          <p14:tracePt t="378389" x="30432375" y="8229600"/>
          <p14:tracePt t="378406" x="30389513" y="7929563"/>
          <p14:tracePt t="378423" x="30389513" y="7886700"/>
          <p14:tracePt t="378426" x="30389513" y="7843838"/>
          <p14:tracePt t="378555" x="30389513" y="7886700"/>
          <p14:tracePt t="378585" x="30389513" y="7929563"/>
          <p14:tracePt t="378615" x="30389513" y="7972425"/>
          <p14:tracePt t="378644" x="30389513" y="8015288"/>
          <p14:tracePt t="378654" x="30389513" y="8058150"/>
          <p14:tracePt t="378673" x="30389513" y="8101013"/>
          <p14:tracePt t="378703" x="30389513" y="8143875"/>
          <p14:tracePt t="378771" x="30389513" y="8186738"/>
          <p14:tracePt t="378878" x="30389513" y="8229600"/>
          <p14:tracePt t="379025" x="30389513" y="8272463"/>
          <p14:tracePt t="379132" x="30389513" y="8315325"/>
          <p14:tracePt t="403040" x="30389513" y="8272463"/>
          <p14:tracePt t="403053" x="30346650" y="8143875"/>
          <p14:tracePt t="403069" x="30218063" y="7843838"/>
          <p14:tracePt t="403088" x="30003750" y="7586663"/>
          <p14:tracePt t="403101" x="29918025" y="7458075"/>
          <p14:tracePt t="403118" x="29746575" y="7286625"/>
          <p14:tracePt t="403135" x="29532263" y="7158038"/>
          <p14:tracePt t="403151" x="29317950" y="7115175"/>
          <p14:tracePt t="403167" x="28717875" y="6900863"/>
          <p14:tracePt t="403184" x="28117800" y="6643688"/>
          <p14:tracePt t="403201" x="27817763" y="6600825"/>
          <p14:tracePt t="403217" x="27217688" y="6515100"/>
          <p14:tracePt t="403234" x="26660475" y="6515100"/>
          <p14:tracePt t="403251" x="26317575" y="6515100"/>
          <p14:tracePt t="403254" x="26017538" y="6515100"/>
          <p14:tracePt t="403267" x="25717500" y="6600825"/>
          <p14:tracePt t="403284" x="25160288" y="6772275"/>
          <p14:tracePt t="403301" x="24774525" y="6943725"/>
          <p14:tracePt t="403317" x="24645938" y="7029450"/>
          <p14:tracePt t="403334" x="24388763" y="7286625"/>
          <p14:tracePt t="403350" x="24131588" y="7672388"/>
          <p14:tracePt t="403367" x="23960138" y="7843838"/>
          <p14:tracePt t="403384" x="23788688" y="8186738"/>
          <p14:tracePt t="403400" x="23617238" y="8529638"/>
          <p14:tracePt t="403418" x="23488650" y="8786813"/>
          <p14:tracePt t="403434" x="23488650" y="8872538"/>
          <p14:tracePt t="403450" x="23445788" y="9086850"/>
          <p14:tracePt t="403467" x="23445788" y="9172575"/>
          <p14:tracePt t="403485" x="23445788" y="9344025"/>
          <p14:tracePt t="403500" x="23445788" y="9429750"/>
          <p14:tracePt t="403517" x="23531513" y="9644063"/>
          <p14:tracePt t="403534" x="23531513" y="9729788"/>
          <p14:tracePt t="403550" x="23702963" y="9944100"/>
          <p14:tracePt t="403567" x="24003000" y="10244138"/>
          <p14:tracePt t="403585" x="24217313" y="10501313"/>
          <p14:tracePt t="403600" x="24345900" y="10672763"/>
          <p14:tracePt t="403617" x="24560213" y="10844213"/>
          <p14:tracePt t="403633" x="24774525" y="10887075"/>
          <p14:tracePt t="403650" x="24903113" y="10887075"/>
          <p14:tracePt t="403667" x="25117425" y="10887075"/>
          <p14:tracePt t="403683" x="25460325" y="10758488"/>
          <p14:tracePt t="403700" x="25717500" y="10544175"/>
          <p14:tracePt t="403717" x="26274713" y="10029825"/>
          <p14:tracePt t="403733" x="26831925" y="9344025"/>
          <p14:tracePt t="403750" x="27389138" y="8615363"/>
          <p14:tracePt t="403766" x="27603450" y="8315325"/>
          <p14:tracePt t="403783" x="27903488" y="7629525"/>
          <p14:tracePt t="403800" x="27946350" y="7200900"/>
          <p14:tracePt t="403816" x="27946350" y="7029450"/>
          <p14:tracePt t="403833" x="27689175" y="6686550"/>
          <p14:tracePt t="403850" x="27260550" y="6472238"/>
          <p14:tracePt t="403867" x="26617613" y="6343650"/>
          <p14:tracePt t="403883" x="26317575" y="6343650"/>
          <p14:tracePt t="403900" x="25760363" y="6386513"/>
          <p14:tracePt t="403916" x="25588913" y="6515100"/>
          <p14:tracePt t="403933" x="25246013" y="6815138"/>
          <p14:tracePt t="403950" x="24988838" y="7115175"/>
          <p14:tracePt t="403966" x="24817388" y="7629525"/>
          <p14:tracePt t="403983" x="24731663" y="8015288"/>
          <p14:tracePt t="403999" x="24645938" y="9001125"/>
          <p14:tracePt t="404016" x="24645938" y="10201275"/>
          <p14:tracePt t="404034" x="24645938" y="11444288"/>
          <p14:tracePt t="404049" x="24817388" y="11958638"/>
          <p14:tracePt t="404066" x="25074563" y="12815888"/>
          <p14:tracePt t="404083" x="25331738" y="13244513"/>
          <p14:tracePt t="404099" x="25417463" y="13373100"/>
          <p14:tracePt t="404116" x="25803225" y="13587413"/>
          <p14:tracePt t="404132" x="26403300" y="13716000"/>
          <p14:tracePt t="404149" x="26831925" y="13758863"/>
          <p14:tracePt t="404166" x="27517725" y="13758863"/>
          <p14:tracePt t="404182" x="28289250" y="13587413"/>
          <p14:tracePt t="404199" x="28889325" y="13287375"/>
          <p14:tracePt t="404216" x="29189363" y="13073063"/>
          <p14:tracePt t="404232" x="29789438" y="12558713"/>
          <p14:tracePt t="404249" x="30260925" y="11872913"/>
          <p14:tracePt t="404266" x="30475238" y="11401425"/>
          <p14:tracePt t="404271" x="30689550" y="10801350"/>
          <p14:tracePt t="404282" x="30818138" y="10287000"/>
          <p14:tracePt t="404299" x="31032450" y="9301163"/>
          <p14:tracePt t="404316" x="31032450" y="8401050"/>
          <p14:tracePt t="404332" x="31032450" y="7972425"/>
          <p14:tracePt t="404349" x="30818138" y="7329488"/>
          <p14:tracePt t="404365" x="30560963" y="6815138"/>
          <p14:tracePt t="404383" x="30389513" y="6686550"/>
          <p14:tracePt t="404399" x="29918025" y="6429375"/>
          <p14:tracePt t="404415" x="29446538" y="6300788"/>
          <p14:tracePt t="404432" x="29146500" y="6300788"/>
          <p14:tracePt t="404435" x="28846463" y="6300788"/>
          <p14:tracePt t="404449" x="28503563" y="6300788"/>
          <p14:tracePt t="404465" x="27989213" y="6472238"/>
          <p14:tracePt t="404482" x="27432000" y="6815138"/>
          <p14:tracePt t="404499" x="27260550" y="7029450"/>
          <p14:tracePt t="404515" x="26789063" y="7586663"/>
          <p14:tracePt t="404532" x="26403300" y="8229600"/>
          <p14:tracePt t="404548" x="26274713" y="8529638"/>
          <p14:tracePt t="404565" x="26017538" y="9258300"/>
          <p14:tracePt t="404582" x="25846088" y="9944100"/>
          <p14:tracePt t="404600" x="25803225" y="10758488"/>
          <p14:tracePt t="404616" x="25803225" y="11229975"/>
          <p14:tracePt t="404632" x="25846088" y="12130088"/>
          <p14:tracePt t="404649" x="26103263" y="12944475"/>
          <p14:tracePt t="404666" x="26188988" y="13244513"/>
          <p14:tracePt t="404682" x="26403300" y="13673138"/>
          <p14:tracePt t="404700" x="26574750" y="13887450"/>
          <p14:tracePt t="404715" x="26703338" y="13973175"/>
          <p14:tracePt t="404732" x="27003375" y="14101763"/>
          <p14:tracePt t="404748" x="27474863" y="14101763"/>
          <p14:tracePt t="404765" x="28117800" y="14058900"/>
          <p14:tracePt t="404782" x="28503563" y="13973175"/>
          <p14:tracePt t="404798" x="29103638" y="13630275"/>
          <p14:tracePt t="404816" x="29660850" y="13030200"/>
          <p14:tracePt t="404832" x="29832300" y="12730163"/>
          <p14:tracePt t="404848" x="30303788" y="11701463"/>
          <p14:tracePt t="404865" x="30603825" y="10458450"/>
          <p14:tracePt t="404881" x="30689550" y="9729788"/>
          <p14:tracePt t="404898" x="30689550" y="8615363"/>
          <p14:tracePt t="404915" x="30518100" y="7715250"/>
          <p14:tracePt t="404932" x="30089475" y="7115175"/>
          <p14:tracePt t="404948" x="29789438" y="6900863"/>
          <p14:tracePt t="404965" x="29317950" y="6643688"/>
          <p14:tracePt t="404981" x="28717875" y="6557963"/>
          <p14:tracePt t="404998" x="28374975" y="6557963"/>
          <p14:tracePt t="405014" x="27689175" y="6729413"/>
          <p14:tracePt t="405031" x="27131963" y="7072313"/>
          <p14:tracePt t="405048" x="26660475" y="7458075"/>
          <p14:tracePt t="405064" x="26446163" y="7715250"/>
          <p14:tracePt t="405081" x="26060400" y="8443913"/>
          <p14:tracePt t="405098" x="25846088" y="8915400"/>
          <p14:tracePt t="405114" x="25417463" y="10029825"/>
          <p14:tracePt t="405131" x="25117425" y="11101388"/>
          <p14:tracePt t="405148" x="25031700" y="11958638"/>
          <p14:tracePt t="405164" x="25031700" y="12301538"/>
          <p14:tracePt t="405181" x="25074563" y="12901613"/>
          <p14:tracePt t="405198" x="25288875" y="13458825"/>
          <p14:tracePt t="405215" x="25546050" y="13930313"/>
          <p14:tracePt t="405231" x="25717500" y="14273213"/>
          <p14:tracePt t="405248" x="26060400" y="14658975"/>
          <p14:tracePt t="405255" x="26146125" y="14830425"/>
          <p14:tracePt t="405269" x="26317575" y="14916150"/>
          <p14:tracePt t="405283" x="26403300" y="15001875"/>
          <p14:tracePt t="405298" x="26531888" y="15130463"/>
          <p14:tracePt t="405314" x="26660475" y="15173325"/>
          <p14:tracePt t="405348" x="26703338" y="15173325"/>
          <p14:tracePt t="405364" x="26789063" y="15173325"/>
          <p14:tracePt t="405381" x="26831925" y="15087600"/>
          <p14:tracePt t="405398" x="26874788" y="15044738"/>
          <p14:tracePt t="405415" x="27046238" y="14873288"/>
          <p14:tracePt t="405431" x="27303413" y="14616113"/>
          <p14:tracePt t="405448" x="27389138" y="14530388"/>
          <p14:tracePt t="405464" x="27689175" y="14230350"/>
          <p14:tracePt t="405481" x="28032075" y="13801725"/>
          <p14:tracePt t="405498" x="28332113" y="13330238"/>
          <p14:tracePt t="405514" x="28460700" y="13158788"/>
          <p14:tracePt t="405531" x="28632150" y="12730163"/>
          <p14:tracePt t="405547" x="28675013" y="12601575"/>
          <p14:tracePt t="405564" x="28717875" y="12344400"/>
          <p14:tracePt t="405581" x="28675013" y="12087225"/>
          <p14:tracePt t="405597" x="28374975" y="11530013"/>
          <p14:tracePt t="405615" x="28117800" y="11187113"/>
          <p14:tracePt t="405631" x="27474863" y="10458450"/>
          <p14:tracePt t="405647" x="26789063" y="9901238"/>
          <p14:tracePt t="405665" x="26146125" y="9601200"/>
          <p14:tracePt t="405681" x="25888950" y="9472613"/>
          <p14:tracePt t="405697" x="25417463" y="9429750"/>
          <p14:tracePt t="405715" x="24988838" y="9429750"/>
          <p14:tracePt t="405730" x="24860250" y="9429750"/>
          <p14:tracePt t="405747" x="24603075" y="9601200"/>
          <p14:tracePt t="405763" x="24388763" y="9772650"/>
          <p14:tracePt t="405780" x="24303038" y="9858375"/>
          <p14:tracePt t="405796" x="24174450" y="10072688"/>
          <p14:tracePt t="405813" x="24088725" y="10287000"/>
          <p14:tracePt t="405830" x="24045863" y="10458450"/>
          <p14:tracePt t="405847" x="24045863" y="10587038"/>
          <p14:tracePt t="405863" x="24045863" y="10715625"/>
          <p14:tracePt t="405880" x="24045863" y="10972800"/>
          <p14:tracePt t="405896" x="24045863" y="11058525"/>
          <p14:tracePt t="405913" x="24131588" y="11315700"/>
          <p14:tracePt t="405930" x="24260175" y="11530013"/>
          <p14:tracePt t="405947" x="24431625" y="11787188"/>
          <p14:tracePt t="405963" x="24517350" y="11915775"/>
          <p14:tracePt t="405980" x="24817388" y="12172950"/>
          <p14:tracePt t="405996" x="25117425" y="12258675"/>
          <p14:tracePt t="406013" x="25246013" y="12301538"/>
          <p14:tracePt t="406030" x="25417463" y="12301538"/>
          <p14:tracePt t="406046" x="25631775" y="12301538"/>
          <p14:tracePt t="406063" x="25717500" y="12301538"/>
          <p14:tracePt t="406080" x="25846088" y="12172950"/>
          <p14:tracePt t="406097" x="26017538" y="11872913"/>
          <p14:tracePt t="406114" x="26146125" y="11530013"/>
          <p14:tracePt t="406130" x="26231850" y="11272838"/>
          <p14:tracePt t="406146" x="26317575" y="10758488"/>
          <p14:tracePt t="406163" x="26317575" y="10158413"/>
          <p14:tracePt t="406180" x="26317575" y="9944100"/>
          <p14:tracePt t="406196" x="26231850" y="9386888"/>
          <p14:tracePt t="406213" x="26060400" y="9043988"/>
          <p14:tracePt t="406230" x="25888950" y="8829675"/>
          <p14:tracePt t="406246" x="25760363" y="8658225"/>
          <p14:tracePt t="406263" x="25588913" y="8529638"/>
          <p14:tracePt t="406270" x="25460325" y="8443913"/>
          <p14:tracePt t="406283" x="25374600" y="8401050"/>
          <p14:tracePt t="406296" x="25331738" y="8358188"/>
          <p14:tracePt t="406313" x="25203150" y="8272463"/>
          <p14:tracePt t="406329" x="25160288" y="8272463"/>
          <p14:tracePt t="406346" x="25117425" y="8272463"/>
          <p14:tracePt t="406378" x="25074563" y="8272463"/>
          <p14:tracePt t="406839" x="25031700" y="8272463"/>
          <p14:tracePt t="406860" x="24988838" y="8272463"/>
          <p14:tracePt t="406878" x="24945975" y="8272463"/>
          <p14:tracePt t="406888" x="24860250" y="8272463"/>
          <p14:tracePt t="406907" x="24817388" y="8315325"/>
          <p14:tracePt t="406919" x="24774525" y="8315325"/>
          <p14:tracePt t="406930" x="24731663" y="8401050"/>
          <p14:tracePt t="406945" x="24603075" y="8615363"/>
          <p14:tracePt t="406962" x="24560213" y="8786813"/>
          <p14:tracePt t="406978" x="24474488" y="9215438"/>
          <p14:tracePt t="406995" x="24388763" y="9944100"/>
          <p14:tracePt t="407012" x="24388763" y="10458450"/>
          <p14:tracePt t="407029" x="24388763" y="10758488"/>
          <p14:tracePt t="407046" x="24388763" y="11144250"/>
          <p14:tracePt t="407062" x="24431625" y="11444288"/>
          <p14:tracePt t="407078" x="24431625" y="11530013"/>
          <p14:tracePt t="407095" x="24474488" y="11615738"/>
          <p14:tracePt t="407112" x="24474488" y="11658600"/>
          <p14:tracePt t="407129" x="24474488" y="11701463"/>
          <p14:tracePt t="408938" x="24517350" y="11701463"/>
          <p14:tracePt t="408949" x="24560213" y="11701463"/>
          <p14:tracePt t="408968" x="24603075" y="11701463"/>
          <p14:tracePt t="408978" x="24688800" y="11701463"/>
          <p14:tracePt t="408992" x="24731663" y="11701463"/>
          <p14:tracePt t="409009" x="24903113" y="11615738"/>
          <p14:tracePt t="409025" x="25203150" y="11444288"/>
          <p14:tracePt t="409043" x="25717500" y="11229975"/>
          <p14:tracePt t="409059" x="26060400" y="11015663"/>
          <p14:tracePt t="409075" x="26746200" y="10672763"/>
          <p14:tracePt t="409092" x="27474863" y="10372725"/>
          <p14:tracePt t="409109" x="27817763" y="10201275"/>
          <p14:tracePt t="409125" x="28417838" y="9986963"/>
          <p14:tracePt t="409142" x="29232225" y="9858375"/>
          <p14:tracePt t="409159" x="29832300" y="9729788"/>
          <p14:tracePt t="409175" x="30003750" y="9729788"/>
          <p14:tracePt t="409192" x="30346650" y="9686925"/>
          <p14:tracePt t="409209" x="30560963" y="9686925"/>
          <p14:tracePt t="409225" x="30603825" y="9686925"/>
          <p14:tracePt t="409242" x="30775275" y="9686925"/>
          <p14:tracePt t="409258" x="30818138" y="9729788"/>
          <p14:tracePt t="409275" x="30903863" y="9729788"/>
          <p14:tracePt t="409632" x="30946725" y="9729788"/>
          <p14:tracePt t="409643" x="31075313" y="9644063"/>
          <p14:tracePt t="409659" x="31418213" y="9472613"/>
          <p14:tracePt t="409674" x="31675388" y="9344025"/>
          <p14:tracePt t="409691" x="32404050" y="8872538"/>
          <p14:tracePt t="409708" x="33304163" y="8401050"/>
          <p14:tracePt t="409724" x="33732788" y="8186738"/>
          <p14:tracePt t="409741" x="34504313" y="7800975"/>
          <p14:tracePt t="409757" x="35318700" y="7458075"/>
          <p14:tracePt t="409775" x="35918775" y="7158038"/>
          <p14:tracePt t="409791" x="36218813" y="7029450"/>
          <p14:tracePt t="409797" x="36433125" y="6986588"/>
          <p14:tracePt t="409809" x="36604575" y="6900863"/>
          <p14:tracePt t="409824" x="36818888" y="6815138"/>
          <p14:tracePt t="409841" x="36904613" y="6815138"/>
          <p14:tracePt t="409857" x="36990338" y="6815138"/>
          <p14:tracePt t="409876" x="37033200" y="6815138"/>
          <p14:tracePt t="409892" x="37204650" y="6858000"/>
          <p14:tracePt t="409908" x="37290375" y="7029450"/>
          <p14:tracePt t="409924" x="37547550" y="7286625"/>
          <p14:tracePt t="409941" x="37804725" y="7586663"/>
          <p14:tracePt t="409958" x="37847588" y="7672388"/>
          <p14:tracePt t="409974" x="37976175" y="7843838"/>
          <p14:tracePt t="409991" x="38019038" y="7886700"/>
          <p14:tracePt t="410007" x="38019038" y="7929563"/>
          <p14:tracePt t="410024" x="38061900" y="7929563"/>
          <p14:tracePt t="410312" x="38104763" y="7972425"/>
          <p14:tracePt t="410360" x="38790563" y="9986963"/>
          <p14:tracePt t="410373" x="39004875" y="10801350"/>
          <p14:tracePt t="410389" x="39347775" y="12387263"/>
          <p14:tracePt t="410406" x="39433500" y="12901613"/>
          <p14:tracePt t="410423" x="39647813" y="13973175"/>
          <p14:tracePt t="410439" x="39776400" y="14959013"/>
          <p14:tracePt t="410456" x="39862125" y="15601950"/>
          <p14:tracePt t="410473" x="39947850" y="16544925"/>
          <p14:tracePt t="410489" x="39990713" y="17316450"/>
          <p14:tracePt t="410506" x="40033575" y="17787938"/>
          <p14:tracePt t="410523" x="40033575" y="17916525"/>
          <p14:tracePt t="410539" x="40033575" y="18002250"/>
          <p14:tracePt t="410556" x="40033575" y="18087975"/>
          <p14:tracePt t="410605" x="39990713" y="18087975"/>
          <p14:tracePt t="410617" x="39947850" y="18087975"/>
          <p14:tracePt t="410655" x="39904988" y="18045113"/>
          <p14:tracePt t="410891" x="39904988" y="18130838"/>
          <p14:tracePt t="410903" x="39904988" y="18345150"/>
          <p14:tracePt t="410915" x="39904988" y="18645188"/>
          <p14:tracePt t="410927" x="39904988" y="19459575"/>
          <p14:tracePt t="410939" x="39904988" y="19888200"/>
          <p14:tracePt t="410956" x="39904988" y="20831175"/>
          <p14:tracePt t="410972" x="39904988" y="20959763"/>
          <p14:tracePt t="410989" x="39904988" y="21559838"/>
          <p14:tracePt t="411006" x="39904988" y="21859875"/>
          <p14:tracePt t="411022" x="39904988" y="21988463"/>
          <p14:tracePt t="411039" x="39947850" y="22288500"/>
          <p14:tracePt t="411056" x="39947850" y="22502813"/>
          <p14:tracePt t="411073" x="39990713" y="22674263"/>
          <p14:tracePt t="411089" x="40033575" y="22717125"/>
          <p14:tracePt t="411105" x="40033575" y="22802850"/>
          <p14:tracePt t="411122" x="40033575" y="22845713"/>
          <p14:tracePt t="411155" x="40076438" y="22845713"/>
          <p14:tracePt t="411193" x="40119300" y="22845713"/>
          <p14:tracePt t="411213" x="40162163" y="22845713"/>
          <p14:tracePt t="411223" x="40205025" y="22845713"/>
          <p14:tracePt t="411239" x="40419338" y="22674263"/>
          <p14:tracePt t="411255" x="40590788" y="22502813"/>
          <p14:tracePt t="411272" x="41190863" y="21945600"/>
          <p14:tracePt t="411289" x="41833800" y="21302663"/>
          <p14:tracePt t="411305" x="42176700" y="20874038"/>
          <p14:tracePt t="411312" x="42562463" y="20402550"/>
          <p14:tracePt t="411325" x="42948225" y="19973925"/>
          <p14:tracePt t="411338" x="43634025" y="18988088"/>
          <p14:tracePt t="411663" x="43805475" y="16844963"/>
          <p14:tracePt t="411674" x="43676888" y="16330613"/>
          <p14:tracePt t="411695" x="43291125" y="15259050"/>
          <p14:tracePt t="411704" x="42948225" y="14573250"/>
          <p14:tracePt t="411721" x="42391013" y="13415963"/>
          <p14:tracePt t="411737" x="41790938" y="12430125"/>
          <p14:tracePt t="411754" x="41448038" y="12001500"/>
          <p14:tracePt t="411771" x="40762238" y="11315700"/>
          <p14:tracePt t="411787" x="40162163" y="10887075"/>
          <p14:tracePt t="411804" x="39604950" y="10587038"/>
          <p14:tracePt t="411821" x="39433500" y="10544175"/>
          <p14:tracePt t="411837" x="39047738" y="10458450"/>
          <p14:tracePt t="411854" x="38790563" y="10415588"/>
          <p14:tracePt t="411871" x="38661975" y="10415588"/>
          <p14:tracePt t="411887" x="38533388" y="10415588"/>
          <p14:tracePt t="411904" x="38447663" y="10415588"/>
          <p14:tracePt t="411937" x="38404800" y="10458450"/>
          <p14:tracePt t="411954" x="38404800" y="10629900"/>
          <p14:tracePt t="411970" x="38404800" y="10758488"/>
          <p14:tracePt t="411987" x="38447663" y="10887075"/>
          <p14:tracePt t="412004" x="38619113" y="11058525"/>
          <p14:tracePt t="412020" x="38962013" y="11358563"/>
          <p14:tracePt t="412037" x="39219188" y="11530013"/>
          <p14:tracePt t="412054" x="39904988" y="11787188"/>
          <p14:tracePt t="412070" x="40547925" y="11915775"/>
          <p14:tracePt t="412087" x="41062275" y="11915775"/>
          <p14:tracePt t="412104" x="41233725" y="11915775"/>
          <p14:tracePt t="412120" x="41490900" y="11830050"/>
          <p14:tracePt t="412137" x="41619488" y="11572875"/>
          <p14:tracePt t="412153" x="41662350" y="11315700"/>
          <p14:tracePt t="412170" x="41662350" y="10587038"/>
          <p14:tracePt t="412186" x="41405175" y="9558338"/>
          <p14:tracePt t="412204" x="41190863" y="9086850"/>
          <p14:tracePt t="412220" x="40547925" y="8229600"/>
          <p14:tracePt t="412236" x="39904988" y="7715250"/>
          <p14:tracePt t="412254" x="39304913" y="7415213"/>
          <p14:tracePt t="412270" x="39047738" y="7372350"/>
          <p14:tracePt t="412286" x="38619113" y="7372350"/>
          <p14:tracePt t="412304" x="38319075" y="7458075"/>
          <p14:tracePt t="412320" x="38190488" y="7543800"/>
          <p14:tracePt t="412336" x="37890450" y="7886700"/>
          <p14:tracePt t="412353" x="37633275" y="8401050"/>
          <p14:tracePt t="412370" x="37418963" y="9001125"/>
          <p14:tracePt t="412386" x="37333238" y="9386888"/>
          <p14:tracePt t="412403" x="37290375" y="9858375"/>
          <p14:tracePt t="412420" x="37290375" y="10029825"/>
          <p14:tracePt t="412436" x="37290375" y="10244138"/>
          <p14:tracePt t="412453" x="37290375" y="10329863"/>
          <p14:tracePt t="412469" x="37376100" y="10415588"/>
          <p14:tracePt t="412503" x="37547550" y="10458450"/>
          <p14:tracePt t="412519" x="37804725" y="10501313"/>
          <p14:tracePt t="412536" x="38061900" y="10501313"/>
          <p14:tracePt t="412553" x="38190488" y="10501313"/>
          <p14:tracePt t="412569" x="38361938" y="10501313"/>
          <p14:tracePt t="412586" x="38447663" y="10501313"/>
          <p14:tracePt t="412603" x="38576250" y="10501313"/>
          <p14:tracePt t="412619" x="38833425" y="10372725"/>
          <p14:tracePt t="412636" x="39347775" y="10029825"/>
          <p14:tracePt t="412654" x="39990713" y="9601200"/>
          <p14:tracePt t="412670" x="40290750" y="9344025"/>
          <p14:tracePt t="412686" x="40676513" y="9043988"/>
          <p14:tracePt t="412704" x="40847963" y="8872538"/>
          <p14:tracePt t="412719" x="40890825" y="8786813"/>
          <p14:tracePt t="412736" x="40890825" y="8701088"/>
          <p14:tracePt t="412752" x="40847963" y="8529638"/>
          <p14:tracePt t="412769" x="40719375" y="8443913"/>
          <p14:tracePt t="412786" x="40290750" y="8272463"/>
          <p14:tracePt t="412803" x="39819263" y="8186738"/>
          <p14:tracePt t="412821" x="39347775" y="8186738"/>
          <p14:tracePt t="412836" x="39219188" y="8186738"/>
          <p14:tracePt t="412853" x="39004875" y="8186738"/>
          <p14:tracePt t="412870" x="38790563" y="8358188"/>
          <p14:tracePt t="412886" x="38704838" y="8486775"/>
          <p14:tracePt t="412902" x="38490525" y="8958263"/>
          <p14:tracePt t="412919" x="38361938" y="9686925"/>
          <p14:tracePt t="412936" x="38319075" y="10072688"/>
          <p14:tracePt t="412953" x="38319075" y="10801350"/>
          <p14:tracePt t="412969" x="38447663" y="11358563"/>
          <p14:tracePt t="412986" x="38619113" y="11744325"/>
          <p14:tracePt t="413003" x="38661975" y="11872913"/>
          <p14:tracePt t="413021" x="38833425" y="12044363"/>
          <p14:tracePt t="413036" x="38962013" y="12130088"/>
          <p14:tracePt t="413052" x="39004875" y="12130088"/>
          <p14:tracePt t="413069" x="39047738" y="12130088"/>
          <p14:tracePt t="413086" x="39133463" y="12130088"/>
          <p14:tracePt t="413104" x="39176325" y="12130088"/>
          <p14:tracePt t="413136" x="39219188" y="12130088"/>
          <p14:tracePt t="413152" x="39219188" y="12087225"/>
          <p14:tracePt t="413169" x="39262050" y="12044363"/>
          <p14:tracePt t="413186" x="39262050" y="12001500"/>
          <p14:tracePt t="413204" x="39262050" y="11958638"/>
          <p14:tracePt t="413233" x="39262050" y="11915775"/>
          <p14:tracePt t="413262" x="39262050" y="11872913"/>
          <p14:tracePt t="413292" x="39262050" y="11830050"/>
          <p14:tracePt t="413370" x="39262050" y="11787188"/>
          <p14:tracePt t="413801" x="39262050" y="11744325"/>
          <p14:tracePt t="413812" x="39262050" y="11658600"/>
          <p14:tracePt t="413823" x="39262050" y="11444288"/>
          <p14:tracePt t="413836" x="39176325" y="10929938"/>
          <p14:tracePt t="413851" x="38962013" y="10458450"/>
          <p14:tracePt t="413868" x="38619113" y="9601200"/>
          <p14:tracePt t="413885" x="38147625" y="9086850"/>
          <p14:tracePt t="413901" x="37933313" y="8829675"/>
          <p14:tracePt t="413918" x="37547550" y="8529638"/>
          <p14:tracePt t="413934" x="37118925" y="8401050"/>
          <p14:tracePt t="413952" x="36861750" y="8401050"/>
          <p14:tracePt t="413968" x="36733163" y="8443913"/>
          <p14:tracePt t="413984" x="36518850" y="8572500"/>
          <p14:tracePt t="414002" x="36390263" y="8701088"/>
          <p14:tracePt t="414018" x="36304538" y="8743950"/>
          <p14:tracePt t="414034" x="36261675" y="8872538"/>
          <p14:tracePt t="414051" x="36261675" y="8915400"/>
          <p14:tracePt t="414068" x="36261675" y="8958263"/>
          <p14:tracePt t="414084" x="36261675" y="9001125"/>
          <p14:tracePt t="414112" x="36261675" y="9043988"/>
          <p14:tracePt t="414122" x="36261675" y="9086850"/>
          <p14:tracePt t="414151" x="36347400" y="9129713"/>
          <p14:tracePt t="414161" x="36390263" y="9129713"/>
          <p14:tracePt t="414173" x="36518850" y="9172575"/>
          <p14:tracePt t="414184" x="36647438" y="9172575"/>
          <p14:tracePt t="414201" x="36904613" y="9172575"/>
          <p14:tracePt t="414217" x="37161788" y="9172575"/>
          <p14:tracePt t="414234" x="37290375" y="9172575"/>
          <p14:tracePt t="414250" x="37504688" y="9172575"/>
          <p14:tracePt t="414267" x="37676138" y="9086850"/>
          <p14:tracePt t="414285" x="37761863" y="9043988"/>
          <p14:tracePt t="414300" x="37804725" y="9043988"/>
          <p14:tracePt t="414317" x="37847588" y="8958263"/>
          <p14:tracePt t="414335" x="37890450" y="8915400"/>
          <p14:tracePt t="414363" x="37890450" y="8872538"/>
          <p14:tracePt t="414393" x="37890450" y="8829675"/>
          <p14:tracePt t="414405" x="37890450" y="8786813"/>
          <p14:tracePt t="414454" x="37890450" y="8743950"/>
          <p14:tracePt t="414483" x="37847588" y="8743950"/>
          <p14:tracePt t="414503" x="37804725" y="8743950"/>
          <p14:tracePt t="414514" x="37676138" y="8743950"/>
          <p14:tracePt t="414524" x="37590413" y="8743950"/>
          <p14:tracePt t="414534" x="37547550" y="8743950"/>
          <p14:tracePt t="414550" x="37418963" y="8743950"/>
          <p14:tracePt t="414568" x="37290375" y="8786813"/>
          <p14:tracePt t="414584" x="37247513" y="8786813"/>
          <p14:tracePt t="414600" x="37076063" y="8872538"/>
          <p14:tracePt t="414617" x="36947475" y="8915400"/>
          <p14:tracePt t="414634" x="36947475" y="8958263"/>
          <p14:tracePt t="414650" x="36904613" y="8958263"/>
          <p14:tracePt t="414667" x="36861750" y="8958263"/>
          <p14:tracePt t="414688" x="36861750" y="9001125"/>
          <p14:tracePt t="414724" x="36904613" y="9001125"/>
          <p14:tracePt t="414735" x="37033200" y="9001125"/>
          <p14:tracePt t="414744" x="37118925" y="9001125"/>
          <p14:tracePt t="414755" x="37290375" y="9001125"/>
          <p14:tracePt t="414766" x="37461825" y="8958263"/>
          <p14:tracePt t="414783" x="37847588" y="8786813"/>
          <p14:tracePt t="414799" x="38147625" y="8658225"/>
          <p14:tracePt t="414816" x="38576250" y="8401050"/>
          <p14:tracePt t="414833" x="38919150" y="8143875"/>
          <p14:tracePt t="414849" x="39176325" y="8015288"/>
          <p14:tracePt t="414866" x="39219188" y="8015288"/>
          <p14:tracePt t="414883" x="39262050" y="7929563"/>
          <p14:tracePt t="414899" x="39304913" y="7929563"/>
          <p14:tracePt t="415010" x="39304913" y="7972425"/>
          <p14:tracePt t="415021" x="39262050" y="7972425"/>
          <p14:tracePt t="415033" x="39219188" y="7972425"/>
          <p14:tracePt t="415049" x="39176325" y="8015288"/>
          <p14:tracePt t="415097" x="39133463" y="8058150"/>
          <p14:tracePt t="415127" x="39133463" y="8101013"/>
          <p14:tracePt t="415139" x="39090600" y="8143875"/>
          <p14:tracePt t="415152" x="39090600" y="8186738"/>
          <p14:tracePt t="415166" x="39047738" y="8272463"/>
          <p14:tracePt t="415183" x="39047738" y="8443913"/>
          <p14:tracePt t="415199" x="39047738" y="8529638"/>
          <p14:tracePt t="415216" x="39004875" y="8829675"/>
          <p14:tracePt t="415232" x="38962013" y="9001125"/>
          <p14:tracePt t="415250" x="38962013" y="9086850"/>
          <p14:tracePt t="415266" x="38962013" y="9172575"/>
          <p14:tracePt t="415282" x="38962013" y="9258300"/>
          <p14:tracePt t="415299" x="38962013" y="9301163"/>
          <p14:tracePt t="415316" x="38962013" y="9344025"/>
          <p14:tracePt t="415341" x="38962013" y="9386888"/>
          <p14:tracePt t="425654" x="38962013" y="9301163"/>
          <p14:tracePt t="425665" x="38962013" y="9172575"/>
          <p14:tracePt t="425676" x="38962013" y="9086850"/>
          <p14:tracePt t="425686" x="39004875" y="8958263"/>
          <p14:tracePt t="425700" x="39047738" y="8701088"/>
          <p14:tracePt t="425716" x="39047738" y="8615363"/>
          <p14:tracePt t="425733" x="39090600" y="8443913"/>
          <p14:tracePt t="425749" x="39133463" y="8186738"/>
          <p14:tracePt t="425766" x="39176325" y="7800975"/>
          <p14:tracePt t="425782" x="39304913" y="6986588"/>
          <p14:tracePt t="425799" x="39390638" y="6300788"/>
          <p14:tracePt t="425817" x="39433500" y="5957888"/>
          <p14:tracePt t="425833" x="39433500" y="5829300"/>
          <p14:tracePt t="425849" x="39433500" y="5786438"/>
          <p14:tracePt t="425888" x="39433500" y="5743575"/>
          <p14:tracePt t="425906" x="39390638" y="5743575"/>
          <p14:tracePt t="425916" x="39347775" y="5743575"/>
          <p14:tracePt t="425925" x="39262050" y="5743575"/>
          <p14:tracePt t="425936" x="39219188" y="5743575"/>
          <p14:tracePt t="425955" x="39133463" y="5743575"/>
          <p14:tracePt t="425965" x="39133463" y="5829300"/>
          <p14:tracePt t="425983" x="39047738" y="5915025"/>
          <p14:tracePt t="425999" x="38962013" y="5957888"/>
          <p14:tracePt t="426016" x="38876288" y="6129338"/>
          <p14:tracePt t="426032" x="38833425" y="6257925"/>
          <p14:tracePt t="426049" x="38833425" y="6343650"/>
          <p14:tracePt t="426065" x="38790563" y="6429375"/>
          <p14:tracePt t="426082" x="38790563" y="6472238"/>
          <p14:tracePt t="426099" x="38790563" y="6643688"/>
          <p14:tracePt t="426116" x="38919150" y="6772275"/>
          <p14:tracePt t="426132" x="39090600" y="6986588"/>
          <p14:tracePt t="426148" x="39262050" y="7158038"/>
          <p14:tracePt t="426165" x="39347775" y="7200900"/>
          <p14:tracePt t="426182" x="39562088" y="7243763"/>
          <p14:tracePt t="426198" x="39733538" y="7243763"/>
          <p14:tracePt t="426215" x="39819263" y="7158038"/>
          <p14:tracePt t="426231" x="40033575" y="7029450"/>
          <p14:tracePt t="426248" x="40205025" y="6729413"/>
          <p14:tracePt t="426265" x="40333613" y="6300788"/>
          <p14:tracePt t="426281" x="40376475" y="6086475"/>
          <p14:tracePt t="426298" x="40376475" y="5743575"/>
          <p14:tracePt t="426314" x="40333613" y="5529263"/>
          <p14:tracePt t="426331" x="40205025" y="5443538"/>
          <p14:tracePt t="426348" x="39947850" y="5400675"/>
          <p14:tracePt t="426365" x="39604950" y="5443538"/>
          <p14:tracePt t="426382" x="39347775" y="5572125"/>
          <p14:tracePt t="426399" x="38919150" y="5915025"/>
          <p14:tracePt t="426415" x="38490525" y="6386513"/>
          <p14:tracePt t="426432" x="38019038" y="7158038"/>
          <p14:tracePt t="426448" x="37847588" y="7458075"/>
          <p14:tracePt t="426465" x="37590413" y="8058150"/>
          <p14:tracePt t="426482" x="37461825" y="8443913"/>
          <p14:tracePt t="426498" x="37461825" y="8572500"/>
          <p14:tracePt t="426515" x="37461825" y="8829675"/>
          <p14:tracePt t="426531" x="37461825" y="9043988"/>
          <p14:tracePt t="426549" x="37633275" y="9172575"/>
          <p14:tracePt t="426565" x="37719000" y="9172575"/>
          <p14:tracePt t="426582" x="37761863" y="9172575"/>
          <p14:tracePt t="426598" x="37933313" y="9172575"/>
          <p14:tracePt t="426864" x="37976175" y="9344025"/>
          <p14:tracePt t="426876" x="38061900" y="9644063"/>
          <p14:tracePt t="426891" x="38319075" y="10415588"/>
          <p14:tracePt t="426904" x="38447663" y="10758488"/>
          <p14:tracePt t="426916" x="38533388" y="11101388"/>
          <p14:tracePt t="426931" x="38619113" y="11701463"/>
          <p14:tracePt t="426948" x="38619113" y="11915775"/>
          <p14:tracePt t="426964" x="38576250" y="12730163"/>
          <p14:tracePt t="426981" x="38147625" y="13673138"/>
          <p14:tracePt t="426998" x="37590413" y="14530388"/>
          <p14:tracePt t="427014" x="37333238" y="14873288"/>
          <p14:tracePt t="427031" x="36990338" y="15087600"/>
          <p14:tracePt t="427047" x="36818888" y="15130463"/>
          <p14:tracePt t="427064" x="36776025" y="15087600"/>
          <p14:tracePt t="427081" x="36733163" y="14658975"/>
          <p14:tracePt t="427097" x="37033200" y="13887450"/>
          <p14:tracePt t="427115" x="37719000" y="12901613"/>
          <p14:tracePt t="427130" x="38061900" y="12515850"/>
          <p14:tracePt t="427147" x="39004875" y="11958638"/>
          <p14:tracePt t="427165" x="39862125" y="11744325"/>
          <p14:tracePt t="427181" x="40205025" y="11744325"/>
          <p14:tracePt t="427197" x="40633650" y="11744325"/>
          <p14:tracePt t="427214" x="40890825" y="12130088"/>
          <p14:tracePt t="427230" x="40933688" y="12344400"/>
          <p14:tracePt t="427247" x="40976550" y="13115925"/>
          <p14:tracePt t="427264" x="40719375" y="14101763"/>
          <p14:tracePt t="427281" x="40119300" y="15130463"/>
          <p14:tracePt t="427297" x="39776400" y="15516225"/>
          <p14:tracePt t="427314" x="39090600" y="16073438"/>
          <p14:tracePt t="427322" x="38790563" y="16244888"/>
          <p14:tracePt t="427335" x="38490525" y="16330613"/>
          <p14:tracePt t="427348" x="38233350" y="16330613"/>
          <p14:tracePt t="427363" x="37847588" y="16287750"/>
          <p14:tracePt t="427380" x="37633275" y="15901988"/>
          <p14:tracePt t="427398" x="37590413" y="15173325"/>
          <p14:tracePt t="427414" x="37590413" y="14573250"/>
          <p14:tracePt t="427430" x="37933313" y="13415963"/>
          <p14:tracePt t="427447" x="38147625" y="12858750"/>
          <p14:tracePt t="427463" x="38833425" y="12087225"/>
          <p14:tracePt t="427480" x="39262050" y="11872913"/>
          <p14:tracePt t="427497" x="39519225" y="11915775"/>
          <p14:tracePt t="427513" x="39604950" y="12087225"/>
          <p14:tracePt t="427530" x="39947850" y="12815888"/>
          <p14:tracePt t="427547" x="40119300" y="13630275"/>
          <p14:tracePt t="427565" x="40162163" y="14358938"/>
          <p14:tracePt t="427580" x="40162163" y="14616113"/>
          <p14:tracePt t="427597" x="39990713" y="14916150"/>
          <p14:tracePt t="427613" x="39690675" y="15087600"/>
          <p14:tracePt t="427630" x="39519225" y="15130463"/>
          <p14:tracePt t="427647" x="39004875" y="15130463"/>
          <p14:tracePt t="427663" x="38490525" y="14916150"/>
          <p14:tracePt t="427681" x="38104763" y="14530388"/>
          <p14:tracePt t="427696" x="37976175" y="14273213"/>
          <p14:tracePt t="427713" x="37847588" y="13673138"/>
          <p14:tracePt t="427730" x="37976175" y="12815888"/>
          <p14:tracePt t="427746" x="38147625" y="12301538"/>
          <p14:tracePt t="427763" x="38833425" y="11229975"/>
          <p14:tracePt t="427779" x="39647813" y="10329863"/>
          <p14:tracePt t="427796" x="39990713" y="10029825"/>
          <p14:tracePt t="427812" x="40505063" y="9815513"/>
          <p14:tracePt t="427829" x="40719375" y="9858375"/>
          <p14:tracePt t="427846" x="40933688" y="10029825"/>
          <p14:tracePt t="427862" x="40933688" y="10201275"/>
          <p14:tracePt t="427879" x="40976550" y="10458450"/>
          <p14:tracePt t="427895" x="40976550" y="10801350"/>
          <p14:tracePt t="427912" x="40933688" y="10972800"/>
          <p14:tracePt t="427929" x="40590788" y="11358563"/>
          <p14:tracePt t="427946" x="40205025" y="11701463"/>
          <p14:tracePt t="427962" x="40076438" y="11787188"/>
          <p14:tracePt t="427979" x="39776400" y="11958638"/>
          <p14:tracePt t="427996" x="39604950" y="12001500"/>
          <p14:tracePt t="428013" x="39519225" y="12001500"/>
          <p14:tracePt t="428029" x="39476363" y="12001500"/>
          <p14:tracePt t="454236" x="39347775" y="12087225"/>
          <p14:tracePt t="454356" x="35875913" y="16759238"/>
          <p14:tracePt t="454371" x="35533013" y="17659350"/>
          <p14:tracePt t="454388" x="35318700" y="18473738"/>
          <p14:tracePt t="454404" x="35275838" y="18902363"/>
          <p14:tracePt t="454421" x="35275838" y="19588163"/>
          <p14:tracePt t="454438" x="35275838" y="20316825"/>
          <p14:tracePt t="454454" x="35275838" y="20616863"/>
          <p14:tracePt t="454471" x="35533013" y="21131213"/>
          <p14:tracePt t="454487" x="35875913" y="21688425"/>
          <p14:tracePt t="454504" x="36047363" y="21945600"/>
          <p14:tracePt t="454521" x="36433125" y="22374225"/>
          <p14:tracePt t="454538" x="36690300" y="22674263"/>
          <p14:tracePt t="454554" x="36861750" y="22759988"/>
          <p14:tracePt t="454571" x="37161788" y="22974300"/>
          <p14:tracePt t="454587" x="37418963" y="23102888"/>
          <p14:tracePt t="454604" x="37719000" y="23145750"/>
          <p14:tracePt t="454621" x="37847588" y="23145750"/>
          <p14:tracePt t="454637" x="38190488" y="23102888"/>
          <p14:tracePt t="454654" x="38447663" y="22974300"/>
          <p14:tracePt t="454672" x="38747700" y="22674263"/>
          <p14:tracePt t="454688" x="38919150" y="22502813"/>
          <p14:tracePt t="454704" x="39262050" y="22031325"/>
          <p14:tracePt t="454721" x="39604950" y="21388388"/>
          <p14:tracePt t="454738" x="39733538" y="21088350"/>
          <p14:tracePt t="454754" x="39990713" y="20745450"/>
          <p14:tracePt t="454771" x="40033575" y="20488275"/>
          <p14:tracePt t="454788" x="40076438" y="20402550"/>
          <p14:tracePt t="454804" x="40076438" y="20102513"/>
          <p14:tracePt t="454821" x="40033575" y="19588163"/>
          <p14:tracePt t="454838" x="39819263" y="18988088"/>
          <p14:tracePt t="454854" x="39647813" y="18688050"/>
          <p14:tracePt t="454871" x="39304913" y="18216563"/>
          <p14:tracePt t="454887" x="39176325" y="18045113"/>
          <p14:tracePt t="454904" x="38876288" y="17659350"/>
          <p14:tracePt t="454910" x="38747700" y="17530763"/>
          <p14:tracePt t="454923" x="38619113" y="17359313"/>
          <p14:tracePt t="454937" x="38190488" y="17059275"/>
          <p14:tracePt t="454954" x="37933313" y="16930688"/>
          <p14:tracePt t="454970" x="37504688" y="16802100"/>
          <p14:tracePt t="454987" x="37076063" y="16759238"/>
          <p14:tracePt t="455005" x="36733163" y="16759238"/>
          <p14:tracePt t="455021" x="36561713" y="16802100"/>
          <p14:tracePt t="455037" x="36218813" y="17016413"/>
          <p14:tracePt t="455054" x="35790188" y="17445038"/>
          <p14:tracePt t="455071" x="35575875" y="17702213"/>
          <p14:tracePt t="455087" x="35275838" y="18173700"/>
          <p14:tracePt t="455104" x="35061525" y="18559463"/>
          <p14:tracePt t="455122" x="34975800" y="18816638"/>
          <p14:tracePt t="455137" x="34975800" y="19073813"/>
          <p14:tracePt t="455154" x="34975800" y="19459575"/>
          <p14:tracePt t="455171" x="35104388" y="19973925"/>
          <p14:tracePt t="455187" x="35232975" y="20231100"/>
          <p14:tracePt t="455204" x="35490150" y="20616863"/>
          <p14:tracePt t="455220" x="35875913" y="21045488"/>
          <p14:tracePt t="455237" x="36090225" y="21174075"/>
          <p14:tracePt t="455254" x="36604575" y="21474113"/>
          <p14:tracePt t="455270" x="37290375" y="21602700"/>
          <p14:tracePt t="455288" x="37976175" y="21602700"/>
          <p14:tracePt t="455304" x="38361938" y="21559838"/>
          <p14:tracePt t="455320" x="39047738" y="21259800"/>
          <p14:tracePt t="455337" x="39690675" y="20874038"/>
          <p14:tracePt t="455353" x="39947850" y="20659725"/>
          <p14:tracePt t="455370" x="40505063" y="20059650"/>
          <p14:tracePt t="455386" x="40976550" y="19502438"/>
          <p14:tracePt t="455404" x="41190863" y="19116675"/>
          <p14:tracePt t="455420" x="41448038" y="18602325"/>
          <p14:tracePt t="455437" x="41619488" y="18216563"/>
          <p14:tracePt t="455444" x="41619488" y="18045113"/>
          <p14:tracePt t="455457" x="41619488" y="17916525"/>
          <p14:tracePt t="455470" x="41619488" y="17745075"/>
          <p14:tracePt t="455486" x="41405175" y="17402175"/>
          <p14:tracePt t="455503" x="41105138" y="16973550"/>
          <p14:tracePt t="455520" x="40847963" y="16802100"/>
          <p14:tracePt t="455536" x="40333613" y="16544925"/>
          <p14:tracePt t="455553" x="39733538" y="16459200"/>
          <p14:tracePt t="455571" x="39176325" y="16459200"/>
          <p14:tracePt t="455586" x="38876288" y="16502063"/>
          <p14:tracePt t="455603" x="38404800" y="16673513"/>
          <p14:tracePt t="455619" x="38233350" y="16759238"/>
          <p14:tracePt t="455636" x="37976175" y="16930688"/>
          <p14:tracePt t="455653" x="37676138" y="17230725"/>
          <p14:tracePt t="455659" x="37504688" y="17487900"/>
          <p14:tracePt t="455672" x="37290375" y="17787938"/>
          <p14:tracePt t="455686" x="36990338" y="18345150"/>
          <p14:tracePt t="455703" x="36390263" y="19631025"/>
          <p14:tracePt t="455719" x="36004500" y="20874038"/>
          <p14:tracePt t="455737" x="35747325" y="21688425"/>
          <p14:tracePt t="455753" x="35704463" y="21902738"/>
          <p14:tracePt t="455769" x="35661600" y="22245638"/>
          <p14:tracePt t="455786" x="35661600" y="22417088"/>
          <p14:tracePt t="455803" x="35661600" y="22459950"/>
          <p14:tracePt t="455819" x="35661600" y="22631400"/>
          <p14:tracePt t="455836" x="35747325" y="22802850"/>
          <p14:tracePt t="455854" x="35833050" y="22974300"/>
          <p14:tracePt t="455869" x="35875913" y="23017163"/>
          <p14:tracePt t="455886" x="35918775" y="23102888"/>
          <p14:tracePt t="455903" x="35961638" y="23145750"/>
          <p14:tracePt t="457811" x="36004500" y="23102888"/>
          <p14:tracePt t="457822" x="36004500" y="22974300"/>
          <p14:tracePt t="457835" x="36047363" y="22717125"/>
          <p14:tracePt t="457850" x="36175950" y="22245638"/>
          <p14:tracePt t="457866" x="36347400" y="21345525"/>
          <p14:tracePt t="457883" x="36475988" y="20874038"/>
          <p14:tracePt t="457899" x="36647438" y="20016788"/>
          <p14:tracePt t="457916" x="36776025" y="19459575"/>
          <p14:tracePt t="457937" x="36861750" y="19245263"/>
          <p14:tracePt t="457966" x="36861750" y="19159538"/>
          <p14:tracePt t="457983" x="36861750" y="19116675"/>
          <p14:tracePt t="457999" x="36861750" y="19073813"/>
          <p14:tracePt t="458016" x="36861750" y="18988088"/>
          <p14:tracePt t="458035" x="36861750" y="18902363"/>
          <p14:tracePt t="458049" x="36818888" y="18816638"/>
          <p14:tracePt t="458066" x="36776025" y="18645188"/>
          <p14:tracePt t="458082" x="36690300" y="18388013"/>
          <p14:tracePt t="458100" x="36647438" y="18173700"/>
          <p14:tracePt t="458116" x="36604575" y="18087975"/>
          <p14:tracePt t="458132" x="36561713" y="17959388"/>
          <p14:tracePt t="458149" x="36475988" y="17916525"/>
          <p14:tracePt t="458166" x="36475988" y="17873663"/>
          <p14:tracePt t="458182" x="36433125" y="17787938"/>
          <p14:tracePt t="458198" x="36347400" y="17787938"/>
          <p14:tracePt t="458215" x="36304538" y="17702213"/>
          <p14:tracePt t="458232" x="36261675" y="17702213"/>
          <p14:tracePt t="458248" x="36218813" y="17702213"/>
          <p14:tracePt t="458265" x="36175950" y="17702213"/>
          <p14:tracePt t="458282" x="36090225" y="17702213"/>
          <p14:tracePt t="458298" x="36047363" y="17702213"/>
          <p14:tracePt t="458315" x="36004500" y="17702213"/>
          <p14:tracePt t="458344" x="35961638" y="17702213"/>
          <p14:tracePt t="458354" x="35961638" y="17745075"/>
          <p14:tracePt t="458415" x="35961638" y="17787938"/>
          <p14:tracePt t="458455" x="35961638" y="17830800"/>
          <p14:tracePt t="458466" x="36004500" y="17830800"/>
          <p14:tracePt t="458482" x="36090225" y="17830800"/>
          <p14:tracePt t="458490" x="36175950" y="17830800"/>
          <p14:tracePt t="458501" x="36218813" y="17830800"/>
          <p14:tracePt t="458515" x="36347400" y="17830800"/>
          <p14:tracePt t="458531" x="36690300" y="17830800"/>
          <p14:tracePt t="458548" x="37033200" y="17702213"/>
          <p14:tracePt t="458564" x="37118925" y="17659350"/>
          <p14:tracePt t="458581" x="37247513" y="17573625"/>
          <p14:tracePt t="458598" x="37333238" y="17573625"/>
          <p14:tracePt t="458614" x="37333238" y="17530763"/>
          <p14:tracePt t="458631" x="37376100" y="17530763"/>
          <p14:tracePt t="458656" x="37376100" y="17487900"/>
          <p14:tracePt t="458667" x="37376100" y="17445038"/>
          <p14:tracePt t="479431" x="37376100" y="17359313"/>
          <p14:tracePt t="479441" x="37247513" y="17187863"/>
          <p14:tracePt t="479453" x="37118925" y="16973550"/>
          <p14:tracePt t="479468" x="36990338" y="16502063"/>
          <p14:tracePt t="479483" x="36947475" y="16202025"/>
          <p14:tracePt t="479499" x="36947475" y="15644813"/>
          <p14:tracePt t="479516" x="37204650" y="14744700"/>
          <p14:tracePt t="479532" x="37504688" y="14273213"/>
          <p14:tracePt t="479549" x="38233350" y="13458825"/>
          <p14:tracePt t="479566" x="39004875" y="12858750"/>
          <p14:tracePt t="479583" x="39562088" y="12687300"/>
          <p14:tracePt t="479599" x="39776400" y="12687300"/>
          <p14:tracePt t="479616" x="40033575" y="12687300"/>
          <p14:tracePt t="479633" x="40162163" y="12944475"/>
          <p14:tracePt t="479649" x="40205025" y="13158788"/>
          <p14:tracePt t="479666" x="40205025" y="13758863"/>
          <p14:tracePt t="479682" x="39990713" y="14530388"/>
          <p14:tracePt t="479699" x="39819263" y="14916150"/>
          <p14:tracePt t="479715" x="39476363" y="15516225"/>
          <p14:tracePt t="479732" x="39133463" y="15816263"/>
          <p14:tracePt t="479749" x="38876288" y="16030575"/>
          <p14:tracePt t="479765" x="38790563" y="16116300"/>
          <p14:tracePt t="479782" x="38704838" y="16159163"/>
          <p14:tracePt t="479799" x="38661975" y="16202025"/>
          <p14:tracePt t="479815" x="38619113" y="16202025"/>
          <p14:tracePt t="479832" x="38619113" y="16244888"/>
          <p14:tracePt t="479899" x="38619113" y="16287750"/>
          <p14:tracePt t="479929" x="38661975" y="16330613"/>
          <p14:tracePt t="479943" x="38747700" y="16416338"/>
          <p14:tracePt t="479957" x="38919150" y="16673513"/>
          <p14:tracePt t="479970" x="39004875" y="16802100"/>
          <p14:tracePt t="479984" x="39262050" y="17230725"/>
          <p14:tracePt t="480016" x="39262050" y="17316450"/>
          <p14:tracePt t="480366" x="39262050" y="17359313"/>
          <p14:tracePt t="480376" x="39176325" y="17445038"/>
          <p14:tracePt t="480386" x="39090600" y="17530763"/>
          <p14:tracePt t="480397" x="38919150" y="17659350"/>
          <p14:tracePt t="480414" x="38661975" y="17787938"/>
          <p14:tracePt t="480431" x="38490525" y="17916525"/>
          <p14:tracePt t="480447" x="38276213" y="18002250"/>
          <p14:tracePt t="480464" x="38147625" y="18087975"/>
          <p14:tracePt t="480481" x="38104763" y="18087975"/>
          <p14:tracePt t="480497" x="38061900" y="18130838"/>
          <p14:tracePt t="480514" x="38061900" y="18173700"/>
          <p14:tracePt t="480530" x="38019038" y="18173700"/>
          <p14:tracePt t="480547" x="38019038" y="18216563"/>
          <p14:tracePt t="480564" x="37976175" y="18302288"/>
          <p14:tracePt t="480580" x="37933313" y="18430875"/>
          <p14:tracePt t="480597" x="37890450" y="18473738"/>
          <p14:tracePt t="480614" x="37847588" y="18602325"/>
          <p14:tracePt t="480630" x="37804725" y="18645188"/>
          <p14:tracePt t="480648" x="37761863" y="18688050"/>
          <p14:tracePt t="480681" x="37761863" y="18730913"/>
          <p14:tracePt t="480699" x="37761863" y="18773775"/>
          <p14:tracePt t="480768" x="37761863" y="18816638"/>
          <p14:tracePt t="481695" x="37719000" y="18773775"/>
          <p14:tracePt t="481708" x="37676138" y="18730913"/>
          <p14:tracePt t="481724" x="37547550" y="18602325"/>
          <p14:tracePt t="481738" x="37504688" y="18559463"/>
          <p14:tracePt t="481750" x="37418963" y="18516600"/>
          <p14:tracePt t="481763" x="37376100" y="18430875"/>
          <p14:tracePt t="481779" x="37333238" y="18430875"/>
          <p14:tracePt t="481803" x="37333238" y="18388013"/>
          <p14:tracePt t="481813" x="37290375" y="18388013"/>
          <p14:tracePt t="481852" x="37247513" y="18388013"/>
          <p14:tracePt t="481900" x="37204650" y="18430875"/>
          <p14:tracePt t="481913" x="37204650" y="18473738"/>
          <p14:tracePt t="481929" x="37161788" y="18645188"/>
          <p14:tracePt t="481946" x="37161788" y="18816638"/>
          <p14:tracePt t="481962" x="37118925" y="18902363"/>
          <p14:tracePt t="481979" x="37076063" y="19116675"/>
          <p14:tracePt t="481995" x="37076063" y="19159538"/>
          <p14:tracePt t="482012" x="37076063" y="19245263"/>
          <p14:tracePt t="482043" x="37076063" y="19288125"/>
          <p14:tracePt t="482065" x="37161788" y="19330988"/>
          <p14:tracePt t="482074" x="37204650" y="19373850"/>
          <p14:tracePt t="482084" x="37333238" y="19373850"/>
          <p14:tracePt t="482094" x="37418963" y="19373850"/>
          <p14:tracePt t="482111" x="37504688" y="19373850"/>
          <p14:tracePt t="482128" x="37761863" y="19373850"/>
          <p14:tracePt t="482144" x="37976175" y="19288125"/>
          <p14:tracePt t="482161" x="38190488" y="19159538"/>
          <p14:tracePt t="482178" x="38233350" y="19073813"/>
          <p14:tracePt t="482194" x="38361938" y="18902363"/>
          <p14:tracePt t="482211" x="38361938" y="18730913"/>
          <p14:tracePt t="482228" x="38361938" y="18645188"/>
          <p14:tracePt t="482244" x="38361938" y="18430875"/>
          <p14:tracePt t="482261" x="38061900" y="18045113"/>
          <p14:tracePt t="482277" x="37933313" y="17873663"/>
          <p14:tracePt t="482294" x="37504688" y="17616488"/>
          <p14:tracePt t="482311" x="37076063" y="17530763"/>
          <p14:tracePt t="482327" x="36776025" y="17530763"/>
          <p14:tracePt t="482345" x="36647438" y="17530763"/>
          <p14:tracePt t="482361" x="36475988" y="17659350"/>
          <p14:tracePt t="482378" x="36304538" y="17873663"/>
          <p14:tracePt t="482395" x="36218813" y="18130838"/>
          <p14:tracePt t="482411" x="36175950" y="18302288"/>
          <p14:tracePt t="482427" x="36175950" y="18559463"/>
          <p14:tracePt t="482444" x="36175950" y="18645188"/>
          <p14:tracePt t="482461" x="36175950" y="18902363"/>
          <p14:tracePt t="482477" x="36175950" y="19073813"/>
          <p14:tracePt t="482494" x="36218813" y="19202400"/>
          <p14:tracePt t="482511" x="36261675" y="19245263"/>
          <p14:tracePt t="482517" x="36347400" y="19330988"/>
          <p14:tracePt t="482529" x="36475988" y="19373850"/>
          <p14:tracePt t="482544" x="36561713" y="19459575"/>
          <p14:tracePt t="482562" x="37118925" y="19631025"/>
          <p14:tracePt t="482578" x="37290375" y="19631025"/>
          <p14:tracePt t="482594" x="37633275" y="19673888"/>
          <p14:tracePt t="482611" x="37976175" y="19673888"/>
          <p14:tracePt t="482627" x="38147625" y="19673888"/>
          <p14:tracePt t="482644" x="38319075" y="19588163"/>
          <p14:tracePt t="482661" x="38404800" y="19502438"/>
          <p14:tracePt t="482678" x="38490525" y="19416713"/>
          <p14:tracePt t="482694" x="38533388" y="19373850"/>
          <p14:tracePt t="482711" x="38533388" y="19288125"/>
          <p14:tracePt t="482728" x="38533388" y="19202400"/>
          <p14:tracePt t="482744" x="38533388" y="19116675"/>
          <p14:tracePt t="482761" x="38533388" y="19073813"/>
          <p14:tracePt t="482777" x="38404800" y="18988088"/>
          <p14:tracePt t="482794" x="38319075" y="18988088"/>
          <p14:tracePt t="482811" x="38104763" y="18988088"/>
          <p14:tracePt t="482827" x="37976175" y="18988088"/>
          <p14:tracePt t="482845" x="37847588" y="18988088"/>
          <p14:tracePt t="482861" x="37804725" y="18988088"/>
          <p14:tracePt t="482877" x="37719000" y="19030950"/>
          <p14:tracePt t="482894" x="37676138" y="19159538"/>
          <p14:tracePt t="482927" x="37633275" y="19288125"/>
          <p14:tracePt t="482944" x="37633275" y="19373850"/>
          <p14:tracePt t="482961" x="37633275" y="19416713"/>
          <p14:tracePt t="482977" x="37633275" y="19545300"/>
          <p14:tracePt t="482994" x="37633275" y="19631025"/>
          <p14:tracePt t="483011" x="37633275" y="19716750"/>
          <p14:tracePt t="483028" x="37633275" y="19759613"/>
          <p14:tracePt t="483045" x="37676138" y="19802475"/>
          <p14:tracePt t="483060" x="37676138" y="19845338"/>
          <p14:tracePt t="483077" x="37719000" y="19845338"/>
          <p14:tracePt t="483131" x="37761863" y="19845338"/>
          <p14:tracePt t="496222" x="37761863" y="19973925"/>
          <p14:tracePt t="496360" x="37804725" y="21088350"/>
          <p14:tracePt t="496420" x="37804725" y="21131213"/>
          <p14:tracePt t="496450" x="37847588" y="21131213"/>
          <p14:tracePt t="496460" x="37890450" y="21174075"/>
          <p14:tracePt t="496473" x="37933313" y="21174075"/>
          <p14:tracePt t="496489" x="38061900" y="21259800"/>
          <p14:tracePt t="496506" x="38190488" y="21345525"/>
          <p14:tracePt t="496523" x="38276213" y="21388388"/>
          <p14:tracePt t="496529" x="38319075" y="21474113"/>
          <p14:tracePt t="496541" x="38404800" y="21559838"/>
          <p14:tracePt t="496556" x="38576250" y="21731288"/>
          <p14:tracePt t="496573" x="38747700" y="22074188"/>
          <p14:tracePt t="496589" x="38790563" y="22117050"/>
          <p14:tracePt t="496606" x="38876288" y="22245638"/>
          <p14:tracePt t="496623" x="38876288" y="22331363"/>
          <p14:tracePt t="497038" x="38919150" y="22331363"/>
          <p14:tracePt t="497055" x="39004875" y="22331363"/>
          <p14:tracePt t="497074" x="39047738" y="22374225"/>
          <p14:tracePt t="497083" x="39090600" y="22374225"/>
          <p14:tracePt t="497092" x="39133463" y="22374225"/>
          <p14:tracePt t="497104" x="39219188" y="22417088"/>
          <p14:tracePt t="497121" x="39262050" y="22459950"/>
          <p14:tracePt t="497138" x="39304913" y="22502813"/>
          <p14:tracePt t="497155" x="39347775" y="22502813"/>
          <p14:tracePt t="497171" x="39390638" y="22545675"/>
          <p14:tracePt t="497188" x="39433500" y="22545675"/>
          <p14:tracePt t="497204" x="39433500" y="22588538"/>
          <p14:tracePt t="497221" x="39476363" y="22588538"/>
          <p14:tracePt t="497237" x="39519225" y="22631400"/>
          <p14:tracePt t="497271" x="39562088" y="22674263"/>
          <p14:tracePt t="497288" x="39562088" y="22717125"/>
          <p14:tracePt t="497305" x="39562088" y="22759988"/>
          <p14:tracePt t="497337" x="39604950" y="22759988"/>
          <p14:tracePt t="497356" x="39604950" y="22802850"/>
          <p14:tracePt t="497533" x="39604950" y="22759988"/>
          <p14:tracePt t="497545" x="39604950" y="22717125"/>
          <p14:tracePt t="497564" x="39604950" y="22631400"/>
          <p14:tracePt t="497574" x="39604950" y="22545675"/>
          <p14:tracePt t="497589" x="39604950" y="22459950"/>
          <p14:tracePt t="497604" x="39604950" y="22331363"/>
          <p14:tracePt t="497621" x="39604950" y="22159913"/>
          <p14:tracePt t="497638" x="39562088" y="22031325"/>
          <p14:tracePt t="497654" x="39519225" y="21902738"/>
          <p14:tracePt t="497671" x="39433500" y="21774150"/>
          <p14:tracePt t="497687" x="39347775" y="21731288"/>
          <p14:tracePt t="497705" x="39304913" y="21688425"/>
          <p14:tracePt t="497721" x="39219188" y="21645563"/>
          <p14:tracePt t="497738" x="39133463" y="21559838"/>
          <p14:tracePt t="497755" x="38962013" y="21474113"/>
          <p14:tracePt t="497771" x="38876288" y="21431250"/>
          <p14:tracePt t="497787" x="38661975" y="21302663"/>
          <p14:tracePt t="497804" x="38533388" y="21302663"/>
          <p14:tracePt t="497821" x="38404800" y="21259800"/>
          <p14:tracePt t="497837" x="38276213" y="21259800"/>
          <p14:tracePt t="497854" x="38147625" y="21216938"/>
          <p14:tracePt t="497871" x="37976175" y="21174075"/>
          <p14:tracePt t="497904" x="37890450" y="21131213"/>
          <p14:tracePt t="497921" x="37804725" y="21088350"/>
          <p14:tracePt t="497937" x="37761863" y="21088350"/>
          <p14:tracePt t="497954" x="37761863" y="21002625"/>
          <p14:tracePt t="497970" x="37719000" y="20959763"/>
          <p14:tracePt t="498004" x="37719000" y="20916900"/>
          <p14:tracePt t="498021" x="37719000" y="20831175"/>
          <p14:tracePt t="498037" x="37719000" y="20788313"/>
          <p14:tracePt t="498060" x="37761863" y="20745450"/>
          <p14:tracePt t="498071" x="37804725" y="20702588"/>
          <p14:tracePt t="498087" x="38019038" y="20616863"/>
          <p14:tracePt t="498107" x="38490525" y="20402550"/>
          <p14:tracePt t="498120" x="38661975" y="20359688"/>
          <p14:tracePt t="498137" x="39004875" y="20145375"/>
          <p14:tracePt t="498155" x="39176325" y="20102513"/>
          <p14:tracePt t="498170" x="39219188" y="20102513"/>
          <p14:tracePt t="498186" x="39262050" y="20102513"/>
          <p14:tracePt t="498568" x="39304913" y="20102513"/>
          <p14:tracePt t="498579" x="39347775" y="20102513"/>
          <p14:tracePt t="498591" x="39433500" y="20102513"/>
          <p14:tracePt t="498604" x="39562088" y="20102513"/>
          <p14:tracePt t="498620" x="39647813" y="20102513"/>
          <p14:tracePt t="498636" x="39862125" y="20059650"/>
          <p14:tracePt t="498653" x="40076438" y="20059650"/>
          <p14:tracePt t="498669" x="40162163" y="20059650"/>
          <p14:tracePt t="498686" x="40290750" y="20016788"/>
          <p14:tracePt t="498703" x="40333613" y="20016788"/>
          <p14:tracePt t="498719" x="40376475" y="20016788"/>
          <p14:tracePt t="498736" x="40419338" y="20016788"/>
          <p14:tracePt t="498752" x="40419338" y="19973925"/>
          <p14:tracePt t="498802" x="40462200" y="19973925"/>
          <p14:tracePt t="498812" x="40462200" y="19931063"/>
          <p14:tracePt t="498842" x="40462200" y="19888200"/>
          <p14:tracePt t="498889" x="40462200" y="19845338"/>
          <p14:tracePt t="498910" x="40462200" y="19802475"/>
          <p14:tracePt t="498935" x="40419338" y="19759613"/>
          <p14:tracePt t="498949" x="40376475" y="19759613"/>
          <p14:tracePt t="498960" x="40290750" y="19716750"/>
          <p14:tracePt t="498971" x="40247888" y="19716750"/>
          <p14:tracePt t="498986" x="40119300" y="19716750"/>
          <p14:tracePt t="499002" x="40033575" y="19716750"/>
          <p14:tracePt t="499019" x="39990713" y="19716750"/>
          <p14:tracePt t="499036" x="39904988" y="19716750"/>
          <p14:tracePt t="499056" x="39862125" y="19716750"/>
          <p14:tracePt t="499096" x="39862125" y="19759613"/>
          <p14:tracePt t="499115" x="39862125" y="19802475"/>
          <p14:tracePt t="499128" x="39862125" y="19845338"/>
          <p14:tracePt t="499143" x="39862125" y="19888200"/>
          <p14:tracePt t="499173" x="39862125" y="19931063"/>
          <p14:tracePt t="499192" x="39904988" y="19931063"/>
          <p14:tracePt t="499203" x="39947850" y="19973925"/>
          <p14:tracePt t="499215" x="39990713" y="19973925"/>
          <p14:tracePt t="499226" x="40033575" y="20016788"/>
          <p14:tracePt t="499239" x="40205025" y="20016788"/>
          <p14:tracePt t="499252" x="40333613" y="20059650"/>
          <p14:tracePt t="499268" x="40547925" y="20102513"/>
          <p14:tracePt t="499285" x="40676513" y="20102513"/>
          <p14:tracePt t="499302" x="40890825" y="20102513"/>
          <p14:tracePt t="499318" x="41062275" y="20145375"/>
          <p14:tracePt t="499336" x="41190863" y="20145375"/>
          <p14:tracePt t="499352" x="41233725" y="20145375"/>
          <p14:tracePt t="499368" x="41319450" y="20145375"/>
          <p14:tracePt t="499385" x="41362313" y="20145375"/>
          <p14:tracePt t="499401" x="41405175" y="20145375"/>
          <p14:tracePt t="499418" x="41448038" y="20145375"/>
          <p14:tracePt t="499446" x="41490900" y="20145375"/>
          <p14:tracePt t="499466" x="41533763" y="20145375"/>
          <p14:tracePt t="499476" x="41533763" y="20102513"/>
          <p14:tracePt t="499495" x="41576625" y="20102513"/>
          <p14:tracePt t="499536" x="41619488" y="20059650"/>
          <p14:tracePt t="499583" x="41619488" y="20016788"/>
          <p14:tracePt t="499602" x="41576625" y="19973925"/>
          <p14:tracePt t="499614" x="41533763" y="19931063"/>
          <p14:tracePt t="499628" x="41405175" y="19888200"/>
          <p14:tracePt t="499642" x="41362313" y="19845338"/>
          <p14:tracePt t="499658" x="41190863" y="19802475"/>
          <p14:tracePt t="499667" x="41148000" y="19759613"/>
          <p14:tracePt t="499684" x="41062275" y="19759613"/>
          <p14:tracePt t="499701" x="40933688" y="19716750"/>
          <p14:tracePt t="499717" x="40762238" y="19673888"/>
          <p14:tracePt t="499734" x="40719375" y="19673888"/>
          <p14:tracePt t="499751" x="40590788" y="19673888"/>
          <p14:tracePt t="499767" x="40419338" y="19673888"/>
          <p14:tracePt t="499785" x="40333613" y="19673888"/>
          <p14:tracePt t="499801" x="40290750" y="19673888"/>
          <p14:tracePt t="499818" x="40205025" y="19673888"/>
          <p14:tracePt t="499834" x="40162163" y="19673888"/>
          <p14:tracePt t="499868" x="40076438" y="19673888"/>
          <p14:tracePt t="499884" x="40033575" y="19673888"/>
          <p14:tracePt t="499925" x="39990713" y="19673888"/>
          <p14:tracePt t="499944" x="39990713" y="19716750"/>
          <p14:tracePt t="499983" x="39990713" y="19759613"/>
          <p14:tracePt t="500022" x="39990713" y="19802475"/>
          <p14:tracePt t="500042" x="39990713" y="19845338"/>
          <p14:tracePt t="500073" x="39990713" y="19888200"/>
          <p14:tracePt t="500091" x="40033575" y="19888200"/>
          <p14:tracePt t="500119" x="40076438" y="19888200"/>
          <p14:tracePt t="500130" x="40119300" y="19931063"/>
          <p14:tracePt t="500141" x="40162163" y="19931063"/>
          <p14:tracePt t="500153" x="40205025" y="19931063"/>
          <p14:tracePt t="500166" x="40290750" y="19931063"/>
          <p14:tracePt t="500183" x="40333613" y="19973925"/>
          <p14:tracePt t="500200" x="40462200" y="19973925"/>
          <p14:tracePt t="500216" x="40547925" y="19973925"/>
          <p14:tracePt t="500234" x="40633650" y="19973925"/>
          <p14:tracePt t="500249" x="40676513" y="19973925"/>
          <p14:tracePt t="500266" x="40762238" y="19973925"/>
          <p14:tracePt t="500283" x="40890825" y="19973925"/>
          <p14:tracePt t="500316" x="40976550" y="19973925"/>
          <p14:tracePt t="500333" x="41019413" y="19973925"/>
          <p14:tracePt t="500349" x="41062275" y="19973925"/>
          <p14:tracePt t="500381" x="41105138" y="19931063"/>
          <p14:tracePt t="500442" x="41148000" y="19931063"/>
          <p14:tracePt t="500472" x="41148000" y="19888200"/>
          <p14:tracePt t="500539" x="41148000" y="19845338"/>
          <p14:tracePt t="500579" x="41148000" y="19802475"/>
          <p14:tracePt t="500598" x="41148000" y="19759613"/>
          <p14:tracePt t="500611" x="41105138" y="19759613"/>
          <p14:tracePt t="500627" x="41105138" y="19716750"/>
          <p14:tracePt t="500638" x="41062275" y="19716750"/>
          <p14:tracePt t="500676" x="41019413" y="19673888"/>
          <p14:tracePt t="500695" x="40976550" y="19673888"/>
          <p14:tracePt t="500726" x="40976550" y="19631025"/>
          <p14:tracePt t="500737" x="40933688" y="19631025"/>
          <p14:tracePt t="500755" x="40933688" y="19588163"/>
          <p14:tracePt t="500774" x="40890825" y="19588163"/>
          <p14:tracePt t="500803" x="40847963" y="19588163"/>
          <p14:tracePt t="500823" x="40805100" y="19545300"/>
          <p14:tracePt t="500841" x="40762238" y="19545300"/>
          <p14:tracePt t="500852" x="40719375" y="19545300"/>
          <p14:tracePt t="500866" x="40719375" y="19502438"/>
          <p14:tracePt t="500883" x="40633650" y="19502438"/>
          <p14:tracePt t="500917" x="40590788" y="19502438"/>
          <p14:tracePt t="500932" x="40547925" y="19502438"/>
          <p14:tracePt t="500950" x="40505063" y="19502438"/>
          <p14:tracePt t="500966" x="40462200" y="19502438"/>
          <p14:tracePt t="500998" x="40419338" y="19502438"/>
          <p14:tracePt t="501027" x="40376475" y="19502438"/>
          <p14:tracePt t="501040" x="40376475" y="19545300"/>
          <p14:tracePt t="501075" x="40376475" y="19588163"/>
          <p14:tracePt t="501107" x="40376475" y="19631025"/>
          <p14:tracePt t="501136" x="40376475" y="19673888"/>
          <p14:tracePt t="501183" x="40376475" y="19716750"/>
          <p14:tracePt t="501241" x="40419338" y="19716750"/>
          <p14:tracePt t="501250" x="40462200" y="19716750"/>
          <p14:tracePt t="501259" x="40505063" y="19716750"/>
          <p14:tracePt t="501279" x="40590788" y="19716750"/>
          <p14:tracePt t="501289" x="40676513" y="19716750"/>
          <p14:tracePt t="501299" x="40719375" y="19716750"/>
          <p14:tracePt t="501315" x="40805100" y="19716750"/>
          <p14:tracePt t="501332" x="40976550" y="19716750"/>
          <p14:tracePt t="501348" x="41105138" y="19716750"/>
          <p14:tracePt t="501366" x="41190863" y="19716750"/>
          <p14:tracePt t="501399" x="41233725" y="19716750"/>
          <p14:tracePt t="501415" x="41276588" y="19716750"/>
          <p14:tracePt t="501438" x="41319450" y="19716750"/>
          <p14:tracePt t="501466" x="41362313" y="19716750"/>
          <p14:tracePt t="501496" x="41362313" y="19673888"/>
          <p14:tracePt t="501525" x="41362313" y="19631025"/>
          <p14:tracePt t="501536" x="41362313" y="19588163"/>
          <p14:tracePt t="501554" x="41319450" y="19545300"/>
          <p14:tracePt t="501565" x="41276588" y="19502438"/>
          <p14:tracePt t="501581" x="41148000" y="19459575"/>
          <p14:tracePt t="501598" x="41105138" y="19416713"/>
          <p14:tracePt t="501615" x="40933688" y="19373850"/>
          <p14:tracePt t="501631" x="40805100" y="19373850"/>
          <p14:tracePt t="501649" x="40719375" y="19373850"/>
          <p14:tracePt t="501665" x="40676513" y="19373850"/>
          <p14:tracePt t="501681" x="40590788" y="19373850"/>
          <p14:tracePt t="501698" x="40505063" y="19416713"/>
          <p14:tracePt t="501715" x="40505063" y="19459575"/>
          <p14:tracePt t="501731" x="40462200" y="19459575"/>
          <p14:tracePt t="501748" x="40462200" y="19502438"/>
          <p14:tracePt t="501769" x="40462200" y="19545300"/>
          <p14:tracePt t="501789" x="40462200" y="19588163"/>
          <p14:tracePt t="501818" x="40462200" y="19631025"/>
          <p14:tracePt t="501847" x="40462200" y="19673888"/>
          <p14:tracePt t="501858" x="40505063" y="19673888"/>
          <p14:tracePt t="501869" x="40547925" y="19673888"/>
          <p14:tracePt t="501881" x="40590788" y="19673888"/>
          <p14:tracePt t="501897" x="40676513" y="19716750"/>
          <p14:tracePt t="501914" x="40805100" y="19716750"/>
          <p14:tracePt t="501932" x="40890825" y="19716750"/>
          <p14:tracePt t="501948" x="40933688" y="19716750"/>
          <p14:tracePt t="501964" x="41019413" y="19716750"/>
          <p14:tracePt t="501981" x="41062275" y="19716750"/>
          <p14:tracePt t="501998" x="41105138" y="19716750"/>
          <p14:tracePt t="502031" x="41148000" y="19716750"/>
          <p14:tracePt t="502062" x="41190863" y="19716750"/>
          <p14:tracePt t="502265" x="41190863" y="19673888"/>
          <p14:tracePt t="523294" x="41190863" y="19759613"/>
          <p14:tracePt t="523306" x="41233725" y="19802475"/>
          <p14:tracePt t="523323" x="41276588" y="19973925"/>
          <p14:tracePt t="523333" x="41319450" y="20102513"/>
          <p14:tracePt t="523347" x="41362313" y="20273963"/>
          <p14:tracePt t="523364" x="41405175" y="20359688"/>
          <p14:tracePt t="523380" x="41405175" y="20531138"/>
          <p14:tracePt t="523397" x="41448038" y="20616863"/>
          <p14:tracePt t="523414" x="41490900" y="20702588"/>
          <p14:tracePt t="523430" x="41490900" y="20745450"/>
          <p14:tracePt t="523447" x="41490900" y="20831175"/>
          <p14:tracePt t="523480" x="41490900" y="20874038"/>
          <p14:tracePt t="523497" x="41490900" y="20959763"/>
          <p14:tracePt t="523514" x="41490900" y="21002625"/>
          <p14:tracePt t="523547" x="41490900" y="21045488"/>
          <p14:tracePt t="523563" x="41490900" y="21088350"/>
          <p14:tracePt t="523580" x="41448038" y="21131213"/>
          <p14:tracePt t="523597" x="41405175" y="21131213"/>
          <p14:tracePt t="523613" x="41276588" y="21174075"/>
          <p14:tracePt t="523646" x="41233725" y="21216938"/>
          <p14:tracePt t="523663" x="41190863" y="21259800"/>
          <p14:tracePt t="523680" x="41148000" y="21302663"/>
          <p14:tracePt t="523697" x="41105138" y="21302663"/>
          <p14:tracePt t="523713" x="41105138" y="21345525"/>
          <p14:tracePt t="523730" x="41062275" y="21345525"/>
          <p14:tracePt t="523746" x="41019413" y="21388388"/>
          <p14:tracePt t="523763" x="40976550" y="21388388"/>
          <p14:tracePt t="523780" x="40933688" y="21388388"/>
          <p14:tracePt t="523797" x="40890825" y="21431250"/>
          <p14:tracePt t="523813" x="40847963" y="21474113"/>
          <p14:tracePt t="523829" x="40762238" y="21474113"/>
          <p14:tracePt t="523846" x="40719375" y="21516975"/>
          <p14:tracePt t="523880" x="40676513" y="21516975"/>
          <p14:tracePt t="523896" x="40633650" y="21516975"/>
          <p14:tracePt t="523915" x="40590788" y="21516975"/>
          <p14:tracePt t="523964" x="40590788" y="21559838"/>
          <p14:tracePt t="524013" x="40633650" y="21559838"/>
          <p14:tracePt t="524023" x="40676513" y="21602700"/>
          <p14:tracePt t="524033" x="40719375" y="21602700"/>
          <p14:tracePt t="524046" x="40762238" y="21645563"/>
          <p14:tracePt t="524063" x="40847963" y="21645563"/>
          <p14:tracePt t="524079" x="40890825" y="21645563"/>
          <p14:tracePt t="524096" x="40933688" y="21645563"/>
          <p14:tracePt t="524129" x="41019413" y="21645563"/>
          <p14:tracePt t="524162" x="41105138" y="21645563"/>
          <p14:tracePt t="524179" x="41148000" y="21645563"/>
          <p14:tracePt t="524212" x="41190863" y="21645563"/>
          <p14:tracePt t="524229" x="41233725" y="21645563"/>
          <p14:tracePt t="524326" x="41233725" y="21602700"/>
          <p14:tracePt t="524354" x="41233725" y="21559838"/>
          <p14:tracePt t="524384" x="41233725" y="21516975"/>
          <p14:tracePt t="524414" x="41233725" y="21474113"/>
          <p14:tracePt t="524442" x="41233725" y="21431250"/>
          <p14:tracePt t="524452" x="41233725" y="21388388"/>
          <p14:tracePt t="524463" x="41148000" y="21388388"/>
          <p14:tracePt t="524482" x="41062275" y="21345525"/>
          <p14:tracePt t="524495" x="41019413" y="21302663"/>
          <p14:tracePt t="524512" x="40976550" y="21302663"/>
          <p14:tracePt t="524528" x="40933688" y="21302663"/>
          <p14:tracePt t="524545" x="40890825" y="21302663"/>
          <p14:tracePt t="524569" x="40847963" y="21302663"/>
          <p14:tracePt t="524589" x="40847963" y="21345525"/>
          <p14:tracePt t="524608" x="40847963" y="21388388"/>
          <p14:tracePt t="524618" x="40847963" y="21431250"/>
          <p14:tracePt t="524628" x="40847963" y="21474113"/>
          <p14:tracePt t="524645" x="40847963" y="21516975"/>
          <p14:tracePt t="524661" x="40847963" y="21645563"/>
          <p14:tracePt t="524678" x="40890825" y="21859875"/>
          <p14:tracePt t="524695" x="40933688" y="22245638"/>
          <p14:tracePt t="524712" x="40976550" y="22331363"/>
          <p14:tracePt t="524728" x="41019413" y="22545675"/>
          <p14:tracePt t="524745" x="41019413" y="22588538"/>
          <p14:tracePt t="524761" x="41062275" y="22588538"/>
          <p14:tracePt t="524795" x="41105138" y="22588538"/>
          <p14:tracePt t="524812" x="41190863" y="22588538"/>
          <p14:tracePt t="524828" x="41233725" y="22588538"/>
          <p14:tracePt t="524845" x="41319450" y="22588538"/>
          <p14:tracePt t="524861" x="41362313" y="22545675"/>
          <p14:tracePt t="524878" x="41405175" y="22459950"/>
          <p14:tracePt t="524895" x="41490900" y="22374225"/>
          <p14:tracePt t="524911" x="41576625" y="22245638"/>
          <p14:tracePt t="524928" x="41576625" y="22202775"/>
          <p14:tracePt t="524945" x="41576625" y="21988463"/>
          <p14:tracePt t="524962" x="41576625" y="21602700"/>
          <p14:tracePt t="524979" x="41576625" y="20745450"/>
          <p14:tracePt t="524995" x="41576625" y="20316825"/>
          <p14:tracePt t="525012" x="41576625" y="19716750"/>
          <p14:tracePt t="525028" x="41533763" y="19459575"/>
          <p14:tracePt t="525045" x="41533763" y="19416713"/>
          <p14:tracePt t="525062" x="41490900" y="19373850"/>
          <p14:tracePt t="525078" x="41448038" y="19373850"/>
          <p14:tracePt t="525096" x="41405175" y="19373850"/>
          <p14:tracePt t="525112" x="41405175" y="19416713"/>
          <p14:tracePt t="525128" x="41405175" y="19545300"/>
          <p14:tracePt t="525145" x="41405175" y="19759613"/>
          <p14:tracePt t="525162" x="41405175" y="19888200"/>
          <p14:tracePt t="525178" x="41405175" y="20231100"/>
          <p14:tracePt t="525195" x="41405175" y="21002625"/>
          <p14:tracePt t="525211" x="41405175" y="21516975"/>
          <p14:tracePt t="525228" x="41362313" y="22674263"/>
          <p14:tracePt t="525245" x="41233725" y="23574375"/>
          <p14:tracePt t="525262" x="41148000" y="24217313"/>
          <p14:tracePt t="525278" x="41105138" y="24345900"/>
          <p14:tracePt t="525295" x="41062275" y="24431625"/>
          <p14:tracePt t="525312" x="41062275" y="24517350"/>
          <p14:tracePt t="525328" x="41019413" y="24517350"/>
          <p14:tracePt t="525344" x="40976550" y="24517350"/>
          <p14:tracePt t="525380" x="40933688" y="24474488"/>
          <p14:tracePt t="525390" x="40933688" y="24431625"/>
          <p14:tracePt t="525403" x="40933688" y="24388763"/>
          <p14:tracePt t="525413" x="40933688" y="24303038"/>
          <p14:tracePt t="525428" x="40933688" y="24131588"/>
          <p14:tracePt t="525444" x="40933688" y="24003000"/>
          <p14:tracePt t="525461" x="40933688" y="23788688"/>
          <p14:tracePt t="525478" x="40933688" y="23574375"/>
          <p14:tracePt t="525494" x="40933688" y="23488650"/>
          <p14:tracePt t="525511" x="40976550" y="23317200"/>
          <p14:tracePt t="525527" x="41019413" y="23231475"/>
          <p14:tracePt t="525545" x="41062275" y="23145750"/>
          <p14:tracePt t="525561" x="41105138" y="23102888"/>
          <p14:tracePt t="525578" x="41105138" y="23060025"/>
          <p14:tracePt t="525595" x="41148000" y="23017163"/>
          <p14:tracePt t="525628" x="41190863" y="22974300"/>
          <p14:tracePt t="525667" x="41190863" y="22931438"/>
          <p14:tracePt t="525695" x="41190863" y="22888575"/>
          <p14:tracePt t="525714" x="41190863" y="22802850"/>
          <p14:tracePt t="525724" x="41190863" y="22717125"/>
          <p14:tracePt t="525735" x="41190863" y="22631400"/>
          <p14:tracePt t="525744" x="41148000" y="22502813"/>
          <p14:tracePt t="525760" x="41148000" y="22459950"/>
          <p14:tracePt t="525777" x="41105138" y="22374225"/>
          <p14:tracePt t="525794" x="41105138" y="22288500"/>
          <p14:tracePt t="525810" x="41062275" y="22202775"/>
          <p14:tracePt t="525828" x="41019413" y="22202775"/>
          <p14:tracePt t="525909" x="41019413" y="22245638"/>
          <p14:tracePt t="525930" x="41019413" y="22288500"/>
          <p14:tracePt t="525940" x="41062275" y="22331363"/>
          <p14:tracePt t="525952" x="41062275" y="22374225"/>
          <p14:tracePt t="525967" x="41190863" y="22588538"/>
          <p14:tracePt t="525979" x="41276588" y="22717125"/>
          <p14:tracePt t="525995" x="41362313" y="22974300"/>
          <p14:tracePt t="526010" x="41448038" y="23102888"/>
          <p14:tracePt t="526027" x="41490900" y="23231475"/>
          <p14:tracePt t="526044" x="41490900" y="23317200"/>
          <p14:tracePt t="526060" x="41490900" y="23360063"/>
          <p14:tracePt t="526124" x="41490900" y="23317200"/>
          <p14:tracePt t="526135" x="41490900" y="23274338"/>
          <p14:tracePt t="526148" x="41490900" y="23188613"/>
          <p14:tracePt t="526163" x="41490900" y="23017163"/>
          <p14:tracePt t="526176" x="41490900" y="22974300"/>
          <p14:tracePt t="526193" x="41490900" y="22759988"/>
          <p14:tracePt t="526209" x="41490900" y="22631400"/>
          <p14:tracePt t="526226" x="41490900" y="22588538"/>
          <p14:tracePt t="526243" x="41533763" y="22417088"/>
          <p14:tracePt t="526259" x="41576625" y="22331363"/>
          <p14:tracePt t="526298" x="41576625" y="22288500"/>
          <p14:tracePt t="526309" x="41619488" y="22288500"/>
          <p14:tracePt t="526376" x="41662350" y="22288500"/>
          <p14:tracePt t="526396" x="41705213" y="22288500"/>
          <p14:tracePt t="526414" x="41748075" y="22288500"/>
          <p14:tracePt t="526424" x="41790938" y="22331363"/>
          <p14:tracePt t="526434" x="41790938" y="22374225"/>
          <p14:tracePt t="526444" x="41833800" y="22374225"/>
          <p14:tracePt t="526459" x="41833800" y="22417088"/>
          <p14:tracePt t="526476" x="41876663" y="22459950"/>
          <p14:tracePt t="526492" x="41962388" y="22459950"/>
          <p14:tracePt t="526509" x="41962388" y="22502813"/>
          <p14:tracePt t="526525" x="42005250" y="22502813"/>
          <p14:tracePt t="526542" x="42005250" y="22545675"/>
          <p14:tracePt t="526652" x="42005250" y="22502813"/>
          <p14:tracePt t="526672" x="42005250" y="22459950"/>
          <p14:tracePt t="526689" x="42005250" y="22417088"/>
          <p14:tracePt t="526698" x="42005250" y="22374225"/>
          <p14:tracePt t="526709" x="42005250" y="22331363"/>
          <p14:tracePt t="526727" x="42005250" y="22288500"/>
          <p14:tracePt t="526742" x="42005250" y="22159913"/>
          <p14:tracePt t="526758" x="41962388" y="21988463"/>
          <p14:tracePt t="526775" x="41962388" y="21902738"/>
          <p14:tracePt t="526792" x="41962388" y="21859875"/>
          <p14:tracePt t="526808" x="41962388" y="21817013"/>
          <p14:tracePt t="526855" x="41962388" y="21774150"/>
          <p14:tracePt t="527023" x="42005250" y="21731288"/>
          <p14:tracePt t="527052" x="42048113" y="21731288"/>
          <p14:tracePt t="527083" x="42090975" y="21731288"/>
          <p14:tracePt t="527093" x="42090975" y="21688425"/>
          <p14:tracePt t="527862" x="42090975" y="21645563"/>
          <p14:tracePt t="527873" x="42090975" y="21602700"/>
          <p14:tracePt t="527884" x="42090975" y="21559838"/>
          <p14:tracePt t="527893" x="42090975" y="21516975"/>
          <p14:tracePt t="527908" x="42048113" y="21345525"/>
          <p14:tracePt t="527924" x="42048113" y="21302663"/>
          <p14:tracePt t="527941" x="41962388" y="21216938"/>
          <p14:tracePt t="527957" x="41962388" y="21174075"/>
          <p14:tracePt t="527974" x="41962388" y="21131213"/>
          <p14:tracePt t="527991" x="41919525" y="21088350"/>
          <p14:tracePt t="528029" x="41876663" y="21088350"/>
          <p14:tracePt t="528126" x="41919525" y="21088350"/>
          <p14:tracePt t="528146" x="42005250" y="21088350"/>
          <p14:tracePt t="528156" x="42090975" y="21088350"/>
          <p14:tracePt t="528166" x="42176700" y="21088350"/>
          <p14:tracePt t="528175" x="42219563" y="21088350"/>
          <p14:tracePt t="528190" x="42305288" y="21045488"/>
          <p14:tracePt t="528206" x="42348150" y="21045488"/>
          <p14:tracePt t="528223" x="42391013" y="21045488"/>
          <p14:tracePt t="528240" x="42433875" y="21045488"/>
          <p14:tracePt t="528269" x="42433875" y="21088350"/>
          <p14:tracePt t="528280" x="42433875" y="21131213"/>
          <p14:tracePt t="528289" x="42433875" y="21174075"/>
          <p14:tracePt t="528307" x="42433875" y="21302663"/>
          <p14:tracePt t="528323" x="42433875" y="21345525"/>
          <p14:tracePt t="528339" x="42433875" y="21516975"/>
          <p14:tracePt t="528356" x="42433875" y="21645563"/>
          <p14:tracePt t="528373" x="42433875" y="21688425"/>
          <p14:tracePt t="528389" x="42433875" y="21817013"/>
          <p14:tracePt t="528406" x="42433875" y="21902738"/>
          <p14:tracePt t="528439" x="42433875" y="22074188"/>
          <p14:tracePt t="528456" x="42433875" y="22159913"/>
          <p14:tracePt t="528473" x="42433875" y="22245638"/>
          <p14:tracePt t="528489" x="42433875" y="22288500"/>
          <p14:tracePt t="528614" x="42433875" y="22245638"/>
          <p14:tracePt t="528631" x="42348150" y="22074188"/>
          <p14:tracePt t="528647" x="42305288" y="22031325"/>
          <p14:tracePt t="528661" x="42262425" y="21859875"/>
          <p14:tracePt t="528672" x="42262425" y="21774150"/>
          <p14:tracePt t="528689" x="42262425" y="21645563"/>
          <p14:tracePt t="528705" x="42262425" y="21559838"/>
          <p14:tracePt t="528722" x="42262425" y="21474113"/>
          <p14:tracePt t="528739" x="42262425" y="21431250"/>
          <p14:tracePt t="528756" x="42348150" y="21345525"/>
          <p14:tracePt t="528772" x="42391013" y="21345525"/>
          <p14:tracePt t="528789" x="42519600" y="21259800"/>
          <p14:tracePt t="528805" x="42605325" y="21259800"/>
          <p14:tracePt t="528823" x="42733913" y="21216938"/>
          <p14:tracePt t="528839" x="42776775" y="21216938"/>
          <p14:tracePt t="528855" x="42819638" y="21216938"/>
          <p14:tracePt t="528966" x="42776775" y="21216938"/>
          <p14:tracePt t="528996" x="42733913" y="21216938"/>
          <p14:tracePt t="529023" x="42691050" y="21216938"/>
          <p14:tracePt t="529053" x="42648188" y="21216938"/>
          <p14:tracePt t="529073" x="42605325" y="21216938"/>
          <p14:tracePt t="529424" x="42562463" y="21174075"/>
          <p14:tracePt t="529436" x="42562463" y="21131213"/>
          <p14:tracePt t="529447" x="42562463" y="21088350"/>
          <p14:tracePt t="529462" x="42562463" y="21045488"/>
          <p14:tracePt t="529473" x="42562463" y="21002625"/>
          <p14:tracePt t="529502" x="42562463" y="20959763"/>
          <p14:tracePt t="529591" x="42605325" y="20959763"/>
          <p14:tracePt t="529610" x="42648188" y="21002625"/>
          <p14:tracePt t="529621" x="42648188" y="21088350"/>
          <p14:tracePt t="529638" x="42733913" y="21302663"/>
          <p14:tracePt t="529655" x="42776775" y="21559838"/>
          <p14:tracePt t="529671" x="42776775" y="21688425"/>
          <p14:tracePt t="529688" x="42776775" y="21817013"/>
          <p14:tracePt t="529704" x="42776775" y="21902738"/>
          <p14:tracePt t="529738" x="42776775" y="21945600"/>
          <p14:tracePt t="529754" x="42776775" y="21988463"/>
          <p14:tracePt t="529776" x="42733913" y="22031325"/>
          <p14:tracePt t="529787" x="42691050" y="22074188"/>
          <p14:tracePt t="529805" x="42605325" y="22159913"/>
          <p14:tracePt t="529821" x="42562463" y="22159913"/>
          <p14:tracePt t="529838" x="42519600" y="22202775"/>
          <p14:tracePt t="529871" x="42476738" y="22245638"/>
          <p14:tracePt t="529912" x="42433875" y="22245638"/>
          <p14:tracePt t="529922" x="42433875" y="22288500"/>
          <p14:tracePt t="529937" x="42391013" y="22288500"/>
          <p14:tracePt t="529980" x="42348150" y="22288500"/>
          <p14:tracePt t="529990" x="42305288" y="22288500"/>
          <p14:tracePt t="530010" x="42262425" y="22288500"/>
          <p14:tracePt t="530020" x="42219563" y="22288500"/>
          <p14:tracePt t="530037" x="42133838" y="22245638"/>
          <p14:tracePt t="530055" x="42090975" y="22159913"/>
          <p14:tracePt t="530070" x="42048113" y="22159913"/>
          <p14:tracePt t="530087" x="41962388" y="22117050"/>
          <p14:tracePt t="530105" x="41833800" y="22031325"/>
          <p14:tracePt t="530120" x="41790938" y="22031325"/>
          <p14:tracePt t="530137" x="41662350" y="21988463"/>
          <p14:tracePt t="530154" x="41662350" y="21945600"/>
          <p14:tracePt t="530170" x="41619488" y="21945600"/>
          <p14:tracePt t="530319" x="41619488" y="21988463"/>
          <p14:tracePt t="530339" x="41619488" y="22031325"/>
          <p14:tracePt t="530358" x="41619488" y="22074188"/>
          <p14:tracePt t="530368" x="41662350" y="22074188"/>
          <p14:tracePt t="530378" x="41705213" y="22117050"/>
          <p14:tracePt t="530429" x="41748075" y="22159913"/>
          <p14:tracePt t="530478" x="41790938" y="22159913"/>
          <p14:tracePt t="530508" x="41833800" y="22159913"/>
          <p14:tracePt t="530518" x="41876663" y="22159913"/>
          <p14:tracePt t="530536" x="41919525" y="22159913"/>
          <p14:tracePt t="530556" x="41962388" y="22159913"/>
          <p14:tracePt t="530570" x="42005250" y="22159913"/>
          <p14:tracePt t="530580" x="42048113" y="22159913"/>
          <p14:tracePt t="530590" x="42090975" y="22159913"/>
          <p14:tracePt t="530605" x="42133838" y="22159913"/>
          <p14:tracePt t="530620" x="42176700" y="22159913"/>
          <p14:tracePt t="530636" x="42219563" y="22159913"/>
          <p14:tracePt t="530654" x="42262425" y="22159913"/>
          <p14:tracePt t="530683" x="42305288" y="22159913"/>
          <p14:tracePt t="530712" x="42348150" y="22117050"/>
          <p14:tracePt t="530741" x="42391013" y="22117050"/>
          <p14:tracePt t="530849" x="42433875" y="22117050"/>
          <p14:tracePt t="533854" x="42391013" y="22074188"/>
          <p14:tracePt t="533867" x="42262425" y="21988463"/>
          <p14:tracePt t="533882" x="42005250" y="21774150"/>
          <p14:tracePt t="533898" x="41833800" y="21731288"/>
          <p14:tracePt t="533915" x="41405175" y="21516975"/>
          <p14:tracePt t="533931" x="40890825" y="21345525"/>
          <p14:tracePt t="533949" x="40419338" y="21302663"/>
          <p14:tracePt t="533964" x="40205025" y="21259800"/>
          <p14:tracePt t="533981" x="39862125" y="21259800"/>
          <p14:tracePt t="533999" x="39562088" y="21259800"/>
          <p14:tracePt t="534014" x="39347775" y="21259800"/>
          <p14:tracePt t="534031" x="39004875" y="21259800"/>
          <p14:tracePt t="534048" x="38704838" y="21259800"/>
          <p14:tracePt t="534064" x="38319075" y="21388388"/>
          <p14:tracePt t="534081" x="37976175" y="21516975"/>
          <p14:tracePt t="534097" x="37676138" y="21559838"/>
          <p14:tracePt t="534115" x="37376100" y="21688425"/>
          <p14:tracePt t="534131" x="37204650" y="21731288"/>
          <p14:tracePt t="534147" x="36904613" y="21774150"/>
          <p14:tracePt t="534165" x="36604575" y="21859875"/>
          <p14:tracePt t="534181" x="36475988" y="21902738"/>
          <p14:tracePt t="534197" x="36304538" y="21902738"/>
          <p14:tracePt t="534214" x="36218813" y="21902738"/>
          <p14:tracePt t="534487" x="36261675" y="21902738"/>
          <p14:tracePt t="534509" x="36304538" y="21902738"/>
          <p14:tracePt t="534521" x="36347400" y="21902738"/>
          <p14:tracePt t="534531" x="36390263" y="21859875"/>
          <p14:tracePt t="534547" x="36475988" y="21859875"/>
          <p14:tracePt t="534564" x="36561713" y="21859875"/>
          <p14:tracePt t="534580" x="36604575" y="21859875"/>
          <p14:tracePt t="534597" x="36690300" y="21817013"/>
          <p14:tracePt t="534613" x="36733163" y="21817013"/>
          <p14:tracePt t="534630" x="36776025" y="21817013"/>
          <p14:tracePt t="534646" x="36818888" y="21817013"/>
          <p14:tracePt t="534663" x="36861750" y="21817013"/>
          <p14:tracePt t="534684" x="36904613" y="21774150"/>
          <p14:tracePt t="534696" x="36947475" y="21774150"/>
          <p14:tracePt t="534713" x="36990338" y="21774150"/>
          <p14:tracePt t="534730" x="37076063" y="21731288"/>
          <p14:tracePt t="534747" x="37118925" y="21731288"/>
          <p14:tracePt t="534763" x="37247513" y="21731288"/>
          <p14:tracePt t="534780" x="37333238" y="21731288"/>
          <p14:tracePt t="534796" x="37418963" y="21731288"/>
          <p14:tracePt t="534813" x="37504688" y="21731288"/>
          <p14:tracePt t="534830" x="37633275" y="21731288"/>
          <p14:tracePt t="534847" x="37761863" y="21731288"/>
          <p14:tracePt t="534863" x="37847588" y="21731288"/>
          <p14:tracePt t="534880" x="37976175" y="21731288"/>
          <p14:tracePt t="534896" x="38061900" y="21731288"/>
          <p14:tracePt t="534913" x="38190488" y="21731288"/>
          <p14:tracePt t="534930" x="38319075" y="21731288"/>
          <p14:tracePt t="534946" x="38447663" y="21731288"/>
          <p14:tracePt t="534963" x="38533388" y="21731288"/>
          <p14:tracePt t="534980" x="38661975" y="21731288"/>
          <p14:tracePt t="534996" x="38790563" y="21731288"/>
          <p14:tracePt t="535014" x="38833425" y="21731288"/>
          <p14:tracePt t="535029" x="38876288" y="21731288"/>
          <p14:tracePt t="535065" x="38876288" y="21688425"/>
          <p14:tracePt t="535417" x="38919150" y="21688425"/>
          <p14:tracePt t="535428" x="38962013" y="21688425"/>
          <p14:tracePt t="535439" x="39047738" y="21688425"/>
          <p14:tracePt t="535448" x="39090600" y="21688425"/>
          <p14:tracePt t="535462" x="39176325" y="21688425"/>
          <p14:tracePt t="535479" x="39262050" y="21688425"/>
          <p14:tracePt t="535495" x="39390638" y="21688425"/>
          <p14:tracePt t="535512" x="39519225" y="21731288"/>
          <p14:tracePt t="535545" x="39604950" y="21774150"/>
          <p14:tracePt t="535562" x="39647813" y="21774150"/>
          <p14:tracePt t="535579" x="39733538" y="21774150"/>
          <p14:tracePt t="535595" x="39776400" y="21774150"/>
          <p14:tracePt t="535612" x="39862125" y="21774150"/>
          <p14:tracePt t="535631" x="39904988" y="21774150"/>
          <p14:tracePt t="535645" x="39947850" y="21774150"/>
          <p14:tracePt t="535662" x="39990713" y="21774150"/>
          <p14:tracePt t="535678" x="40033575" y="21774150"/>
          <p14:tracePt t="535696" x="40076438" y="21774150"/>
          <p14:tracePt t="535712" x="40119300" y="21774150"/>
          <p14:tracePt t="535728" x="40162163" y="21774150"/>
          <p14:tracePt t="535750" x="40205025" y="21774150"/>
          <p14:tracePt t="535778" x="40247888" y="21774150"/>
          <p14:tracePt t="535826" x="40290750" y="21817013"/>
          <p14:tracePt t="535855" x="40333613" y="21817013"/>
          <p14:tracePt t="535895" x="40333613" y="21859875"/>
          <p14:tracePt t="535906" x="40376475" y="21859875"/>
          <p14:tracePt t="535923" x="40419338" y="21902738"/>
          <p14:tracePt t="535943" x="40462200" y="21902738"/>
          <p14:tracePt t="535955" x="40505063" y="21902738"/>
          <p14:tracePt t="535966" x="40505063" y="21945600"/>
          <p14:tracePt t="535978" x="40547925" y="21945600"/>
          <p14:tracePt t="535995" x="40590788" y="21945600"/>
          <p14:tracePt t="536012" x="40633650" y="21945600"/>
          <p14:tracePt t="536032" x="40676513" y="21945600"/>
          <p14:tracePt t="536045" x="40719375" y="21945600"/>
          <p14:tracePt t="536061" x="40762238" y="21988463"/>
          <p14:tracePt t="536090" x="40805100" y="21988463"/>
          <p14:tracePt t="536129" x="40847963" y="21988463"/>
          <p14:tracePt t="536139" x="40890825" y="21988463"/>
          <p14:tracePt t="536158" x="40933688" y="21988463"/>
          <p14:tracePt t="536678" x="41019413" y="21988463"/>
          <p14:tracePt t="536698" x="41062275" y="21988463"/>
          <p14:tracePt t="536712" x="41105138" y="21988463"/>
          <p14:tracePt t="536732" x="41148000" y="21988463"/>
          <p14:tracePt t="536743" x="41190863" y="21988463"/>
          <p14:tracePt t="536761" x="41233725" y="21988463"/>
          <p14:tracePt t="536776" x="41319450" y="21945600"/>
          <p14:tracePt t="536793" x="41405175" y="21902738"/>
          <p14:tracePt t="536809" x="41533763" y="21902738"/>
          <p14:tracePt t="536843" x="41619488" y="21902738"/>
          <p14:tracePt t="536859" x="41662350" y="21902738"/>
          <p14:tracePt t="536876" x="41705213" y="21902738"/>
          <p14:tracePt t="536893" x="41748075" y="21902738"/>
          <p14:tracePt t="536909" x="41790938" y="21859875"/>
          <p14:tracePt t="536926" x="41833800" y="21859875"/>
          <p14:tracePt t="536960" x="41919525" y="21859875"/>
          <p14:tracePt t="536976" x="41962388" y="21859875"/>
          <p14:tracePt t="537010" x="42005250" y="21859875"/>
          <p14:tracePt t="537026" x="42048113" y="21859875"/>
          <p14:tracePt t="537047" x="42090975" y="21859875"/>
          <p14:tracePt t="537060" x="42133838" y="21859875"/>
          <p14:tracePt t="537076" x="42176700" y="21859875"/>
          <p14:tracePt t="537097" x="42219563" y="21859875"/>
          <p14:tracePt t="537118" x="42262425" y="21859875"/>
          <p14:tracePt t="537127" x="42305288" y="21859875"/>
          <p14:tracePt t="537164" x="42348150" y="21859875"/>
          <p14:tracePt t="537192" x="42391013" y="21859875"/>
          <p14:tracePt t="537251" x="42433875" y="21859875"/>
          <p14:tracePt t="537731" x="42391013" y="21859875"/>
          <p14:tracePt t="538931" x="42348150" y="21859875"/>
          <p14:tracePt t="539156" x="42305288" y="21859875"/>
          <p14:tracePt t="539204" x="42262425" y="21859875"/>
          <p14:tracePt t="548304" x="42219563" y="21859875"/>
          <p14:tracePt t="548361" x="41276588" y="21645563"/>
          <p14:tracePt t="548375" x="41062275" y="21602700"/>
          <p14:tracePt t="548391" x="40847963" y="21602700"/>
          <p14:tracePt t="548408" x="40676513" y="21559838"/>
          <p14:tracePt t="548425" x="40633650" y="21559838"/>
          <p14:tracePt t="548441" x="40590788" y="21559838"/>
          <p14:tracePt t="548499" x="40590788" y="21602700"/>
          <p14:tracePt t="548519" x="40590788" y="21645563"/>
          <p14:tracePt t="548538" x="40590788" y="21688425"/>
          <p14:tracePt t="548558" x="40590788" y="21731288"/>
          <p14:tracePt t="548569" x="40590788" y="21774150"/>
          <p14:tracePt t="548598" x="40590788" y="21817013"/>
          <p14:tracePt t="548735" x="40633650" y="21817013"/>
          <p14:tracePt t="548746" x="40676513" y="21817013"/>
          <p14:tracePt t="548764" x="40719375" y="21817013"/>
          <p14:tracePt t="548783" x="40805100" y="21817013"/>
          <p14:tracePt t="548799" x="40933688" y="21774150"/>
          <p14:tracePt t="548815" x="40976550" y="21774150"/>
          <p14:tracePt t="548826" x="41062275" y="21774150"/>
          <p14:tracePt t="548841" x="41233725" y="21774150"/>
          <p14:tracePt t="548858" x="41319450" y="21774150"/>
          <p14:tracePt t="548875" x="41362313" y="21774150"/>
          <p14:tracePt t="548891" x="41448038" y="21774150"/>
          <p14:tracePt t="548908" x="41533763" y="21774150"/>
          <p14:tracePt t="548924" x="41576625" y="21774150"/>
          <p14:tracePt t="548941" x="41662350" y="21774150"/>
          <p14:tracePt t="548958" x="41833800" y="21774150"/>
          <p14:tracePt t="548975" x="41962388" y="21774150"/>
          <p14:tracePt t="548991" x="42005250" y="21774150"/>
          <p14:tracePt t="549007" x="42048113" y="21774150"/>
          <p14:tracePt t="549024" x="42090975" y="21817013"/>
          <p14:tracePt t="549041" x="42133838" y="21817013"/>
          <p14:tracePt t="549369" x="42176700" y="21817013"/>
          <p14:tracePt t="549380" x="42262425" y="21817013"/>
          <p14:tracePt t="549391" x="42391013" y="21817013"/>
          <p14:tracePt t="549410" x="42605325" y="21859875"/>
          <p14:tracePt t="549425" x="42862500" y="21859875"/>
          <p14:tracePt t="549440" x="42905363" y="21859875"/>
          <p14:tracePt t="549446" x="42991088" y="21859875"/>
          <p14:tracePt t="549458" x="43033950" y="21859875"/>
          <p14:tracePt t="549473" x="43119675" y="21859875"/>
          <p14:tracePt t="549490" x="43162538" y="21859875"/>
          <p14:tracePt t="549506" x="43205400" y="21859875"/>
          <p14:tracePt t="549523" x="43291125" y="21859875"/>
          <p14:tracePt t="549561" x="43333988" y="21859875"/>
          <p14:tracePt t="549591" x="43376850" y="21859875"/>
          <p14:tracePt t="549622" x="43419713" y="21859875"/>
          <p14:tracePt t="549632" x="43462575" y="21859875"/>
          <p14:tracePt t="549652" x="43505438" y="21859875"/>
          <p14:tracePt t="549670" x="43548300" y="21859875"/>
          <p14:tracePt t="549700" x="43591163" y="21859875"/>
          <p14:tracePt t="549720" x="43634025" y="21859875"/>
          <p14:tracePt t="549867" x="43591163" y="21859875"/>
          <p14:tracePt t="549887" x="43591163" y="21817013"/>
          <p14:tracePt t="549898" x="43548300" y="21817013"/>
          <p14:tracePt t="549924" x="43505438" y="21817013"/>
          <p14:tracePt t="549945" x="43462575" y="21817013"/>
          <p14:tracePt t="549964" x="43419713" y="21817013"/>
          <p14:tracePt t="549983" x="43376850" y="21817013"/>
          <p14:tracePt t="550013" x="43333988" y="21774150"/>
          <p14:tracePt t="550072" x="43291125" y="21774150"/>
          <p14:tracePt t="550111" x="43248263" y="21774150"/>
          <p14:tracePt t="550125" x="43248263" y="21731288"/>
          <p14:tracePt t="550218" x="43205400" y="21688425"/>
          <p14:tracePt t="550354" x="43162538" y="21688425"/>
          <p14:tracePt t="550403" x="43162538" y="21645563"/>
          <p14:tracePt t="550460" x="43162538" y="21602700"/>
          <p14:tracePt t="550569" x="43162538" y="21559838"/>
          <p14:tracePt t="550940" x="43119675" y="21559838"/>
          <p14:tracePt t="551955" x="43076813" y="21559838"/>
          <p14:tracePt t="552688" x="43076813" y="21516975"/>
          <p14:tracePt t="553683" x="43119675" y="21516975"/>
          <p14:tracePt t="553879" x="43162538" y="21516975"/>
          <p14:tracePt t="555117" x="43119675" y="21516975"/>
          <p14:tracePt t="555129" x="43033950" y="21516975"/>
          <p14:tracePt t="555143" x="42562463" y="21516975"/>
          <p14:tracePt t="555154" x="42176700" y="21516975"/>
          <p14:tracePt t="555164" x="41748075" y="21516975"/>
          <p14:tracePt t="555182" x="40890825" y="21516975"/>
          <p14:tracePt t="555198" x="40547925" y="21516975"/>
          <p14:tracePt t="555215" x="39862125" y="21516975"/>
          <p14:tracePt t="555232" x="39262050" y="21559838"/>
          <p14:tracePt t="555248" x="39047738" y="21602700"/>
          <p14:tracePt t="555265" x="38747700" y="21645563"/>
          <p14:tracePt t="555281" x="38619113" y="21688425"/>
          <p14:tracePt t="555299" x="38533388" y="21688425"/>
          <p14:tracePt t="555315" x="38490525" y="21731288"/>
          <p14:tracePt t="555323" x="38490525" y="21774150"/>
          <p14:tracePt t="555335" x="38447663" y="21774150"/>
          <p14:tracePt t="555350" x="38404800" y="21817013"/>
          <p14:tracePt t="555365" x="38361938" y="21859875"/>
          <p14:tracePt t="555381" x="38361938" y="21902738"/>
          <p14:tracePt t="555410" x="38361938" y="21945600"/>
          <p14:tracePt t="555459" x="38361938" y="21988463"/>
          <p14:tracePt t="555495" x="38404800" y="22031325"/>
          <p14:tracePt t="555505" x="38490525" y="22074188"/>
          <p14:tracePt t="555515" x="38619113" y="22074188"/>
          <p14:tracePt t="555531" x="38747700" y="22117050"/>
          <p14:tracePt t="555547" x="39004875" y="22245638"/>
          <p14:tracePt t="555564" x="39304913" y="22374225"/>
          <p14:tracePt t="555580" x="39476363" y="22417088"/>
          <p14:tracePt t="555597" x="39776400" y="22502813"/>
          <p14:tracePt t="555614" x="40119300" y="22588538"/>
          <p14:tracePt t="555630" x="40290750" y="22631400"/>
          <p14:tracePt t="555647" x="40633650" y="22674263"/>
          <p14:tracePt t="555664" x="40805100" y="22717125"/>
          <p14:tracePt t="555680" x="40976550" y="22717125"/>
          <p14:tracePt t="555697" x="41062275" y="22717125"/>
          <p14:tracePt t="555714" x="41105138" y="22717125"/>
          <p14:tracePt t="555730" x="41148000" y="22717125"/>
          <p14:tracePt t="555763" x="41190863" y="22717125"/>
          <p14:tracePt t="555788" x="41233725" y="22759988"/>
          <p14:tracePt t="555837" x="41276588" y="22759988"/>
          <p14:tracePt t="555985" x="41319450" y="22802850"/>
          <p14:tracePt t="556045" x="41362313" y="22845713"/>
          <p14:tracePt t="556074" x="41405175" y="22888575"/>
          <p14:tracePt t="556104" x="41405175" y="22931438"/>
          <p14:tracePt t="556115" x="41448038" y="22931438"/>
          <p14:tracePt t="556142" x="41448038" y="22974300"/>
          <p14:tracePt t="556160" x="41490900" y="22974300"/>
          <p14:tracePt t="556180" x="41490900" y="23017163"/>
          <p14:tracePt t="556200" x="41490900" y="23060025"/>
          <p14:tracePt t="556552" x="41533763" y="23102888"/>
          <p14:tracePt t="556565" x="41576625" y="23145750"/>
          <p14:tracePt t="556580" x="41662350" y="23274338"/>
          <p14:tracePt t="556596" x="41705213" y="23317200"/>
          <p14:tracePt t="556612" x="41790938" y="23402925"/>
          <p14:tracePt t="556629" x="41876663" y="23531513"/>
          <p14:tracePt t="556646" x="41962388" y="23617238"/>
          <p14:tracePt t="556662" x="42048113" y="23660100"/>
          <p14:tracePt t="556681" x="42133838" y="23745825"/>
          <p14:tracePt t="556696" x="42176700" y="23831550"/>
          <p14:tracePt t="556729" x="42219563" y="23874413"/>
          <p14:tracePt t="556785" x="42219563" y="23788688"/>
          <p14:tracePt t="556796" x="42176700" y="23788688"/>
          <p14:tracePt t="556806" x="42176700" y="23745825"/>
          <p14:tracePt t="556818" x="42176700" y="23702963"/>
          <p14:tracePt t="556829" x="42133838" y="23660100"/>
          <p14:tracePt t="556873" x="42090975" y="23617238"/>
          <p14:tracePt t="557177" x="42090975" y="23574375"/>
          <p14:tracePt t="557190" x="42090975" y="23488650"/>
          <p14:tracePt t="557201" x="42090975" y="23402925"/>
          <p14:tracePt t="557212" x="42090975" y="23145750"/>
          <p14:tracePt t="557228" x="42090975" y="22931438"/>
          <p14:tracePt t="557245" x="42090975" y="22374225"/>
          <p14:tracePt t="557261" x="42048113" y="21945600"/>
          <p14:tracePt t="557278" x="41962388" y="21817013"/>
          <p14:tracePt t="557295" x="41919525" y="21688425"/>
          <p14:tracePt t="557311" x="41705213" y="21559838"/>
          <p14:tracePt t="557331" x="41576625" y="21559838"/>
          <p14:tracePt t="557345" x="41533763" y="21516975"/>
          <p14:tracePt t="557361" x="41448038" y="21474113"/>
          <p14:tracePt t="557378" x="41362313" y="21474113"/>
          <p14:tracePt t="557396" x="41319450" y="21474113"/>
          <p14:tracePt t="557411" x="41319450" y="21431250"/>
          <p14:tracePt t="557499" x="41362313" y="21431250"/>
          <p14:tracePt t="557519" x="41405175" y="21431250"/>
          <p14:tracePt t="557529" x="41448038" y="21431250"/>
          <p14:tracePt t="557545" x="41533763" y="21431250"/>
          <p14:tracePt t="557578" x="41576625" y="21431250"/>
          <p14:tracePt t="557594" x="41662350" y="21516975"/>
          <p14:tracePt t="557612" x="41662350" y="21559838"/>
          <p14:tracePt t="557627" x="41705213" y="21645563"/>
          <p14:tracePt t="557644" x="41748075" y="21774150"/>
          <p14:tracePt t="557661" x="41748075" y="21902738"/>
          <p14:tracePt t="557678" x="41833800" y="22117050"/>
          <p14:tracePt t="557694" x="41833800" y="22288500"/>
          <p14:tracePt t="557711" x="41833800" y="22417088"/>
          <p14:tracePt t="557744" x="41833800" y="22502813"/>
          <p14:tracePt t="557761" x="41833800" y="22545675"/>
          <p14:tracePt t="557778" x="41833800" y="22588538"/>
          <p14:tracePt t="557794" x="41833800" y="22631400"/>
          <p14:tracePt t="557820" x="41833800" y="22674263"/>
          <p14:tracePt t="557839" x="41833800" y="22717125"/>
          <p14:tracePt t="557879" x="41876663" y="22717125"/>
          <p14:tracePt t="557889" x="41919525" y="22717125"/>
          <p14:tracePt t="557900" x="41962388" y="22717125"/>
          <p14:tracePt t="557910" x="42005250" y="22674263"/>
          <p14:tracePt t="557927" x="42090975" y="22631400"/>
          <p14:tracePt t="557945" x="42176700" y="22502813"/>
          <p14:tracePt t="557961" x="42219563" y="22502813"/>
          <p14:tracePt t="557977" x="42219563" y="22374225"/>
          <p14:tracePt t="557994" x="42262425" y="22245638"/>
          <p14:tracePt t="558010" x="42262425" y="22117050"/>
          <p14:tracePt t="558027" x="42133838" y="21688425"/>
          <p14:tracePt t="558044" x="42005250" y="21388388"/>
          <p14:tracePt t="558061" x="41919525" y="21216938"/>
          <p14:tracePt t="558077" x="41876663" y="21131213"/>
          <p14:tracePt t="558110" x="41833800" y="21131213"/>
          <p14:tracePt t="558161" x="41833800" y="21174075"/>
          <p14:tracePt t="558172" x="41833800" y="21302663"/>
          <p14:tracePt t="558183" x="41919525" y="21388388"/>
          <p14:tracePt t="558194" x="41962388" y="21474113"/>
          <p14:tracePt t="558212" x="42090975" y="21688425"/>
          <p14:tracePt t="558226" x="42219563" y="21902738"/>
          <p14:tracePt t="558243" x="42262425" y="21988463"/>
          <p14:tracePt t="558259" x="42305288" y="22202775"/>
          <p14:tracePt t="558276" x="42348150" y="22459950"/>
          <p14:tracePt t="558293" x="42348150" y="22588538"/>
          <p14:tracePt t="558309" x="42348150" y="22802850"/>
          <p14:tracePt t="558316" x="42348150" y="22888575"/>
          <p14:tracePt t="558326" x="42348150" y="22931438"/>
          <p14:tracePt t="558343" x="42262425" y="23017163"/>
          <p14:tracePt t="558376" x="42176700" y="23060025"/>
          <p14:tracePt t="558393" x="42090975" y="23060025"/>
          <p14:tracePt t="558409" x="42048113" y="23060025"/>
          <p14:tracePt t="558433" x="42005250" y="23060025"/>
          <p14:tracePt t="558453" x="42005250" y="23102888"/>
          <p14:tracePt t="558492" x="42048113" y="23102888"/>
          <p14:tracePt t="558501" x="42090975" y="23102888"/>
          <p14:tracePt t="558513" x="42133838" y="23102888"/>
          <p14:tracePt t="558526" x="42176700" y="23102888"/>
          <p14:tracePt t="558543" x="42305288" y="23060025"/>
          <p14:tracePt t="558559" x="42433875" y="22974300"/>
          <p14:tracePt t="558576" x="42519600" y="22931438"/>
          <p14:tracePt t="558592" x="42605325" y="22845713"/>
          <p14:tracePt t="558609" x="42691050" y="22802850"/>
          <p14:tracePt t="558626" x="42691050" y="22759988"/>
          <p14:tracePt t="558642" x="42733913" y="22717125"/>
          <p14:tracePt t="558659" x="42733913" y="22631400"/>
          <p14:tracePt t="558676" x="42733913" y="22374225"/>
          <p14:tracePt t="558692" x="42691050" y="22245638"/>
          <p14:tracePt t="558709" x="42562463" y="21902738"/>
          <p14:tracePt t="558725" x="42433875" y="21688425"/>
          <p14:tracePt t="558742" x="42348150" y="21645563"/>
          <p14:tracePt t="558759" x="42262425" y="21516975"/>
          <p14:tracePt t="558775" x="42219563" y="21474113"/>
          <p14:tracePt t="558792" x="42176700" y="21431250"/>
          <p14:tracePt t="558809" x="42133838" y="21431250"/>
          <p14:tracePt t="558825" x="42090975" y="21431250"/>
          <p14:tracePt t="558844" x="42005250" y="21431250"/>
          <p14:tracePt t="558863" x="41962388" y="21431250"/>
          <p14:tracePt t="558882" x="41919525" y="21431250"/>
          <p14:tracePt t="558912" x="41919525" y="21474113"/>
          <p14:tracePt t="558931" x="41919525" y="21516975"/>
          <p14:tracePt t="558940" x="41919525" y="21559838"/>
          <p14:tracePt t="558950" x="41919525" y="21602700"/>
          <p14:tracePt t="558961" x="41919525" y="21645563"/>
          <p14:tracePt t="558980" x="41919525" y="21731288"/>
          <p14:tracePt t="558999" x="41962388" y="21817013"/>
          <p14:tracePt t="559009" x="42005250" y="21902738"/>
          <p14:tracePt t="559025" x="42048113" y="21988463"/>
          <p14:tracePt t="559042" x="42133838" y="22288500"/>
          <p14:tracePt t="559058" x="42133838" y="22545675"/>
          <p14:tracePt t="559076" x="42176700" y="22759988"/>
          <p14:tracePt t="559092" x="42176700" y="22845713"/>
          <p14:tracePt t="559108" x="42176700" y="22931438"/>
          <p14:tracePt t="559125" x="42176700" y="22974300"/>
          <p14:tracePt t="559285" x="42176700" y="22931438"/>
          <p14:tracePt t="559297" x="42262425" y="22845713"/>
          <p14:tracePt t="559308" x="42305288" y="22802850"/>
          <p14:tracePt t="559325" x="42476738" y="22631400"/>
          <p14:tracePt t="559342" x="42519600" y="22588538"/>
          <p14:tracePt t="559359" x="42691050" y="22374225"/>
          <p14:tracePt t="559375" x="42733913" y="22288500"/>
          <p14:tracePt t="559391" x="42733913" y="22245638"/>
          <p14:tracePt t="559408" x="42733913" y="22202775"/>
          <p14:tracePt t="559425" x="42733913" y="22117050"/>
          <p14:tracePt t="559442" x="42648188" y="22031325"/>
          <p14:tracePt t="559458" x="42519600" y="21988463"/>
          <p14:tracePt t="559478" x="42348150" y="21945600"/>
          <p14:tracePt t="559491" x="42305288" y="21945600"/>
          <p14:tracePt t="559508" x="42219563" y="21945600"/>
          <p14:tracePt t="559525" x="42176700" y="21945600"/>
          <p14:tracePt t="559541" x="42176700" y="21988463"/>
          <p14:tracePt t="559558" x="42176700" y="22159913"/>
          <p14:tracePt t="559575" x="42176700" y="22331363"/>
          <p14:tracePt t="559591" x="42176700" y="22459950"/>
          <p14:tracePt t="559608" x="42176700" y="22759988"/>
          <p14:tracePt t="559625" x="42219563" y="23188613"/>
          <p14:tracePt t="559646" x="42219563" y="23702963"/>
          <p14:tracePt t="559658" x="42219563" y="24003000"/>
          <p14:tracePt t="559675" x="42219563" y="24345900"/>
          <p14:tracePt t="559691" x="42219563" y="24560213"/>
          <p14:tracePt t="559708" x="42219563" y="24645938"/>
          <p14:tracePt t="559762" x="42176700" y="24645938"/>
          <p14:tracePt t="559801" x="42176700" y="24603075"/>
          <p14:tracePt t="559813" x="42176700" y="24560213"/>
          <p14:tracePt t="559824" x="42176700" y="24517350"/>
          <p14:tracePt t="559841" x="42176700" y="24345900"/>
          <p14:tracePt t="559858" x="42219563" y="24088725"/>
          <p14:tracePt t="559874" x="42305288" y="23874413"/>
          <p14:tracePt t="559891" x="42562463" y="23445788"/>
          <p14:tracePt t="559907" x="42691050" y="23145750"/>
          <p14:tracePt t="559925" x="42819638" y="22974300"/>
          <p14:tracePt t="559941" x="42819638" y="22845713"/>
          <p14:tracePt t="559957" x="42862500" y="22802850"/>
          <p14:tracePt t="559975" x="42862500" y="22674263"/>
          <p14:tracePt t="560007" x="42862500" y="22588538"/>
          <p14:tracePt t="560024" x="42862500" y="22502813"/>
          <p14:tracePt t="560041" x="42819638" y="22459950"/>
          <p14:tracePt t="560057" x="42691050" y="22374225"/>
          <p14:tracePt t="560074" x="42562463" y="22245638"/>
          <p14:tracePt t="560091" x="42476738" y="22159913"/>
          <p14:tracePt t="560107" x="42433875" y="22159913"/>
          <p14:tracePt t="560124" x="42391013" y="22159913"/>
          <p14:tracePt t="560140" x="42348150" y="22159913"/>
          <p14:tracePt t="560162" x="42305288" y="22202775"/>
          <p14:tracePt t="560173" x="42305288" y="22245638"/>
          <p14:tracePt t="560192" x="42305288" y="22331363"/>
          <p14:tracePt t="560206" x="42305288" y="22374225"/>
          <p14:tracePt t="560223" x="42305288" y="22459950"/>
          <p14:tracePt t="560240" x="42305288" y="22588538"/>
          <p14:tracePt t="560257" x="42305288" y="22674263"/>
          <p14:tracePt t="560273" x="42305288" y="22717125"/>
          <p14:tracePt t="560290" x="42305288" y="22759988"/>
          <p14:tracePt t="560317" x="42348150" y="22802850"/>
          <p14:tracePt t="560327" x="42391013" y="22802850"/>
          <p14:tracePt t="560386" x="42433875" y="22802850"/>
          <p14:tracePt t="560730" x="42476738" y="22759988"/>
          <p14:tracePt t="560742" x="42519600" y="22674263"/>
          <p14:tracePt t="560757" x="42562463" y="22545675"/>
          <p14:tracePt t="560774" x="42648188" y="22331363"/>
          <p14:tracePt t="560789" x="42691050" y="22159913"/>
          <p14:tracePt t="560806" x="42776775" y="21731288"/>
          <p14:tracePt t="560824" x="42776775" y="21259800"/>
          <p14:tracePt t="560839" x="42776775" y="21088350"/>
          <p14:tracePt t="560846" x="42776775" y="20959763"/>
          <p14:tracePt t="560856" x="42776775" y="20874038"/>
          <p14:tracePt t="560873" x="42776775" y="20788313"/>
          <p14:tracePt t="560894" x="42733913" y="20788313"/>
          <p14:tracePt t="560943" x="42733913" y="20831175"/>
          <p14:tracePt t="560962" x="42733913" y="20874038"/>
          <p14:tracePt t="560973" x="42733913" y="20959763"/>
          <p14:tracePt t="560984" x="42733913" y="21045488"/>
          <p14:tracePt t="560994" x="42776775" y="21131213"/>
          <p14:tracePt t="561005" x="42819638" y="21216938"/>
          <p14:tracePt t="561022" x="42905363" y="21559838"/>
          <p14:tracePt t="561039" x="42991088" y="21817013"/>
          <p14:tracePt t="561055" x="43033950" y="21902738"/>
          <p14:tracePt t="561072" x="43119675" y="22202775"/>
          <p14:tracePt t="561089" x="43162538" y="22331363"/>
          <p14:tracePt t="561106" x="43162538" y="22502813"/>
          <p14:tracePt t="561122" x="43162538" y="22545675"/>
          <p14:tracePt t="561139" x="43162538" y="22631400"/>
          <p14:tracePt t="561172" x="43162538" y="22674263"/>
          <p14:tracePt t="561205" x="43162538" y="22717125"/>
          <p14:tracePt t="561265" x="43119675" y="22717125"/>
          <p14:tracePt t="561421" x="43162538" y="22717125"/>
          <p14:tracePt t="561449" x="43205400" y="22717125"/>
          <p14:tracePt t="561469" x="43248263" y="22717125"/>
          <p14:tracePt t="561479" x="43248263" y="22759988"/>
          <p14:tracePt t="561488" x="43248263" y="22802850"/>
          <p14:tracePt t="561508" x="43291125" y="22802850"/>
          <p14:tracePt t="561567" x="43291125" y="22759988"/>
          <p14:tracePt t="561822" x="43291125" y="22717125"/>
          <p14:tracePt t="561832" x="43291125" y="22674263"/>
          <p14:tracePt t="561843" x="43291125" y="22588538"/>
          <p14:tracePt t="561854" x="43291125" y="22502813"/>
          <p14:tracePt t="561871" x="43291125" y="22245638"/>
          <p14:tracePt t="561887" x="43162538" y="21902738"/>
          <p14:tracePt t="561904" x="43076813" y="21774150"/>
          <p14:tracePt t="561920" x="42948225" y="21559838"/>
          <p14:tracePt t="561937" x="42905363" y="21431250"/>
          <p14:tracePt t="561954" x="42862500" y="21388388"/>
          <p14:tracePt t="561987" x="42819638" y="21345525"/>
          <p14:tracePt t="562075" x="42819638" y="21431250"/>
          <p14:tracePt t="562095" x="42819638" y="21474113"/>
          <p14:tracePt t="562106" x="42819638" y="21559838"/>
          <p14:tracePt t="562121" x="42862500" y="21688425"/>
          <p14:tracePt t="562137" x="42862500" y="21774150"/>
          <p14:tracePt t="562154" x="42905363" y="21859875"/>
          <p14:tracePt t="562171" x="42948225" y="21945600"/>
          <p14:tracePt t="562187" x="42948225" y="21988463"/>
          <p14:tracePt t="562211" x="42948225" y="22031325"/>
          <p14:tracePt t="562268" x="42948225" y="22074188"/>
          <p14:tracePt t="562575" x="42948225" y="22031325"/>
          <p14:tracePt t="562749" x="42948225" y="21988463"/>
          <p14:tracePt t="562797" x="42905363" y="21988463"/>
          <p14:tracePt t="563110" x="42905363" y="21945600"/>
          <p14:tracePt t="563452" x="42905363" y="21902738"/>
          <p14:tracePt t="572698" x="42862500" y="21902738"/>
          <p14:tracePt t="572709" x="42776775" y="21902738"/>
          <p14:tracePt t="572720" x="42562463" y="21902738"/>
          <p14:tracePt t="572738" x="41705213" y="21902738"/>
          <p14:tracePt t="572755" x="40162163" y="21688425"/>
          <p14:tracePt t="572772" x="38276213" y="21131213"/>
          <p14:tracePt t="572787" x="37676138" y="20916900"/>
          <p14:tracePt t="572804" x="36690300" y="20402550"/>
          <p14:tracePt t="572821" x="36004500" y="19888200"/>
          <p14:tracePt t="572837" x="35747325" y="19673888"/>
          <p14:tracePt t="572855" x="35361563" y="19288125"/>
          <p14:tracePt t="572870" x="35190113" y="19159538"/>
          <p14:tracePt t="572887" x="35018663" y="18945225"/>
          <p14:tracePt t="572905" x="34975800" y="18859500"/>
          <p14:tracePt t="572920" x="34932938" y="18816638"/>
          <p14:tracePt t="572941" x="34932938" y="18773775"/>
          <p14:tracePt t="573333" x="34847213" y="18773775"/>
          <p14:tracePt t="573344" x="34675763" y="18773775"/>
          <p14:tracePt t="573354" x="34332863" y="18773775"/>
          <p14:tracePt t="573370" x="32746950" y="18773775"/>
          <p14:tracePt t="573387" x="30132338" y="18902363"/>
          <p14:tracePt t="573403" x="28803600" y="18988088"/>
          <p14:tracePt t="573420" x="26060400" y="19202400"/>
          <p14:tracePt t="573427" x="24860250" y="19330988"/>
          <p14:tracePt t="573440" x="23702963" y="19588163"/>
          <p14:tracePt t="573453" x="22331363" y="19973925"/>
          <p14:tracePt t="573470" x="20359688" y="20831175"/>
          <p14:tracePt t="573486" x="18902363" y="21559838"/>
          <p14:tracePt t="573504" x="18516600" y="21817013"/>
          <p14:tracePt t="573520" x="17873663" y="22202775"/>
          <p14:tracePt t="573536" x="17745075" y="22288500"/>
          <p14:tracePt t="573553" x="17659350" y="22374225"/>
          <p14:tracePt t="573570" x="17616488" y="22417088"/>
          <p14:tracePt t="573789" x="17487900" y="22502813"/>
          <p14:tracePt t="573801" x="17359313" y="22545675"/>
          <p14:tracePt t="573810" x="17059275" y="22674263"/>
          <p14:tracePt t="573818" x="16673513" y="22888575"/>
          <p14:tracePt t="573835" x="15816263" y="23188613"/>
          <p14:tracePt t="573852" x="15387638" y="23402925"/>
          <p14:tracePt t="573868" x="14658975" y="23702963"/>
          <p14:tracePt t="573885" x="14144625" y="23917275"/>
          <p14:tracePt t="573902" x="13930313" y="24045863"/>
          <p14:tracePt t="573919" x="13501688" y="24217313"/>
          <p14:tracePt t="573935" x="13158788" y="24431625"/>
          <p14:tracePt t="573954" x="12901613" y="24603075"/>
          <p14:tracePt t="573969" x="12773025" y="24688800"/>
          <p14:tracePt t="573987" x="12601575" y="24817388"/>
          <p14:tracePt t="574002" x="12344400" y="24988838"/>
          <p14:tracePt t="574019" x="12215813" y="25117425"/>
          <p14:tracePt t="574036" x="11872913" y="25374600"/>
          <p14:tracePt t="574052" x="11444288" y="25588913"/>
          <p14:tracePt t="574069" x="11358563" y="25631775"/>
          <p14:tracePt t="574085" x="11187113" y="25674638"/>
          <p14:tracePt t="574102" x="11101388" y="25674638"/>
          <p14:tracePt t="574119" x="11015663" y="25674638"/>
          <p14:tracePt t="574161" x="10972800" y="25674638"/>
          <p14:tracePt t="574533" x="11015663" y="25674638"/>
          <p14:tracePt t="574542" x="11015663" y="25631775"/>
          <p14:tracePt t="574551" x="11058525" y="25631775"/>
          <p14:tracePt t="574568" x="11144250" y="25546050"/>
          <p14:tracePt t="574584" x="11187113" y="25503188"/>
          <p14:tracePt t="574601" x="11315700" y="25460325"/>
          <p14:tracePt t="574617" x="11401425" y="25417463"/>
          <p14:tracePt t="574651" x="11444288" y="25374600"/>
          <p14:tracePt t="574667" x="11487150" y="25374600"/>
          <p14:tracePt t="574684" x="11530013" y="25374600"/>
          <p14:tracePt t="574701" x="11572875" y="25374600"/>
          <p14:tracePt t="574717" x="11615738" y="25374600"/>
          <p14:tracePt t="574736" x="11658600" y="25374600"/>
          <p14:tracePt t="574757" x="11701463" y="25374600"/>
          <p14:tracePt t="574767" x="11744325" y="25374600"/>
          <p14:tracePt t="574786" x="11787188" y="25374600"/>
          <p14:tracePt t="574801" x="11830050" y="25374600"/>
          <p14:tracePt t="574817" x="11872913" y="25374600"/>
          <p14:tracePt t="574834" x="11915775" y="25374600"/>
          <p14:tracePt t="574855" x="11958638" y="25374600"/>
          <p14:tracePt t="575324" x="12001500" y="25417463"/>
          <p14:tracePt t="575336" x="12001500" y="25460325"/>
          <p14:tracePt t="575350" x="12087225" y="25546050"/>
          <p14:tracePt t="575367" x="12087225" y="25588913"/>
          <p14:tracePt t="575383" x="12130088" y="25674638"/>
          <p14:tracePt t="575400" x="12130088" y="25760363"/>
          <p14:tracePt t="575417" x="12172950" y="25888950"/>
          <p14:tracePt t="575434" x="12215813" y="25974675"/>
          <p14:tracePt t="575450" x="12258675" y="26188988"/>
          <p14:tracePt t="575466" x="12258675" y="26574750"/>
          <p14:tracePt t="575483" x="12258675" y="26831925"/>
          <p14:tracePt t="575500" x="12258675" y="27303413"/>
          <p14:tracePt t="575517" x="12258675" y="27732038"/>
          <p14:tracePt t="575534" x="12258675" y="28203525"/>
          <p14:tracePt t="575550" x="12258675" y="28417838"/>
          <p14:tracePt t="575566" x="12258675" y="28846463"/>
          <p14:tracePt t="575584" x="12258675" y="29275088"/>
          <p14:tracePt t="575600" x="12258675" y="29703713"/>
          <p14:tracePt t="575616" x="12215813" y="30346650"/>
          <p14:tracePt t="575633" x="12130088" y="30946725"/>
          <p14:tracePt t="575650" x="12130088" y="31118175"/>
          <p14:tracePt t="575666" x="12087225" y="31289625"/>
          <p14:tracePt t="575683" x="12044363" y="31461075"/>
          <p14:tracePt t="575700" x="12044363" y="31546800"/>
          <p14:tracePt t="575716" x="12044363" y="31589663"/>
          <p14:tracePt t="575733" x="12044363" y="31675388"/>
          <p14:tracePt t="575749" x="12044363" y="31761113"/>
          <p14:tracePt t="575766" x="12044363" y="31803975"/>
          <p14:tracePt t="575840" x="12044363" y="31675388"/>
          <p14:tracePt t="575851" x="12044363" y="31589663"/>
          <p14:tracePt t="575867" x="12044363" y="31461075"/>
          <p14:tracePt t="575883" x="12044363" y="31418213"/>
          <p14:tracePt t="575899" x="12044363" y="31203900"/>
          <p14:tracePt t="575916" x="12087225" y="30946725"/>
          <p14:tracePt t="575933" x="12087225" y="30732413"/>
          <p14:tracePt t="575949" x="12087225" y="29918025"/>
          <p14:tracePt t="575966" x="12087225" y="29060775"/>
          <p14:tracePt t="575983" x="12087225" y="28589288"/>
          <p14:tracePt t="575999" x="12001500" y="28374975"/>
          <p14:tracePt t="576016" x="11958638" y="28246388"/>
          <p14:tracePt t="576032" x="11915775" y="28160663"/>
          <p14:tracePt t="576049" x="11872913" y="28032075"/>
          <p14:tracePt t="576065" x="11787188" y="27989213"/>
          <p14:tracePt t="576082" x="11744325" y="27946350"/>
          <p14:tracePt t="576113" x="11701463" y="27946350"/>
          <p14:tracePt t="576124" x="11658600" y="27946350"/>
          <p14:tracePt t="576152" x="11615738" y="27946350"/>
          <p14:tracePt t="576191" x="11572875" y="27946350"/>
          <p14:tracePt t="576297" x="11615738" y="27946350"/>
          <p14:tracePt t="576306" x="11658600" y="27946350"/>
          <p14:tracePt t="576318" x="11744325" y="27946350"/>
          <p14:tracePt t="576331" x="11787188" y="27946350"/>
          <p14:tracePt t="576348" x="11915775" y="28032075"/>
          <p14:tracePt t="576365" x="12087225" y="28074938"/>
          <p14:tracePt t="576381" x="12130088" y="28160663"/>
          <p14:tracePt t="576398" x="12215813" y="28203525"/>
          <p14:tracePt t="576414" x="12258675" y="28332113"/>
          <p14:tracePt t="576433" x="12301538" y="28417838"/>
          <p14:tracePt t="576448" x="12301538" y="28460700"/>
          <p14:tracePt t="576464" x="12301538" y="28675013"/>
          <p14:tracePt t="576481" x="12301538" y="28932188"/>
          <p14:tracePt t="576498" x="12301538" y="29103638"/>
          <p14:tracePt t="576514" x="12172950" y="29489400"/>
          <p14:tracePt t="576531" x="12044363" y="29746575"/>
          <p14:tracePt t="576548" x="12001500" y="29875163"/>
          <p14:tracePt t="576564" x="11915775" y="30132338"/>
          <p14:tracePt t="576581" x="11872913" y="30218063"/>
          <p14:tracePt t="576598" x="11872913" y="30303788"/>
          <p14:tracePt t="576679" x="11915775" y="30260925"/>
          <p14:tracePt t="576692" x="11915775" y="30218063"/>
          <p14:tracePt t="576706" x="12044363" y="30046613"/>
          <p14:tracePt t="576719" x="12044363" y="29960888"/>
          <p14:tracePt t="576732" x="12087225" y="29918025"/>
          <p14:tracePt t="576748" x="12130088" y="29746575"/>
          <p14:tracePt t="576765" x="12130088" y="29489400"/>
          <p14:tracePt t="576781" x="12130088" y="29317950"/>
          <p14:tracePt t="576798" x="12044363" y="28675013"/>
          <p14:tracePt t="576814" x="11744325" y="27817763"/>
          <p14:tracePt t="576832" x="11444288" y="26917650"/>
          <p14:tracePt t="576848" x="11272838" y="26574750"/>
          <p14:tracePt t="576864" x="10972800" y="25931813"/>
          <p14:tracePt t="576881" x="10801350" y="25760363"/>
          <p14:tracePt t="576898" x="10758488" y="25674638"/>
          <p14:tracePt t="576914" x="10672763" y="25631775"/>
          <p14:tracePt t="576921" x="10629900" y="25588913"/>
          <p14:tracePt t="576942" x="10587038" y="25588913"/>
          <p14:tracePt t="577030" x="10629900" y="25631775"/>
          <p14:tracePt t="577043" x="10715625" y="25674638"/>
          <p14:tracePt t="577060" x="10929938" y="25760363"/>
          <p14:tracePt t="577070" x="11015663" y="25888950"/>
          <p14:tracePt t="577080" x="11187113" y="25974675"/>
          <p14:tracePt t="577097" x="11401425" y="26146125"/>
          <p14:tracePt t="577114" x="11530013" y="26317575"/>
          <p14:tracePt t="577130" x="11701463" y="26574750"/>
          <p14:tracePt t="577147" x="11830050" y="27003375"/>
          <p14:tracePt t="577164" x="11958638" y="27474863"/>
          <p14:tracePt t="577180" x="12001500" y="27732038"/>
          <p14:tracePt t="577197" x="12001500" y="28117800"/>
          <p14:tracePt t="577214" x="12001500" y="28503563"/>
          <p14:tracePt t="577230" x="12001500" y="28632150"/>
          <p14:tracePt t="577247" x="11915775" y="29060775"/>
          <p14:tracePt t="577263" x="11787188" y="29532263"/>
          <p14:tracePt t="577280" x="11658600" y="29918025"/>
          <p14:tracePt t="577297" x="11572875" y="30046613"/>
          <p14:tracePt t="577313" x="11530013" y="30175200"/>
          <p14:tracePt t="577331" x="11530013" y="30218063"/>
          <p14:tracePt t="577399" x="11615738" y="30132338"/>
          <p14:tracePt t="577408" x="11701463" y="30046613"/>
          <p14:tracePt t="577418" x="11830050" y="29960888"/>
          <p14:tracePt t="577430" x="11958638" y="29832300"/>
          <p14:tracePt t="577447" x="12387263" y="29446538"/>
          <p14:tracePt t="577463" x="12601575" y="29232225"/>
          <p14:tracePt t="577480" x="12901613" y="28889325"/>
          <p14:tracePt t="577496" x="13158788" y="28589288"/>
          <p14:tracePt t="577513" x="13201650" y="28460700"/>
          <p14:tracePt t="577516" x="13287375" y="28289250"/>
          <p14:tracePt t="577530" x="13287375" y="28203525"/>
          <p14:tracePt t="577546" x="13287375" y="27903488"/>
          <p14:tracePt t="577563" x="13287375" y="27689175"/>
          <p14:tracePt t="577579" x="13158788" y="27303413"/>
          <p14:tracePt t="577596" x="13073063" y="26917650"/>
          <p14:tracePt t="577612" x="12987338" y="26789063"/>
          <p14:tracePt t="577614" x="12901613" y="26660475"/>
          <p14:tracePt t="577629" x="12858750" y="26574750"/>
          <p14:tracePt t="577646" x="12773025" y="26446163"/>
          <p14:tracePt t="577663" x="12730163" y="26360438"/>
          <p14:tracePt t="577929" x="12730163" y="26317575"/>
          <p14:tracePt t="577941" x="12730163" y="26274713"/>
          <p14:tracePt t="577953" x="12730163" y="26231850"/>
          <p14:tracePt t="577964" x="12773025" y="26188988"/>
          <p14:tracePt t="577979" x="12815888" y="26103263"/>
          <p14:tracePt t="577996" x="12858750" y="25931813"/>
          <p14:tracePt t="578014" x="12901613" y="25588913"/>
          <p14:tracePt t="578029" x="12901613" y="25288875"/>
          <p14:tracePt t="578046" x="12901613" y="24774525"/>
          <p14:tracePt t="578063" x="12901613" y="24388763"/>
          <p14:tracePt t="578079" x="12901613" y="24345900"/>
          <p14:tracePt t="578096" x="12901613" y="24260175"/>
          <p14:tracePt t="578212" x="12901613" y="24303038"/>
          <p14:tracePt t="578231" x="12901613" y="24388763"/>
          <p14:tracePt t="578241" x="12944475" y="24388763"/>
          <p14:tracePt t="578252" x="12987338" y="24474488"/>
          <p14:tracePt t="578262" x="13030200" y="24560213"/>
          <p14:tracePt t="578281" x="13201650" y="24860250"/>
          <p14:tracePt t="578295" x="13501688" y="25417463"/>
          <p14:tracePt t="578312" x="13544550" y="25631775"/>
          <p14:tracePt t="578328" x="13716000" y="26188988"/>
          <p14:tracePt t="578345" x="13844588" y="26617613"/>
          <p14:tracePt t="578361" x="13844588" y="26746200"/>
          <p14:tracePt t="578378" x="13930313" y="27003375"/>
          <p14:tracePt t="578395" x="13930313" y="27217688"/>
          <p14:tracePt t="578411" x="13930313" y="27303413"/>
          <p14:tracePt t="578428" x="13930313" y="27517725"/>
          <p14:tracePt t="578445" x="13930313" y="27732038"/>
          <p14:tracePt t="578462" x="13930313" y="27946350"/>
          <p14:tracePt t="578478" x="13930313" y="28032075"/>
          <p14:tracePt t="578495" x="13930313" y="28203525"/>
          <p14:tracePt t="578511" x="13887450" y="28289250"/>
          <p14:tracePt t="578551" x="13887450" y="28332113"/>
          <p14:tracePt t="578622" x="13844588" y="28332113"/>
          <p14:tracePt t="578635" x="13844588" y="28289250"/>
          <p14:tracePt t="578656" x="13801725" y="28160663"/>
          <p14:tracePt t="578671" x="13673138" y="27860625"/>
          <p14:tracePt t="578679" x="13630275" y="27732038"/>
          <p14:tracePt t="578694" x="13544550" y="27603450"/>
          <p14:tracePt t="578711" x="13287375" y="27217688"/>
          <p14:tracePt t="578728" x="12987338" y="26917650"/>
          <p14:tracePt t="578745" x="12687300" y="26703338"/>
          <p14:tracePt t="578761" x="12601575" y="26617613"/>
          <p14:tracePt t="578778" x="12430125" y="26489025"/>
          <p14:tracePt t="578794" x="12344400" y="26360438"/>
          <p14:tracePt t="578811" x="12258675" y="26317575"/>
          <p14:tracePt t="578827" x="12172950" y="26274713"/>
          <p14:tracePt t="578844" x="12130088" y="26274713"/>
          <p14:tracePt t="578861" x="12130088" y="26231850"/>
          <p14:tracePt t="578877" x="12087225" y="26231850"/>
          <p14:tracePt t="578913" x="12087225" y="26188988"/>
          <p14:tracePt t="579022" x="12087225" y="26231850"/>
          <p14:tracePt t="579038" x="12215813" y="26274713"/>
          <p14:tracePt t="579055" x="12258675" y="26317575"/>
          <p14:tracePt t="579072" x="12387263" y="26403300"/>
          <p14:tracePt t="579087" x="12515850" y="26574750"/>
          <p14:tracePt t="579101" x="12558713" y="26617613"/>
          <p14:tracePt t="579116" x="12687300" y="26831925"/>
          <p14:tracePt t="579127" x="12730163" y="26960513"/>
          <p14:tracePt t="579144" x="12815888" y="27131963"/>
          <p14:tracePt t="579160" x="12815888" y="27303413"/>
          <p14:tracePt t="579177" x="12858750" y="27432000"/>
          <p14:tracePt t="579194" x="12858750" y="27560588"/>
          <p14:tracePt t="579210" x="12858750" y="27646313"/>
          <p14:tracePt t="579227" x="12858750" y="27774900"/>
          <p14:tracePt t="579243" x="12858750" y="27903488"/>
          <p14:tracePt t="579260" x="12858750" y="27946350"/>
          <p14:tracePt t="579277" x="12858750" y="27989213"/>
          <p14:tracePt t="579293" x="12858750" y="28032075"/>
          <p14:tracePt t="579312" x="12858750" y="28074938"/>
          <p14:tracePt t="579626" x="12815888" y="28074938"/>
          <p14:tracePt t="579638" x="12730163" y="28032075"/>
          <p14:tracePt t="579646" x="12644438" y="27946350"/>
          <p14:tracePt t="579660" x="12472988" y="27774900"/>
          <p14:tracePt t="579677" x="12044363" y="27346275"/>
          <p14:tracePt t="579693" x="11658600" y="26917650"/>
          <p14:tracePt t="579709" x="11487150" y="26789063"/>
          <p14:tracePt t="579726" x="11144250" y="26446163"/>
          <p14:tracePt t="579743" x="10801350" y="26188988"/>
          <p14:tracePt t="579759" x="10672763" y="26103263"/>
          <p14:tracePt t="579776" x="10501313" y="25974675"/>
          <p14:tracePt t="579793" x="10372725" y="25846088"/>
          <p14:tracePt t="579809" x="10287000" y="25760363"/>
          <p14:tracePt t="579826" x="10244138" y="25760363"/>
          <p14:tracePt t="579843" x="10201275" y="25717500"/>
          <p14:tracePt t="579860" x="10158413" y="25674638"/>
          <p14:tracePt t="579998" x="10158413" y="25717500"/>
          <p14:tracePt t="580009" x="10201275" y="25717500"/>
          <p14:tracePt t="580029" x="10244138" y="25717500"/>
          <p14:tracePt t="580044" x="10329863" y="25760363"/>
          <p14:tracePt t="580059" x="10415588" y="25803225"/>
          <p14:tracePt t="580076" x="10544175" y="25803225"/>
          <p14:tracePt t="580093" x="10629900" y="25846088"/>
          <p14:tracePt t="580109" x="10672763" y="25888950"/>
          <p14:tracePt t="580126" x="10715625" y="25888950"/>
          <p14:tracePt t="580142" x="10801350" y="25931813"/>
          <p14:tracePt t="580160" x="10844213" y="25974675"/>
          <p14:tracePt t="580176" x="10887075" y="26017538"/>
          <p14:tracePt t="580192" x="10972800" y="26146125"/>
          <p14:tracePt t="580208" x="11015663" y="26317575"/>
          <p14:tracePt t="580225" x="11058525" y="26403300"/>
          <p14:tracePt t="580242" x="11101388" y="26789063"/>
          <p14:tracePt t="580258" x="11101388" y="27217688"/>
          <p14:tracePt t="580275" x="11101388" y="27517725"/>
          <p14:tracePt t="580292" x="11101388" y="28160663"/>
          <p14:tracePt t="580309" x="11101388" y="28675013"/>
          <p14:tracePt t="580325" x="11101388" y="28889325"/>
          <p14:tracePt t="580342" x="11101388" y="29275088"/>
          <p14:tracePt t="580359" x="11015663" y="29575125"/>
          <p14:tracePt t="580375" x="10972800" y="29832300"/>
          <p14:tracePt t="580392" x="10972800" y="29918025"/>
          <p14:tracePt t="580408" x="10972800" y="30089475"/>
          <p14:tracePt t="580425" x="10929938" y="30175200"/>
          <p14:tracePt t="580443" x="10929938" y="30218063"/>
          <p14:tracePt t="580485" x="10929938" y="30260925"/>
          <p14:tracePt t="580974" x="10929938" y="30218063"/>
          <p14:tracePt t="580985" x="11015663" y="30132338"/>
          <p14:tracePt t="580998" x="11101388" y="30046613"/>
          <p14:tracePt t="581011" x="11401425" y="29660850"/>
          <p14:tracePt t="581024" x="11572875" y="29403675"/>
          <p14:tracePt t="581041" x="11830050" y="29060775"/>
          <p14:tracePt t="581058" x="11958638" y="28846463"/>
          <p14:tracePt t="581075" x="12087225" y="28632150"/>
          <p14:tracePt t="581091" x="12130088" y="28460700"/>
          <p14:tracePt t="581108" x="12172950" y="28332113"/>
          <p14:tracePt t="581125" x="12172950" y="28246388"/>
          <p14:tracePt t="581141" x="12172950" y="28074938"/>
          <p14:tracePt t="581158" x="12172950" y="27774900"/>
          <p14:tracePt t="581175" x="12044363" y="27603450"/>
          <p14:tracePt t="581191" x="11958638" y="27517725"/>
          <p14:tracePt t="581207" x="11872913" y="27389138"/>
          <p14:tracePt t="581225" x="11701463" y="27174825"/>
          <p14:tracePt t="581241" x="11658600" y="27089100"/>
          <p14:tracePt t="581257" x="11530013" y="26874788"/>
          <p14:tracePt t="581274" x="11358563" y="26660475"/>
          <p14:tracePt t="581291" x="11315700" y="26531888"/>
          <p14:tracePt t="581308" x="11315700" y="26489025"/>
          <p14:tracePt t="581324" x="11315700" y="26403300"/>
          <p14:tracePt t="581341" x="11315700" y="26360438"/>
          <p14:tracePt t="581366" x="11315700" y="26317575"/>
          <p14:tracePt t="581392" x="11315700" y="26274713"/>
          <p14:tracePt t="581432" x="11315700" y="26231850"/>
          <p14:tracePt t="581443" x="11315700" y="26188988"/>
          <p14:tracePt t="581459" x="11315700" y="26103263"/>
          <p14:tracePt t="581474" x="11315700" y="26060400"/>
          <p14:tracePt t="581490" x="11315700" y="26017538"/>
          <p14:tracePt t="581538" x="11315700" y="25974675"/>
          <p14:tracePt t="581637" x="11358563" y="25974675"/>
          <p14:tracePt t="581648" x="11401425" y="25974675"/>
          <p14:tracePt t="581660" x="11444288" y="25974675"/>
          <p14:tracePt t="581674" x="11615738" y="25974675"/>
          <p14:tracePt t="581690" x="11658600" y="25974675"/>
          <p14:tracePt t="581707" x="11744325" y="25974675"/>
          <p14:tracePt t="581723" x="11830050" y="25974675"/>
          <p14:tracePt t="581741" x="11872913" y="26017538"/>
          <p14:tracePt t="581757" x="11915775" y="26103263"/>
          <p14:tracePt t="581774" x="12001500" y="26188988"/>
          <p14:tracePt t="581790" x="12044363" y="26231850"/>
          <p14:tracePt t="581807" x="12087225" y="26360438"/>
          <p14:tracePt t="581823" x="12130088" y="26489025"/>
          <p14:tracePt t="581840" x="12172950" y="26660475"/>
          <p14:tracePt t="581857" x="12172950" y="26789063"/>
          <p14:tracePt t="581873" x="12258675" y="27003375"/>
          <p14:tracePt t="581890" x="12258675" y="27174825"/>
          <p14:tracePt t="581907" x="12301538" y="27389138"/>
          <p14:tracePt t="581923" x="12344400" y="27474863"/>
          <p14:tracePt t="581930" x="12344400" y="27560588"/>
          <p14:tracePt t="581942" x="12344400" y="27646313"/>
          <p14:tracePt t="581956" x="12344400" y="27860625"/>
          <p14:tracePt t="581973" x="12387263" y="27903488"/>
          <p14:tracePt t="581990" x="12387263" y="28032075"/>
          <p14:tracePt t="582006" x="12387263" y="28074938"/>
          <p14:tracePt t="582023" x="12430125" y="28117800"/>
          <p14:tracePt t="582046" x="12430125" y="28160663"/>
          <p14:tracePt t="583326" x="12472988" y="28160663"/>
          <p14:tracePt t="583336" x="12558713" y="28074938"/>
          <p14:tracePt t="583349" x="12687300" y="28074938"/>
          <p14:tracePt t="583361" x="13158788" y="27860625"/>
          <p14:tracePt t="583375" x="13415963" y="27732038"/>
          <p14:tracePt t="583387" x="13673138" y="27603450"/>
          <p14:tracePt t="583404" x="14058900" y="27432000"/>
          <p14:tracePt t="583421" x="14273213" y="27389138"/>
          <p14:tracePt t="583439" x="14444663" y="27346275"/>
          <p14:tracePt t="583454" x="14487525" y="27346275"/>
          <p14:tracePt t="583471" x="14573250" y="27346275"/>
          <p14:tracePt t="583488" x="14658975" y="27346275"/>
          <p14:tracePt t="583504" x="14701838" y="27346275"/>
          <p14:tracePt t="583521" x="14744700" y="27346275"/>
          <p14:tracePt t="583537" x="14830425" y="27389138"/>
          <p14:tracePt t="583557" x="14873288" y="27474863"/>
          <p14:tracePt t="583571" x="14873288" y="27517725"/>
          <p14:tracePt t="583587" x="14916150" y="27603450"/>
          <p14:tracePt t="583605" x="14959013" y="27646313"/>
          <p14:tracePt t="583621" x="15001875" y="27689175"/>
          <p14:tracePt t="583637" x="15001875" y="27817763"/>
          <p14:tracePt t="583655" x="15087600" y="27903488"/>
          <p14:tracePt t="583671" x="15087600" y="27946350"/>
          <p14:tracePt t="583687" x="15130463" y="27989213"/>
          <p14:tracePt t="583704" x="15130463" y="28032075"/>
          <p14:tracePt t="583745" x="15173325" y="28074938"/>
          <p14:tracePt t="584194" x="15173325" y="28032075"/>
          <p14:tracePt t="584368" x="13758863" y="26360438"/>
          <p14:tracePt t="584387" x="13716000" y="26403300"/>
          <p14:tracePt t="584402" x="13673138" y="26446163"/>
          <p14:tracePt t="584419" x="13587413" y="26574750"/>
          <p14:tracePt t="584435" x="13544550" y="26703338"/>
          <p14:tracePt t="584452" x="13501688" y="26746200"/>
          <p14:tracePt t="584469" x="13501688" y="26831925"/>
          <p14:tracePt t="584485" x="13501688" y="26917650"/>
          <p14:tracePt t="584502" x="13501688" y="27046238"/>
          <p14:tracePt t="584519" x="13544550" y="27089100"/>
          <p14:tracePt t="584535" x="13630275" y="27260550"/>
          <p14:tracePt t="584552" x="13716000" y="27432000"/>
          <p14:tracePt t="584569" x="13801725" y="27474863"/>
          <p14:tracePt t="584585" x="13887450" y="27560588"/>
          <p14:tracePt t="584602" x="13930313" y="27603450"/>
          <p14:tracePt t="584619" x="14016038" y="27646313"/>
          <p14:tracePt t="584635" x="14058900" y="27646313"/>
          <p14:tracePt t="584652" x="14144625" y="27646313"/>
          <p14:tracePt t="584668" x="14187488" y="27646313"/>
          <p14:tracePt t="584702" x="14230350" y="27646313"/>
          <p14:tracePt t="585414" x="14230350" y="27603450"/>
          <p14:tracePt t="585425" x="14230350" y="27560588"/>
          <p14:tracePt t="585443" x="14230350" y="27517725"/>
          <p14:tracePt t="585462" x="14230350" y="27474863"/>
          <p14:tracePt t="585492" x="14230350" y="27432000"/>
          <p14:tracePt t="585502" x="14273213" y="27432000"/>
          <p14:tracePt t="585517" x="14273213" y="27389138"/>
          <p14:tracePt t="587073" x="14316075" y="27346275"/>
          <p14:tracePt t="587085" x="14444663" y="27174825"/>
          <p14:tracePt t="587104" x="15859125" y="25503188"/>
          <p14:tracePt t="587114" x="17016413" y="24174450"/>
          <p14:tracePt t="587131" x="19673888" y="21302663"/>
          <p14:tracePt t="587148" x="22802850" y="18688050"/>
          <p14:tracePt t="587164" x="24645938" y="17316450"/>
          <p14:tracePt t="587181" x="28117800" y="15259050"/>
          <p14:tracePt t="587198" x="31375350" y="13501688"/>
          <p14:tracePt t="587215" x="33475613" y="12644438"/>
          <p14:tracePt t="587231" x="33947100" y="12387263"/>
          <p14:tracePt t="587248" x="34632900" y="12087225"/>
          <p14:tracePt t="587264" x="34675763" y="12001500"/>
          <p14:tracePt t="587281" x="34718625" y="11958638"/>
          <p14:tracePt t="587298" x="34761488" y="11915775"/>
          <p14:tracePt t="587492" x="34847213" y="11830050"/>
          <p14:tracePt t="587510" x="35404425" y="11487150"/>
          <p14:tracePt t="587526" x="35875913" y="11272838"/>
          <p14:tracePt t="587534" x="36776025" y="10715625"/>
          <p14:tracePt t="587547" x="37676138" y="10287000"/>
          <p14:tracePt t="587564" x="39604950" y="9129713"/>
          <p14:tracePt t="587581" x="40805100" y="8315325"/>
          <p14:tracePt t="587597" x="41748075" y="7672388"/>
          <p14:tracePt t="587614" x="42133838" y="7372350"/>
          <p14:tracePt t="587630" x="42776775" y="7029450"/>
          <p14:tracePt t="587647" x="43162538" y="6772275"/>
          <p14:tracePt t="587664" x="43376850" y="6643688"/>
          <p14:tracePt t="587680" x="43505438" y="6600825"/>
          <p14:tracePt t="587697" x="43548300" y="6600825"/>
          <p14:tracePt t="587713" x="43634025" y="6600825"/>
          <p14:tracePt t="587747" x="43719750" y="6600825"/>
          <p14:tracePt t="587764" x="43805475" y="6600825"/>
          <p14:tracePt t="590557" x="43419713" y="4457700"/>
          <p14:tracePt t="590568" x="42905363" y="4457700"/>
          <p14:tracePt t="590583" x="42090975" y="4457700"/>
          <p14:tracePt t="590592" x="41705213" y="4457700"/>
          <p14:tracePt t="590609" x="41319450" y="4457700"/>
          <p14:tracePt t="590626" x="40590788" y="4672013"/>
          <p14:tracePt t="590642" x="40033575" y="4929188"/>
          <p14:tracePt t="590659" x="39990713" y="4929188"/>
          <p14:tracePt t="590676" x="39947850" y="4972050"/>
          <p14:tracePt t="590692" x="39904988" y="4972050"/>
          <p14:tracePt t="590958" x="39776400" y="4972050"/>
          <p14:tracePt t="590969" x="39176325" y="4929188"/>
          <p14:tracePt t="590988" x="37076063" y="4543425"/>
          <p14:tracePt t="591000" x="35275838" y="4329113"/>
          <p14:tracePt t="591012" x="30946725" y="4071938"/>
          <p14:tracePt t="591026" x="28975050" y="4071938"/>
          <p14:tracePt t="591042" x="25588913" y="4500563"/>
          <p14:tracePt t="591059" x="24474488" y="4757738"/>
          <p14:tracePt t="591075" x="23102888" y="5143500"/>
          <p14:tracePt t="591093" x="22717125" y="5272088"/>
          <p14:tracePt t="591109" x="22631400" y="5272088"/>
          <p14:tracePt t="591126" x="22545675" y="5272088"/>
          <p14:tracePt t="591338" x="22459950" y="5272088"/>
          <p14:tracePt t="591349" x="22288500" y="5314950"/>
          <p14:tracePt t="591364" x="21388388" y="5357813"/>
          <p14:tracePt t="591376" x="20616863" y="5357813"/>
          <p14:tracePt t="591396" x="18045113" y="5357813"/>
          <p14:tracePt t="591408" x="16630650" y="5357813"/>
          <p14:tracePt t="591425" x="14401800" y="5357813"/>
          <p14:tracePt t="591442" x="13587413" y="5357813"/>
          <p14:tracePt t="591458" x="12430125" y="5357813"/>
          <p14:tracePt t="591466" x="12001500" y="5357813"/>
          <p14:tracePt t="591476" x="11787188" y="5357813"/>
          <p14:tracePt t="591492" x="11444288" y="5314950"/>
          <p14:tracePt t="591788" x="11358563" y="5314950"/>
          <p14:tracePt t="591799" x="11187113" y="5314950"/>
          <p14:tracePt t="591810" x="10758488" y="5272088"/>
          <p14:tracePt t="591824" x="9515475" y="4972050"/>
          <p14:tracePt t="591841" x="8101013" y="4500563"/>
          <p14:tracePt t="591858" x="7458075" y="4243388"/>
          <p14:tracePt t="591874" x="6858000" y="3943350"/>
          <p14:tracePt t="591891" x="6386513" y="3729038"/>
          <p14:tracePt t="591908" x="6257925" y="3686175"/>
          <p14:tracePt t="591924" x="6000750" y="3557588"/>
          <p14:tracePt t="591941" x="5743575" y="3429000"/>
          <p14:tracePt t="591958" x="5572125" y="3386138"/>
          <p14:tracePt t="591974" x="5443538" y="3343275"/>
          <p14:tracePt t="591991" x="5357813" y="3300413"/>
          <p14:tracePt t="592008" x="5314950" y="3257550"/>
          <p14:tracePt t="592041" x="5272088" y="3257550"/>
          <p14:tracePt t="592079" x="5229225" y="3257550"/>
          <p14:tracePt t="592379" x="5143500" y="3257550"/>
          <p14:tracePt t="592389" x="4972050" y="3257550"/>
          <p14:tracePt t="592398" x="4672013" y="3300413"/>
          <p14:tracePt t="592408" x="4114800" y="3471863"/>
          <p14:tracePt t="592423" x="3386138" y="3643313"/>
          <p14:tracePt t="592439" x="1757363" y="4029075"/>
          <p14:tracePt t="592457" x="557213" y="4243388"/>
          <p14:tracePt t="592473" x="42863" y="4371975"/>
          <p14:tracePt t="596980" x="23660100" y="19073813"/>
          <p14:tracePt t="596991" x="23488650" y="18945225"/>
          <p14:tracePt t="597001" x="23145750" y="18730913"/>
          <p14:tracePt t="597009" x="22588538" y="18302288"/>
          <p14:tracePt t="597027" x="19759613" y="16759238"/>
          <p14:tracePt t="597042" x="17916525" y="15773400"/>
          <p14:tracePt t="597058" x="13630275" y="13630275"/>
          <p14:tracePt t="597076" x="10029825" y="11915775"/>
          <p14:tracePt t="597091" x="8658225" y="11229975"/>
          <p14:tracePt t="597108" x="6900863" y="10072688"/>
          <p14:tracePt t="597124" x="6472238" y="9729788"/>
          <p14:tracePt t="597141" x="6386513" y="9644063"/>
          <p14:tracePt t="597158" x="6300788" y="9515475"/>
          <p14:tracePt t="597313" x="6215063" y="9472613"/>
          <p14:tracePt t="597322" x="6043613" y="9344025"/>
          <p14:tracePt t="597333" x="5614988" y="9043988"/>
          <p14:tracePt t="597341" x="4929188" y="8572500"/>
          <p14:tracePt t="597357" x="4071938" y="7843838"/>
          <p14:tracePt t="597374" x="2486025" y="6472238"/>
          <p14:tracePt t="597391" x="1371600" y="5400675"/>
          <p14:tracePt t="597407" x="985838" y="5057775"/>
          <p14:tracePt t="597424" x="514350" y="4543425"/>
          <p14:tracePt t="597441" x="85725" y="4071938"/>
        </p14:tracePtLst>
      </p14:laserTraceLst>
    </p:ext>
  </p:extLs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66340</TotalTime>
  <Words>511</Words>
  <Application>Microsoft Office PowerPoint</Application>
  <PresentationFormat>Custom</PresentationFormat>
  <Paragraphs>46</Paragraphs>
  <Slides>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Times New Roman</vt:lpstr>
      <vt:lpstr>Default Design</vt:lpstr>
      <vt:lpstr>PowerPoint Presentation</vt:lpstr>
    </vt:vector>
  </TitlesOfParts>
  <Company>uky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dc:creator>
  <cp:lastModifiedBy>Dara Buendia</cp:lastModifiedBy>
  <cp:revision>436</cp:revision>
  <cp:lastPrinted>2017-04-06T22:48:07Z</cp:lastPrinted>
  <dcterms:created xsi:type="dcterms:W3CDTF">2003-04-18T21:20:32Z</dcterms:created>
  <dcterms:modified xsi:type="dcterms:W3CDTF">2020-11-01T03:47:01Z</dcterms:modified>
</cp:coreProperties>
</file>