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0"/>
  </p:notesMasterIdLst>
  <p:sldIdLst>
    <p:sldId id="256" r:id="rId2"/>
    <p:sldId id="263" r:id="rId3"/>
    <p:sldId id="274" r:id="rId4"/>
    <p:sldId id="272" r:id="rId5"/>
    <p:sldId id="276" r:id="rId6"/>
    <p:sldId id="266" r:id="rId7"/>
    <p:sldId id="265" r:id="rId8"/>
    <p:sldId id="258" r:id="rId9"/>
    <p:sldId id="257" r:id="rId10"/>
    <p:sldId id="268" r:id="rId11"/>
    <p:sldId id="260" r:id="rId12"/>
    <p:sldId id="262" r:id="rId13"/>
    <p:sldId id="261" r:id="rId14"/>
    <p:sldId id="275" r:id="rId15"/>
    <p:sldId id="267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kenzie" initials="M" lastIdx="1" clrIdx="0">
    <p:extLst>
      <p:ext uri="{19B8F6BF-5375-455C-9EA6-DF929625EA0E}">
        <p15:presenceInfo xmlns:p15="http://schemas.microsoft.com/office/powerpoint/2012/main" userId="Mackenz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F4"/>
    <a:srgbClr val="DA54CA"/>
    <a:srgbClr val="D05ECB"/>
    <a:srgbClr val="D45ABA"/>
    <a:srgbClr val="6ED9EE"/>
    <a:srgbClr val="6BF1DB"/>
    <a:srgbClr val="008AF2"/>
    <a:srgbClr val="43BB01"/>
    <a:srgbClr val="F66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586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nzi\Desktop\Spectra%20for%20K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nzi\AppData\Roaming\Microsoft\Excel\Spectra%20for%20KAS%20(version%202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nzi\AppData\Roaming\Microsoft\Excel\Spectra%20for%20KAS%20(version%202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26787511584568"/>
          <c:y val="5.0926055203141474E-2"/>
          <c:w val="0.72922054660812707"/>
          <c:h val="0.72847388431089799"/>
        </c:manualLayout>
      </c:layout>
      <c:scatterChart>
        <c:scatterStyle val="lineMarker"/>
        <c:varyColors val="0"/>
        <c:ser>
          <c:idx val="2"/>
          <c:order val="0"/>
          <c:tx>
            <c:v>WypAll Material</c:v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'WypAll Lifted Material Ac'!$I$3:$I$2665</c:f>
              <c:numCache>
                <c:formatCode>General</c:formatCode>
                <c:ptCount val="2663"/>
                <c:pt idx="0">
                  <c:v>3.593</c:v>
                </c:pt>
                <c:pt idx="1">
                  <c:v>3.5990000000000002</c:v>
                </c:pt>
                <c:pt idx="2">
                  <c:v>3.6040000000000001</c:v>
                </c:pt>
                <c:pt idx="3">
                  <c:v>3.61</c:v>
                </c:pt>
                <c:pt idx="4">
                  <c:v>3.6160000000000001</c:v>
                </c:pt>
                <c:pt idx="5">
                  <c:v>3.6219999999999999</c:v>
                </c:pt>
                <c:pt idx="6">
                  <c:v>3.6269999999999998</c:v>
                </c:pt>
                <c:pt idx="7">
                  <c:v>3.633</c:v>
                </c:pt>
                <c:pt idx="8">
                  <c:v>3.6389999999999998</c:v>
                </c:pt>
                <c:pt idx="9">
                  <c:v>3.6440000000000001</c:v>
                </c:pt>
                <c:pt idx="10">
                  <c:v>3.65</c:v>
                </c:pt>
                <c:pt idx="11">
                  <c:v>3.6560000000000001</c:v>
                </c:pt>
                <c:pt idx="12">
                  <c:v>3.6619999999999999</c:v>
                </c:pt>
                <c:pt idx="13">
                  <c:v>3.6669999999999998</c:v>
                </c:pt>
                <c:pt idx="14">
                  <c:v>3.673</c:v>
                </c:pt>
                <c:pt idx="15">
                  <c:v>3.6789999999999998</c:v>
                </c:pt>
                <c:pt idx="16">
                  <c:v>3.6850000000000001</c:v>
                </c:pt>
                <c:pt idx="17">
                  <c:v>3.69</c:v>
                </c:pt>
                <c:pt idx="18">
                  <c:v>3.6960000000000002</c:v>
                </c:pt>
                <c:pt idx="19">
                  <c:v>3.702</c:v>
                </c:pt>
                <c:pt idx="20">
                  <c:v>3.7069999999999999</c:v>
                </c:pt>
                <c:pt idx="21">
                  <c:v>3.7130000000000001</c:v>
                </c:pt>
                <c:pt idx="22">
                  <c:v>3.7189999999999999</c:v>
                </c:pt>
                <c:pt idx="23">
                  <c:v>3.7250000000000001</c:v>
                </c:pt>
                <c:pt idx="24">
                  <c:v>3.73</c:v>
                </c:pt>
                <c:pt idx="25">
                  <c:v>3.7360000000000002</c:v>
                </c:pt>
                <c:pt idx="26">
                  <c:v>3.742</c:v>
                </c:pt>
                <c:pt idx="27">
                  <c:v>3.7469999999999999</c:v>
                </c:pt>
                <c:pt idx="28">
                  <c:v>3.7530000000000001</c:v>
                </c:pt>
                <c:pt idx="29">
                  <c:v>3.7589999999999999</c:v>
                </c:pt>
                <c:pt idx="30">
                  <c:v>3.7650000000000001</c:v>
                </c:pt>
                <c:pt idx="31">
                  <c:v>3.77</c:v>
                </c:pt>
                <c:pt idx="32">
                  <c:v>3.7759999999999998</c:v>
                </c:pt>
                <c:pt idx="33">
                  <c:v>3.782</c:v>
                </c:pt>
                <c:pt idx="34">
                  <c:v>3.7879999999999998</c:v>
                </c:pt>
                <c:pt idx="35">
                  <c:v>3.7930000000000001</c:v>
                </c:pt>
                <c:pt idx="36">
                  <c:v>3.7989999999999999</c:v>
                </c:pt>
                <c:pt idx="37">
                  <c:v>3.8050000000000002</c:v>
                </c:pt>
                <c:pt idx="38">
                  <c:v>3.81</c:v>
                </c:pt>
                <c:pt idx="39">
                  <c:v>3.8159999999999998</c:v>
                </c:pt>
                <c:pt idx="40">
                  <c:v>3.8220000000000001</c:v>
                </c:pt>
                <c:pt idx="41">
                  <c:v>3.8279999999999998</c:v>
                </c:pt>
                <c:pt idx="42">
                  <c:v>3.8330000000000002</c:v>
                </c:pt>
                <c:pt idx="43">
                  <c:v>3.839</c:v>
                </c:pt>
                <c:pt idx="44">
                  <c:v>3.8450000000000002</c:v>
                </c:pt>
                <c:pt idx="45">
                  <c:v>3.85</c:v>
                </c:pt>
                <c:pt idx="46">
                  <c:v>3.8559999999999999</c:v>
                </c:pt>
                <c:pt idx="47">
                  <c:v>3.8620000000000001</c:v>
                </c:pt>
                <c:pt idx="48">
                  <c:v>3.8679999999999999</c:v>
                </c:pt>
                <c:pt idx="49">
                  <c:v>3.8730000000000002</c:v>
                </c:pt>
                <c:pt idx="50">
                  <c:v>3.879</c:v>
                </c:pt>
                <c:pt idx="51">
                  <c:v>3.8849999999999998</c:v>
                </c:pt>
                <c:pt idx="52">
                  <c:v>3.891</c:v>
                </c:pt>
                <c:pt idx="53">
                  <c:v>3.8959999999999999</c:v>
                </c:pt>
                <c:pt idx="54">
                  <c:v>3.9020000000000001</c:v>
                </c:pt>
                <c:pt idx="55">
                  <c:v>3.9079999999999999</c:v>
                </c:pt>
                <c:pt idx="56">
                  <c:v>3.9129999999999998</c:v>
                </c:pt>
                <c:pt idx="57">
                  <c:v>3.919</c:v>
                </c:pt>
                <c:pt idx="58">
                  <c:v>3.9249999999999998</c:v>
                </c:pt>
                <c:pt idx="59">
                  <c:v>3.931</c:v>
                </c:pt>
                <c:pt idx="60">
                  <c:v>3.9359999999999999</c:v>
                </c:pt>
                <c:pt idx="61">
                  <c:v>3.9420000000000002</c:v>
                </c:pt>
                <c:pt idx="62">
                  <c:v>3.948</c:v>
                </c:pt>
                <c:pt idx="63">
                  <c:v>3.9529999999999998</c:v>
                </c:pt>
                <c:pt idx="64">
                  <c:v>3.9590000000000001</c:v>
                </c:pt>
                <c:pt idx="65">
                  <c:v>3.9649999999999999</c:v>
                </c:pt>
                <c:pt idx="66">
                  <c:v>3.9710000000000001</c:v>
                </c:pt>
                <c:pt idx="67">
                  <c:v>3.976</c:v>
                </c:pt>
                <c:pt idx="68">
                  <c:v>3.9820000000000002</c:v>
                </c:pt>
                <c:pt idx="69">
                  <c:v>3.988</c:v>
                </c:pt>
                <c:pt idx="70">
                  <c:v>3.9940000000000002</c:v>
                </c:pt>
                <c:pt idx="71">
                  <c:v>3.9990000000000001</c:v>
                </c:pt>
                <c:pt idx="72">
                  <c:v>4.0049999999999999</c:v>
                </c:pt>
                <c:pt idx="73">
                  <c:v>4.0110000000000001</c:v>
                </c:pt>
                <c:pt idx="74">
                  <c:v>4.016</c:v>
                </c:pt>
                <c:pt idx="75">
                  <c:v>4.0220000000000002</c:v>
                </c:pt>
                <c:pt idx="76">
                  <c:v>4.0279999999999996</c:v>
                </c:pt>
                <c:pt idx="77">
                  <c:v>4.0339999999999998</c:v>
                </c:pt>
                <c:pt idx="78">
                  <c:v>4.0389999999999997</c:v>
                </c:pt>
                <c:pt idx="79">
                  <c:v>4.0449999999999999</c:v>
                </c:pt>
                <c:pt idx="80">
                  <c:v>4.0510000000000002</c:v>
                </c:pt>
                <c:pt idx="81">
                  <c:v>4.056</c:v>
                </c:pt>
                <c:pt idx="82">
                  <c:v>4.0620000000000003</c:v>
                </c:pt>
                <c:pt idx="83">
                  <c:v>4.0679999999999996</c:v>
                </c:pt>
                <c:pt idx="84">
                  <c:v>4.0739999999999998</c:v>
                </c:pt>
                <c:pt idx="85">
                  <c:v>4.0789999999999997</c:v>
                </c:pt>
                <c:pt idx="86">
                  <c:v>4.085</c:v>
                </c:pt>
                <c:pt idx="87">
                  <c:v>4.0910000000000002</c:v>
                </c:pt>
                <c:pt idx="88">
                  <c:v>4.0970000000000004</c:v>
                </c:pt>
                <c:pt idx="89">
                  <c:v>4.1020000000000003</c:v>
                </c:pt>
                <c:pt idx="90">
                  <c:v>4.1079999999999997</c:v>
                </c:pt>
                <c:pt idx="91">
                  <c:v>4.1139999999999999</c:v>
                </c:pt>
                <c:pt idx="92">
                  <c:v>4.1189999999999998</c:v>
                </c:pt>
                <c:pt idx="93">
                  <c:v>4.125</c:v>
                </c:pt>
                <c:pt idx="94">
                  <c:v>4.1310000000000002</c:v>
                </c:pt>
                <c:pt idx="95">
                  <c:v>4.1369999999999996</c:v>
                </c:pt>
                <c:pt idx="96">
                  <c:v>4.1420000000000003</c:v>
                </c:pt>
                <c:pt idx="97">
                  <c:v>4.1479999999999997</c:v>
                </c:pt>
                <c:pt idx="98">
                  <c:v>4.1539999999999999</c:v>
                </c:pt>
                <c:pt idx="99">
                  <c:v>4.1589999999999998</c:v>
                </c:pt>
                <c:pt idx="100">
                  <c:v>4.165</c:v>
                </c:pt>
                <c:pt idx="101">
                  <c:v>4.1710000000000003</c:v>
                </c:pt>
                <c:pt idx="102">
                  <c:v>4.1769999999999996</c:v>
                </c:pt>
                <c:pt idx="103">
                  <c:v>4.1820000000000004</c:v>
                </c:pt>
                <c:pt idx="104">
                  <c:v>4.1879999999999997</c:v>
                </c:pt>
                <c:pt idx="105">
                  <c:v>4.194</c:v>
                </c:pt>
                <c:pt idx="106">
                  <c:v>4.2</c:v>
                </c:pt>
                <c:pt idx="107">
                  <c:v>4.2050000000000001</c:v>
                </c:pt>
                <c:pt idx="108">
                  <c:v>4.2110000000000003</c:v>
                </c:pt>
                <c:pt idx="109">
                  <c:v>4.2169999999999996</c:v>
                </c:pt>
                <c:pt idx="110">
                  <c:v>4.2220000000000004</c:v>
                </c:pt>
                <c:pt idx="111">
                  <c:v>4.2279999999999998</c:v>
                </c:pt>
                <c:pt idx="112">
                  <c:v>4.234</c:v>
                </c:pt>
                <c:pt idx="113">
                  <c:v>4.24</c:v>
                </c:pt>
                <c:pt idx="114">
                  <c:v>4.2450000000000001</c:v>
                </c:pt>
                <c:pt idx="115">
                  <c:v>4.2510000000000003</c:v>
                </c:pt>
                <c:pt idx="116">
                  <c:v>4.2569999999999997</c:v>
                </c:pt>
                <c:pt idx="117">
                  <c:v>4.2619999999999996</c:v>
                </c:pt>
                <c:pt idx="118">
                  <c:v>4.2679999999999998</c:v>
                </c:pt>
                <c:pt idx="119">
                  <c:v>4.274</c:v>
                </c:pt>
                <c:pt idx="120">
                  <c:v>4.28</c:v>
                </c:pt>
                <c:pt idx="121">
                  <c:v>4.2850000000000001</c:v>
                </c:pt>
                <c:pt idx="122">
                  <c:v>4.2910000000000004</c:v>
                </c:pt>
                <c:pt idx="123">
                  <c:v>4.2969999999999997</c:v>
                </c:pt>
                <c:pt idx="124">
                  <c:v>4.3029999999999999</c:v>
                </c:pt>
                <c:pt idx="125">
                  <c:v>4.3079999999999998</c:v>
                </c:pt>
                <c:pt idx="126">
                  <c:v>4.3140000000000001</c:v>
                </c:pt>
                <c:pt idx="127">
                  <c:v>4.32</c:v>
                </c:pt>
                <c:pt idx="128">
                  <c:v>4.3250000000000002</c:v>
                </c:pt>
                <c:pt idx="129">
                  <c:v>4.3310000000000004</c:v>
                </c:pt>
                <c:pt idx="130">
                  <c:v>4.3369999999999997</c:v>
                </c:pt>
                <c:pt idx="131">
                  <c:v>4.343</c:v>
                </c:pt>
                <c:pt idx="132">
                  <c:v>4.3479999999999999</c:v>
                </c:pt>
                <c:pt idx="133">
                  <c:v>4.3540000000000001</c:v>
                </c:pt>
                <c:pt idx="134">
                  <c:v>4.3600000000000003</c:v>
                </c:pt>
                <c:pt idx="135">
                  <c:v>4.3650000000000002</c:v>
                </c:pt>
                <c:pt idx="136">
                  <c:v>4.3710000000000004</c:v>
                </c:pt>
                <c:pt idx="137">
                  <c:v>4.3769999999999998</c:v>
                </c:pt>
                <c:pt idx="138">
                  <c:v>4.383</c:v>
                </c:pt>
                <c:pt idx="139">
                  <c:v>4.3879999999999999</c:v>
                </c:pt>
                <c:pt idx="140">
                  <c:v>4.3940000000000001</c:v>
                </c:pt>
                <c:pt idx="141">
                  <c:v>4.4000000000000004</c:v>
                </c:pt>
                <c:pt idx="142">
                  <c:v>4.4059999999999997</c:v>
                </c:pt>
                <c:pt idx="143">
                  <c:v>4.4109999999999996</c:v>
                </c:pt>
                <c:pt idx="144">
                  <c:v>4.4169999999999998</c:v>
                </c:pt>
                <c:pt idx="145">
                  <c:v>4.423</c:v>
                </c:pt>
                <c:pt idx="146">
                  <c:v>4.4279999999999999</c:v>
                </c:pt>
                <c:pt idx="147">
                  <c:v>4.4340000000000002</c:v>
                </c:pt>
                <c:pt idx="148">
                  <c:v>4.4400000000000004</c:v>
                </c:pt>
                <c:pt idx="149">
                  <c:v>4.4459999999999997</c:v>
                </c:pt>
                <c:pt idx="150">
                  <c:v>4.4509999999999996</c:v>
                </c:pt>
                <c:pt idx="151">
                  <c:v>4.4569999999999999</c:v>
                </c:pt>
                <c:pt idx="152">
                  <c:v>4.4630000000000001</c:v>
                </c:pt>
                <c:pt idx="153">
                  <c:v>4.468</c:v>
                </c:pt>
                <c:pt idx="154">
                  <c:v>4.4740000000000002</c:v>
                </c:pt>
                <c:pt idx="155">
                  <c:v>4.4800000000000004</c:v>
                </c:pt>
                <c:pt idx="156">
                  <c:v>4.4859999999999998</c:v>
                </c:pt>
                <c:pt idx="157">
                  <c:v>4.4909999999999997</c:v>
                </c:pt>
                <c:pt idx="158">
                  <c:v>4.4969999999999999</c:v>
                </c:pt>
                <c:pt idx="159">
                  <c:v>4.5030000000000001</c:v>
                </c:pt>
                <c:pt idx="160">
                  <c:v>4.5090000000000003</c:v>
                </c:pt>
                <c:pt idx="161">
                  <c:v>4.5140000000000002</c:v>
                </c:pt>
                <c:pt idx="162">
                  <c:v>4.5199999999999996</c:v>
                </c:pt>
                <c:pt idx="163">
                  <c:v>4.5259999999999998</c:v>
                </c:pt>
                <c:pt idx="164">
                  <c:v>4.5309999999999997</c:v>
                </c:pt>
                <c:pt idx="165">
                  <c:v>4.5369999999999999</c:v>
                </c:pt>
                <c:pt idx="166">
                  <c:v>4.5430000000000001</c:v>
                </c:pt>
                <c:pt idx="167">
                  <c:v>4.5490000000000004</c:v>
                </c:pt>
                <c:pt idx="168">
                  <c:v>4.5540000000000003</c:v>
                </c:pt>
                <c:pt idx="169">
                  <c:v>4.5599999999999996</c:v>
                </c:pt>
                <c:pt idx="170">
                  <c:v>4.5659999999999998</c:v>
                </c:pt>
                <c:pt idx="171">
                  <c:v>4.5709999999999997</c:v>
                </c:pt>
                <c:pt idx="172">
                  <c:v>4.577</c:v>
                </c:pt>
                <c:pt idx="173">
                  <c:v>4.5830000000000002</c:v>
                </c:pt>
                <c:pt idx="174">
                  <c:v>4.5890000000000004</c:v>
                </c:pt>
                <c:pt idx="175">
                  <c:v>4.5940000000000003</c:v>
                </c:pt>
                <c:pt idx="176">
                  <c:v>4.5999999999999996</c:v>
                </c:pt>
                <c:pt idx="177">
                  <c:v>4.6059999999999999</c:v>
                </c:pt>
                <c:pt idx="178">
                  <c:v>4.6120000000000001</c:v>
                </c:pt>
                <c:pt idx="179">
                  <c:v>4.617</c:v>
                </c:pt>
                <c:pt idx="180">
                  <c:v>4.6230000000000002</c:v>
                </c:pt>
                <c:pt idx="181">
                  <c:v>4.6289999999999996</c:v>
                </c:pt>
                <c:pt idx="182">
                  <c:v>4.6340000000000003</c:v>
                </c:pt>
                <c:pt idx="183">
                  <c:v>4.6399999999999997</c:v>
                </c:pt>
                <c:pt idx="184">
                  <c:v>4.6459999999999999</c:v>
                </c:pt>
                <c:pt idx="185">
                  <c:v>4.6520000000000001</c:v>
                </c:pt>
                <c:pt idx="186">
                  <c:v>4.657</c:v>
                </c:pt>
                <c:pt idx="187">
                  <c:v>4.6630000000000003</c:v>
                </c:pt>
                <c:pt idx="188">
                  <c:v>4.6689999999999996</c:v>
                </c:pt>
                <c:pt idx="189">
                  <c:v>4.6740000000000004</c:v>
                </c:pt>
                <c:pt idx="190">
                  <c:v>4.68</c:v>
                </c:pt>
                <c:pt idx="191">
                  <c:v>4.6859999999999999</c:v>
                </c:pt>
                <c:pt idx="192">
                  <c:v>4.6920000000000002</c:v>
                </c:pt>
                <c:pt idx="193">
                  <c:v>4.6970000000000001</c:v>
                </c:pt>
                <c:pt idx="194">
                  <c:v>4.7030000000000003</c:v>
                </c:pt>
                <c:pt idx="195">
                  <c:v>4.7089999999999996</c:v>
                </c:pt>
                <c:pt idx="196">
                  <c:v>4.7149999999999999</c:v>
                </c:pt>
                <c:pt idx="197">
                  <c:v>4.72</c:v>
                </c:pt>
                <c:pt idx="198">
                  <c:v>4.726</c:v>
                </c:pt>
                <c:pt idx="199">
                  <c:v>4.7320000000000002</c:v>
                </c:pt>
                <c:pt idx="200">
                  <c:v>4.7370000000000001</c:v>
                </c:pt>
                <c:pt idx="201">
                  <c:v>4.7430000000000003</c:v>
                </c:pt>
                <c:pt idx="202">
                  <c:v>4.7489999999999997</c:v>
                </c:pt>
                <c:pt idx="203">
                  <c:v>4.7549999999999999</c:v>
                </c:pt>
                <c:pt idx="204">
                  <c:v>4.76</c:v>
                </c:pt>
                <c:pt idx="205">
                  <c:v>4.766</c:v>
                </c:pt>
                <c:pt idx="206">
                  <c:v>4.7720000000000002</c:v>
                </c:pt>
                <c:pt idx="207">
                  <c:v>4.7770000000000001</c:v>
                </c:pt>
                <c:pt idx="208">
                  <c:v>4.7830000000000004</c:v>
                </c:pt>
                <c:pt idx="209">
                  <c:v>4.7889999999999997</c:v>
                </c:pt>
                <c:pt idx="210">
                  <c:v>4.7949999999999999</c:v>
                </c:pt>
                <c:pt idx="211">
                  <c:v>4.8</c:v>
                </c:pt>
                <c:pt idx="212">
                  <c:v>4.806</c:v>
                </c:pt>
                <c:pt idx="213">
                  <c:v>4.8120000000000003</c:v>
                </c:pt>
                <c:pt idx="214">
                  <c:v>4.8170000000000002</c:v>
                </c:pt>
                <c:pt idx="215">
                  <c:v>4.8230000000000004</c:v>
                </c:pt>
                <c:pt idx="216">
                  <c:v>4.8289999999999997</c:v>
                </c:pt>
                <c:pt idx="217">
                  <c:v>4.835</c:v>
                </c:pt>
                <c:pt idx="218">
                  <c:v>4.84</c:v>
                </c:pt>
                <c:pt idx="219">
                  <c:v>4.8460000000000001</c:v>
                </c:pt>
                <c:pt idx="220">
                  <c:v>4.8520000000000003</c:v>
                </c:pt>
                <c:pt idx="221">
                  <c:v>4.8579999999999997</c:v>
                </c:pt>
                <c:pt idx="222">
                  <c:v>4.8630000000000004</c:v>
                </c:pt>
                <c:pt idx="223">
                  <c:v>4.8689999999999998</c:v>
                </c:pt>
                <c:pt idx="224">
                  <c:v>4.875</c:v>
                </c:pt>
                <c:pt idx="225">
                  <c:v>4.88</c:v>
                </c:pt>
                <c:pt idx="226">
                  <c:v>4.8860000000000001</c:v>
                </c:pt>
                <c:pt idx="227">
                  <c:v>4.8920000000000003</c:v>
                </c:pt>
                <c:pt idx="228">
                  <c:v>4.8979999999999997</c:v>
                </c:pt>
                <c:pt idx="229">
                  <c:v>4.9029999999999996</c:v>
                </c:pt>
                <c:pt idx="230">
                  <c:v>4.9089999999999998</c:v>
                </c:pt>
                <c:pt idx="231">
                  <c:v>4.915</c:v>
                </c:pt>
                <c:pt idx="232">
                  <c:v>4.92</c:v>
                </c:pt>
                <c:pt idx="233">
                  <c:v>4.9260000000000002</c:v>
                </c:pt>
                <c:pt idx="234">
                  <c:v>4.9320000000000004</c:v>
                </c:pt>
                <c:pt idx="235">
                  <c:v>4.9379999999999997</c:v>
                </c:pt>
                <c:pt idx="236">
                  <c:v>4.9429999999999996</c:v>
                </c:pt>
                <c:pt idx="237">
                  <c:v>4.9489999999999998</c:v>
                </c:pt>
                <c:pt idx="238">
                  <c:v>4.9550000000000001</c:v>
                </c:pt>
                <c:pt idx="239">
                  <c:v>4.9610000000000003</c:v>
                </c:pt>
                <c:pt idx="240">
                  <c:v>4.9660000000000002</c:v>
                </c:pt>
                <c:pt idx="241">
                  <c:v>4.9720000000000004</c:v>
                </c:pt>
                <c:pt idx="242">
                  <c:v>4.9779999999999998</c:v>
                </c:pt>
                <c:pt idx="243">
                  <c:v>4.9829999999999997</c:v>
                </c:pt>
                <c:pt idx="244">
                  <c:v>4.9889999999999999</c:v>
                </c:pt>
                <c:pt idx="245">
                  <c:v>4.9950000000000001</c:v>
                </c:pt>
                <c:pt idx="246">
                  <c:v>5.0010000000000003</c:v>
                </c:pt>
                <c:pt idx="247">
                  <c:v>5.0060000000000002</c:v>
                </c:pt>
                <c:pt idx="248">
                  <c:v>5.0119999999999996</c:v>
                </c:pt>
                <c:pt idx="249">
                  <c:v>5.0179999999999998</c:v>
                </c:pt>
                <c:pt idx="250">
                  <c:v>5.0229999999999997</c:v>
                </c:pt>
                <c:pt idx="251">
                  <c:v>5.0289999999999999</c:v>
                </c:pt>
                <c:pt idx="252">
                  <c:v>5.0350000000000001</c:v>
                </c:pt>
                <c:pt idx="253">
                  <c:v>5.0410000000000004</c:v>
                </c:pt>
                <c:pt idx="254">
                  <c:v>5.0460000000000003</c:v>
                </c:pt>
                <c:pt idx="255">
                  <c:v>5.0519999999999996</c:v>
                </c:pt>
                <c:pt idx="256">
                  <c:v>5.0579999999999998</c:v>
                </c:pt>
                <c:pt idx="257">
                  <c:v>5.0640000000000001</c:v>
                </c:pt>
                <c:pt idx="258">
                  <c:v>5.069</c:v>
                </c:pt>
                <c:pt idx="259">
                  <c:v>5.0750000000000002</c:v>
                </c:pt>
                <c:pt idx="260">
                  <c:v>5.0810000000000004</c:v>
                </c:pt>
                <c:pt idx="261">
                  <c:v>5.0860000000000003</c:v>
                </c:pt>
                <c:pt idx="262">
                  <c:v>5.0919999999999996</c:v>
                </c:pt>
                <c:pt idx="263">
                  <c:v>5.0979999999999999</c:v>
                </c:pt>
                <c:pt idx="264">
                  <c:v>5.1040000000000001</c:v>
                </c:pt>
                <c:pt idx="265">
                  <c:v>5.109</c:v>
                </c:pt>
                <c:pt idx="266">
                  <c:v>5.1150000000000002</c:v>
                </c:pt>
                <c:pt idx="267">
                  <c:v>5.1210000000000004</c:v>
                </c:pt>
                <c:pt idx="268">
                  <c:v>5.1260000000000003</c:v>
                </c:pt>
                <c:pt idx="269">
                  <c:v>5.1319999999999997</c:v>
                </c:pt>
                <c:pt idx="270">
                  <c:v>5.1379999999999999</c:v>
                </c:pt>
                <c:pt idx="271">
                  <c:v>5.1440000000000001</c:v>
                </c:pt>
                <c:pt idx="272">
                  <c:v>5.149</c:v>
                </c:pt>
                <c:pt idx="273">
                  <c:v>5.1550000000000002</c:v>
                </c:pt>
                <c:pt idx="274">
                  <c:v>5.1609999999999996</c:v>
                </c:pt>
                <c:pt idx="275">
                  <c:v>5.1669999999999998</c:v>
                </c:pt>
                <c:pt idx="276">
                  <c:v>5.1719999999999997</c:v>
                </c:pt>
                <c:pt idx="277">
                  <c:v>5.1779999999999999</c:v>
                </c:pt>
                <c:pt idx="278">
                  <c:v>5.1840000000000002</c:v>
                </c:pt>
                <c:pt idx="279">
                  <c:v>5.1890000000000001</c:v>
                </c:pt>
                <c:pt idx="280">
                  <c:v>5.1950000000000003</c:v>
                </c:pt>
                <c:pt idx="281">
                  <c:v>5.2009999999999996</c:v>
                </c:pt>
                <c:pt idx="282">
                  <c:v>5.2069999999999999</c:v>
                </c:pt>
                <c:pt idx="283">
                  <c:v>5.2119999999999997</c:v>
                </c:pt>
                <c:pt idx="284">
                  <c:v>5.218</c:v>
                </c:pt>
                <c:pt idx="285">
                  <c:v>5.2240000000000002</c:v>
                </c:pt>
                <c:pt idx="286">
                  <c:v>5.2290000000000001</c:v>
                </c:pt>
                <c:pt idx="287">
                  <c:v>5.2350000000000003</c:v>
                </c:pt>
                <c:pt idx="288">
                  <c:v>5.2409999999999997</c:v>
                </c:pt>
                <c:pt idx="289">
                  <c:v>5.2469999999999999</c:v>
                </c:pt>
                <c:pt idx="290">
                  <c:v>5.2519999999999998</c:v>
                </c:pt>
                <c:pt idx="291">
                  <c:v>5.258</c:v>
                </c:pt>
                <c:pt idx="292">
                  <c:v>5.2640000000000002</c:v>
                </c:pt>
                <c:pt idx="293">
                  <c:v>5.27</c:v>
                </c:pt>
                <c:pt idx="294">
                  <c:v>5.2750000000000004</c:v>
                </c:pt>
                <c:pt idx="295">
                  <c:v>5.2809999999999997</c:v>
                </c:pt>
                <c:pt idx="296">
                  <c:v>5.2869999999999999</c:v>
                </c:pt>
                <c:pt idx="297">
                  <c:v>5.2919999999999998</c:v>
                </c:pt>
                <c:pt idx="298">
                  <c:v>5.298</c:v>
                </c:pt>
                <c:pt idx="299">
                  <c:v>5.3040000000000003</c:v>
                </c:pt>
                <c:pt idx="300">
                  <c:v>5.31</c:v>
                </c:pt>
                <c:pt idx="301">
                  <c:v>5.3150000000000004</c:v>
                </c:pt>
                <c:pt idx="302">
                  <c:v>5.3209999999999997</c:v>
                </c:pt>
                <c:pt idx="303">
                  <c:v>5.327</c:v>
                </c:pt>
                <c:pt idx="304">
                  <c:v>5.3319999999999999</c:v>
                </c:pt>
                <c:pt idx="305">
                  <c:v>5.3380000000000001</c:v>
                </c:pt>
                <c:pt idx="306">
                  <c:v>5.3440000000000003</c:v>
                </c:pt>
                <c:pt idx="307">
                  <c:v>5.35</c:v>
                </c:pt>
                <c:pt idx="308">
                  <c:v>5.3550000000000004</c:v>
                </c:pt>
                <c:pt idx="309">
                  <c:v>5.3609999999999998</c:v>
                </c:pt>
                <c:pt idx="310">
                  <c:v>5.367</c:v>
                </c:pt>
                <c:pt idx="311">
                  <c:v>5.3730000000000002</c:v>
                </c:pt>
                <c:pt idx="312">
                  <c:v>5.3780000000000001</c:v>
                </c:pt>
                <c:pt idx="313">
                  <c:v>5.3840000000000003</c:v>
                </c:pt>
                <c:pt idx="314">
                  <c:v>5.39</c:v>
                </c:pt>
                <c:pt idx="315">
                  <c:v>5.3949999999999996</c:v>
                </c:pt>
                <c:pt idx="316">
                  <c:v>5.4009999999999998</c:v>
                </c:pt>
                <c:pt idx="317">
                  <c:v>5.407</c:v>
                </c:pt>
                <c:pt idx="318">
                  <c:v>5.4130000000000003</c:v>
                </c:pt>
                <c:pt idx="319">
                  <c:v>5.4180000000000001</c:v>
                </c:pt>
                <c:pt idx="320">
                  <c:v>5.4240000000000004</c:v>
                </c:pt>
                <c:pt idx="321">
                  <c:v>5.43</c:v>
                </c:pt>
                <c:pt idx="322">
                  <c:v>5.4349999999999996</c:v>
                </c:pt>
                <c:pt idx="323">
                  <c:v>5.4409999999999998</c:v>
                </c:pt>
                <c:pt idx="324">
                  <c:v>5.4470000000000001</c:v>
                </c:pt>
                <c:pt idx="325">
                  <c:v>5.4530000000000003</c:v>
                </c:pt>
                <c:pt idx="326">
                  <c:v>5.4580000000000002</c:v>
                </c:pt>
                <c:pt idx="327">
                  <c:v>5.4640000000000004</c:v>
                </c:pt>
                <c:pt idx="328">
                  <c:v>5.47</c:v>
                </c:pt>
                <c:pt idx="329">
                  <c:v>5.476</c:v>
                </c:pt>
                <c:pt idx="330">
                  <c:v>5.4809999999999999</c:v>
                </c:pt>
                <c:pt idx="331">
                  <c:v>5.4870000000000001</c:v>
                </c:pt>
                <c:pt idx="332">
                  <c:v>5.4930000000000003</c:v>
                </c:pt>
                <c:pt idx="333">
                  <c:v>5.4980000000000002</c:v>
                </c:pt>
                <c:pt idx="334">
                  <c:v>5.5039999999999996</c:v>
                </c:pt>
                <c:pt idx="335">
                  <c:v>5.51</c:v>
                </c:pt>
                <c:pt idx="336">
                  <c:v>5.516</c:v>
                </c:pt>
                <c:pt idx="337">
                  <c:v>5.5209999999999999</c:v>
                </c:pt>
                <c:pt idx="338">
                  <c:v>5.5270000000000001</c:v>
                </c:pt>
                <c:pt idx="339">
                  <c:v>5.5330000000000004</c:v>
                </c:pt>
                <c:pt idx="340">
                  <c:v>5.5380000000000003</c:v>
                </c:pt>
                <c:pt idx="341">
                  <c:v>5.5439999999999996</c:v>
                </c:pt>
                <c:pt idx="342">
                  <c:v>5.55</c:v>
                </c:pt>
                <c:pt idx="343">
                  <c:v>5.556</c:v>
                </c:pt>
                <c:pt idx="344">
                  <c:v>5.5609999999999999</c:v>
                </c:pt>
                <c:pt idx="345">
                  <c:v>5.5670000000000002</c:v>
                </c:pt>
                <c:pt idx="346">
                  <c:v>5.5730000000000004</c:v>
                </c:pt>
                <c:pt idx="347">
                  <c:v>5.5789999999999997</c:v>
                </c:pt>
                <c:pt idx="348">
                  <c:v>5.5839999999999996</c:v>
                </c:pt>
                <c:pt idx="349">
                  <c:v>5.59</c:v>
                </c:pt>
                <c:pt idx="350">
                  <c:v>5.5960000000000001</c:v>
                </c:pt>
                <c:pt idx="351">
                  <c:v>5.601</c:v>
                </c:pt>
                <c:pt idx="352">
                  <c:v>5.6070000000000002</c:v>
                </c:pt>
                <c:pt idx="353">
                  <c:v>5.6130000000000004</c:v>
                </c:pt>
                <c:pt idx="354">
                  <c:v>5.6189999999999998</c:v>
                </c:pt>
                <c:pt idx="355">
                  <c:v>5.6239999999999997</c:v>
                </c:pt>
                <c:pt idx="356">
                  <c:v>5.63</c:v>
                </c:pt>
                <c:pt idx="357">
                  <c:v>5.6360000000000001</c:v>
                </c:pt>
                <c:pt idx="358">
                  <c:v>5.641</c:v>
                </c:pt>
                <c:pt idx="359">
                  <c:v>5.6470000000000002</c:v>
                </c:pt>
                <c:pt idx="360">
                  <c:v>5.6529999999999996</c:v>
                </c:pt>
                <c:pt idx="361">
                  <c:v>5.6589999999999998</c:v>
                </c:pt>
                <c:pt idx="362">
                  <c:v>5.6639999999999997</c:v>
                </c:pt>
                <c:pt idx="363">
                  <c:v>5.67</c:v>
                </c:pt>
                <c:pt idx="364">
                  <c:v>5.6760000000000002</c:v>
                </c:pt>
                <c:pt idx="365">
                  <c:v>5.6820000000000004</c:v>
                </c:pt>
                <c:pt idx="366">
                  <c:v>5.6870000000000003</c:v>
                </c:pt>
                <c:pt idx="367">
                  <c:v>5.6929999999999996</c:v>
                </c:pt>
                <c:pt idx="368">
                  <c:v>5.6989999999999998</c:v>
                </c:pt>
                <c:pt idx="369">
                  <c:v>5.7039999999999997</c:v>
                </c:pt>
                <c:pt idx="370">
                  <c:v>5.71</c:v>
                </c:pt>
                <c:pt idx="371">
                  <c:v>5.7160000000000002</c:v>
                </c:pt>
                <c:pt idx="372">
                  <c:v>5.7220000000000004</c:v>
                </c:pt>
                <c:pt idx="373">
                  <c:v>5.7270000000000003</c:v>
                </c:pt>
                <c:pt idx="374">
                  <c:v>5.7329999999999997</c:v>
                </c:pt>
                <c:pt idx="375">
                  <c:v>5.7389999999999999</c:v>
                </c:pt>
                <c:pt idx="376">
                  <c:v>5.7439999999999998</c:v>
                </c:pt>
                <c:pt idx="377">
                  <c:v>5.75</c:v>
                </c:pt>
                <c:pt idx="378">
                  <c:v>5.7560000000000002</c:v>
                </c:pt>
                <c:pt idx="379">
                  <c:v>5.7619999999999996</c:v>
                </c:pt>
                <c:pt idx="380">
                  <c:v>5.7670000000000003</c:v>
                </c:pt>
                <c:pt idx="381">
                  <c:v>5.7729999999999997</c:v>
                </c:pt>
                <c:pt idx="382">
                  <c:v>5.7789999999999999</c:v>
                </c:pt>
                <c:pt idx="383">
                  <c:v>5.7850000000000001</c:v>
                </c:pt>
                <c:pt idx="384">
                  <c:v>5.79</c:v>
                </c:pt>
                <c:pt idx="385">
                  <c:v>5.7960000000000003</c:v>
                </c:pt>
                <c:pt idx="386">
                  <c:v>5.8019999999999996</c:v>
                </c:pt>
                <c:pt idx="387">
                  <c:v>5.8070000000000004</c:v>
                </c:pt>
                <c:pt idx="388">
                  <c:v>5.8129999999999997</c:v>
                </c:pt>
                <c:pt idx="389">
                  <c:v>5.819</c:v>
                </c:pt>
                <c:pt idx="390">
                  <c:v>5.8250000000000002</c:v>
                </c:pt>
                <c:pt idx="391">
                  <c:v>5.83</c:v>
                </c:pt>
                <c:pt idx="392">
                  <c:v>5.8360000000000003</c:v>
                </c:pt>
                <c:pt idx="393">
                  <c:v>5.8419999999999996</c:v>
                </c:pt>
                <c:pt idx="394">
                  <c:v>5.8470000000000004</c:v>
                </c:pt>
                <c:pt idx="395">
                  <c:v>5.8529999999999998</c:v>
                </c:pt>
                <c:pt idx="396">
                  <c:v>5.859</c:v>
                </c:pt>
                <c:pt idx="397">
                  <c:v>5.8650000000000002</c:v>
                </c:pt>
                <c:pt idx="398">
                  <c:v>5.87</c:v>
                </c:pt>
                <c:pt idx="399">
                  <c:v>5.8760000000000003</c:v>
                </c:pt>
                <c:pt idx="400">
                  <c:v>5.8819999999999997</c:v>
                </c:pt>
                <c:pt idx="401">
                  <c:v>5.8879999999999999</c:v>
                </c:pt>
                <c:pt idx="402">
                  <c:v>5.8929999999999998</c:v>
                </c:pt>
                <c:pt idx="403">
                  <c:v>5.899</c:v>
                </c:pt>
                <c:pt idx="404">
                  <c:v>5.9050000000000002</c:v>
                </c:pt>
                <c:pt idx="405">
                  <c:v>5.91</c:v>
                </c:pt>
                <c:pt idx="406">
                  <c:v>5.9160000000000004</c:v>
                </c:pt>
                <c:pt idx="407">
                  <c:v>5.9219999999999997</c:v>
                </c:pt>
                <c:pt idx="408">
                  <c:v>5.9279999999999999</c:v>
                </c:pt>
                <c:pt idx="409">
                  <c:v>5.9329999999999998</c:v>
                </c:pt>
                <c:pt idx="410">
                  <c:v>5.9390000000000001</c:v>
                </c:pt>
                <c:pt idx="411">
                  <c:v>5.9450000000000003</c:v>
                </c:pt>
                <c:pt idx="412">
                  <c:v>5.95</c:v>
                </c:pt>
                <c:pt idx="413">
                  <c:v>5.9560000000000004</c:v>
                </c:pt>
                <c:pt idx="414">
                  <c:v>5.9619999999999997</c:v>
                </c:pt>
                <c:pt idx="415">
                  <c:v>5.968</c:v>
                </c:pt>
                <c:pt idx="416">
                  <c:v>5.9729999999999999</c:v>
                </c:pt>
                <c:pt idx="417">
                  <c:v>5.9790000000000001</c:v>
                </c:pt>
                <c:pt idx="418">
                  <c:v>5.9850000000000003</c:v>
                </c:pt>
                <c:pt idx="419">
                  <c:v>5.9909999999999997</c:v>
                </c:pt>
                <c:pt idx="420">
                  <c:v>5.9960000000000004</c:v>
                </c:pt>
                <c:pt idx="421">
                  <c:v>6.0019999999999998</c:v>
                </c:pt>
                <c:pt idx="422">
                  <c:v>6.008</c:v>
                </c:pt>
                <c:pt idx="423">
                  <c:v>6.0129999999999999</c:v>
                </c:pt>
                <c:pt idx="424">
                  <c:v>6.0190000000000001</c:v>
                </c:pt>
                <c:pt idx="425">
                  <c:v>6.0250000000000004</c:v>
                </c:pt>
                <c:pt idx="426">
                  <c:v>6.0309999999999997</c:v>
                </c:pt>
                <c:pt idx="427">
                  <c:v>6.0359999999999996</c:v>
                </c:pt>
                <c:pt idx="428">
                  <c:v>6.0419999999999998</c:v>
                </c:pt>
                <c:pt idx="429">
                  <c:v>6.048</c:v>
                </c:pt>
                <c:pt idx="430">
                  <c:v>6.0529999999999999</c:v>
                </c:pt>
                <c:pt idx="431">
                  <c:v>6.0590000000000002</c:v>
                </c:pt>
                <c:pt idx="432">
                  <c:v>6.0650000000000004</c:v>
                </c:pt>
                <c:pt idx="433">
                  <c:v>6.0709999999999997</c:v>
                </c:pt>
                <c:pt idx="434">
                  <c:v>6.0759999999999996</c:v>
                </c:pt>
                <c:pt idx="435">
                  <c:v>6.0819999999999999</c:v>
                </c:pt>
                <c:pt idx="436">
                  <c:v>6.0880000000000001</c:v>
                </c:pt>
                <c:pt idx="437">
                  <c:v>6.0940000000000003</c:v>
                </c:pt>
                <c:pt idx="438">
                  <c:v>6.0990000000000002</c:v>
                </c:pt>
                <c:pt idx="439">
                  <c:v>6.1050000000000004</c:v>
                </c:pt>
                <c:pt idx="440">
                  <c:v>6.1109999999999998</c:v>
                </c:pt>
                <c:pt idx="441">
                  <c:v>6.1159999999999997</c:v>
                </c:pt>
                <c:pt idx="442">
                  <c:v>6.1219999999999999</c:v>
                </c:pt>
                <c:pt idx="443">
                  <c:v>6.1280000000000001</c:v>
                </c:pt>
                <c:pt idx="444">
                  <c:v>6.1340000000000003</c:v>
                </c:pt>
                <c:pt idx="445">
                  <c:v>6.1390000000000002</c:v>
                </c:pt>
                <c:pt idx="446">
                  <c:v>6.1449999999999996</c:v>
                </c:pt>
                <c:pt idx="447">
                  <c:v>6.1509999999999998</c:v>
                </c:pt>
                <c:pt idx="448">
                  <c:v>6.1559999999999997</c:v>
                </c:pt>
                <c:pt idx="449">
                  <c:v>6.1619999999999999</c:v>
                </c:pt>
                <c:pt idx="450">
                  <c:v>6.1680000000000001</c:v>
                </c:pt>
                <c:pt idx="451">
                  <c:v>6.1740000000000004</c:v>
                </c:pt>
                <c:pt idx="452">
                  <c:v>6.1790000000000003</c:v>
                </c:pt>
                <c:pt idx="453">
                  <c:v>6.1849999999999996</c:v>
                </c:pt>
                <c:pt idx="454">
                  <c:v>6.1909999999999998</c:v>
                </c:pt>
                <c:pt idx="455">
                  <c:v>6.1970000000000001</c:v>
                </c:pt>
                <c:pt idx="456">
                  <c:v>6.202</c:v>
                </c:pt>
                <c:pt idx="457">
                  <c:v>6.2080000000000002</c:v>
                </c:pt>
                <c:pt idx="458">
                  <c:v>6.2140000000000004</c:v>
                </c:pt>
                <c:pt idx="459">
                  <c:v>6.2190000000000003</c:v>
                </c:pt>
                <c:pt idx="460">
                  <c:v>6.2249999999999996</c:v>
                </c:pt>
                <c:pt idx="461">
                  <c:v>6.2309999999999999</c:v>
                </c:pt>
                <c:pt idx="462">
                  <c:v>6.2370000000000001</c:v>
                </c:pt>
                <c:pt idx="463">
                  <c:v>6.242</c:v>
                </c:pt>
                <c:pt idx="464">
                  <c:v>6.2480000000000002</c:v>
                </c:pt>
                <c:pt idx="465">
                  <c:v>6.2539999999999996</c:v>
                </c:pt>
                <c:pt idx="466">
                  <c:v>6.2590000000000003</c:v>
                </c:pt>
                <c:pt idx="467">
                  <c:v>6.2649999999999997</c:v>
                </c:pt>
                <c:pt idx="468">
                  <c:v>6.2709999999999999</c:v>
                </c:pt>
                <c:pt idx="469">
                  <c:v>6.2770000000000001</c:v>
                </c:pt>
                <c:pt idx="470">
                  <c:v>6.282</c:v>
                </c:pt>
                <c:pt idx="471">
                  <c:v>6.2880000000000003</c:v>
                </c:pt>
                <c:pt idx="472">
                  <c:v>6.2939999999999996</c:v>
                </c:pt>
                <c:pt idx="473">
                  <c:v>6.3</c:v>
                </c:pt>
                <c:pt idx="474">
                  <c:v>6.3049999999999997</c:v>
                </c:pt>
                <c:pt idx="475">
                  <c:v>6.3109999999999999</c:v>
                </c:pt>
                <c:pt idx="476">
                  <c:v>6.3170000000000002</c:v>
                </c:pt>
                <c:pt idx="477">
                  <c:v>6.3220000000000001</c:v>
                </c:pt>
                <c:pt idx="478">
                  <c:v>6.3280000000000003</c:v>
                </c:pt>
                <c:pt idx="479">
                  <c:v>6.3339999999999996</c:v>
                </c:pt>
                <c:pt idx="480">
                  <c:v>6.34</c:v>
                </c:pt>
                <c:pt idx="481">
                  <c:v>6.3449999999999998</c:v>
                </c:pt>
                <c:pt idx="482">
                  <c:v>6.351</c:v>
                </c:pt>
                <c:pt idx="483">
                  <c:v>6.3570000000000002</c:v>
                </c:pt>
                <c:pt idx="484">
                  <c:v>6.3620000000000001</c:v>
                </c:pt>
                <c:pt idx="485">
                  <c:v>6.3680000000000003</c:v>
                </c:pt>
                <c:pt idx="486">
                  <c:v>6.3739999999999997</c:v>
                </c:pt>
                <c:pt idx="487">
                  <c:v>6.38</c:v>
                </c:pt>
                <c:pt idx="488">
                  <c:v>6.3849999999999998</c:v>
                </c:pt>
                <c:pt idx="489">
                  <c:v>6.391</c:v>
                </c:pt>
                <c:pt idx="490">
                  <c:v>6.3970000000000002</c:v>
                </c:pt>
                <c:pt idx="491">
                  <c:v>6.4029999999999996</c:v>
                </c:pt>
                <c:pt idx="492">
                  <c:v>6.4080000000000004</c:v>
                </c:pt>
                <c:pt idx="493">
                  <c:v>6.4139999999999997</c:v>
                </c:pt>
                <c:pt idx="494">
                  <c:v>6.42</c:v>
                </c:pt>
                <c:pt idx="495">
                  <c:v>6.4249999999999998</c:v>
                </c:pt>
                <c:pt idx="496">
                  <c:v>6.431</c:v>
                </c:pt>
                <c:pt idx="497">
                  <c:v>6.4370000000000003</c:v>
                </c:pt>
                <c:pt idx="498">
                  <c:v>6.4429999999999996</c:v>
                </c:pt>
                <c:pt idx="499">
                  <c:v>6.4480000000000004</c:v>
                </c:pt>
                <c:pt idx="500">
                  <c:v>6.4539999999999997</c:v>
                </c:pt>
                <c:pt idx="501">
                  <c:v>6.46</c:v>
                </c:pt>
                <c:pt idx="502">
                  <c:v>6.4649999999999999</c:v>
                </c:pt>
                <c:pt idx="503">
                  <c:v>6.4710000000000001</c:v>
                </c:pt>
                <c:pt idx="504">
                  <c:v>6.4770000000000003</c:v>
                </c:pt>
                <c:pt idx="505">
                  <c:v>6.4829999999999997</c:v>
                </c:pt>
                <c:pt idx="506">
                  <c:v>6.4880000000000004</c:v>
                </c:pt>
                <c:pt idx="507">
                  <c:v>6.4939999999999998</c:v>
                </c:pt>
                <c:pt idx="508">
                  <c:v>6.5</c:v>
                </c:pt>
                <c:pt idx="509">
                  <c:v>6.5060000000000002</c:v>
                </c:pt>
                <c:pt idx="510">
                  <c:v>6.5110000000000001</c:v>
                </c:pt>
                <c:pt idx="511">
                  <c:v>6.5170000000000003</c:v>
                </c:pt>
                <c:pt idx="512">
                  <c:v>6.5229999999999997</c:v>
                </c:pt>
                <c:pt idx="513">
                  <c:v>6.5279999999999996</c:v>
                </c:pt>
                <c:pt idx="514">
                  <c:v>6.5339999999999998</c:v>
                </c:pt>
                <c:pt idx="515">
                  <c:v>6.54</c:v>
                </c:pt>
                <c:pt idx="516">
                  <c:v>6.5460000000000003</c:v>
                </c:pt>
                <c:pt idx="517">
                  <c:v>6.5510000000000002</c:v>
                </c:pt>
                <c:pt idx="518">
                  <c:v>6.5570000000000004</c:v>
                </c:pt>
                <c:pt idx="519">
                  <c:v>6.5629999999999997</c:v>
                </c:pt>
                <c:pt idx="520">
                  <c:v>6.5679999999999996</c:v>
                </c:pt>
                <c:pt idx="521">
                  <c:v>6.5739999999999998</c:v>
                </c:pt>
                <c:pt idx="522">
                  <c:v>6.58</c:v>
                </c:pt>
                <c:pt idx="523">
                  <c:v>6.5860000000000003</c:v>
                </c:pt>
                <c:pt idx="524">
                  <c:v>6.5910000000000002</c:v>
                </c:pt>
                <c:pt idx="525">
                  <c:v>6.5970000000000004</c:v>
                </c:pt>
                <c:pt idx="526">
                  <c:v>6.6029999999999998</c:v>
                </c:pt>
                <c:pt idx="527">
                  <c:v>6.6079999999999997</c:v>
                </c:pt>
                <c:pt idx="528">
                  <c:v>6.6139999999999999</c:v>
                </c:pt>
                <c:pt idx="529">
                  <c:v>6.62</c:v>
                </c:pt>
                <c:pt idx="530">
                  <c:v>6.6260000000000003</c:v>
                </c:pt>
                <c:pt idx="531">
                  <c:v>6.6310000000000002</c:v>
                </c:pt>
                <c:pt idx="532">
                  <c:v>6.6369999999999996</c:v>
                </c:pt>
                <c:pt idx="533">
                  <c:v>6.6429999999999998</c:v>
                </c:pt>
                <c:pt idx="534">
                  <c:v>6.649</c:v>
                </c:pt>
                <c:pt idx="535">
                  <c:v>6.6539999999999999</c:v>
                </c:pt>
                <c:pt idx="536">
                  <c:v>6.66</c:v>
                </c:pt>
                <c:pt idx="537">
                  <c:v>6.6660000000000004</c:v>
                </c:pt>
                <c:pt idx="538">
                  <c:v>6.6710000000000003</c:v>
                </c:pt>
                <c:pt idx="539">
                  <c:v>6.6769999999999996</c:v>
                </c:pt>
                <c:pt idx="540">
                  <c:v>6.6829999999999998</c:v>
                </c:pt>
                <c:pt idx="541">
                  <c:v>6.6890000000000001</c:v>
                </c:pt>
                <c:pt idx="542">
                  <c:v>6.694</c:v>
                </c:pt>
                <c:pt idx="543">
                  <c:v>6.7</c:v>
                </c:pt>
                <c:pt idx="544">
                  <c:v>6.7060000000000004</c:v>
                </c:pt>
                <c:pt idx="545">
                  <c:v>6.7110000000000003</c:v>
                </c:pt>
                <c:pt idx="546">
                  <c:v>6.7169999999999996</c:v>
                </c:pt>
                <c:pt idx="547">
                  <c:v>6.7229999999999999</c:v>
                </c:pt>
                <c:pt idx="548">
                  <c:v>6.7290000000000001</c:v>
                </c:pt>
                <c:pt idx="549">
                  <c:v>6.734</c:v>
                </c:pt>
                <c:pt idx="550">
                  <c:v>6.74</c:v>
                </c:pt>
                <c:pt idx="551">
                  <c:v>6.7460000000000004</c:v>
                </c:pt>
                <c:pt idx="552">
                  <c:v>6.7519999999999998</c:v>
                </c:pt>
                <c:pt idx="553">
                  <c:v>6.7569999999999997</c:v>
                </c:pt>
                <c:pt idx="554">
                  <c:v>6.7629999999999999</c:v>
                </c:pt>
                <c:pt idx="555">
                  <c:v>6.7690000000000001</c:v>
                </c:pt>
                <c:pt idx="556">
                  <c:v>6.774</c:v>
                </c:pt>
                <c:pt idx="557">
                  <c:v>6.78</c:v>
                </c:pt>
                <c:pt idx="558">
                  <c:v>6.7859999999999996</c:v>
                </c:pt>
                <c:pt idx="559">
                  <c:v>6.7919999999999998</c:v>
                </c:pt>
                <c:pt idx="560">
                  <c:v>6.7969999999999997</c:v>
                </c:pt>
                <c:pt idx="561">
                  <c:v>6.8029999999999999</c:v>
                </c:pt>
                <c:pt idx="562">
                  <c:v>6.8090000000000002</c:v>
                </c:pt>
                <c:pt idx="563">
                  <c:v>6.8140000000000001</c:v>
                </c:pt>
                <c:pt idx="564">
                  <c:v>6.82</c:v>
                </c:pt>
                <c:pt idx="565">
                  <c:v>6.8259999999999996</c:v>
                </c:pt>
                <c:pt idx="566">
                  <c:v>6.8319999999999999</c:v>
                </c:pt>
                <c:pt idx="567">
                  <c:v>6.8369999999999997</c:v>
                </c:pt>
                <c:pt idx="568">
                  <c:v>6.843</c:v>
                </c:pt>
                <c:pt idx="569">
                  <c:v>6.8490000000000002</c:v>
                </c:pt>
                <c:pt idx="570">
                  <c:v>6.8550000000000004</c:v>
                </c:pt>
                <c:pt idx="571">
                  <c:v>6.86</c:v>
                </c:pt>
                <c:pt idx="572">
                  <c:v>6.8659999999999997</c:v>
                </c:pt>
                <c:pt idx="573">
                  <c:v>6.8719999999999999</c:v>
                </c:pt>
                <c:pt idx="574">
                  <c:v>6.8769999999999998</c:v>
                </c:pt>
                <c:pt idx="575">
                  <c:v>6.883</c:v>
                </c:pt>
                <c:pt idx="576">
                  <c:v>6.8890000000000002</c:v>
                </c:pt>
                <c:pt idx="577">
                  <c:v>6.8949999999999996</c:v>
                </c:pt>
                <c:pt idx="578">
                  <c:v>6.9</c:v>
                </c:pt>
                <c:pt idx="579">
                  <c:v>6.9059999999999997</c:v>
                </c:pt>
                <c:pt idx="580">
                  <c:v>6.9119999999999999</c:v>
                </c:pt>
                <c:pt idx="581">
                  <c:v>6.9169999999999998</c:v>
                </c:pt>
                <c:pt idx="582">
                  <c:v>6.923</c:v>
                </c:pt>
                <c:pt idx="583">
                  <c:v>6.9290000000000003</c:v>
                </c:pt>
                <c:pt idx="584">
                  <c:v>6.9349999999999996</c:v>
                </c:pt>
                <c:pt idx="585">
                  <c:v>6.94</c:v>
                </c:pt>
                <c:pt idx="586">
                  <c:v>6.9459999999999997</c:v>
                </c:pt>
                <c:pt idx="587">
                  <c:v>6.952</c:v>
                </c:pt>
                <c:pt idx="588">
                  <c:v>6.9580000000000002</c:v>
                </c:pt>
                <c:pt idx="589">
                  <c:v>6.9630000000000001</c:v>
                </c:pt>
                <c:pt idx="590">
                  <c:v>6.9690000000000003</c:v>
                </c:pt>
                <c:pt idx="591">
                  <c:v>6.9749999999999996</c:v>
                </c:pt>
                <c:pt idx="592">
                  <c:v>6.98</c:v>
                </c:pt>
                <c:pt idx="593">
                  <c:v>6.9859999999999998</c:v>
                </c:pt>
                <c:pt idx="594">
                  <c:v>6.992</c:v>
                </c:pt>
                <c:pt idx="595">
                  <c:v>6.9980000000000002</c:v>
                </c:pt>
                <c:pt idx="596">
                  <c:v>7.0030000000000001</c:v>
                </c:pt>
                <c:pt idx="597">
                  <c:v>7.0090000000000003</c:v>
                </c:pt>
                <c:pt idx="598">
                  <c:v>7.0149999999999997</c:v>
                </c:pt>
                <c:pt idx="599">
                  <c:v>7.02</c:v>
                </c:pt>
                <c:pt idx="600">
                  <c:v>7.0259999999999998</c:v>
                </c:pt>
                <c:pt idx="601">
                  <c:v>7.032</c:v>
                </c:pt>
                <c:pt idx="602">
                  <c:v>7.0380000000000003</c:v>
                </c:pt>
                <c:pt idx="603">
                  <c:v>7.0430000000000001</c:v>
                </c:pt>
                <c:pt idx="604">
                  <c:v>7.0490000000000004</c:v>
                </c:pt>
                <c:pt idx="605">
                  <c:v>7.0549999999999997</c:v>
                </c:pt>
                <c:pt idx="606">
                  <c:v>7.0609999999999999</c:v>
                </c:pt>
                <c:pt idx="607">
                  <c:v>7.0659999999999998</c:v>
                </c:pt>
                <c:pt idx="608">
                  <c:v>7.0720000000000001</c:v>
                </c:pt>
                <c:pt idx="609">
                  <c:v>7.0780000000000003</c:v>
                </c:pt>
                <c:pt idx="610">
                  <c:v>7.0830000000000002</c:v>
                </c:pt>
                <c:pt idx="611">
                  <c:v>7.0890000000000004</c:v>
                </c:pt>
                <c:pt idx="612">
                  <c:v>7.0949999999999998</c:v>
                </c:pt>
                <c:pt idx="613">
                  <c:v>7.101</c:v>
                </c:pt>
                <c:pt idx="614">
                  <c:v>7.1059999999999999</c:v>
                </c:pt>
                <c:pt idx="615">
                  <c:v>7.1120000000000001</c:v>
                </c:pt>
                <c:pt idx="616">
                  <c:v>7.1180000000000003</c:v>
                </c:pt>
                <c:pt idx="617">
                  <c:v>7.1230000000000002</c:v>
                </c:pt>
                <c:pt idx="618">
                  <c:v>7.1289999999999996</c:v>
                </c:pt>
                <c:pt idx="619">
                  <c:v>7.1349999999999998</c:v>
                </c:pt>
                <c:pt idx="620">
                  <c:v>7.141</c:v>
                </c:pt>
                <c:pt idx="621">
                  <c:v>7.1459999999999999</c:v>
                </c:pt>
                <c:pt idx="622">
                  <c:v>7.1520000000000001</c:v>
                </c:pt>
                <c:pt idx="623">
                  <c:v>7.1580000000000004</c:v>
                </c:pt>
                <c:pt idx="624">
                  <c:v>7.1639999999999997</c:v>
                </c:pt>
                <c:pt idx="625">
                  <c:v>7.1689999999999996</c:v>
                </c:pt>
                <c:pt idx="626">
                  <c:v>7.1749999999999998</c:v>
                </c:pt>
                <c:pt idx="627">
                  <c:v>7.181</c:v>
                </c:pt>
                <c:pt idx="628">
                  <c:v>7.1859999999999999</c:v>
                </c:pt>
                <c:pt idx="629">
                  <c:v>7.1920000000000002</c:v>
                </c:pt>
                <c:pt idx="630">
                  <c:v>7.1980000000000004</c:v>
                </c:pt>
                <c:pt idx="631">
                  <c:v>7.2039999999999997</c:v>
                </c:pt>
                <c:pt idx="632">
                  <c:v>7.2089999999999996</c:v>
                </c:pt>
                <c:pt idx="633">
                  <c:v>7.2149999999999999</c:v>
                </c:pt>
                <c:pt idx="634">
                  <c:v>7.2210000000000001</c:v>
                </c:pt>
                <c:pt idx="635">
                  <c:v>7.226</c:v>
                </c:pt>
                <c:pt idx="636">
                  <c:v>7.2320000000000002</c:v>
                </c:pt>
                <c:pt idx="637">
                  <c:v>7.2380000000000004</c:v>
                </c:pt>
                <c:pt idx="638">
                  <c:v>7.2439999999999998</c:v>
                </c:pt>
                <c:pt idx="639">
                  <c:v>7.2489999999999997</c:v>
                </c:pt>
                <c:pt idx="640">
                  <c:v>7.2549999999999999</c:v>
                </c:pt>
                <c:pt idx="641">
                  <c:v>7.2610000000000001</c:v>
                </c:pt>
                <c:pt idx="642">
                  <c:v>7.2670000000000003</c:v>
                </c:pt>
                <c:pt idx="643">
                  <c:v>7.2720000000000002</c:v>
                </c:pt>
                <c:pt idx="644">
                  <c:v>7.2779999999999996</c:v>
                </c:pt>
                <c:pt idx="645">
                  <c:v>7.2839999999999998</c:v>
                </c:pt>
                <c:pt idx="646">
                  <c:v>7.2889999999999997</c:v>
                </c:pt>
                <c:pt idx="647">
                  <c:v>7.2949999999999999</c:v>
                </c:pt>
                <c:pt idx="648">
                  <c:v>7.3010000000000002</c:v>
                </c:pt>
                <c:pt idx="649">
                  <c:v>7.3070000000000004</c:v>
                </c:pt>
                <c:pt idx="650">
                  <c:v>7.3120000000000003</c:v>
                </c:pt>
                <c:pt idx="651">
                  <c:v>7.3179999999999996</c:v>
                </c:pt>
                <c:pt idx="652">
                  <c:v>7.3239999999999998</c:v>
                </c:pt>
                <c:pt idx="653">
                  <c:v>7.3289999999999997</c:v>
                </c:pt>
                <c:pt idx="654">
                  <c:v>7.335</c:v>
                </c:pt>
                <c:pt idx="655">
                  <c:v>7.3410000000000002</c:v>
                </c:pt>
                <c:pt idx="656">
                  <c:v>7.3470000000000004</c:v>
                </c:pt>
                <c:pt idx="657">
                  <c:v>7.3520000000000003</c:v>
                </c:pt>
                <c:pt idx="658">
                  <c:v>7.3579999999999997</c:v>
                </c:pt>
                <c:pt idx="659">
                  <c:v>7.3639999999999999</c:v>
                </c:pt>
                <c:pt idx="660">
                  <c:v>7.37</c:v>
                </c:pt>
                <c:pt idx="661">
                  <c:v>7.375</c:v>
                </c:pt>
                <c:pt idx="662">
                  <c:v>7.3810000000000002</c:v>
                </c:pt>
                <c:pt idx="663">
                  <c:v>7.3869999999999996</c:v>
                </c:pt>
                <c:pt idx="664">
                  <c:v>7.3920000000000003</c:v>
                </c:pt>
                <c:pt idx="665">
                  <c:v>7.3979999999999997</c:v>
                </c:pt>
                <c:pt idx="666">
                  <c:v>7.4039999999999999</c:v>
                </c:pt>
                <c:pt idx="667">
                  <c:v>7.41</c:v>
                </c:pt>
                <c:pt idx="668">
                  <c:v>7.415</c:v>
                </c:pt>
                <c:pt idx="669">
                  <c:v>7.4210000000000003</c:v>
                </c:pt>
                <c:pt idx="670">
                  <c:v>7.4269999999999996</c:v>
                </c:pt>
                <c:pt idx="671">
                  <c:v>7.4320000000000004</c:v>
                </c:pt>
                <c:pt idx="672">
                  <c:v>7.4379999999999997</c:v>
                </c:pt>
                <c:pt idx="673">
                  <c:v>7.444</c:v>
                </c:pt>
                <c:pt idx="674">
                  <c:v>7.45</c:v>
                </c:pt>
                <c:pt idx="675">
                  <c:v>7.4550000000000001</c:v>
                </c:pt>
                <c:pt idx="676">
                  <c:v>7.4610000000000003</c:v>
                </c:pt>
                <c:pt idx="677">
                  <c:v>7.4669999999999996</c:v>
                </c:pt>
                <c:pt idx="678">
                  <c:v>7.4729999999999999</c:v>
                </c:pt>
                <c:pt idx="679">
                  <c:v>7.4779999999999998</c:v>
                </c:pt>
                <c:pt idx="680">
                  <c:v>7.484</c:v>
                </c:pt>
                <c:pt idx="681">
                  <c:v>7.49</c:v>
                </c:pt>
                <c:pt idx="682">
                  <c:v>7.4950000000000001</c:v>
                </c:pt>
                <c:pt idx="683">
                  <c:v>7.5010000000000003</c:v>
                </c:pt>
                <c:pt idx="684">
                  <c:v>7.5069999999999997</c:v>
                </c:pt>
                <c:pt idx="685">
                  <c:v>7.5129999999999999</c:v>
                </c:pt>
                <c:pt idx="686">
                  <c:v>7.5179999999999998</c:v>
                </c:pt>
                <c:pt idx="687">
                  <c:v>7.524</c:v>
                </c:pt>
                <c:pt idx="688">
                  <c:v>7.53</c:v>
                </c:pt>
                <c:pt idx="689">
                  <c:v>7.5350000000000001</c:v>
                </c:pt>
                <c:pt idx="690">
                  <c:v>7.5410000000000004</c:v>
                </c:pt>
                <c:pt idx="691">
                  <c:v>7.5469999999999997</c:v>
                </c:pt>
                <c:pt idx="692">
                  <c:v>7.5529999999999999</c:v>
                </c:pt>
                <c:pt idx="693">
                  <c:v>7.5579999999999998</c:v>
                </c:pt>
                <c:pt idx="694">
                  <c:v>7.5640000000000001</c:v>
                </c:pt>
                <c:pt idx="695">
                  <c:v>7.57</c:v>
                </c:pt>
                <c:pt idx="696">
                  <c:v>7.5759999999999996</c:v>
                </c:pt>
                <c:pt idx="697">
                  <c:v>7.5810000000000004</c:v>
                </c:pt>
                <c:pt idx="698">
                  <c:v>7.5869999999999997</c:v>
                </c:pt>
                <c:pt idx="699">
                  <c:v>7.593</c:v>
                </c:pt>
                <c:pt idx="700">
                  <c:v>7.5979999999999999</c:v>
                </c:pt>
                <c:pt idx="701">
                  <c:v>7.6040000000000001</c:v>
                </c:pt>
                <c:pt idx="702">
                  <c:v>7.61</c:v>
                </c:pt>
                <c:pt idx="703">
                  <c:v>7.6159999999999997</c:v>
                </c:pt>
                <c:pt idx="704">
                  <c:v>7.6210000000000004</c:v>
                </c:pt>
                <c:pt idx="705">
                  <c:v>7.6269999999999998</c:v>
                </c:pt>
                <c:pt idx="706">
                  <c:v>7.633</c:v>
                </c:pt>
                <c:pt idx="707">
                  <c:v>7.6379999999999999</c:v>
                </c:pt>
                <c:pt idx="708">
                  <c:v>7.6440000000000001</c:v>
                </c:pt>
                <c:pt idx="709">
                  <c:v>7.65</c:v>
                </c:pt>
                <c:pt idx="710">
                  <c:v>7.6559999999999997</c:v>
                </c:pt>
                <c:pt idx="711">
                  <c:v>7.6609999999999996</c:v>
                </c:pt>
                <c:pt idx="712">
                  <c:v>7.6669999999999998</c:v>
                </c:pt>
                <c:pt idx="713">
                  <c:v>7.673</c:v>
                </c:pt>
                <c:pt idx="714">
                  <c:v>7.6790000000000003</c:v>
                </c:pt>
                <c:pt idx="715">
                  <c:v>7.6840000000000002</c:v>
                </c:pt>
                <c:pt idx="716">
                  <c:v>7.69</c:v>
                </c:pt>
                <c:pt idx="717">
                  <c:v>7.6959999999999997</c:v>
                </c:pt>
                <c:pt idx="718">
                  <c:v>7.7009999999999996</c:v>
                </c:pt>
                <c:pt idx="719">
                  <c:v>7.7069999999999999</c:v>
                </c:pt>
                <c:pt idx="720">
                  <c:v>7.7130000000000001</c:v>
                </c:pt>
                <c:pt idx="721">
                  <c:v>7.7190000000000003</c:v>
                </c:pt>
                <c:pt idx="722">
                  <c:v>7.7240000000000002</c:v>
                </c:pt>
                <c:pt idx="723">
                  <c:v>7.73</c:v>
                </c:pt>
                <c:pt idx="724">
                  <c:v>7.7359999999999998</c:v>
                </c:pt>
                <c:pt idx="725">
                  <c:v>7.7409999999999997</c:v>
                </c:pt>
                <c:pt idx="726">
                  <c:v>7.7469999999999999</c:v>
                </c:pt>
                <c:pt idx="727">
                  <c:v>7.7530000000000001</c:v>
                </c:pt>
                <c:pt idx="728">
                  <c:v>7.7590000000000003</c:v>
                </c:pt>
                <c:pt idx="729">
                  <c:v>7.7640000000000002</c:v>
                </c:pt>
                <c:pt idx="730">
                  <c:v>7.77</c:v>
                </c:pt>
                <c:pt idx="731">
                  <c:v>7.7759999999999998</c:v>
                </c:pt>
                <c:pt idx="732">
                  <c:v>7.782</c:v>
                </c:pt>
                <c:pt idx="733">
                  <c:v>7.7869999999999999</c:v>
                </c:pt>
                <c:pt idx="734">
                  <c:v>7.7930000000000001</c:v>
                </c:pt>
                <c:pt idx="735">
                  <c:v>7.7990000000000004</c:v>
                </c:pt>
                <c:pt idx="736">
                  <c:v>7.8040000000000003</c:v>
                </c:pt>
                <c:pt idx="737">
                  <c:v>7.81</c:v>
                </c:pt>
                <c:pt idx="738">
                  <c:v>7.8159999999999998</c:v>
                </c:pt>
                <c:pt idx="739">
                  <c:v>7.8220000000000001</c:v>
                </c:pt>
                <c:pt idx="740">
                  <c:v>7.827</c:v>
                </c:pt>
                <c:pt idx="741">
                  <c:v>7.8330000000000002</c:v>
                </c:pt>
                <c:pt idx="742">
                  <c:v>7.8390000000000004</c:v>
                </c:pt>
                <c:pt idx="743">
                  <c:v>7.8440000000000003</c:v>
                </c:pt>
                <c:pt idx="744">
                  <c:v>7.85</c:v>
                </c:pt>
                <c:pt idx="745">
                  <c:v>7.8559999999999999</c:v>
                </c:pt>
                <c:pt idx="746">
                  <c:v>7.8620000000000001</c:v>
                </c:pt>
                <c:pt idx="747">
                  <c:v>7.867</c:v>
                </c:pt>
                <c:pt idx="748">
                  <c:v>7.8730000000000002</c:v>
                </c:pt>
                <c:pt idx="749">
                  <c:v>7.8789999999999996</c:v>
                </c:pt>
                <c:pt idx="750">
                  <c:v>7.8849999999999998</c:v>
                </c:pt>
                <c:pt idx="751">
                  <c:v>7.89</c:v>
                </c:pt>
                <c:pt idx="752">
                  <c:v>7.8959999999999999</c:v>
                </c:pt>
                <c:pt idx="753">
                  <c:v>7.9020000000000001</c:v>
                </c:pt>
                <c:pt idx="754">
                  <c:v>7.907</c:v>
                </c:pt>
                <c:pt idx="755">
                  <c:v>7.9130000000000003</c:v>
                </c:pt>
                <c:pt idx="756">
                  <c:v>7.9189999999999996</c:v>
                </c:pt>
                <c:pt idx="757">
                  <c:v>7.9249999999999998</c:v>
                </c:pt>
                <c:pt idx="758">
                  <c:v>7.93</c:v>
                </c:pt>
                <c:pt idx="759">
                  <c:v>7.9359999999999999</c:v>
                </c:pt>
                <c:pt idx="760">
                  <c:v>7.9420000000000002</c:v>
                </c:pt>
                <c:pt idx="761">
                  <c:v>7.9470000000000001</c:v>
                </c:pt>
                <c:pt idx="762">
                  <c:v>7.9530000000000003</c:v>
                </c:pt>
                <c:pt idx="763">
                  <c:v>7.9589999999999996</c:v>
                </c:pt>
                <c:pt idx="764">
                  <c:v>7.9649999999999999</c:v>
                </c:pt>
                <c:pt idx="765">
                  <c:v>7.97</c:v>
                </c:pt>
                <c:pt idx="766">
                  <c:v>7.976</c:v>
                </c:pt>
                <c:pt idx="767">
                  <c:v>7.9820000000000002</c:v>
                </c:pt>
                <c:pt idx="768">
                  <c:v>7.9880000000000004</c:v>
                </c:pt>
                <c:pt idx="769">
                  <c:v>7.9930000000000003</c:v>
                </c:pt>
                <c:pt idx="770">
                  <c:v>7.9989999999999997</c:v>
                </c:pt>
                <c:pt idx="771">
                  <c:v>8.0050000000000008</c:v>
                </c:pt>
                <c:pt idx="772">
                  <c:v>8.01</c:v>
                </c:pt>
                <c:pt idx="773">
                  <c:v>8.016</c:v>
                </c:pt>
                <c:pt idx="774">
                  <c:v>8.0220000000000002</c:v>
                </c:pt>
                <c:pt idx="775">
                  <c:v>8.0280000000000005</c:v>
                </c:pt>
                <c:pt idx="776">
                  <c:v>8.0329999999999995</c:v>
                </c:pt>
                <c:pt idx="777">
                  <c:v>8.0389999999999997</c:v>
                </c:pt>
                <c:pt idx="778">
                  <c:v>8.0449999999999999</c:v>
                </c:pt>
                <c:pt idx="779">
                  <c:v>8.0500000000000007</c:v>
                </c:pt>
                <c:pt idx="780">
                  <c:v>8.0559999999999992</c:v>
                </c:pt>
                <c:pt idx="781">
                  <c:v>8.0619999999999994</c:v>
                </c:pt>
                <c:pt idx="782">
                  <c:v>8.0679999999999996</c:v>
                </c:pt>
                <c:pt idx="783">
                  <c:v>8.0730000000000004</c:v>
                </c:pt>
                <c:pt idx="784">
                  <c:v>8.0790000000000006</c:v>
                </c:pt>
                <c:pt idx="785">
                  <c:v>8.0850000000000009</c:v>
                </c:pt>
                <c:pt idx="786">
                  <c:v>8.0909999999999993</c:v>
                </c:pt>
                <c:pt idx="787">
                  <c:v>8.0960000000000001</c:v>
                </c:pt>
                <c:pt idx="788">
                  <c:v>8.1020000000000003</c:v>
                </c:pt>
                <c:pt idx="789">
                  <c:v>8.1080000000000005</c:v>
                </c:pt>
                <c:pt idx="790">
                  <c:v>8.1129999999999995</c:v>
                </c:pt>
                <c:pt idx="791">
                  <c:v>8.1189999999999998</c:v>
                </c:pt>
                <c:pt idx="792">
                  <c:v>8.125</c:v>
                </c:pt>
                <c:pt idx="793">
                  <c:v>8.1310000000000002</c:v>
                </c:pt>
                <c:pt idx="794">
                  <c:v>8.1359999999999992</c:v>
                </c:pt>
                <c:pt idx="795">
                  <c:v>8.1419999999999995</c:v>
                </c:pt>
                <c:pt idx="796">
                  <c:v>8.1479999999999997</c:v>
                </c:pt>
                <c:pt idx="797">
                  <c:v>8.1530000000000005</c:v>
                </c:pt>
                <c:pt idx="798">
                  <c:v>8.1590000000000007</c:v>
                </c:pt>
                <c:pt idx="799">
                  <c:v>8.1649999999999991</c:v>
                </c:pt>
                <c:pt idx="800">
                  <c:v>8.1709999999999994</c:v>
                </c:pt>
                <c:pt idx="801">
                  <c:v>8.1760000000000002</c:v>
                </c:pt>
                <c:pt idx="802">
                  <c:v>8.1820000000000004</c:v>
                </c:pt>
                <c:pt idx="803">
                  <c:v>8.1880000000000006</c:v>
                </c:pt>
                <c:pt idx="804">
                  <c:v>8.1940000000000008</c:v>
                </c:pt>
                <c:pt idx="805">
                  <c:v>8.1989999999999998</c:v>
                </c:pt>
                <c:pt idx="806">
                  <c:v>8.2050000000000001</c:v>
                </c:pt>
                <c:pt idx="807">
                  <c:v>8.2110000000000003</c:v>
                </c:pt>
                <c:pt idx="808">
                  <c:v>8.2159999999999993</c:v>
                </c:pt>
                <c:pt idx="809">
                  <c:v>8.2219999999999995</c:v>
                </c:pt>
                <c:pt idx="810">
                  <c:v>8.2279999999999998</c:v>
                </c:pt>
                <c:pt idx="811">
                  <c:v>8.234</c:v>
                </c:pt>
                <c:pt idx="812">
                  <c:v>8.2390000000000008</c:v>
                </c:pt>
                <c:pt idx="813">
                  <c:v>8.2449999999999992</c:v>
                </c:pt>
                <c:pt idx="814">
                  <c:v>8.2509999999999994</c:v>
                </c:pt>
                <c:pt idx="815">
                  <c:v>8.2560000000000002</c:v>
                </c:pt>
                <c:pt idx="816">
                  <c:v>8.2620000000000005</c:v>
                </c:pt>
                <c:pt idx="817">
                  <c:v>8.2680000000000007</c:v>
                </c:pt>
                <c:pt idx="818">
                  <c:v>8.2739999999999991</c:v>
                </c:pt>
                <c:pt idx="819">
                  <c:v>8.2789999999999999</c:v>
                </c:pt>
                <c:pt idx="820">
                  <c:v>8.2850000000000001</c:v>
                </c:pt>
                <c:pt idx="821">
                  <c:v>8.2910000000000004</c:v>
                </c:pt>
                <c:pt idx="822">
                  <c:v>8.2959999999999994</c:v>
                </c:pt>
                <c:pt idx="823">
                  <c:v>8.3019999999999996</c:v>
                </c:pt>
                <c:pt idx="824">
                  <c:v>8.3079999999999998</c:v>
                </c:pt>
                <c:pt idx="825">
                  <c:v>8.3140000000000001</c:v>
                </c:pt>
                <c:pt idx="826">
                  <c:v>8.3190000000000008</c:v>
                </c:pt>
                <c:pt idx="827">
                  <c:v>8.3249999999999993</c:v>
                </c:pt>
                <c:pt idx="828">
                  <c:v>8.3309999999999995</c:v>
                </c:pt>
                <c:pt idx="829">
                  <c:v>8.3369999999999997</c:v>
                </c:pt>
                <c:pt idx="830">
                  <c:v>8.3420000000000005</c:v>
                </c:pt>
                <c:pt idx="831">
                  <c:v>8.3480000000000008</c:v>
                </c:pt>
                <c:pt idx="832">
                  <c:v>8.3539999999999992</c:v>
                </c:pt>
                <c:pt idx="833">
                  <c:v>8.359</c:v>
                </c:pt>
                <c:pt idx="834">
                  <c:v>8.3650000000000002</c:v>
                </c:pt>
                <c:pt idx="835">
                  <c:v>8.3710000000000004</c:v>
                </c:pt>
                <c:pt idx="836">
                  <c:v>8.3770000000000007</c:v>
                </c:pt>
                <c:pt idx="837">
                  <c:v>8.3819999999999997</c:v>
                </c:pt>
                <c:pt idx="838">
                  <c:v>8.3879999999999999</c:v>
                </c:pt>
                <c:pt idx="839">
                  <c:v>8.3940000000000001</c:v>
                </c:pt>
                <c:pt idx="840">
                  <c:v>8.3989999999999991</c:v>
                </c:pt>
                <c:pt idx="841">
                  <c:v>8.4049999999999994</c:v>
                </c:pt>
                <c:pt idx="842">
                  <c:v>8.4109999999999996</c:v>
                </c:pt>
                <c:pt idx="843">
                  <c:v>8.4169999999999998</c:v>
                </c:pt>
                <c:pt idx="844">
                  <c:v>8.4220000000000006</c:v>
                </c:pt>
                <c:pt idx="845">
                  <c:v>8.4280000000000008</c:v>
                </c:pt>
                <c:pt idx="846">
                  <c:v>8.4339999999999993</c:v>
                </c:pt>
                <c:pt idx="847">
                  <c:v>8.44</c:v>
                </c:pt>
                <c:pt idx="848">
                  <c:v>8.4450000000000003</c:v>
                </c:pt>
                <c:pt idx="849">
                  <c:v>8.4510000000000005</c:v>
                </c:pt>
                <c:pt idx="850">
                  <c:v>8.4570000000000007</c:v>
                </c:pt>
                <c:pt idx="851">
                  <c:v>8.4619999999999997</c:v>
                </c:pt>
                <c:pt idx="852">
                  <c:v>8.468</c:v>
                </c:pt>
                <c:pt idx="853">
                  <c:v>8.4740000000000002</c:v>
                </c:pt>
                <c:pt idx="854">
                  <c:v>8.48</c:v>
                </c:pt>
                <c:pt idx="855">
                  <c:v>8.4849999999999994</c:v>
                </c:pt>
                <c:pt idx="856">
                  <c:v>8.4909999999999997</c:v>
                </c:pt>
                <c:pt idx="857">
                  <c:v>8.4969999999999999</c:v>
                </c:pt>
                <c:pt idx="858">
                  <c:v>8.5020000000000007</c:v>
                </c:pt>
                <c:pt idx="859">
                  <c:v>8.5079999999999991</c:v>
                </c:pt>
                <c:pt idx="860">
                  <c:v>8.5139999999999993</c:v>
                </c:pt>
                <c:pt idx="861">
                  <c:v>8.52</c:v>
                </c:pt>
                <c:pt idx="862">
                  <c:v>8.5250000000000004</c:v>
                </c:pt>
                <c:pt idx="863">
                  <c:v>8.5310000000000006</c:v>
                </c:pt>
                <c:pt idx="864">
                  <c:v>8.5370000000000008</c:v>
                </c:pt>
                <c:pt idx="865">
                  <c:v>8.5429999999999993</c:v>
                </c:pt>
                <c:pt idx="866">
                  <c:v>8.548</c:v>
                </c:pt>
                <c:pt idx="867">
                  <c:v>8.5540000000000003</c:v>
                </c:pt>
                <c:pt idx="868">
                  <c:v>8.56</c:v>
                </c:pt>
                <c:pt idx="869">
                  <c:v>8.5649999999999995</c:v>
                </c:pt>
                <c:pt idx="870">
                  <c:v>8.5709999999999997</c:v>
                </c:pt>
                <c:pt idx="871">
                  <c:v>8.577</c:v>
                </c:pt>
                <c:pt idx="872">
                  <c:v>8.5830000000000002</c:v>
                </c:pt>
                <c:pt idx="873">
                  <c:v>8.5879999999999992</c:v>
                </c:pt>
                <c:pt idx="874">
                  <c:v>8.5939999999999994</c:v>
                </c:pt>
                <c:pt idx="875">
                  <c:v>8.6</c:v>
                </c:pt>
                <c:pt idx="876">
                  <c:v>8.6050000000000004</c:v>
                </c:pt>
                <c:pt idx="877">
                  <c:v>8.6110000000000007</c:v>
                </c:pt>
                <c:pt idx="878">
                  <c:v>8.6170000000000009</c:v>
                </c:pt>
                <c:pt idx="879">
                  <c:v>8.6229999999999993</c:v>
                </c:pt>
                <c:pt idx="880">
                  <c:v>8.6280000000000001</c:v>
                </c:pt>
                <c:pt idx="881">
                  <c:v>8.6340000000000003</c:v>
                </c:pt>
                <c:pt idx="882">
                  <c:v>8.64</c:v>
                </c:pt>
                <c:pt idx="883">
                  <c:v>8.6460000000000008</c:v>
                </c:pt>
                <c:pt idx="884">
                  <c:v>8.6509999999999998</c:v>
                </c:pt>
                <c:pt idx="885">
                  <c:v>8.657</c:v>
                </c:pt>
                <c:pt idx="886">
                  <c:v>8.6630000000000003</c:v>
                </c:pt>
                <c:pt idx="887">
                  <c:v>8.6679999999999993</c:v>
                </c:pt>
                <c:pt idx="888">
                  <c:v>8.6739999999999995</c:v>
                </c:pt>
                <c:pt idx="889">
                  <c:v>8.68</c:v>
                </c:pt>
                <c:pt idx="890">
                  <c:v>8.6859999999999999</c:v>
                </c:pt>
                <c:pt idx="891">
                  <c:v>8.6910000000000007</c:v>
                </c:pt>
                <c:pt idx="892">
                  <c:v>8.6969999999999992</c:v>
                </c:pt>
                <c:pt idx="893">
                  <c:v>8.7029999999999994</c:v>
                </c:pt>
                <c:pt idx="894">
                  <c:v>8.7080000000000002</c:v>
                </c:pt>
                <c:pt idx="895">
                  <c:v>8.7140000000000004</c:v>
                </c:pt>
                <c:pt idx="896">
                  <c:v>8.7200000000000006</c:v>
                </c:pt>
                <c:pt idx="897">
                  <c:v>8.7260000000000009</c:v>
                </c:pt>
                <c:pt idx="898">
                  <c:v>8.7309999999999999</c:v>
                </c:pt>
                <c:pt idx="899">
                  <c:v>8.7370000000000001</c:v>
                </c:pt>
                <c:pt idx="900">
                  <c:v>8.7430000000000003</c:v>
                </c:pt>
                <c:pt idx="901">
                  <c:v>8.7490000000000006</c:v>
                </c:pt>
                <c:pt idx="902">
                  <c:v>8.7539999999999996</c:v>
                </c:pt>
                <c:pt idx="903">
                  <c:v>8.76</c:v>
                </c:pt>
                <c:pt idx="904">
                  <c:v>8.766</c:v>
                </c:pt>
                <c:pt idx="905">
                  <c:v>8.7710000000000008</c:v>
                </c:pt>
                <c:pt idx="906">
                  <c:v>8.7769999999999992</c:v>
                </c:pt>
                <c:pt idx="907">
                  <c:v>8.7829999999999995</c:v>
                </c:pt>
                <c:pt idx="908">
                  <c:v>8.7889999999999997</c:v>
                </c:pt>
                <c:pt idx="909">
                  <c:v>8.7940000000000005</c:v>
                </c:pt>
                <c:pt idx="910">
                  <c:v>8.8000000000000007</c:v>
                </c:pt>
                <c:pt idx="911">
                  <c:v>8.8059999999999992</c:v>
                </c:pt>
                <c:pt idx="912">
                  <c:v>8.8109999999999999</c:v>
                </c:pt>
                <c:pt idx="913">
                  <c:v>8.8170000000000002</c:v>
                </c:pt>
                <c:pt idx="914">
                  <c:v>8.8230000000000004</c:v>
                </c:pt>
                <c:pt idx="915">
                  <c:v>8.8290000000000006</c:v>
                </c:pt>
                <c:pt idx="916">
                  <c:v>8.8339999999999996</c:v>
                </c:pt>
                <c:pt idx="917">
                  <c:v>8.84</c:v>
                </c:pt>
                <c:pt idx="918">
                  <c:v>8.8460000000000001</c:v>
                </c:pt>
                <c:pt idx="919">
                  <c:v>8.8520000000000003</c:v>
                </c:pt>
                <c:pt idx="920">
                  <c:v>8.8569999999999993</c:v>
                </c:pt>
                <c:pt idx="921">
                  <c:v>8.8629999999999995</c:v>
                </c:pt>
                <c:pt idx="922">
                  <c:v>8.8689999999999998</c:v>
                </c:pt>
                <c:pt idx="923">
                  <c:v>8.8740000000000006</c:v>
                </c:pt>
                <c:pt idx="924">
                  <c:v>8.8800000000000008</c:v>
                </c:pt>
                <c:pt idx="925">
                  <c:v>8.8859999999999992</c:v>
                </c:pt>
                <c:pt idx="926">
                  <c:v>8.8919999999999995</c:v>
                </c:pt>
                <c:pt idx="927">
                  <c:v>8.8970000000000002</c:v>
                </c:pt>
                <c:pt idx="928">
                  <c:v>8.9030000000000005</c:v>
                </c:pt>
                <c:pt idx="929">
                  <c:v>8.9090000000000007</c:v>
                </c:pt>
                <c:pt idx="930">
                  <c:v>8.9139999999999997</c:v>
                </c:pt>
                <c:pt idx="931">
                  <c:v>8.92</c:v>
                </c:pt>
                <c:pt idx="932">
                  <c:v>8.9260000000000002</c:v>
                </c:pt>
                <c:pt idx="933">
                  <c:v>8.9320000000000004</c:v>
                </c:pt>
                <c:pt idx="934">
                  <c:v>8.9369999999999994</c:v>
                </c:pt>
                <c:pt idx="935">
                  <c:v>8.9429999999999996</c:v>
                </c:pt>
                <c:pt idx="936">
                  <c:v>8.9489999999999998</c:v>
                </c:pt>
                <c:pt idx="937">
                  <c:v>8.9550000000000001</c:v>
                </c:pt>
                <c:pt idx="938">
                  <c:v>8.9600000000000009</c:v>
                </c:pt>
                <c:pt idx="939">
                  <c:v>8.9659999999999993</c:v>
                </c:pt>
                <c:pt idx="940">
                  <c:v>8.9719999999999995</c:v>
                </c:pt>
                <c:pt idx="941">
                  <c:v>8.9770000000000003</c:v>
                </c:pt>
                <c:pt idx="942">
                  <c:v>8.9830000000000005</c:v>
                </c:pt>
                <c:pt idx="943">
                  <c:v>8.9890000000000008</c:v>
                </c:pt>
                <c:pt idx="944">
                  <c:v>8.9949999999999992</c:v>
                </c:pt>
                <c:pt idx="945">
                  <c:v>9</c:v>
                </c:pt>
                <c:pt idx="946">
                  <c:v>9.0060000000000002</c:v>
                </c:pt>
                <c:pt idx="947">
                  <c:v>9.0120000000000005</c:v>
                </c:pt>
                <c:pt idx="948">
                  <c:v>9.0169999999999995</c:v>
                </c:pt>
                <c:pt idx="949">
                  <c:v>9.0229999999999997</c:v>
                </c:pt>
                <c:pt idx="950">
                  <c:v>9.0289999999999999</c:v>
                </c:pt>
                <c:pt idx="951">
                  <c:v>9.0350000000000001</c:v>
                </c:pt>
                <c:pt idx="952">
                  <c:v>9.0399999999999991</c:v>
                </c:pt>
                <c:pt idx="953">
                  <c:v>9.0459999999999994</c:v>
                </c:pt>
                <c:pt idx="954">
                  <c:v>9.0519999999999996</c:v>
                </c:pt>
                <c:pt idx="955">
                  <c:v>9.0579999999999998</c:v>
                </c:pt>
                <c:pt idx="956">
                  <c:v>9.0630000000000006</c:v>
                </c:pt>
                <c:pt idx="957">
                  <c:v>9.0690000000000008</c:v>
                </c:pt>
                <c:pt idx="958">
                  <c:v>9.0749999999999993</c:v>
                </c:pt>
                <c:pt idx="959">
                  <c:v>9.08</c:v>
                </c:pt>
                <c:pt idx="960">
                  <c:v>9.0860000000000003</c:v>
                </c:pt>
                <c:pt idx="961">
                  <c:v>9.0920000000000005</c:v>
                </c:pt>
                <c:pt idx="962">
                  <c:v>9.0980000000000008</c:v>
                </c:pt>
                <c:pt idx="963">
                  <c:v>9.1029999999999998</c:v>
                </c:pt>
                <c:pt idx="964">
                  <c:v>9.109</c:v>
                </c:pt>
                <c:pt idx="965">
                  <c:v>9.1150000000000002</c:v>
                </c:pt>
                <c:pt idx="966">
                  <c:v>9.1199999999999992</c:v>
                </c:pt>
                <c:pt idx="967">
                  <c:v>9.1259999999999994</c:v>
                </c:pt>
                <c:pt idx="968">
                  <c:v>9.1319999999999997</c:v>
                </c:pt>
                <c:pt idx="969">
                  <c:v>9.1379999999999999</c:v>
                </c:pt>
                <c:pt idx="970">
                  <c:v>9.1430000000000007</c:v>
                </c:pt>
                <c:pt idx="971">
                  <c:v>9.1489999999999991</c:v>
                </c:pt>
                <c:pt idx="972">
                  <c:v>9.1549999999999994</c:v>
                </c:pt>
                <c:pt idx="973">
                  <c:v>9.1609999999999996</c:v>
                </c:pt>
                <c:pt idx="974">
                  <c:v>9.1660000000000004</c:v>
                </c:pt>
                <c:pt idx="975">
                  <c:v>9.1720000000000006</c:v>
                </c:pt>
                <c:pt idx="976">
                  <c:v>9.1780000000000008</c:v>
                </c:pt>
                <c:pt idx="977">
                  <c:v>9.1829999999999998</c:v>
                </c:pt>
                <c:pt idx="978">
                  <c:v>9.1890000000000001</c:v>
                </c:pt>
                <c:pt idx="979">
                  <c:v>9.1950000000000003</c:v>
                </c:pt>
                <c:pt idx="980">
                  <c:v>9.2010000000000005</c:v>
                </c:pt>
                <c:pt idx="981">
                  <c:v>9.2059999999999995</c:v>
                </c:pt>
                <c:pt idx="982">
                  <c:v>9.2119999999999997</c:v>
                </c:pt>
                <c:pt idx="983">
                  <c:v>9.218</c:v>
                </c:pt>
                <c:pt idx="984">
                  <c:v>9.2230000000000008</c:v>
                </c:pt>
                <c:pt idx="985">
                  <c:v>9.2289999999999992</c:v>
                </c:pt>
                <c:pt idx="986">
                  <c:v>9.2349999999999994</c:v>
                </c:pt>
                <c:pt idx="987">
                  <c:v>9.2409999999999997</c:v>
                </c:pt>
                <c:pt idx="988">
                  <c:v>9.2460000000000004</c:v>
                </c:pt>
                <c:pt idx="989">
                  <c:v>9.2520000000000007</c:v>
                </c:pt>
                <c:pt idx="990">
                  <c:v>9.2579999999999991</c:v>
                </c:pt>
                <c:pt idx="991">
                  <c:v>9.2639999999999993</c:v>
                </c:pt>
                <c:pt idx="992">
                  <c:v>9.2690000000000001</c:v>
                </c:pt>
                <c:pt idx="993">
                  <c:v>9.2750000000000004</c:v>
                </c:pt>
                <c:pt idx="994">
                  <c:v>9.2810000000000006</c:v>
                </c:pt>
                <c:pt idx="995">
                  <c:v>9.2859999999999996</c:v>
                </c:pt>
                <c:pt idx="996">
                  <c:v>9.2919999999999998</c:v>
                </c:pt>
                <c:pt idx="997">
                  <c:v>9.298</c:v>
                </c:pt>
                <c:pt idx="998">
                  <c:v>9.3040000000000003</c:v>
                </c:pt>
                <c:pt idx="999">
                  <c:v>9.3089999999999993</c:v>
                </c:pt>
                <c:pt idx="1000">
                  <c:v>9.3149999999999995</c:v>
                </c:pt>
                <c:pt idx="1001">
                  <c:v>9.3209999999999997</c:v>
                </c:pt>
                <c:pt idx="1002">
                  <c:v>9.3260000000000005</c:v>
                </c:pt>
                <c:pt idx="1003">
                  <c:v>9.3320000000000007</c:v>
                </c:pt>
                <c:pt idx="1004">
                  <c:v>9.3379999999999992</c:v>
                </c:pt>
                <c:pt idx="1005">
                  <c:v>9.3439999999999994</c:v>
                </c:pt>
                <c:pt idx="1006">
                  <c:v>9.3490000000000002</c:v>
                </c:pt>
                <c:pt idx="1007">
                  <c:v>9.3550000000000004</c:v>
                </c:pt>
                <c:pt idx="1008">
                  <c:v>9.3610000000000007</c:v>
                </c:pt>
                <c:pt idx="1009">
                  <c:v>9.3670000000000009</c:v>
                </c:pt>
                <c:pt idx="1010">
                  <c:v>9.3719999999999999</c:v>
                </c:pt>
                <c:pt idx="1011">
                  <c:v>9.3780000000000001</c:v>
                </c:pt>
                <c:pt idx="1012">
                  <c:v>9.3840000000000003</c:v>
                </c:pt>
                <c:pt idx="1013">
                  <c:v>9.3889999999999993</c:v>
                </c:pt>
                <c:pt idx="1014">
                  <c:v>9.3949999999999996</c:v>
                </c:pt>
                <c:pt idx="1015">
                  <c:v>9.4009999999999998</c:v>
                </c:pt>
                <c:pt idx="1016">
                  <c:v>9.407</c:v>
                </c:pt>
                <c:pt idx="1017">
                  <c:v>9.4120000000000008</c:v>
                </c:pt>
                <c:pt idx="1018">
                  <c:v>9.4179999999999993</c:v>
                </c:pt>
                <c:pt idx="1019">
                  <c:v>9.4239999999999995</c:v>
                </c:pt>
                <c:pt idx="1020">
                  <c:v>9.4290000000000003</c:v>
                </c:pt>
                <c:pt idx="1021">
                  <c:v>9.4350000000000005</c:v>
                </c:pt>
                <c:pt idx="1022">
                  <c:v>9.4410000000000007</c:v>
                </c:pt>
                <c:pt idx="1023">
                  <c:v>9.4469999999999992</c:v>
                </c:pt>
                <c:pt idx="1024">
                  <c:v>9.452</c:v>
                </c:pt>
                <c:pt idx="1025">
                  <c:v>9.4580000000000002</c:v>
                </c:pt>
                <c:pt idx="1026">
                  <c:v>9.4640000000000004</c:v>
                </c:pt>
                <c:pt idx="1027">
                  <c:v>9.4700000000000006</c:v>
                </c:pt>
                <c:pt idx="1028">
                  <c:v>9.4749999999999996</c:v>
                </c:pt>
                <c:pt idx="1029">
                  <c:v>9.4809999999999999</c:v>
                </c:pt>
                <c:pt idx="1030">
                  <c:v>9.4870000000000001</c:v>
                </c:pt>
                <c:pt idx="1031">
                  <c:v>9.4920000000000009</c:v>
                </c:pt>
                <c:pt idx="1032">
                  <c:v>9.4979999999999993</c:v>
                </c:pt>
                <c:pt idx="1033">
                  <c:v>9.5039999999999996</c:v>
                </c:pt>
                <c:pt idx="1034">
                  <c:v>9.51</c:v>
                </c:pt>
                <c:pt idx="1035">
                  <c:v>9.5150000000000006</c:v>
                </c:pt>
                <c:pt idx="1036">
                  <c:v>9.5210000000000008</c:v>
                </c:pt>
                <c:pt idx="1037">
                  <c:v>9.5269999999999992</c:v>
                </c:pt>
                <c:pt idx="1038">
                  <c:v>9.532</c:v>
                </c:pt>
                <c:pt idx="1039">
                  <c:v>9.5380000000000003</c:v>
                </c:pt>
                <c:pt idx="1040">
                  <c:v>9.5440000000000005</c:v>
                </c:pt>
                <c:pt idx="1041">
                  <c:v>9.5500000000000007</c:v>
                </c:pt>
                <c:pt idx="1042">
                  <c:v>9.5549999999999997</c:v>
                </c:pt>
                <c:pt idx="1043">
                  <c:v>9.5609999999999999</c:v>
                </c:pt>
                <c:pt idx="1044">
                  <c:v>9.5670000000000002</c:v>
                </c:pt>
                <c:pt idx="1045">
                  <c:v>9.5719999999999992</c:v>
                </c:pt>
                <c:pt idx="1046">
                  <c:v>9.5779999999999994</c:v>
                </c:pt>
                <c:pt idx="1047">
                  <c:v>9.5839999999999996</c:v>
                </c:pt>
                <c:pt idx="1048">
                  <c:v>9.59</c:v>
                </c:pt>
                <c:pt idx="1049">
                  <c:v>9.5950000000000006</c:v>
                </c:pt>
                <c:pt idx="1050">
                  <c:v>9.6010000000000009</c:v>
                </c:pt>
                <c:pt idx="1051">
                  <c:v>9.6069999999999993</c:v>
                </c:pt>
                <c:pt idx="1052">
                  <c:v>9.6129999999999995</c:v>
                </c:pt>
                <c:pt idx="1053">
                  <c:v>9.6180000000000003</c:v>
                </c:pt>
                <c:pt idx="1054">
                  <c:v>9.6240000000000006</c:v>
                </c:pt>
                <c:pt idx="1055">
                  <c:v>9.6300000000000008</c:v>
                </c:pt>
                <c:pt idx="1056">
                  <c:v>9.6349999999999998</c:v>
                </c:pt>
                <c:pt idx="1057">
                  <c:v>9.641</c:v>
                </c:pt>
                <c:pt idx="1058">
                  <c:v>9.6470000000000002</c:v>
                </c:pt>
                <c:pt idx="1059">
                  <c:v>9.6530000000000005</c:v>
                </c:pt>
                <c:pt idx="1060">
                  <c:v>9.6579999999999995</c:v>
                </c:pt>
                <c:pt idx="1061">
                  <c:v>9.6639999999999997</c:v>
                </c:pt>
                <c:pt idx="1062">
                  <c:v>9.67</c:v>
                </c:pt>
                <c:pt idx="1063">
                  <c:v>9.6760000000000002</c:v>
                </c:pt>
                <c:pt idx="1064">
                  <c:v>9.6809999999999992</c:v>
                </c:pt>
                <c:pt idx="1065">
                  <c:v>9.6869999999999994</c:v>
                </c:pt>
                <c:pt idx="1066">
                  <c:v>9.6929999999999996</c:v>
                </c:pt>
                <c:pt idx="1067">
                  <c:v>9.6980000000000004</c:v>
                </c:pt>
                <c:pt idx="1068">
                  <c:v>9.7040000000000006</c:v>
                </c:pt>
                <c:pt idx="1069">
                  <c:v>9.7100000000000009</c:v>
                </c:pt>
                <c:pt idx="1070">
                  <c:v>9.7159999999999993</c:v>
                </c:pt>
                <c:pt idx="1071">
                  <c:v>9.7210000000000001</c:v>
                </c:pt>
                <c:pt idx="1072">
                  <c:v>9.7270000000000003</c:v>
                </c:pt>
                <c:pt idx="1073">
                  <c:v>9.7330000000000005</c:v>
                </c:pt>
                <c:pt idx="1074">
                  <c:v>9.7379999999999995</c:v>
                </c:pt>
                <c:pt idx="1075">
                  <c:v>9.7439999999999998</c:v>
                </c:pt>
                <c:pt idx="1076">
                  <c:v>9.75</c:v>
                </c:pt>
                <c:pt idx="1077">
                  <c:v>9.7560000000000002</c:v>
                </c:pt>
                <c:pt idx="1078">
                  <c:v>9.7609999999999992</c:v>
                </c:pt>
                <c:pt idx="1079">
                  <c:v>9.7669999999999995</c:v>
                </c:pt>
                <c:pt idx="1080">
                  <c:v>9.7729999999999997</c:v>
                </c:pt>
                <c:pt idx="1081">
                  <c:v>9.7789999999999999</c:v>
                </c:pt>
                <c:pt idx="1082">
                  <c:v>9.7840000000000007</c:v>
                </c:pt>
                <c:pt idx="1083">
                  <c:v>9.7899999999999991</c:v>
                </c:pt>
                <c:pt idx="1084">
                  <c:v>9.7959999999999994</c:v>
                </c:pt>
                <c:pt idx="1085">
                  <c:v>9.8010000000000002</c:v>
                </c:pt>
                <c:pt idx="1086">
                  <c:v>9.8070000000000004</c:v>
                </c:pt>
                <c:pt idx="1087">
                  <c:v>9.8130000000000006</c:v>
                </c:pt>
                <c:pt idx="1088">
                  <c:v>9.8190000000000008</c:v>
                </c:pt>
                <c:pt idx="1089">
                  <c:v>9.8239999999999998</c:v>
                </c:pt>
                <c:pt idx="1090">
                  <c:v>9.83</c:v>
                </c:pt>
                <c:pt idx="1091">
                  <c:v>9.8360000000000003</c:v>
                </c:pt>
                <c:pt idx="1092">
                  <c:v>9.8409999999999993</c:v>
                </c:pt>
                <c:pt idx="1093">
                  <c:v>9.8469999999999995</c:v>
                </c:pt>
                <c:pt idx="1094">
                  <c:v>9.8529999999999998</c:v>
                </c:pt>
                <c:pt idx="1095">
                  <c:v>9.859</c:v>
                </c:pt>
                <c:pt idx="1096">
                  <c:v>9.8640000000000008</c:v>
                </c:pt>
                <c:pt idx="1097">
                  <c:v>9.8699999999999992</c:v>
                </c:pt>
                <c:pt idx="1098">
                  <c:v>9.8759999999999994</c:v>
                </c:pt>
                <c:pt idx="1099">
                  <c:v>9.8819999999999997</c:v>
                </c:pt>
                <c:pt idx="1100">
                  <c:v>9.8870000000000005</c:v>
                </c:pt>
                <c:pt idx="1101">
                  <c:v>9.8930000000000007</c:v>
                </c:pt>
                <c:pt idx="1102">
                  <c:v>9.8989999999999991</c:v>
                </c:pt>
                <c:pt idx="1103">
                  <c:v>9.9039999999999999</c:v>
                </c:pt>
                <c:pt idx="1104">
                  <c:v>9.91</c:v>
                </c:pt>
                <c:pt idx="1105">
                  <c:v>9.9160000000000004</c:v>
                </c:pt>
                <c:pt idx="1106">
                  <c:v>9.9220000000000006</c:v>
                </c:pt>
                <c:pt idx="1107">
                  <c:v>9.9269999999999996</c:v>
                </c:pt>
                <c:pt idx="1108">
                  <c:v>9.9329999999999998</c:v>
                </c:pt>
                <c:pt idx="1109">
                  <c:v>9.9390000000000001</c:v>
                </c:pt>
                <c:pt idx="1110">
                  <c:v>9.9440000000000008</c:v>
                </c:pt>
                <c:pt idx="1111">
                  <c:v>9.9499999999999993</c:v>
                </c:pt>
                <c:pt idx="1112">
                  <c:v>9.9559999999999995</c:v>
                </c:pt>
                <c:pt idx="1113">
                  <c:v>9.9619999999999997</c:v>
                </c:pt>
                <c:pt idx="1114">
                  <c:v>9.9670000000000005</c:v>
                </c:pt>
                <c:pt idx="1115">
                  <c:v>9.9730000000000008</c:v>
                </c:pt>
                <c:pt idx="1116">
                  <c:v>9.9789999999999992</c:v>
                </c:pt>
                <c:pt idx="1117">
                  <c:v>9.9849999999999994</c:v>
                </c:pt>
                <c:pt idx="1118">
                  <c:v>9.99</c:v>
                </c:pt>
                <c:pt idx="1119">
                  <c:v>9.9960000000000004</c:v>
                </c:pt>
                <c:pt idx="1120">
                  <c:v>10.002000000000001</c:v>
                </c:pt>
                <c:pt idx="1121">
                  <c:v>10.007</c:v>
                </c:pt>
                <c:pt idx="1122">
                  <c:v>10.013</c:v>
                </c:pt>
                <c:pt idx="1123">
                  <c:v>10.019</c:v>
                </c:pt>
                <c:pt idx="1124">
                  <c:v>10.025</c:v>
                </c:pt>
                <c:pt idx="1125">
                  <c:v>10.029999999999999</c:v>
                </c:pt>
                <c:pt idx="1126">
                  <c:v>10.036</c:v>
                </c:pt>
                <c:pt idx="1127">
                  <c:v>10.042</c:v>
                </c:pt>
                <c:pt idx="1128">
                  <c:v>10.047000000000001</c:v>
                </c:pt>
                <c:pt idx="1129">
                  <c:v>10.053000000000001</c:v>
                </c:pt>
                <c:pt idx="1130">
                  <c:v>10.058999999999999</c:v>
                </c:pt>
                <c:pt idx="1131">
                  <c:v>10.065</c:v>
                </c:pt>
                <c:pt idx="1132">
                  <c:v>10.07</c:v>
                </c:pt>
                <c:pt idx="1133">
                  <c:v>10.076000000000001</c:v>
                </c:pt>
                <c:pt idx="1134">
                  <c:v>10.082000000000001</c:v>
                </c:pt>
                <c:pt idx="1135">
                  <c:v>10.087</c:v>
                </c:pt>
                <c:pt idx="1136">
                  <c:v>10.093</c:v>
                </c:pt>
                <c:pt idx="1137">
                  <c:v>10.099</c:v>
                </c:pt>
                <c:pt idx="1138">
                  <c:v>10.105</c:v>
                </c:pt>
                <c:pt idx="1139">
                  <c:v>10.11</c:v>
                </c:pt>
                <c:pt idx="1140">
                  <c:v>10.116</c:v>
                </c:pt>
                <c:pt idx="1141">
                  <c:v>10.122</c:v>
                </c:pt>
                <c:pt idx="1142">
                  <c:v>10.128</c:v>
                </c:pt>
                <c:pt idx="1143">
                  <c:v>10.132999999999999</c:v>
                </c:pt>
                <c:pt idx="1144">
                  <c:v>10.138999999999999</c:v>
                </c:pt>
                <c:pt idx="1145">
                  <c:v>10.145</c:v>
                </c:pt>
                <c:pt idx="1146">
                  <c:v>10.15</c:v>
                </c:pt>
                <c:pt idx="1147">
                  <c:v>10.156000000000001</c:v>
                </c:pt>
                <c:pt idx="1148">
                  <c:v>10.162000000000001</c:v>
                </c:pt>
                <c:pt idx="1149">
                  <c:v>10.167999999999999</c:v>
                </c:pt>
                <c:pt idx="1150">
                  <c:v>10.173</c:v>
                </c:pt>
                <c:pt idx="1151">
                  <c:v>10.179</c:v>
                </c:pt>
                <c:pt idx="1152">
                  <c:v>10.185</c:v>
                </c:pt>
                <c:pt idx="1153">
                  <c:v>10.19</c:v>
                </c:pt>
                <c:pt idx="1154">
                  <c:v>10.196</c:v>
                </c:pt>
                <c:pt idx="1155">
                  <c:v>10.202</c:v>
                </c:pt>
                <c:pt idx="1156">
                  <c:v>10.208</c:v>
                </c:pt>
                <c:pt idx="1157">
                  <c:v>10.212999999999999</c:v>
                </c:pt>
                <c:pt idx="1158">
                  <c:v>10.218999999999999</c:v>
                </c:pt>
                <c:pt idx="1159">
                  <c:v>10.225</c:v>
                </c:pt>
                <c:pt idx="1160">
                  <c:v>10.231</c:v>
                </c:pt>
                <c:pt idx="1161">
                  <c:v>10.236000000000001</c:v>
                </c:pt>
                <c:pt idx="1162">
                  <c:v>10.242000000000001</c:v>
                </c:pt>
                <c:pt idx="1163">
                  <c:v>10.247999999999999</c:v>
                </c:pt>
                <c:pt idx="1164">
                  <c:v>10.253</c:v>
                </c:pt>
                <c:pt idx="1165">
                  <c:v>10.259</c:v>
                </c:pt>
                <c:pt idx="1166">
                  <c:v>10.265000000000001</c:v>
                </c:pt>
                <c:pt idx="1167">
                  <c:v>10.271000000000001</c:v>
                </c:pt>
                <c:pt idx="1168">
                  <c:v>10.276</c:v>
                </c:pt>
                <c:pt idx="1169">
                  <c:v>10.282</c:v>
                </c:pt>
                <c:pt idx="1170">
                  <c:v>10.288</c:v>
                </c:pt>
                <c:pt idx="1171">
                  <c:v>10.292999999999999</c:v>
                </c:pt>
                <c:pt idx="1172">
                  <c:v>10.298999999999999</c:v>
                </c:pt>
                <c:pt idx="1173">
                  <c:v>10.305</c:v>
                </c:pt>
                <c:pt idx="1174">
                  <c:v>10.311</c:v>
                </c:pt>
                <c:pt idx="1175">
                  <c:v>10.316000000000001</c:v>
                </c:pt>
                <c:pt idx="1176">
                  <c:v>10.321999999999999</c:v>
                </c:pt>
                <c:pt idx="1177">
                  <c:v>10.327999999999999</c:v>
                </c:pt>
                <c:pt idx="1178">
                  <c:v>10.334</c:v>
                </c:pt>
                <c:pt idx="1179">
                  <c:v>10.339</c:v>
                </c:pt>
                <c:pt idx="1180">
                  <c:v>10.345000000000001</c:v>
                </c:pt>
                <c:pt idx="1181">
                  <c:v>10.351000000000001</c:v>
                </c:pt>
                <c:pt idx="1182">
                  <c:v>10.356</c:v>
                </c:pt>
                <c:pt idx="1183">
                  <c:v>10.362</c:v>
                </c:pt>
                <c:pt idx="1184">
                  <c:v>10.368</c:v>
                </c:pt>
                <c:pt idx="1185">
                  <c:v>10.374000000000001</c:v>
                </c:pt>
                <c:pt idx="1186">
                  <c:v>10.379</c:v>
                </c:pt>
                <c:pt idx="1187">
                  <c:v>10.385</c:v>
                </c:pt>
                <c:pt idx="1188">
                  <c:v>10.391</c:v>
                </c:pt>
                <c:pt idx="1189">
                  <c:v>10.396000000000001</c:v>
                </c:pt>
                <c:pt idx="1190">
                  <c:v>10.401999999999999</c:v>
                </c:pt>
                <c:pt idx="1191">
                  <c:v>10.407999999999999</c:v>
                </c:pt>
                <c:pt idx="1192">
                  <c:v>10.414</c:v>
                </c:pt>
                <c:pt idx="1193">
                  <c:v>10.419</c:v>
                </c:pt>
                <c:pt idx="1194">
                  <c:v>10.425000000000001</c:v>
                </c:pt>
                <c:pt idx="1195">
                  <c:v>10.430999999999999</c:v>
                </c:pt>
                <c:pt idx="1196">
                  <c:v>10.436999999999999</c:v>
                </c:pt>
                <c:pt idx="1197">
                  <c:v>10.442</c:v>
                </c:pt>
                <c:pt idx="1198">
                  <c:v>10.448</c:v>
                </c:pt>
                <c:pt idx="1199">
                  <c:v>10.454000000000001</c:v>
                </c:pt>
                <c:pt idx="1200">
                  <c:v>10.459</c:v>
                </c:pt>
                <c:pt idx="1201">
                  <c:v>10.465</c:v>
                </c:pt>
                <c:pt idx="1202">
                  <c:v>10.471</c:v>
                </c:pt>
                <c:pt idx="1203">
                  <c:v>10.477</c:v>
                </c:pt>
                <c:pt idx="1204">
                  <c:v>10.481999999999999</c:v>
                </c:pt>
                <c:pt idx="1205">
                  <c:v>10.488</c:v>
                </c:pt>
                <c:pt idx="1206">
                  <c:v>10.494</c:v>
                </c:pt>
                <c:pt idx="1207">
                  <c:v>10.499000000000001</c:v>
                </c:pt>
                <c:pt idx="1208">
                  <c:v>10.505000000000001</c:v>
                </c:pt>
                <c:pt idx="1209">
                  <c:v>10.510999999999999</c:v>
                </c:pt>
                <c:pt idx="1210">
                  <c:v>10.516999999999999</c:v>
                </c:pt>
                <c:pt idx="1211">
                  <c:v>10.522</c:v>
                </c:pt>
                <c:pt idx="1212">
                  <c:v>10.528</c:v>
                </c:pt>
                <c:pt idx="1213">
                  <c:v>10.534000000000001</c:v>
                </c:pt>
                <c:pt idx="1214">
                  <c:v>10.54</c:v>
                </c:pt>
                <c:pt idx="1215">
                  <c:v>10.545</c:v>
                </c:pt>
                <c:pt idx="1216">
                  <c:v>10.551</c:v>
                </c:pt>
                <c:pt idx="1217">
                  <c:v>10.557</c:v>
                </c:pt>
                <c:pt idx="1218">
                  <c:v>10.561999999999999</c:v>
                </c:pt>
                <c:pt idx="1219">
                  <c:v>10.568</c:v>
                </c:pt>
                <c:pt idx="1220">
                  <c:v>10.574</c:v>
                </c:pt>
                <c:pt idx="1221">
                  <c:v>10.58</c:v>
                </c:pt>
                <c:pt idx="1222">
                  <c:v>10.585000000000001</c:v>
                </c:pt>
                <c:pt idx="1223">
                  <c:v>10.590999999999999</c:v>
                </c:pt>
                <c:pt idx="1224">
                  <c:v>10.597</c:v>
                </c:pt>
                <c:pt idx="1225">
                  <c:v>10.602</c:v>
                </c:pt>
                <c:pt idx="1226">
                  <c:v>10.608000000000001</c:v>
                </c:pt>
                <c:pt idx="1227">
                  <c:v>10.614000000000001</c:v>
                </c:pt>
                <c:pt idx="1228">
                  <c:v>10.62</c:v>
                </c:pt>
                <c:pt idx="1229">
                  <c:v>10.625</c:v>
                </c:pt>
                <c:pt idx="1230">
                  <c:v>10.631</c:v>
                </c:pt>
                <c:pt idx="1231">
                  <c:v>10.637</c:v>
                </c:pt>
                <c:pt idx="1232">
                  <c:v>10.643000000000001</c:v>
                </c:pt>
                <c:pt idx="1233">
                  <c:v>10.648</c:v>
                </c:pt>
                <c:pt idx="1234">
                  <c:v>10.654</c:v>
                </c:pt>
                <c:pt idx="1235">
                  <c:v>10.66</c:v>
                </c:pt>
                <c:pt idx="1236">
                  <c:v>10.664999999999999</c:v>
                </c:pt>
                <c:pt idx="1237">
                  <c:v>10.670999999999999</c:v>
                </c:pt>
                <c:pt idx="1238">
                  <c:v>10.677</c:v>
                </c:pt>
                <c:pt idx="1239">
                  <c:v>10.683</c:v>
                </c:pt>
                <c:pt idx="1240">
                  <c:v>10.688000000000001</c:v>
                </c:pt>
                <c:pt idx="1241">
                  <c:v>10.694000000000001</c:v>
                </c:pt>
                <c:pt idx="1242">
                  <c:v>10.7</c:v>
                </c:pt>
                <c:pt idx="1243">
                  <c:v>10.705</c:v>
                </c:pt>
                <c:pt idx="1244">
                  <c:v>10.711</c:v>
                </c:pt>
                <c:pt idx="1245">
                  <c:v>10.717000000000001</c:v>
                </c:pt>
                <c:pt idx="1246">
                  <c:v>10.723000000000001</c:v>
                </c:pt>
                <c:pt idx="1247">
                  <c:v>10.728</c:v>
                </c:pt>
                <c:pt idx="1248">
                  <c:v>10.734</c:v>
                </c:pt>
                <c:pt idx="1249">
                  <c:v>10.74</c:v>
                </c:pt>
                <c:pt idx="1250">
                  <c:v>10.746</c:v>
                </c:pt>
                <c:pt idx="1251">
                  <c:v>10.750999999999999</c:v>
                </c:pt>
                <c:pt idx="1252">
                  <c:v>10.757</c:v>
                </c:pt>
                <c:pt idx="1253">
                  <c:v>10.763</c:v>
                </c:pt>
                <c:pt idx="1254">
                  <c:v>10.768000000000001</c:v>
                </c:pt>
                <c:pt idx="1255">
                  <c:v>10.773999999999999</c:v>
                </c:pt>
                <c:pt idx="1256">
                  <c:v>10.78</c:v>
                </c:pt>
                <c:pt idx="1257">
                  <c:v>10.786</c:v>
                </c:pt>
                <c:pt idx="1258">
                  <c:v>10.791</c:v>
                </c:pt>
                <c:pt idx="1259">
                  <c:v>10.797000000000001</c:v>
                </c:pt>
                <c:pt idx="1260">
                  <c:v>10.803000000000001</c:v>
                </c:pt>
                <c:pt idx="1261">
                  <c:v>10.808</c:v>
                </c:pt>
                <c:pt idx="1262">
                  <c:v>10.814</c:v>
                </c:pt>
                <c:pt idx="1263">
                  <c:v>10.82</c:v>
                </c:pt>
                <c:pt idx="1264">
                  <c:v>10.826000000000001</c:v>
                </c:pt>
                <c:pt idx="1265">
                  <c:v>10.831</c:v>
                </c:pt>
                <c:pt idx="1266">
                  <c:v>10.837</c:v>
                </c:pt>
                <c:pt idx="1267">
                  <c:v>10.843</c:v>
                </c:pt>
                <c:pt idx="1268">
                  <c:v>10.849</c:v>
                </c:pt>
                <c:pt idx="1269">
                  <c:v>10.853999999999999</c:v>
                </c:pt>
                <c:pt idx="1270">
                  <c:v>10.86</c:v>
                </c:pt>
                <c:pt idx="1271">
                  <c:v>10.866</c:v>
                </c:pt>
                <c:pt idx="1272">
                  <c:v>10.871</c:v>
                </c:pt>
                <c:pt idx="1273">
                  <c:v>10.877000000000001</c:v>
                </c:pt>
                <c:pt idx="1274">
                  <c:v>10.882999999999999</c:v>
                </c:pt>
                <c:pt idx="1275">
                  <c:v>10.888999999999999</c:v>
                </c:pt>
                <c:pt idx="1276">
                  <c:v>10.894</c:v>
                </c:pt>
                <c:pt idx="1277">
                  <c:v>10.9</c:v>
                </c:pt>
                <c:pt idx="1278">
                  <c:v>10.906000000000001</c:v>
                </c:pt>
                <c:pt idx="1279">
                  <c:v>10.911</c:v>
                </c:pt>
                <c:pt idx="1280">
                  <c:v>10.917</c:v>
                </c:pt>
                <c:pt idx="1281">
                  <c:v>10.923</c:v>
                </c:pt>
                <c:pt idx="1282">
                  <c:v>10.929</c:v>
                </c:pt>
                <c:pt idx="1283">
                  <c:v>10.933999999999999</c:v>
                </c:pt>
                <c:pt idx="1284">
                  <c:v>10.94</c:v>
                </c:pt>
                <c:pt idx="1285">
                  <c:v>10.946</c:v>
                </c:pt>
                <c:pt idx="1286">
                  <c:v>10.952</c:v>
                </c:pt>
                <c:pt idx="1287">
                  <c:v>10.957000000000001</c:v>
                </c:pt>
                <c:pt idx="1288">
                  <c:v>10.962999999999999</c:v>
                </c:pt>
                <c:pt idx="1289">
                  <c:v>10.968999999999999</c:v>
                </c:pt>
                <c:pt idx="1290">
                  <c:v>10.974</c:v>
                </c:pt>
                <c:pt idx="1291">
                  <c:v>10.98</c:v>
                </c:pt>
                <c:pt idx="1292">
                  <c:v>10.986000000000001</c:v>
                </c:pt>
                <c:pt idx="1293">
                  <c:v>10.992000000000001</c:v>
                </c:pt>
                <c:pt idx="1294">
                  <c:v>10.997</c:v>
                </c:pt>
                <c:pt idx="1295">
                  <c:v>11.003</c:v>
                </c:pt>
                <c:pt idx="1296">
                  <c:v>11.009</c:v>
                </c:pt>
                <c:pt idx="1297">
                  <c:v>11.013999999999999</c:v>
                </c:pt>
                <c:pt idx="1298">
                  <c:v>11.02</c:v>
                </c:pt>
                <c:pt idx="1299">
                  <c:v>11.026</c:v>
                </c:pt>
                <c:pt idx="1300">
                  <c:v>11.032</c:v>
                </c:pt>
                <c:pt idx="1301">
                  <c:v>11.037000000000001</c:v>
                </c:pt>
                <c:pt idx="1302">
                  <c:v>11.042999999999999</c:v>
                </c:pt>
                <c:pt idx="1303">
                  <c:v>11.048999999999999</c:v>
                </c:pt>
                <c:pt idx="1304">
                  <c:v>11.055</c:v>
                </c:pt>
                <c:pt idx="1305">
                  <c:v>11.06</c:v>
                </c:pt>
                <c:pt idx="1306">
                  <c:v>11.066000000000001</c:v>
                </c:pt>
                <c:pt idx="1307">
                  <c:v>11.071999999999999</c:v>
                </c:pt>
                <c:pt idx="1308">
                  <c:v>11.077</c:v>
                </c:pt>
                <c:pt idx="1309">
                  <c:v>11.083</c:v>
                </c:pt>
                <c:pt idx="1310">
                  <c:v>11.089</c:v>
                </c:pt>
                <c:pt idx="1311">
                  <c:v>11.095000000000001</c:v>
                </c:pt>
                <c:pt idx="1312">
                  <c:v>11.1</c:v>
                </c:pt>
                <c:pt idx="1313">
                  <c:v>11.106</c:v>
                </c:pt>
                <c:pt idx="1314">
                  <c:v>11.112</c:v>
                </c:pt>
                <c:pt idx="1315">
                  <c:v>11.117000000000001</c:v>
                </c:pt>
                <c:pt idx="1316">
                  <c:v>11.122999999999999</c:v>
                </c:pt>
                <c:pt idx="1317">
                  <c:v>11.129</c:v>
                </c:pt>
                <c:pt idx="1318">
                  <c:v>11.135</c:v>
                </c:pt>
                <c:pt idx="1319">
                  <c:v>11.14</c:v>
                </c:pt>
                <c:pt idx="1320">
                  <c:v>11.146000000000001</c:v>
                </c:pt>
                <c:pt idx="1321">
                  <c:v>11.151999999999999</c:v>
                </c:pt>
                <c:pt idx="1322">
                  <c:v>11.157999999999999</c:v>
                </c:pt>
                <c:pt idx="1323">
                  <c:v>11.163</c:v>
                </c:pt>
                <c:pt idx="1324">
                  <c:v>11.169</c:v>
                </c:pt>
                <c:pt idx="1325">
                  <c:v>11.175000000000001</c:v>
                </c:pt>
                <c:pt idx="1326">
                  <c:v>11.18</c:v>
                </c:pt>
                <c:pt idx="1327">
                  <c:v>11.186</c:v>
                </c:pt>
                <c:pt idx="1328">
                  <c:v>11.192</c:v>
                </c:pt>
                <c:pt idx="1329">
                  <c:v>11.198</c:v>
                </c:pt>
                <c:pt idx="1330">
                  <c:v>11.202999999999999</c:v>
                </c:pt>
                <c:pt idx="1331">
                  <c:v>11.209</c:v>
                </c:pt>
                <c:pt idx="1332">
                  <c:v>11.215</c:v>
                </c:pt>
                <c:pt idx="1333">
                  <c:v>11.22</c:v>
                </c:pt>
                <c:pt idx="1334">
                  <c:v>11.226000000000001</c:v>
                </c:pt>
                <c:pt idx="1335">
                  <c:v>11.231999999999999</c:v>
                </c:pt>
                <c:pt idx="1336">
                  <c:v>11.238</c:v>
                </c:pt>
                <c:pt idx="1337">
                  <c:v>11.243</c:v>
                </c:pt>
                <c:pt idx="1338">
                  <c:v>11.249000000000001</c:v>
                </c:pt>
                <c:pt idx="1339">
                  <c:v>11.255000000000001</c:v>
                </c:pt>
                <c:pt idx="1340">
                  <c:v>11.260999999999999</c:v>
                </c:pt>
                <c:pt idx="1341">
                  <c:v>11.266</c:v>
                </c:pt>
                <c:pt idx="1342">
                  <c:v>11.272</c:v>
                </c:pt>
                <c:pt idx="1343">
                  <c:v>11.278</c:v>
                </c:pt>
                <c:pt idx="1344">
                  <c:v>11.282999999999999</c:v>
                </c:pt>
                <c:pt idx="1345">
                  <c:v>11.289</c:v>
                </c:pt>
                <c:pt idx="1346">
                  <c:v>11.295</c:v>
                </c:pt>
                <c:pt idx="1347">
                  <c:v>11.301</c:v>
                </c:pt>
                <c:pt idx="1348">
                  <c:v>11.305999999999999</c:v>
                </c:pt>
                <c:pt idx="1349">
                  <c:v>11.311999999999999</c:v>
                </c:pt>
                <c:pt idx="1350">
                  <c:v>11.318</c:v>
                </c:pt>
                <c:pt idx="1351">
                  <c:v>11.323</c:v>
                </c:pt>
                <c:pt idx="1352">
                  <c:v>11.329000000000001</c:v>
                </c:pt>
                <c:pt idx="1353">
                  <c:v>11.335000000000001</c:v>
                </c:pt>
                <c:pt idx="1354">
                  <c:v>11.340999999999999</c:v>
                </c:pt>
                <c:pt idx="1355">
                  <c:v>11.346</c:v>
                </c:pt>
                <c:pt idx="1356">
                  <c:v>11.352</c:v>
                </c:pt>
                <c:pt idx="1357">
                  <c:v>11.358000000000001</c:v>
                </c:pt>
                <c:pt idx="1358">
                  <c:v>11.364000000000001</c:v>
                </c:pt>
                <c:pt idx="1359">
                  <c:v>11.369</c:v>
                </c:pt>
                <c:pt idx="1360">
                  <c:v>11.375</c:v>
                </c:pt>
                <c:pt idx="1361">
                  <c:v>11.381</c:v>
                </c:pt>
                <c:pt idx="1362">
                  <c:v>11.385999999999999</c:v>
                </c:pt>
                <c:pt idx="1363">
                  <c:v>11.391999999999999</c:v>
                </c:pt>
                <c:pt idx="1364">
                  <c:v>11.398</c:v>
                </c:pt>
                <c:pt idx="1365">
                  <c:v>11.404</c:v>
                </c:pt>
                <c:pt idx="1366">
                  <c:v>11.409000000000001</c:v>
                </c:pt>
                <c:pt idx="1367">
                  <c:v>11.414999999999999</c:v>
                </c:pt>
                <c:pt idx="1368">
                  <c:v>11.420999999999999</c:v>
                </c:pt>
                <c:pt idx="1369">
                  <c:v>11.426</c:v>
                </c:pt>
                <c:pt idx="1370">
                  <c:v>11.432</c:v>
                </c:pt>
                <c:pt idx="1371">
                  <c:v>11.438000000000001</c:v>
                </c:pt>
                <c:pt idx="1372">
                  <c:v>11.444000000000001</c:v>
                </c:pt>
                <c:pt idx="1373">
                  <c:v>11.449</c:v>
                </c:pt>
                <c:pt idx="1374">
                  <c:v>11.455</c:v>
                </c:pt>
                <c:pt idx="1375">
                  <c:v>11.461</c:v>
                </c:pt>
                <c:pt idx="1376">
                  <c:v>11.467000000000001</c:v>
                </c:pt>
                <c:pt idx="1377">
                  <c:v>11.472</c:v>
                </c:pt>
                <c:pt idx="1378">
                  <c:v>11.478</c:v>
                </c:pt>
                <c:pt idx="1379">
                  <c:v>11.484</c:v>
                </c:pt>
                <c:pt idx="1380">
                  <c:v>11.489000000000001</c:v>
                </c:pt>
                <c:pt idx="1381">
                  <c:v>11.494999999999999</c:v>
                </c:pt>
                <c:pt idx="1382">
                  <c:v>11.500999999999999</c:v>
                </c:pt>
                <c:pt idx="1383">
                  <c:v>11.507</c:v>
                </c:pt>
                <c:pt idx="1384">
                  <c:v>11.512</c:v>
                </c:pt>
                <c:pt idx="1385">
                  <c:v>11.518000000000001</c:v>
                </c:pt>
                <c:pt idx="1386">
                  <c:v>11.523999999999999</c:v>
                </c:pt>
                <c:pt idx="1387">
                  <c:v>11.529</c:v>
                </c:pt>
                <c:pt idx="1388">
                  <c:v>11.535</c:v>
                </c:pt>
                <c:pt idx="1389">
                  <c:v>11.541</c:v>
                </c:pt>
                <c:pt idx="1390">
                  <c:v>11.547000000000001</c:v>
                </c:pt>
                <c:pt idx="1391">
                  <c:v>11.552</c:v>
                </c:pt>
                <c:pt idx="1392">
                  <c:v>11.558</c:v>
                </c:pt>
                <c:pt idx="1393">
                  <c:v>11.564</c:v>
                </c:pt>
                <c:pt idx="1394">
                  <c:v>11.57</c:v>
                </c:pt>
                <c:pt idx="1395">
                  <c:v>11.574999999999999</c:v>
                </c:pt>
                <c:pt idx="1396">
                  <c:v>11.581</c:v>
                </c:pt>
                <c:pt idx="1397">
                  <c:v>11.587</c:v>
                </c:pt>
                <c:pt idx="1398">
                  <c:v>11.592000000000001</c:v>
                </c:pt>
                <c:pt idx="1399">
                  <c:v>11.598000000000001</c:v>
                </c:pt>
                <c:pt idx="1400">
                  <c:v>11.603999999999999</c:v>
                </c:pt>
                <c:pt idx="1401">
                  <c:v>11.61</c:v>
                </c:pt>
                <c:pt idx="1402">
                  <c:v>11.615</c:v>
                </c:pt>
                <c:pt idx="1403">
                  <c:v>11.621</c:v>
                </c:pt>
                <c:pt idx="1404">
                  <c:v>11.627000000000001</c:v>
                </c:pt>
                <c:pt idx="1405">
                  <c:v>11.632</c:v>
                </c:pt>
                <c:pt idx="1406">
                  <c:v>11.638</c:v>
                </c:pt>
                <c:pt idx="1407">
                  <c:v>11.644</c:v>
                </c:pt>
                <c:pt idx="1408">
                  <c:v>11.65</c:v>
                </c:pt>
                <c:pt idx="1409">
                  <c:v>11.654999999999999</c:v>
                </c:pt>
                <c:pt idx="1410">
                  <c:v>11.661</c:v>
                </c:pt>
                <c:pt idx="1411">
                  <c:v>11.667</c:v>
                </c:pt>
                <c:pt idx="1412">
                  <c:v>11.673</c:v>
                </c:pt>
                <c:pt idx="1413">
                  <c:v>11.678000000000001</c:v>
                </c:pt>
                <c:pt idx="1414">
                  <c:v>11.683999999999999</c:v>
                </c:pt>
                <c:pt idx="1415">
                  <c:v>11.69</c:v>
                </c:pt>
                <c:pt idx="1416">
                  <c:v>11.695</c:v>
                </c:pt>
                <c:pt idx="1417">
                  <c:v>11.701000000000001</c:v>
                </c:pt>
                <c:pt idx="1418">
                  <c:v>11.707000000000001</c:v>
                </c:pt>
                <c:pt idx="1419">
                  <c:v>11.712999999999999</c:v>
                </c:pt>
                <c:pt idx="1420">
                  <c:v>11.718</c:v>
                </c:pt>
                <c:pt idx="1421">
                  <c:v>11.724</c:v>
                </c:pt>
                <c:pt idx="1422">
                  <c:v>11.73</c:v>
                </c:pt>
                <c:pt idx="1423">
                  <c:v>11.734999999999999</c:v>
                </c:pt>
                <c:pt idx="1424">
                  <c:v>11.741</c:v>
                </c:pt>
                <c:pt idx="1425">
                  <c:v>11.747</c:v>
                </c:pt>
                <c:pt idx="1426">
                  <c:v>11.753</c:v>
                </c:pt>
                <c:pt idx="1427">
                  <c:v>11.757999999999999</c:v>
                </c:pt>
                <c:pt idx="1428">
                  <c:v>11.763999999999999</c:v>
                </c:pt>
                <c:pt idx="1429">
                  <c:v>11.77</c:v>
                </c:pt>
                <c:pt idx="1430">
                  <c:v>11.776</c:v>
                </c:pt>
                <c:pt idx="1431">
                  <c:v>11.781000000000001</c:v>
                </c:pt>
                <c:pt idx="1432">
                  <c:v>11.787000000000001</c:v>
                </c:pt>
                <c:pt idx="1433">
                  <c:v>11.792999999999999</c:v>
                </c:pt>
                <c:pt idx="1434">
                  <c:v>11.798</c:v>
                </c:pt>
                <c:pt idx="1435">
                  <c:v>11.804</c:v>
                </c:pt>
                <c:pt idx="1436">
                  <c:v>11.81</c:v>
                </c:pt>
                <c:pt idx="1437">
                  <c:v>11.816000000000001</c:v>
                </c:pt>
                <c:pt idx="1438">
                  <c:v>11.821</c:v>
                </c:pt>
                <c:pt idx="1439">
                  <c:v>11.827</c:v>
                </c:pt>
                <c:pt idx="1440">
                  <c:v>11.833</c:v>
                </c:pt>
                <c:pt idx="1441">
                  <c:v>11.837999999999999</c:v>
                </c:pt>
                <c:pt idx="1442">
                  <c:v>11.843999999999999</c:v>
                </c:pt>
                <c:pt idx="1443">
                  <c:v>11.85</c:v>
                </c:pt>
                <c:pt idx="1444">
                  <c:v>11.856</c:v>
                </c:pt>
                <c:pt idx="1445">
                  <c:v>11.861000000000001</c:v>
                </c:pt>
                <c:pt idx="1446">
                  <c:v>11.867000000000001</c:v>
                </c:pt>
                <c:pt idx="1447">
                  <c:v>11.872999999999999</c:v>
                </c:pt>
                <c:pt idx="1448">
                  <c:v>11.878</c:v>
                </c:pt>
                <c:pt idx="1449">
                  <c:v>11.884</c:v>
                </c:pt>
                <c:pt idx="1450">
                  <c:v>11.89</c:v>
                </c:pt>
                <c:pt idx="1451">
                  <c:v>11.896000000000001</c:v>
                </c:pt>
                <c:pt idx="1452">
                  <c:v>11.901</c:v>
                </c:pt>
                <c:pt idx="1453">
                  <c:v>11.907</c:v>
                </c:pt>
                <c:pt idx="1454">
                  <c:v>11.913</c:v>
                </c:pt>
                <c:pt idx="1455">
                  <c:v>11.919</c:v>
                </c:pt>
                <c:pt idx="1456">
                  <c:v>11.923999999999999</c:v>
                </c:pt>
                <c:pt idx="1457">
                  <c:v>11.93</c:v>
                </c:pt>
                <c:pt idx="1458">
                  <c:v>11.936</c:v>
                </c:pt>
                <c:pt idx="1459">
                  <c:v>11.941000000000001</c:v>
                </c:pt>
                <c:pt idx="1460">
                  <c:v>11.946999999999999</c:v>
                </c:pt>
                <c:pt idx="1461">
                  <c:v>11.952999999999999</c:v>
                </c:pt>
                <c:pt idx="1462">
                  <c:v>11.959</c:v>
                </c:pt>
                <c:pt idx="1463">
                  <c:v>11.964</c:v>
                </c:pt>
                <c:pt idx="1464">
                  <c:v>11.97</c:v>
                </c:pt>
                <c:pt idx="1465">
                  <c:v>11.976000000000001</c:v>
                </c:pt>
                <c:pt idx="1466">
                  <c:v>11.981</c:v>
                </c:pt>
                <c:pt idx="1467">
                  <c:v>11.987</c:v>
                </c:pt>
                <c:pt idx="1468">
                  <c:v>11.993</c:v>
                </c:pt>
                <c:pt idx="1469">
                  <c:v>11.999000000000001</c:v>
                </c:pt>
                <c:pt idx="1470">
                  <c:v>12.004</c:v>
                </c:pt>
                <c:pt idx="1471">
                  <c:v>12.01</c:v>
                </c:pt>
                <c:pt idx="1472">
                  <c:v>12.016</c:v>
                </c:pt>
                <c:pt idx="1473">
                  <c:v>12.022</c:v>
                </c:pt>
                <c:pt idx="1474">
                  <c:v>12.026999999999999</c:v>
                </c:pt>
                <c:pt idx="1475">
                  <c:v>12.032999999999999</c:v>
                </c:pt>
                <c:pt idx="1476">
                  <c:v>12.039</c:v>
                </c:pt>
                <c:pt idx="1477">
                  <c:v>12.044</c:v>
                </c:pt>
                <c:pt idx="1478">
                  <c:v>12.05</c:v>
                </c:pt>
                <c:pt idx="1479">
                  <c:v>12.055999999999999</c:v>
                </c:pt>
                <c:pt idx="1480">
                  <c:v>12.061999999999999</c:v>
                </c:pt>
                <c:pt idx="1481">
                  <c:v>12.067</c:v>
                </c:pt>
                <c:pt idx="1482">
                  <c:v>12.073</c:v>
                </c:pt>
                <c:pt idx="1483">
                  <c:v>12.079000000000001</c:v>
                </c:pt>
                <c:pt idx="1484">
                  <c:v>12.084</c:v>
                </c:pt>
                <c:pt idx="1485">
                  <c:v>12.09</c:v>
                </c:pt>
                <c:pt idx="1486">
                  <c:v>12.096</c:v>
                </c:pt>
                <c:pt idx="1487">
                  <c:v>12.102</c:v>
                </c:pt>
                <c:pt idx="1488">
                  <c:v>12.106999999999999</c:v>
                </c:pt>
                <c:pt idx="1489">
                  <c:v>12.113</c:v>
                </c:pt>
                <c:pt idx="1490">
                  <c:v>12.119</c:v>
                </c:pt>
                <c:pt idx="1491">
                  <c:v>12.125</c:v>
                </c:pt>
                <c:pt idx="1492">
                  <c:v>12.13</c:v>
                </c:pt>
                <c:pt idx="1493">
                  <c:v>12.135999999999999</c:v>
                </c:pt>
                <c:pt idx="1494">
                  <c:v>12.141999999999999</c:v>
                </c:pt>
                <c:pt idx="1495">
                  <c:v>12.147</c:v>
                </c:pt>
                <c:pt idx="1496">
                  <c:v>12.153</c:v>
                </c:pt>
                <c:pt idx="1497">
                  <c:v>12.159000000000001</c:v>
                </c:pt>
                <c:pt idx="1498">
                  <c:v>12.164999999999999</c:v>
                </c:pt>
                <c:pt idx="1499">
                  <c:v>12.17</c:v>
                </c:pt>
                <c:pt idx="1500">
                  <c:v>12.176</c:v>
                </c:pt>
                <c:pt idx="1501">
                  <c:v>12.182</c:v>
                </c:pt>
                <c:pt idx="1502">
                  <c:v>12.186999999999999</c:v>
                </c:pt>
                <c:pt idx="1503">
                  <c:v>12.193</c:v>
                </c:pt>
                <c:pt idx="1504">
                  <c:v>12.199</c:v>
                </c:pt>
                <c:pt idx="1505">
                  <c:v>12.205</c:v>
                </c:pt>
                <c:pt idx="1506">
                  <c:v>12.21</c:v>
                </c:pt>
                <c:pt idx="1507">
                  <c:v>12.215999999999999</c:v>
                </c:pt>
                <c:pt idx="1508">
                  <c:v>12.222</c:v>
                </c:pt>
                <c:pt idx="1509">
                  <c:v>12.228</c:v>
                </c:pt>
                <c:pt idx="1510">
                  <c:v>12.233000000000001</c:v>
                </c:pt>
                <c:pt idx="1511">
                  <c:v>12.239000000000001</c:v>
                </c:pt>
                <c:pt idx="1512">
                  <c:v>12.244999999999999</c:v>
                </c:pt>
                <c:pt idx="1513">
                  <c:v>12.25</c:v>
                </c:pt>
                <c:pt idx="1514">
                  <c:v>12.256</c:v>
                </c:pt>
                <c:pt idx="1515">
                  <c:v>12.262</c:v>
                </c:pt>
                <c:pt idx="1516">
                  <c:v>12.268000000000001</c:v>
                </c:pt>
                <c:pt idx="1517">
                  <c:v>12.273</c:v>
                </c:pt>
                <c:pt idx="1518">
                  <c:v>12.279</c:v>
                </c:pt>
                <c:pt idx="1519">
                  <c:v>12.285</c:v>
                </c:pt>
                <c:pt idx="1520">
                  <c:v>12.29</c:v>
                </c:pt>
                <c:pt idx="1521">
                  <c:v>12.295999999999999</c:v>
                </c:pt>
                <c:pt idx="1522">
                  <c:v>12.302</c:v>
                </c:pt>
                <c:pt idx="1523">
                  <c:v>12.308</c:v>
                </c:pt>
                <c:pt idx="1524">
                  <c:v>12.313000000000001</c:v>
                </c:pt>
                <c:pt idx="1525">
                  <c:v>12.319000000000001</c:v>
                </c:pt>
                <c:pt idx="1526">
                  <c:v>12.324999999999999</c:v>
                </c:pt>
                <c:pt idx="1527">
                  <c:v>12.331</c:v>
                </c:pt>
                <c:pt idx="1528">
                  <c:v>12.336</c:v>
                </c:pt>
                <c:pt idx="1529">
                  <c:v>12.342000000000001</c:v>
                </c:pt>
                <c:pt idx="1530">
                  <c:v>12.348000000000001</c:v>
                </c:pt>
                <c:pt idx="1531">
                  <c:v>12.353</c:v>
                </c:pt>
                <c:pt idx="1532">
                  <c:v>12.359</c:v>
                </c:pt>
                <c:pt idx="1533">
                  <c:v>12.365</c:v>
                </c:pt>
                <c:pt idx="1534">
                  <c:v>12.371</c:v>
                </c:pt>
                <c:pt idx="1535">
                  <c:v>12.375999999999999</c:v>
                </c:pt>
                <c:pt idx="1536">
                  <c:v>12.382</c:v>
                </c:pt>
                <c:pt idx="1537">
                  <c:v>12.388</c:v>
                </c:pt>
                <c:pt idx="1538">
                  <c:v>12.393000000000001</c:v>
                </c:pt>
                <c:pt idx="1539">
                  <c:v>12.398999999999999</c:v>
                </c:pt>
                <c:pt idx="1540">
                  <c:v>12.404999999999999</c:v>
                </c:pt>
                <c:pt idx="1541">
                  <c:v>12.411</c:v>
                </c:pt>
                <c:pt idx="1542">
                  <c:v>12.416</c:v>
                </c:pt>
                <c:pt idx="1543">
                  <c:v>12.422000000000001</c:v>
                </c:pt>
                <c:pt idx="1544">
                  <c:v>12.428000000000001</c:v>
                </c:pt>
                <c:pt idx="1545">
                  <c:v>12.433999999999999</c:v>
                </c:pt>
                <c:pt idx="1546">
                  <c:v>12.439</c:v>
                </c:pt>
                <c:pt idx="1547">
                  <c:v>12.445</c:v>
                </c:pt>
                <c:pt idx="1548">
                  <c:v>12.451000000000001</c:v>
                </c:pt>
                <c:pt idx="1549">
                  <c:v>12.456</c:v>
                </c:pt>
                <c:pt idx="1550">
                  <c:v>12.462</c:v>
                </c:pt>
                <c:pt idx="1551">
                  <c:v>12.468</c:v>
                </c:pt>
                <c:pt idx="1552">
                  <c:v>12.474</c:v>
                </c:pt>
                <c:pt idx="1553">
                  <c:v>12.478999999999999</c:v>
                </c:pt>
                <c:pt idx="1554">
                  <c:v>12.484999999999999</c:v>
                </c:pt>
                <c:pt idx="1555">
                  <c:v>12.491</c:v>
                </c:pt>
                <c:pt idx="1556">
                  <c:v>12.496</c:v>
                </c:pt>
                <c:pt idx="1557">
                  <c:v>12.502000000000001</c:v>
                </c:pt>
                <c:pt idx="1558">
                  <c:v>12.507999999999999</c:v>
                </c:pt>
                <c:pt idx="1559">
                  <c:v>12.513999999999999</c:v>
                </c:pt>
                <c:pt idx="1560">
                  <c:v>12.519</c:v>
                </c:pt>
                <c:pt idx="1561">
                  <c:v>12.525</c:v>
                </c:pt>
                <c:pt idx="1562">
                  <c:v>12.531000000000001</c:v>
                </c:pt>
                <c:pt idx="1563">
                  <c:v>12.537000000000001</c:v>
                </c:pt>
                <c:pt idx="1564">
                  <c:v>12.542</c:v>
                </c:pt>
                <c:pt idx="1565">
                  <c:v>12.548</c:v>
                </c:pt>
                <c:pt idx="1566">
                  <c:v>12.554</c:v>
                </c:pt>
                <c:pt idx="1567">
                  <c:v>12.558999999999999</c:v>
                </c:pt>
                <c:pt idx="1568">
                  <c:v>12.565</c:v>
                </c:pt>
                <c:pt idx="1569">
                  <c:v>12.571</c:v>
                </c:pt>
                <c:pt idx="1570">
                  <c:v>12.577</c:v>
                </c:pt>
                <c:pt idx="1571">
                  <c:v>12.582000000000001</c:v>
                </c:pt>
                <c:pt idx="1572">
                  <c:v>12.587999999999999</c:v>
                </c:pt>
                <c:pt idx="1573">
                  <c:v>12.593999999999999</c:v>
                </c:pt>
                <c:pt idx="1574">
                  <c:v>12.599</c:v>
                </c:pt>
                <c:pt idx="1575">
                  <c:v>12.605</c:v>
                </c:pt>
                <c:pt idx="1576">
                  <c:v>12.611000000000001</c:v>
                </c:pt>
                <c:pt idx="1577">
                  <c:v>12.617000000000001</c:v>
                </c:pt>
                <c:pt idx="1578">
                  <c:v>12.622</c:v>
                </c:pt>
                <c:pt idx="1579">
                  <c:v>12.628</c:v>
                </c:pt>
                <c:pt idx="1580">
                  <c:v>12.634</c:v>
                </c:pt>
                <c:pt idx="1581">
                  <c:v>12.64</c:v>
                </c:pt>
                <c:pt idx="1582">
                  <c:v>12.645</c:v>
                </c:pt>
                <c:pt idx="1583">
                  <c:v>12.651</c:v>
                </c:pt>
                <c:pt idx="1584">
                  <c:v>12.657</c:v>
                </c:pt>
                <c:pt idx="1585">
                  <c:v>12.662000000000001</c:v>
                </c:pt>
                <c:pt idx="1586">
                  <c:v>12.667999999999999</c:v>
                </c:pt>
                <c:pt idx="1587">
                  <c:v>12.673999999999999</c:v>
                </c:pt>
                <c:pt idx="1588">
                  <c:v>12.68</c:v>
                </c:pt>
                <c:pt idx="1589">
                  <c:v>12.685</c:v>
                </c:pt>
                <c:pt idx="1590">
                  <c:v>12.691000000000001</c:v>
                </c:pt>
                <c:pt idx="1591">
                  <c:v>12.696999999999999</c:v>
                </c:pt>
                <c:pt idx="1592">
                  <c:v>12.702</c:v>
                </c:pt>
                <c:pt idx="1593">
                  <c:v>12.708</c:v>
                </c:pt>
                <c:pt idx="1594">
                  <c:v>12.714</c:v>
                </c:pt>
                <c:pt idx="1595">
                  <c:v>12.72</c:v>
                </c:pt>
                <c:pt idx="1596">
                  <c:v>12.725</c:v>
                </c:pt>
                <c:pt idx="1597">
                  <c:v>12.731</c:v>
                </c:pt>
                <c:pt idx="1598">
                  <c:v>12.737</c:v>
                </c:pt>
                <c:pt idx="1599">
                  <c:v>12.743</c:v>
                </c:pt>
                <c:pt idx="1600">
                  <c:v>12.747999999999999</c:v>
                </c:pt>
                <c:pt idx="1601">
                  <c:v>12.754</c:v>
                </c:pt>
                <c:pt idx="1602">
                  <c:v>12.76</c:v>
                </c:pt>
                <c:pt idx="1603">
                  <c:v>12.765000000000001</c:v>
                </c:pt>
                <c:pt idx="1604">
                  <c:v>12.771000000000001</c:v>
                </c:pt>
                <c:pt idx="1605">
                  <c:v>12.776999999999999</c:v>
                </c:pt>
                <c:pt idx="1606">
                  <c:v>12.782999999999999</c:v>
                </c:pt>
                <c:pt idx="1607">
                  <c:v>12.788</c:v>
                </c:pt>
                <c:pt idx="1608">
                  <c:v>12.794</c:v>
                </c:pt>
                <c:pt idx="1609">
                  <c:v>12.8</c:v>
                </c:pt>
                <c:pt idx="1610">
                  <c:v>12.805</c:v>
                </c:pt>
                <c:pt idx="1611">
                  <c:v>12.811</c:v>
                </c:pt>
                <c:pt idx="1612">
                  <c:v>12.817</c:v>
                </c:pt>
                <c:pt idx="1613">
                  <c:v>12.823</c:v>
                </c:pt>
                <c:pt idx="1614">
                  <c:v>12.827999999999999</c:v>
                </c:pt>
                <c:pt idx="1615">
                  <c:v>12.834</c:v>
                </c:pt>
                <c:pt idx="1616">
                  <c:v>12.84</c:v>
                </c:pt>
                <c:pt idx="1617">
                  <c:v>12.846</c:v>
                </c:pt>
                <c:pt idx="1618">
                  <c:v>12.851000000000001</c:v>
                </c:pt>
                <c:pt idx="1619">
                  <c:v>12.856999999999999</c:v>
                </c:pt>
                <c:pt idx="1620">
                  <c:v>12.863</c:v>
                </c:pt>
                <c:pt idx="1621">
                  <c:v>12.868</c:v>
                </c:pt>
                <c:pt idx="1622">
                  <c:v>12.874000000000001</c:v>
                </c:pt>
                <c:pt idx="1623">
                  <c:v>12.88</c:v>
                </c:pt>
                <c:pt idx="1624">
                  <c:v>12.885999999999999</c:v>
                </c:pt>
                <c:pt idx="1625">
                  <c:v>12.891</c:v>
                </c:pt>
                <c:pt idx="1626">
                  <c:v>12.897</c:v>
                </c:pt>
                <c:pt idx="1627">
                  <c:v>12.903</c:v>
                </c:pt>
                <c:pt idx="1628">
                  <c:v>12.907999999999999</c:v>
                </c:pt>
                <c:pt idx="1629">
                  <c:v>12.914</c:v>
                </c:pt>
                <c:pt idx="1630">
                  <c:v>12.92</c:v>
                </c:pt>
                <c:pt idx="1631">
                  <c:v>12.926</c:v>
                </c:pt>
                <c:pt idx="1632">
                  <c:v>12.930999999999999</c:v>
                </c:pt>
                <c:pt idx="1633">
                  <c:v>12.936999999999999</c:v>
                </c:pt>
                <c:pt idx="1634">
                  <c:v>12.943</c:v>
                </c:pt>
                <c:pt idx="1635">
                  <c:v>12.949</c:v>
                </c:pt>
                <c:pt idx="1636">
                  <c:v>12.954000000000001</c:v>
                </c:pt>
                <c:pt idx="1637">
                  <c:v>12.96</c:v>
                </c:pt>
                <c:pt idx="1638">
                  <c:v>12.965999999999999</c:v>
                </c:pt>
                <c:pt idx="1639">
                  <c:v>12.971</c:v>
                </c:pt>
                <c:pt idx="1640">
                  <c:v>12.977</c:v>
                </c:pt>
                <c:pt idx="1641">
                  <c:v>12.983000000000001</c:v>
                </c:pt>
                <c:pt idx="1642">
                  <c:v>12.989000000000001</c:v>
                </c:pt>
                <c:pt idx="1643">
                  <c:v>12.994</c:v>
                </c:pt>
                <c:pt idx="1644">
                  <c:v>13</c:v>
                </c:pt>
                <c:pt idx="1645">
                  <c:v>13.006</c:v>
                </c:pt>
                <c:pt idx="1646">
                  <c:v>13.010999999999999</c:v>
                </c:pt>
                <c:pt idx="1647">
                  <c:v>13.016999999999999</c:v>
                </c:pt>
                <c:pt idx="1648">
                  <c:v>13.023</c:v>
                </c:pt>
                <c:pt idx="1649">
                  <c:v>13.029</c:v>
                </c:pt>
                <c:pt idx="1650">
                  <c:v>13.034000000000001</c:v>
                </c:pt>
                <c:pt idx="1651">
                  <c:v>13.04</c:v>
                </c:pt>
                <c:pt idx="1652">
                  <c:v>13.045999999999999</c:v>
                </c:pt>
                <c:pt idx="1653">
                  <c:v>13.052</c:v>
                </c:pt>
                <c:pt idx="1654">
                  <c:v>13.057</c:v>
                </c:pt>
                <c:pt idx="1655">
                  <c:v>13.063000000000001</c:v>
                </c:pt>
                <c:pt idx="1656">
                  <c:v>13.069000000000001</c:v>
                </c:pt>
                <c:pt idx="1657">
                  <c:v>13.074</c:v>
                </c:pt>
                <c:pt idx="1658">
                  <c:v>13.08</c:v>
                </c:pt>
                <c:pt idx="1659">
                  <c:v>13.086</c:v>
                </c:pt>
                <c:pt idx="1660">
                  <c:v>13.092000000000001</c:v>
                </c:pt>
                <c:pt idx="1661">
                  <c:v>13.097</c:v>
                </c:pt>
                <c:pt idx="1662">
                  <c:v>13.103</c:v>
                </c:pt>
                <c:pt idx="1663">
                  <c:v>13.109</c:v>
                </c:pt>
                <c:pt idx="1664">
                  <c:v>13.114000000000001</c:v>
                </c:pt>
                <c:pt idx="1665">
                  <c:v>13.12</c:v>
                </c:pt>
                <c:pt idx="1666">
                  <c:v>13.125999999999999</c:v>
                </c:pt>
                <c:pt idx="1667">
                  <c:v>13.132</c:v>
                </c:pt>
                <c:pt idx="1668">
                  <c:v>13.137</c:v>
                </c:pt>
                <c:pt idx="1669">
                  <c:v>13.143000000000001</c:v>
                </c:pt>
                <c:pt idx="1670">
                  <c:v>13.148999999999999</c:v>
                </c:pt>
                <c:pt idx="1671">
                  <c:v>13.154999999999999</c:v>
                </c:pt>
                <c:pt idx="1672">
                  <c:v>13.16</c:v>
                </c:pt>
                <c:pt idx="1673">
                  <c:v>13.166</c:v>
                </c:pt>
                <c:pt idx="1674">
                  <c:v>13.172000000000001</c:v>
                </c:pt>
                <c:pt idx="1675">
                  <c:v>13.177</c:v>
                </c:pt>
                <c:pt idx="1676">
                  <c:v>13.183</c:v>
                </c:pt>
                <c:pt idx="1677">
                  <c:v>13.189</c:v>
                </c:pt>
                <c:pt idx="1678">
                  <c:v>13.195</c:v>
                </c:pt>
                <c:pt idx="1679">
                  <c:v>13.2</c:v>
                </c:pt>
                <c:pt idx="1680">
                  <c:v>13.206</c:v>
                </c:pt>
                <c:pt idx="1681">
                  <c:v>13.212</c:v>
                </c:pt>
                <c:pt idx="1682">
                  <c:v>13.217000000000001</c:v>
                </c:pt>
                <c:pt idx="1683">
                  <c:v>13.223000000000001</c:v>
                </c:pt>
                <c:pt idx="1684">
                  <c:v>13.228999999999999</c:v>
                </c:pt>
                <c:pt idx="1685">
                  <c:v>13.234999999999999</c:v>
                </c:pt>
                <c:pt idx="1686">
                  <c:v>13.24</c:v>
                </c:pt>
                <c:pt idx="1687">
                  <c:v>13.246</c:v>
                </c:pt>
                <c:pt idx="1688">
                  <c:v>13.252000000000001</c:v>
                </c:pt>
                <c:pt idx="1689">
                  <c:v>13.257999999999999</c:v>
                </c:pt>
                <c:pt idx="1690">
                  <c:v>13.263</c:v>
                </c:pt>
                <c:pt idx="1691">
                  <c:v>13.269</c:v>
                </c:pt>
                <c:pt idx="1692">
                  <c:v>13.275</c:v>
                </c:pt>
                <c:pt idx="1693">
                  <c:v>13.28</c:v>
                </c:pt>
                <c:pt idx="1694">
                  <c:v>13.286</c:v>
                </c:pt>
                <c:pt idx="1695">
                  <c:v>13.292</c:v>
                </c:pt>
                <c:pt idx="1696">
                  <c:v>13.298</c:v>
                </c:pt>
                <c:pt idx="1697">
                  <c:v>13.303000000000001</c:v>
                </c:pt>
                <c:pt idx="1698">
                  <c:v>13.308999999999999</c:v>
                </c:pt>
                <c:pt idx="1699">
                  <c:v>13.315</c:v>
                </c:pt>
                <c:pt idx="1700">
                  <c:v>13.32</c:v>
                </c:pt>
                <c:pt idx="1701">
                  <c:v>13.326000000000001</c:v>
                </c:pt>
                <c:pt idx="1702">
                  <c:v>13.332000000000001</c:v>
                </c:pt>
                <c:pt idx="1703">
                  <c:v>13.337999999999999</c:v>
                </c:pt>
                <c:pt idx="1704">
                  <c:v>13.343</c:v>
                </c:pt>
                <c:pt idx="1705">
                  <c:v>13.349</c:v>
                </c:pt>
                <c:pt idx="1706">
                  <c:v>13.355</c:v>
                </c:pt>
                <c:pt idx="1707">
                  <c:v>13.361000000000001</c:v>
                </c:pt>
                <c:pt idx="1708">
                  <c:v>13.366</c:v>
                </c:pt>
                <c:pt idx="1709">
                  <c:v>13.372</c:v>
                </c:pt>
                <c:pt idx="1710">
                  <c:v>13.378</c:v>
                </c:pt>
                <c:pt idx="1711">
                  <c:v>13.382999999999999</c:v>
                </c:pt>
                <c:pt idx="1712">
                  <c:v>13.388999999999999</c:v>
                </c:pt>
                <c:pt idx="1713">
                  <c:v>13.395</c:v>
                </c:pt>
                <c:pt idx="1714">
                  <c:v>13.401</c:v>
                </c:pt>
                <c:pt idx="1715">
                  <c:v>13.406000000000001</c:v>
                </c:pt>
                <c:pt idx="1716">
                  <c:v>13.412000000000001</c:v>
                </c:pt>
                <c:pt idx="1717">
                  <c:v>13.417999999999999</c:v>
                </c:pt>
                <c:pt idx="1718">
                  <c:v>13.423</c:v>
                </c:pt>
                <c:pt idx="1719">
                  <c:v>13.429</c:v>
                </c:pt>
                <c:pt idx="1720">
                  <c:v>13.435</c:v>
                </c:pt>
                <c:pt idx="1721">
                  <c:v>13.441000000000001</c:v>
                </c:pt>
                <c:pt idx="1722">
                  <c:v>13.446</c:v>
                </c:pt>
                <c:pt idx="1723">
                  <c:v>13.452</c:v>
                </c:pt>
                <c:pt idx="1724">
                  <c:v>13.458</c:v>
                </c:pt>
                <c:pt idx="1725">
                  <c:v>13.464</c:v>
                </c:pt>
                <c:pt idx="1726">
                  <c:v>13.468999999999999</c:v>
                </c:pt>
                <c:pt idx="1727">
                  <c:v>13.475</c:v>
                </c:pt>
                <c:pt idx="1728">
                  <c:v>13.481</c:v>
                </c:pt>
                <c:pt idx="1729">
                  <c:v>13.486000000000001</c:v>
                </c:pt>
                <c:pt idx="1730">
                  <c:v>13.492000000000001</c:v>
                </c:pt>
                <c:pt idx="1731">
                  <c:v>13.497999999999999</c:v>
                </c:pt>
                <c:pt idx="1732">
                  <c:v>13.504</c:v>
                </c:pt>
                <c:pt idx="1733">
                  <c:v>13.509</c:v>
                </c:pt>
                <c:pt idx="1734">
                  <c:v>13.515000000000001</c:v>
                </c:pt>
                <c:pt idx="1735">
                  <c:v>13.521000000000001</c:v>
                </c:pt>
                <c:pt idx="1736">
                  <c:v>13.526</c:v>
                </c:pt>
                <c:pt idx="1737">
                  <c:v>13.532</c:v>
                </c:pt>
                <c:pt idx="1738">
                  <c:v>13.538</c:v>
                </c:pt>
                <c:pt idx="1739">
                  <c:v>13.544</c:v>
                </c:pt>
                <c:pt idx="1740">
                  <c:v>13.548999999999999</c:v>
                </c:pt>
                <c:pt idx="1741">
                  <c:v>13.555</c:v>
                </c:pt>
                <c:pt idx="1742">
                  <c:v>13.561</c:v>
                </c:pt>
                <c:pt idx="1743">
                  <c:v>13.567</c:v>
                </c:pt>
                <c:pt idx="1744">
                  <c:v>13.571999999999999</c:v>
                </c:pt>
                <c:pt idx="1745">
                  <c:v>13.577999999999999</c:v>
                </c:pt>
                <c:pt idx="1746">
                  <c:v>13.584</c:v>
                </c:pt>
                <c:pt idx="1747">
                  <c:v>13.589</c:v>
                </c:pt>
                <c:pt idx="1748">
                  <c:v>13.595000000000001</c:v>
                </c:pt>
                <c:pt idx="1749">
                  <c:v>13.601000000000001</c:v>
                </c:pt>
                <c:pt idx="1750">
                  <c:v>13.606999999999999</c:v>
                </c:pt>
                <c:pt idx="1751">
                  <c:v>13.612</c:v>
                </c:pt>
                <c:pt idx="1752">
                  <c:v>13.618</c:v>
                </c:pt>
                <c:pt idx="1753">
                  <c:v>13.624000000000001</c:v>
                </c:pt>
                <c:pt idx="1754">
                  <c:v>13.629</c:v>
                </c:pt>
                <c:pt idx="1755">
                  <c:v>13.635</c:v>
                </c:pt>
                <c:pt idx="1756">
                  <c:v>13.641</c:v>
                </c:pt>
                <c:pt idx="1757">
                  <c:v>13.647</c:v>
                </c:pt>
                <c:pt idx="1758">
                  <c:v>13.651999999999999</c:v>
                </c:pt>
                <c:pt idx="1759">
                  <c:v>13.657999999999999</c:v>
                </c:pt>
                <c:pt idx="1760">
                  <c:v>13.664</c:v>
                </c:pt>
                <c:pt idx="1761">
                  <c:v>13.669</c:v>
                </c:pt>
                <c:pt idx="1762">
                  <c:v>13.675000000000001</c:v>
                </c:pt>
                <c:pt idx="1763">
                  <c:v>13.680999999999999</c:v>
                </c:pt>
                <c:pt idx="1764">
                  <c:v>13.686999999999999</c:v>
                </c:pt>
                <c:pt idx="1765">
                  <c:v>13.692</c:v>
                </c:pt>
                <c:pt idx="1766">
                  <c:v>13.698</c:v>
                </c:pt>
                <c:pt idx="1767">
                  <c:v>13.704000000000001</c:v>
                </c:pt>
                <c:pt idx="1768">
                  <c:v>13.71</c:v>
                </c:pt>
                <c:pt idx="1769">
                  <c:v>13.715</c:v>
                </c:pt>
                <c:pt idx="1770">
                  <c:v>13.721</c:v>
                </c:pt>
                <c:pt idx="1771">
                  <c:v>13.727</c:v>
                </c:pt>
                <c:pt idx="1772">
                  <c:v>13.731999999999999</c:v>
                </c:pt>
                <c:pt idx="1773">
                  <c:v>13.738</c:v>
                </c:pt>
                <c:pt idx="1774">
                  <c:v>13.744</c:v>
                </c:pt>
                <c:pt idx="1775">
                  <c:v>13.75</c:v>
                </c:pt>
                <c:pt idx="1776">
                  <c:v>13.755000000000001</c:v>
                </c:pt>
                <c:pt idx="1777">
                  <c:v>13.760999999999999</c:v>
                </c:pt>
                <c:pt idx="1778">
                  <c:v>13.766999999999999</c:v>
                </c:pt>
                <c:pt idx="1779">
                  <c:v>13.772</c:v>
                </c:pt>
                <c:pt idx="1780">
                  <c:v>13.778</c:v>
                </c:pt>
                <c:pt idx="1781">
                  <c:v>13.784000000000001</c:v>
                </c:pt>
                <c:pt idx="1782">
                  <c:v>13.79</c:v>
                </c:pt>
                <c:pt idx="1783">
                  <c:v>13.795</c:v>
                </c:pt>
                <c:pt idx="1784">
                  <c:v>13.801</c:v>
                </c:pt>
                <c:pt idx="1785">
                  <c:v>13.807</c:v>
                </c:pt>
                <c:pt idx="1786">
                  <c:v>13.813000000000001</c:v>
                </c:pt>
                <c:pt idx="1787">
                  <c:v>13.818</c:v>
                </c:pt>
                <c:pt idx="1788">
                  <c:v>13.824</c:v>
                </c:pt>
                <c:pt idx="1789">
                  <c:v>13.83</c:v>
                </c:pt>
                <c:pt idx="1790">
                  <c:v>13.835000000000001</c:v>
                </c:pt>
                <c:pt idx="1791">
                  <c:v>13.840999999999999</c:v>
                </c:pt>
                <c:pt idx="1792">
                  <c:v>13.847</c:v>
                </c:pt>
                <c:pt idx="1793">
                  <c:v>13.853</c:v>
                </c:pt>
                <c:pt idx="1794">
                  <c:v>13.858000000000001</c:v>
                </c:pt>
                <c:pt idx="1795">
                  <c:v>13.864000000000001</c:v>
                </c:pt>
                <c:pt idx="1796">
                  <c:v>13.87</c:v>
                </c:pt>
                <c:pt idx="1797">
                  <c:v>13.875</c:v>
                </c:pt>
                <c:pt idx="1798">
                  <c:v>13.881</c:v>
                </c:pt>
                <c:pt idx="1799">
                  <c:v>13.887</c:v>
                </c:pt>
                <c:pt idx="1800">
                  <c:v>13.893000000000001</c:v>
                </c:pt>
                <c:pt idx="1801">
                  <c:v>13.898</c:v>
                </c:pt>
                <c:pt idx="1802">
                  <c:v>13.904</c:v>
                </c:pt>
                <c:pt idx="1803">
                  <c:v>13.91</c:v>
                </c:pt>
                <c:pt idx="1804">
                  <c:v>13.916</c:v>
                </c:pt>
                <c:pt idx="1805">
                  <c:v>13.920999999999999</c:v>
                </c:pt>
                <c:pt idx="1806">
                  <c:v>13.927</c:v>
                </c:pt>
                <c:pt idx="1807">
                  <c:v>13.933</c:v>
                </c:pt>
                <c:pt idx="1808">
                  <c:v>13.938000000000001</c:v>
                </c:pt>
                <c:pt idx="1809">
                  <c:v>13.944000000000001</c:v>
                </c:pt>
                <c:pt idx="1810">
                  <c:v>13.95</c:v>
                </c:pt>
                <c:pt idx="1811">
                  <c:v>13.956</c:v>
                </c:pt>
                <c:pt idx="1812">
                  <c:v>13.961</c:v>
                </c:pt>
                <c:pt idx="1813">
                  <c:v>13.967000000000001</c:v>
                </c:pt>
                <c:pt idx="1814">
                  <c:v>13.973000000000001</c:v>
                </c:pt>
                <c:pt idx="1815">
                  <c:v>13.978</c:v>
                </c:pt>
                <c:pt idx="1816">
                  <c:v>13.984</c:v>
                </c:pt>
                <c:pt idx="1817">
                  <c:v>13.99</c:v>
                </c:pt>
                <c:pt idx="1818">
                  <c:v>13.996</c:v>
                </c:pt>
                <c:pt idx="1819">
                  <c:v>14.000999999999999</c:v>
                </c:pt>
                <c:pt idx="1820">
                  <c:v>14.007</c:v>
                </c:pt>
                <c:pt idx="1821">
                  <c:v>14.013</c:v>
                </c:pt>
                <c:pt idx="1822">
                  <c:v>14.019</c:v>
                </c:pt>
                <c:pt idx="1823">
                  <c:v>14.023999999999999</c:v>
                </c:pt>
                <c:pt idx="1824">
                  <c:v>14.03</c:v>
                </c:pt>
                <c:pt idx="1825">
                  <c:v>14.036</c:v>
                </c:pt>
                <c:pt idx="1826">
                  <c:v>14.041</c:v>
                </c:pt>
                <c:pt idx="1827">
                  <c:v>14.047000000000001</c:v>
                </c:pt>
                <c:pt idx="1828">
                  <c:v>14.053000000000001</c:v>
                </c:pt>
                <c:pt idx="1829">
                  <c:v>14.058999999999999</c:v>
                </c:pt>
                <c:pt idx="1830">
                  <c:v>14.064</c:v>
                </c:pt>
                <c:pt idx="1831">
                  <c:v>14.07</c:v>
                </c:pt>
                <c:pt idx="1832">
                  <c:v>14.076000000000001</c:v>
                </c:pt>
                <c:pt idx="1833">
                  <c:v>14.081</c:v>
                </c:pt>
                <c:pt idx="1834">
                  <c:v>14.087</c:v>
                </c:pt>
                <c:pt idx="1835">
                  <c:v>14.093</c:v>
                </c:pt>
                <c:pt idx="1836">
                  <c:v>14.099</c:v>
                </c:pt>
                <c:pt idx="1837">
                  <c:v>14.103999999999999</c:v>
                </c:pt>
                <c:pt idx="1838">
                  <c:v>14.11</c:v>
                </c:pt>
                <c:pt idx="1839">
                  <c:v>14.116</c:v>
                </c:pt>
                <c:pt idx="1840">
                  <c:v>14.122</c:v>
                </c:pt>
                <c:pt idx="1841">
                  <c:v>14.127000000000001</c:v>
                </c:pt>
                <c:pt idx="1842">
                  <c:v>14.132999999999999</c:v>
                </c:pt>
                <c:pt idx="1843">
                  <c:v>14.138999999999999</c:v>
                </c:pt>
                <c:pt idx="1844">
                  <c:v>14.144</c:v>
                </c:pt>
                <c:pt idx="1845">
                  <c:v>14.15</c:v>
                </c:pt>
                <c:pt idx="1846">
                  <c:v>14.156000000000001</c:v>
                </c:pt>
                <c:pt idx="1847">
                  <c:v>14.162000000000001</c:v>
                </c:pt>
                <c:pt idx="1848">
                  <c:v>14.167</c:v>
                </c:pt>
                <c:pt idx="1849">
                  <c:v>14.173</c:v>
                </c:pt>
                <c:pt idx="1850">
                  <c:v>14.179</c:v>
                </c:pt>
                <c:pt idx="1851">
                  <c:v>14.183999999999999</c:v>
                </c:pt>
                <c:pt idx="1852">
                  <c:v>14.19</c:v>
                </c:pt>
                <c:pt idx="1853">
                  <c:v>14.196</c:v>
                </c:pt>
                <c:pt idx="1854">
                  <c:v>14.202</c:v>
                </c:pt>
                <c:pt idx="1855">
                  <c:v>14.207000000000001</c:v>
                </c:pt>
                <c:pt idx="1856">
                  <c:v>14.212999999999999</c:v>
                </c:pt>
                <c:pt idx="1857">
                  <c:v>14.218999999999999</c:v>
                </c:pt>
                <c:pt idx="1858">
                  <c:v>14.225</c:v>
                </c:pt>
                <c:pt idx="1859">
                  <c:v>14.23</c:v>
                </c:pt>
                <c:pt idx="1860">
                  <c:v>14.236000000000001</c:v>
                </c:pt>
                <c:pt idx="1861">
                  <c:v>14.242000000000001</c:v>
                </c:pt>
                <c:pt idx="1862">
                  <c:v>14.247</c:v>
                </c:pt>
                <c:pt idx="1863">
                  <c:v>14.253</c:v>
                </c:pt>
                <c:pt idx="1864">
                  <c:v>14.259</c:v>
                </c:pt>
                <c:pt idx="1865">
                  <c:v>14.265000000000001</c:v>
                </c:pt>
                <c:pt idx="1866">
                  <c:v>14.27</c:v>
                </c:pt>
                <c:pt idx="1867">
                  <c:v>14.276</c:v>
                </c:pt>
                <c:pt idx="1868">
                  <c:v>14.282</c:v>
                </c:pt>
                <c:pt idx="1869">
                  <c:v>14.287000000000001</c:v>
                </c:pt>
                <c:pt idx="1870">
                  <c:v>14.292999999999999</c:v>
                </c:pt>
                <c:pt idx="1871">
                  <c:v>14.298999999999999</c:v>
                </c:pt>
                <c:pt idx="1872">
                  <c:v>14.305</c:v>
                </c:pt>
                <c:pt idx="1873">
                  <c:v>14.31</c:v>
                </c:pt>
                <c:pt idx="1874">
                  <c:v>14.316000000000001</c:v>
                </c:pt>
                <c:pt idx="1875">
                  <c:v>14.321999999999999</c:v>
                </c:pt>
                <c:pt idx="1876">
                  <c:v>14.327999999999999</c:v>
                </c:pt>
                <c:pt idx="1877">
                  <c:v>14.333</c:v>
                </c:pt>
                <c:pt idx="1878">
                  <c:v>14.339</c:v>
                </c:pt>
                <c:pt idx="1879">
                  <c:v>14.345000000000001</c:v>
                </c:pt>
                <c:pt idx="1880">
                  <c:v>14.35</c:v>
                </c:pt>
                <c:pt idx="1881">
                  <c:v>14.356</c:v>
                </c:pt>
                <c:pt idx="1882">
                  <c:v>14.362</c:v>
                </c:pt>
                <c:pt idx="1883">
                  <c:v>14.368</c:v>
                </c:pt>
                <c:pt idx="1884">
                  <c:v>14.372999999999999</c:v>
                </c:pt>
                <c:pt idx="1885">
                  <c:v>14.379</c:v>
                </c:pt>
                <c:pt idx="1886">
                  <c:v>14.385</c:v>
                </c:pt>
                <c:pt idx="1887">
                  <c:v>14.39</c:v>
                </c:pt>
                <c:pt idx="1888">
                  <c:v>14.396000000000001</c:v>
                </c:pt>
                <c:pt idx="1889">
                  <c:v>14.401999999999999</c:v>
                </c:pt>
                <c:pt idx="1890">
                  <c:v>14.407999999999999</c:v>
                </c:pt>
                <c:pt idx="1891">
                  <c:v>14.413</c:v>
                </c:pt>
                <c:pt idx="1892">
                  <c:v>14.419</c:v>
                </c:pt>
                <c:pt idx="1893">
                  <c:v>14.425000000000001</c:v>
                </c:pt>
                <c:pt idx="1894">
                  <c:v>14.430999999999999</c:v>
                </c:pt>
                <c:pt idx="1895">
                  <c:v>14.436</c:v>
                </c:pt>
                <c:pt idx="1896">
                  <c:v>14.442</c:v>
                </c:pt>
                <c:pt idx="1897">
                  <c:v>14.448</c:v>
                </c:pt>
                <c:pt idx="1898">
                  <c:v>14.452999999999999</c:v>
                </c:pt>
                <c:pt idx="1899">
                  <c:v>14.459</c:v>
                </c:pt>
                <c:pt idx="1900">
                  <c:v>14.465</c:v>
                </c:pt>
                <c:pt idx="1901">
                  <c:v>14.471</c:v>
                </c:pt>
                <c:pt idx="1902">
                  <c:v>14.476000000000001</c:v>
                </c:pt>
                <c:pt idx="1903">
                  <c:v>14.481999999999999</c:v>
                </c:pt>
                <c:pt idx="1904">
                  <c:v>14.488</c:v>
                </c:pt>
                <c:pt idx="1905">
                  <c:v>14.493</c:v>
                </c:pt>
                <c:pt idx="1906">
                  <c:v>14.499000000000001</c:v>
                </c:pt>
                <c:pt idx="1907">
                  <c:v>14.505000000000001</c:v>
                </c:pt>
                <c:pt idx="1908">
                  <c:v>14.510999999999999</c:v>
                </c:pt>
                <c:pt idx="1909">
                  <c:v>14.516</c:v>
                </c:pt>
                <c:pt idx="1910">
                  <c:v>14.522</c:v>
                </c:pt>
                <c:pt idx="1911">
                  <c:v>14.528</c:v>
                </c:pt>
                <c:pt idx="1912">
                  <c:v>14.534000000000001</c:v>
                </c:pt>
                <c:pt idx="1913">
                  <c:v>14.539</c:v>
                </c:pt>
                <c:pt idx="1914">
                  <c:v>14.545</c:v>
                </c:pt>
                <c:pt idx="1915">
                  <c:v>14.551</c:v>
                </c:pt>
                <c:pt idx="1916">
                  <c:v>14.555999999999999</c:v>
                </c:pt>
                <c:pt idx="1917">
                  <c:v>14.561999999999999</c:v>
                </c:pt>
                <c:pt idx="1918">
                  <c:v>14.568</c:v>
                </c:pt>
                <c:pt idx="1919">
                  <c:v>14.574</c:v>
                </c:pt>
                <c:pt idx="1920">
                  <c:v>14.579000000000001</c:v>
                </c:pt>
                <c:pt idx="1921">
                  <c:v>14.585000000000001</c:v>
                </c:pt>
                <c:pt idx="1922">
                  <c:v>14.590999999999999</c:v>
                </c:pt>
                <c:pt idx="1923">
                  <c:v>14.596</c:v>
                </c:pt>
                <c:pt idx="1924">
                  <c:v>14.602</c:v>
                </c:pt>
                <c:pt idx="1925">
                  <c:v>14.608000000000001</c:v>
                </c:pt>
                <c:pt idx="1926">
                  <c:v>14.614000000000001</c:v>
                </c:pt>
                <c:pt idx="1927">
                  <c:v>14.619</c:v>
                </c:pt>
                <c:pt idx="1928">
                  <c:v>14.625</c:v>
                </c:pt>
                <c:pt idx="1929">
                  <c:v>14.631</c:v>
                </c:pt>
                <c:pt idx="1930">
                  <c:v>14.637</c:v>
                </c:pt>
                <c:pt idx="1931">
                  <c:v>14.641999999999999</c:v>
                </c:pt>
                <c:pt idx="1932">
                  <c:v>14.648</c:v>
                </c:pt>
                <c:pt idx="1933">
                  <c:v>14.654</c:v>
                </c:pt>
                <c:pt idx="1934">
                  <c:v>14.659000000000001</c:v>
                </c:pt>
                <c:pt idx="1935">
                  <c:v>14.664999999999999</c:v>
                </c:pt>
                <c:pt idx="1936">
                  <c:v>14.670999999999999</c:v>
                </c:pt>
                <c:pt idx="1937">
                  <c:v>14.677</c:v>
                </c:pt>
                <c:pt idx="1938">
                  <c:v>14.682</c:v>
                </c:pt>
                <c:pt idx="1939">
                  <c:v>14.688000000000001</c:v>
                </c:pt>
                <c:pt idx="1940">
                  <c:v>14.694000000000001</c:v>
                </c:pt>
                <c:pt idx="1941">
                  <c:v>14.699</c:v>
                </c:pt>
                <c:pt idx="1942">
                  <c:v>14.705</c:v>
                </c:pt>
                <c:pt idx="1943">
                  <c:v>14.711</c:v>
                </c:pt>
                <c:pt idx="1944">
                  <c:v>14.717000000000001</c:v>
                </c:pt>
                <c:pt idx="1945">
                  <c:v>14.722</c:v>
                </c:pt>
                <c:pt idx="1946">
                  <c:v>14.728</c:v>
                </c:pt>
                <c:pt idx="1947">
                  <c:v>14.734</c:v>
                </c:pt>
                <c:pt idx="1948">
                  <c:v>14.74</c:v>
                </c:pt>
                <c:pt idx="1949">
                  <c:v>14.744999999999999</c:v>
                </c:pt>
                <c:pt idx="1950">
                  <c:v>14.750999999999999</c:v>
                </c:pt>
                <c:pt idx="1951">
                  <c:v>14.757</c:v>
                </c:pt>
                <c:pt idx="1952">
                  <c:v>14.762</c:v>
                </c:pt>
                <c:pt idx="1953">
                  <c:v>14.768000000000001</c:v>
                </c:pt>
                <c:pt idx="1954">
                  <c:v>14.773999999999999</c:v>
                </c:pt>
                <c:pt idx="1955">
                  <c:v>14.78</c:v>
                </c:pt>
                <c:pt idx="1956">
                  <c:v>14.785</c:v>
                </c:pt>
                <c:pt idx="1957">
                  <c:v>14.791</c:v>
                </c:pt>
                <c:pt idx="1958">
                  <c:v>14.797000000000001</c:v>
                </c:pt>
                <c:pt idx="1959">
                  <c:v>14.802</c:v>
                </c:pt>
                <c:pt idx="1960">
                  <c:v>14.808</c:v>
                </c:pt>
                <c:pt idx="1961">
                  <c:v>14.814</c:v>
                </c:pt>
                <c:pt idx="1962">
                  <c:v>14.82</c:v>
                </c:pt>
                <c:pt idx="1963">
                  <c:v>14.824999999999999</c:v>
                </c:pt>
                <c:pt idx="1964">
                  <c:v>14.831</c:v>
                </c:pt>
                <c:pt idx="1965">
                  <c:v>14.837</c:v>
                </c:pt>
                <c:pt idx="1966">
                  <c:v>14.843</c:v>
                </c:pt>
                <c:pt idx="1967">
                  <c:v>14.848000000000001</c:v>
                </c:pt>
                <c:pt idx="1968">
                  <c:v>14.853999999999999</c:v>
                </c:pt>
                <c:pt idx="1969">
                  <c:v>14.86</c:v>
                </c:pt>
                <c:pt idx="1970">
                  <c:v>14.865</c:v>
                </c:pt>
                <c:pt idx="1971">
                  <c:v>14.871</c:v>
                </c:pt>
                <c:pt idx="1972">
                  <c:v>14.877000000000001</c:v>
                </c:pt>
                <c:pt idx="1973">
                  <c:v>14.882999999999999</c:v>
                </c:pt>
                <c:pt idx="1974">
                  <c:v>14.888</c:v>
                </c:pt>
                <c:pt idx="1975">
                  <c:v>14.894</c:v>
                </c:pt>
                <c:pt idx="1976">
                  <c:v>14.9</c:v>
                </c:pt>
                <c:pt idx="1977">
                  <c:v>14.904999999999999</c:v>
                </c:pt>
                <c:pt idx="1978">
                  <c:v>14.911</c:v>
                </c:pt>
                <c:pt idx="1979">
                  <c:v>14.917</c:v>
                </c:pt>
                <c:pt idx="1980">
                  <c:v>14.923</c:v>
                </c:pt>
                <c:pt idx="1981">
                  <c:v>14.928000000000001</c:v>
                </c:pt>
                <c:pt idx="1982">
                  <c:v>14.933999999999999</c:v>
                </c:pt>
                <c:pt idx="1983">
                  <c:v>14.94</c:v>
                </c:pt>
                <c:pt idx="1984">
                  <c:v>14.946</c:v>
                </c:pt>
                <c:pt idx="1985">
                  <c:v>14.951000000000001</c:v>
                </c:pt>
                <c:pt idx="1986">
                  <c:v>14.957000000000001</c:v>
                </c:pt>
                <c:pt idx="1987">
                  <c:v>14.962999999999999</c:v>
                </c:pt>
                <c:pt idx="1988">
                  <c:v>14.968</c:v>
                </c:pt>
                <c:pt idx="1989">
                  <c:v>14.974</c:v>
                </c:pt>
                <c:pt idx="1990">
                  <c:v>14.98</c:v>
                </c:pt>
                <c:pt idx="1991">
                  <c:v>14.986000000000001</c:v>
                </c:pt>
                <c:pt idx="1992">
                  <c:v>14.991</c:v>
                </c:pt>
                <c:pt idx="1993">
                  <c:v>14.997</c:v>
                </c:pt>
                <c:pt idx="1994">
                  <c:v>15.003</c:v>
                </c:pt>
                <c:pt idx="1995">
                  <c:v>15.007999999999999</c:v>
                </c:pt>
                <c:pt idx="1996">
                  <c:v>15.013999999999999</c:v>
                </c:pt>
                <c:pt idx="1997">
                  <c:v>15.02</c:v>
                </c:pt>
                <c:pt idx="1998">
                  <c:v>15.026</c:v>
                </c:pt>
                <c:pt idx="1999">
                  <c:v>15.031000000000001</c:v>
                </c:pt>
                <c:pt idx="2000">
                  <c:v>15.037000000000001</c:v>
                </c:pt>
                <c:pt idx="2001">
                  <c:v>15.042999999999999</c:v>
                </c:pt>
                <c:pt idx="2002">
                  <c:v>15.048999999999999</c:v>
                </c:pt>
                <c:pt idx="2003">
                  <c:v>15.054</c:v>
                </c:pt>
                <c:pt idx="2004">
                  <c:v>15.06</c:v>
                </c:pt>
                <c:pt idx="2005">
                  <c:v>15.066000000000001</c:v>
                </c:pt>
                <c:pt idx="2006">
                  <c:v>15.071</c:v>
                </c:pt>
                <c:pt idx="2007">
                  <c:v>15.077</c:v>
                </c:pt>
                <c:pt idx="2008">
                  <c:v>15.083</c:v>
                </c:pt>
                <c:pt idx="2009">
                  <c:v>15.089</c:v>
                </c:pt>
                <c:pt idx="2010">
                  <c:v>15.093999999999999</c:v>
                </c:pt>
                <c:pt idx="2011">
                  <c:v>15.1</c:v>
                </c:pt>
                <c:pt idx="2012">
                  <c:v>15.106</c:v>
                </c:pt>
                <c:pt idx="2013">
                  <c:v>15.111000000000001</c:v>
                </c:pt>
                <c:pt idx="2014">
                  <c:v>15.117000000000001</c:v>
                </c:pt>
                <c:pt idx="2015">
                  <c:v>15.122999999999999</c:v>
                </c:pt>
                <c:pt idx="2016">
                  <c:v>15.129</c:v>
                </c:pt>
                <c:pt idx="2017">
                  <c:v>15.134</c:v>
                </c:pt>
                <c:pt idx="2018">
                  <c:v>15.14</c:v>
                </c:pt>
                <c:pt idx="2019">
                  <c:v>15.146000000000001</c:v>
                </c:pt>
                <c:pt idx="2020">
                  <c:v>15.151999999999999</c:v>
                </c:pt>
                <c:pt idx="2021">
                  <c:v>15.157</c:v>
                </c:pt>
                <c:pt idx="2022">
                  <c:v>15.163</c:v>
                </c:pt>
                <c:pt idx="2023">
                  <c:v>15.169</c:v>
                </c:pt>
                <c:pt idx="2024">
                  <c:v>15.173999999999999</c:v>
                </c:pt>
                <c:pt idx="2025">
                  <c:v>15.18</c:v>
                </c:pt>
                <c:pt idx="2026">
                  <c:v>15.186</c:v>
                </c:pt>
                <c:pt idx="2027">
                  <c:v>15.192</c:v>
                </c:pt>
                <c:pt idx="2028">
                  <c:v>15.196999999999999</c:v>
                </c:pt>
                <c:pt idx="2029">
                  <c:v>15.202999999999999</c:v>
                </c:pt>
                <c:pt idx="2030">
                  <c:v>15.209</c:v>
                </c:pt>
                <c:pt idx="2031">
                  <c:v>15.214</c:v>
                </c:pt>
                <c:pt idx="2032">
                  <c:v>15.22</c:v>
                </c:pt>
                <c:pt idx="2033">
                  <c:v>15.226000000000001</c:v>
                </c:pt>
                <c:pt idx="2034">
                  <c:v>15.231999999999999</c:v>
                </c:pt>
                <c:pt idx="2035">
                  <c:v>15.237</c:v>
                </c:pt>
                <c:pt idx="2036">
                  <c:v>15.243</c:v>
                </c:pt>
                <c:pt idx="2037">
                  <c:v>15.249000000000001</c:v>
                </c:pt>
                <c:pt idx="2038">
                  <c:v>15.255000000000001</c:v>
                </c:pt>
                <c:pt idx="2039">
                  <c:v>15.26</c:v>
                </c:pt>
                <c:pt idx="2040">
                  <c:v>15.266</c:v>
                </c:pt>
                <c:pt idx="2041">
                  <c:v>15.272</c:v>
                </c:pt>
                <c:pt idx="2042">
                  <c:v>15.276999999999999</c:v>
                </c:pt>
                <c:pt idx="2043">
                  <c:v>15.282999999999999</c:v>
                </c:pt>
                <c:pt idx="2044">
                  <c:v>15.289</c:v>
                </c:pt>
                <c:pt idx="2045">
                  <c:v>15.295</c:v>
                </c:pt>
                <c:pt idx="2046">
                  <c:v>15.3</c:v>
                </c:pt>
                <c:pt idx="2047">
                  <c:v>15.305999999999999</c:v>
                </c:pt>
                <c:pt idx="2048">
                  <c:v>15.311999999999999</c:v>
                </c:pt>
                <c:pt idx="2049">
                  <c:v>15.317</c:v>
                </c:pt>
                <c:pt idx="2050">
                  <c:v>15.323</c:v>
                </c:pt>
                <c:pt idx="2051">
                  <c:v>15.329000000000001</c:v>
                </c:pt>
                <c:pt idx="2052">
                  <c:v>15.335000000000001</c:v>
                </c:pt>
                <c:pt idx="2053">
                  <c:v>15.34</c:v>
                </c:pt>
                <c:pt idx="2054">
                  <c:v>15.346</c:v>
                </c:pt>
                <c:pt idx="2055">
                  <c:v>15.352</c:v>
                </c:pt>
                <c:pt idx="2056">
                  <c:v>15.358000000000001</c:v>
                </c:pt>
                <c:pt idx="2057">
                  <c:v>15.363</c:v>
                </c:pt>
                <c:pt idx="2058">
                  <c:v>15.369</c:v>
                </c:pt>
                <c:pt idx="2059">
                  <c:v>15.375</c:v>
                </c:pt>
                <c:pt idx="2060">
                  <c:v>15.38</c:v>
                </c:pt>
                <c:pt idx="2061">
                  <c:v>15.385999999999999</c:v>
                </c:pt>
                <c:pt idx="2062">
                  <c:v>15.391999999999999</c:v>
                </c:pt>
                <c:pt idx="2063">
                  <c:v>15.398</c:v>
                </c:pt>
                <c:pt idx="2064">
                  <c:v>15.403</c:v>
                </c:pt>
                <c:pt idx="2065">
                  <c:v>15.409000000000001</c:v>
                </c:pt>
                <c:pt idx="2066">
                  <c:v>15.414999999999999</c:v>
                </c:pt>
                <c:pt idx="2067">
                  <c:v>15.42</c:v>
                </c:pt>
                <c:pt idx="2068">
                  <c:v>15.426</c:v>
                </c:pt>
                <c:pt idx="2069">
                  <c:v>15.432</c:v>
                </c:pt>
                <c:pt idx="2070">
                  <c:v>15.438000000000001</c:v>
                </c:pt>
                <c:pt idx="2071">
                  <c:v>15.443</c:v>
                </c:pt>
                <c:pt idx="2072">
                  <c:v>15.449</c:v>
                </c:pt>
                <c:pt idx="2073">
                  <c:v>15.455</c:v>
                </c:pt>
                <c:pt idx="2074">
                  <c:v>15.46</c:v>
                </c:pt>
                <c:pt idx="2075">
                  <c:v>15.465999999999999</c:v>
                </c:pt>
                <c:pt idx="2076">
                  <c:v>15.472</c:v>
                </c:pt>
                <c:pt idx="2077">
                  <c:v>15.478</c:v>
                </c:pt>
                <c:pt idx="2078">
                  <c:v>15.483000000000001</c:v>
                </c:pt>
                <c:pt idx="2079">
                  <c:v>15.489000000000001</c:v>
                </c:pt>
                <c:pt idx="2080">
                  <c:v>15.494999999999999</c:v>
                </c:pt>
                <c:pt idx="2081">
                  <c:v>15.500999999999999</c:v>
                </c:pt>
                <c:pt idx="2082">
                  <c:v>15.506</c:v>
                </c:pt>
                <c:pt idx="2083">
                  <c:v>15.512</c:v>
                </c:pt>
                <c:pt idx="2084">
                  <c:v>15.518000000000001</c:v>
                </c:pt>
                <c:pt idx="2085">
                  <c:v>15.523</c:v>
                </c:pt>
                <c:pt idx="2086">
                  <c:v>15.529</c:v>
                </c:pt>
                <c:pt idx="2087">
                  <c:v>15.535</c:v>
                </c:pt>
                <c:pt idx="2088">
                  <c:v>15.541</c:v>
                </c:pt>
                <c:pt idx="2089">
                  <c:v>15.545999999999999</c:v>
                </c:pt>
                <c:pt idx="2090">
                  <c:v>15.552</c:v>
                </c:pt>
                <c:pt idx="2091">
                  <c:v>15.558</c:v>
                </c:pt>
                <c:pt idx="2092">
                  <c:v>15.563000000000001</c:v>
                </c:pt>
                <c:pt idx="2093">
                  <c:v>15.569000000000001</c:v>
                </c:pt>
                <c:pt idx="2094">
                  <c:v>15.574999999999999</c:v>
                </c:pt>
                <c:pt idx="2095">
                  <c:v>15.581</c:v>
                </c:pt>
                <c:pt idx="2096">
                  <c:v>15.586</c:v>
                </c:pt>
                <c:pt idx="2097">
                  <c:v>15.592000000000001</c:v>
                </c:pt>
                <c:pt idx="2098">
                  <c:v>15.598000000000001</c:v>
                </c:pt>
                <c:pt idx="2099">
                  <c:v>15.603999999999999</c:v>
                </c:pt>
                <c:pt idx="2100">
                  <c:v>15.609</c:v>
                </c:pt>
                <c:pt idx="2101">
                  <c:v>15.615</c:v>
                </c:pt>
                <c:pt idx="2102">
                  <c:v>15.621</c:v>
                </c:pt>
                <c:pt idx="2103">
                  <c:v>15.625999999999999</c:v>
                </c:pt>
                <c:pt idx="2104">
                  <c:v>15.632</c:v>
                </c:pt>
                <c:pt idx="2105">
                  <c:v>15.638</c:v>
                </c:pt>
                <c:pt idx="2106">
                  <c:v>15.644</c:v>
                </c:pt>
                <c:pt idx="2107">
                  <c:v>15.648999999999999</c:v>
                </c:pt>
                <c:pt idx="2108">
                  <c:v>15.654999999999999</c:v>
                </c:pt>
                <c:pt idx="2109">
                  <c:v>15.661</c:v>
                </c:pt>
                <c:pt idx="2110">
                  <c:v>15.666</c:v>
                </c:pt>
                <c:pt idx="2111">
                  <c:v>15.672000000000001</c:v>
                </c:pt>
                <c:pt idx="2112">
                  <c:v>15.678000000000001</c:v>
                </c:pt>
                <c:pt idx="2113">
                  <c:v>15.683999999999999</c:v>
                </c:pt>
                <c:pt idx="2114">
                  <c:v>15.689</c:v>
                </c:pt>
                <c:pt idx="2115">
                  <c:v>15.695</c:v>
                </c:pt>
                <c:pt idx="2116">
                  <c:v>15.701000000000001</c:v>
                </c:pt>
                <c:pt idx="2117">
                  <c:v>15.707000000000001</c:v>
                </c:pt>
                <c:pt idx="2118">
                  <c:v>15.712</c:v>
                </c:pt>
                <c:pt idx="2119">
                  <c:v>15.718</c:v>
                </c:pt>
                <c:pt idx="2120">
                  <c:v>15.724</c:v>
                </c:pt>
                <c:pt idx="2121">
                  <c:v>15.728999999999999</c:v>
                </c:pt>
                <c:pt idx="2122">
                  <c:v>15.734999999999999</c:v>
                </c:pt>
                <c:pt idx="2123">
                  <c:v>15.741</c:v>
                </c:pt>
                <c:pt idx="2124">
                  <c:v>15.747</c:v>
                </c:pt>
                <c:pt idx="2125">
                  <c:v>15.752000000000001</c:v>
                </c:pt>
                <c:pt idx="2126">
                  <c:v>15.757999999999999</c:v>
                </c:pt>
                <c:pt idx="2127">
                  <c:v>15.763999999999999</c:v>
                </c:pt>
                <c:pt idx="2128">
                  <c:v>15.769</c:v>
                </c:pt>
                <c:pt idx="2129">
                  <c:v>15.775</c:v>
                </c:pt>
                <c:pt idx="2130">
                  <c:v>15.781000000000001</c:v>
                </c:pt>
                <c:pt idx="2131">
                  <c:v>15.787000000000001</c:v>
                </c:pt>
                <c:pt idx="2132">
                  <c:v>15.792</c:v>
                </c:pt>
                <c:pt idx="2133">
                  <c:v>15.798</c:v>
                </c:pt>
                <c:pt idx="2134">
                  <c:v>15.804</c:v>
                </c:pt>
                <c:pt idx="2135">
                  <c:v>15.81</c:v>
                </c:pt>
                <c:pt idx="2136">
                  <c:v>15.815</c:v>
                </c:pt>
                <c:pt idx="2137">
                  <c:v>15.821</c:v>
                </c:pt>
                <c:pt idx="2138">
                  <c:v>15.827</c:v>
                </c:pt>
                <c:pt idx="2139">
                  <c:v>15.832000000000001</c:v>
                </c:pt>
                <c:pt idx="2140">
                  <c:v>15.837999999999999</c:v>
                </c:pt>
                <c:pt idx="2141">
                  <c:v>15.843999999999999</c:v>
                </c:pt>
                <c:pt idx="2142">
                  <c:v>15.85</c:v>
                </c:pt>
                <c:pt idx="2143">
                  <c:v>15.855</c:v>
                </c:pt>
                <c:pt idx="2144">
                  <c:v>15.861000000000001</c:v>
                </c:pt>
                <c:pt idx="2145">
                  <c:v>15.867000000000001</c:v>
                </c:pt>
                <c:pt idx="2146">
                  <c:v>15.872</c:v>
                </c:pt>
                <c:pt idx="2147">
                  <c:v>15.878</c:v>
                </c:pt>
                <c:pt idx="2148">
                  <c:v>15.884</c:v>
                </c:pt>
                <c:pt idx="2149">
                  <c:v>15.89</c:v>
                </c:pt>
                <c:pt idx="2150">
                  <c:v>15.895</c:v>
                </c:pt>
                <c:pt idx="2151">
                  <c:v>15.901</c:v>
                </c:pt>
                <c:pt idx="2152">
                  <c:v>15.907</c:v>
                </c:pt>
                <c:pt idx="2153">
                  <c:v>15.913</c:v>
                </c:pt>
                <c:pt idx="2154">
                  <c:v>15.917999999999999</c:v>
                </c:pt>
                <c:pt idx="2155">
                  <c:v>15.923999999999999</c:v>
                </c:pt>
                <c:pt idx="2156">
                  <c:v>15.93</c:v>
                </c:pt>
                <c:pt idx="2157">
                  <c:v>15.935</c:v>
                </c:pt>
                <c:pt idx="2158">
                  <c:v>15.941000000000001</c:v>
                </c:pt>
                <c:pt idx="2159">
                  <c:v>15.946999999999999</c:v>
                </c:pt>
                <c:pt idx="2160">
                  <c:v>15.952999999999999</c:v>
                </c:pt>
                <c:pt idx="2161">
                  <c:v>15.958</c:v>
                </c:pt>
                <c:pt idx="2162">
                  <c:v>15.964</c:v>
                </c:pt>
                <c:pt idx="2163">
                  <c:v>15.97</c:v>
                </c:pt>
                <c:pt idx="2164">
                  <c:v>15.975</c:v>
                </c:pt>
                <c:pt idx="2165">
                  <c:v>15.981</c:v>
                </c:pt>
                <c:pt idx="2166">
                  <c:v>15.987</c:v>
                </c:pt>
                <c:pt idx="2167">
                  <c:v>15.993</c:v>
                </c:pt>
                <c:pt idx="2168">
                  <c:v>15.997999999999999</c:v>
                </c:pt>
                <c:pt idx="2169">
                  <c:v>16.004000000000001</c:v>
                </c:pt>
                <c:pt idx="2170">
                  <c:v>16.010000000000002</c:v>
                </c:pt>
                <c:pt idx="2171">
                  <c:v>16.015999999999998</c:v>
                </c:pt>
                <c:pt idx="2172">
                  <c:v>16.021000000000001</c:v>
                </c:pt>
                <c:pt idx="2173">
                  <c:v>16.027000000000001</c:v>
                </c:pt>
                <c:pt idx="2174">
                  <c:v>16.033000000000001</c:v>
                </c:pt>
                <c:pt idx="2175">
                  <c:v>16.038</c:v>
                </c:pt>
                <c:pt idx="2176">
                  <c:v>16.044</c:v>
                </c:pt>
                <c:pt idx="2177">
                  <c:v>16.05</c:v>
                </c:pt>
                <c:pt idx="2178">
                  <c:v>16.056000000000001</c:v>
                </c:pt>
                <c:pt idx="2179">
                  <c:v>16.061</c:v>
                </c:pt>
                <c:pt idx="2180">
                  <c:v>16.067</c:v>
                </c:pt>
                <c:pt idx="2181">
                  <c:v>16.073</c:v>
                </c:pt>
                <c:pt idx="2182">
                  <c:v>16.077999999999999</c:v>
                </c:pt>
                <c:pt idx="2183">
                  <c:v>16.084</c:v>
                </c:pt>
                <c:pt idx="2184">
                  <c:v>16.09</c:v>
                </c:pt>
                <c:pt idx="2185">
                  <c:v>16.096</c:v>
                </c:pt>
                <c:pt idx="2186">
                  <c:v>16.100999999999999</c:v>
                </c:pt>
                <c:pt idx="2187">
                  <c:v>16.106999999999999</c:v>
                </c:pt>
                <c:pt idx="2188">
                  <c:v>16.113</c:v>
                </c:pt>
                <c:pt idx="2189">
                  <c:v>16.119</c:v>
                </c:pt>
                <c:pt idx="2190">
                  <c:v>16.123999999999999</c:v>
                </c:pt>
                <c:pt idx="2191">
                  <c:v>16.13</c:v>
                </c:pt>
                <c:pt idx="2192">
                  <c:v>16.135999999999999</c:v>
                </c:pt>
                <c:pt idx="2193">
                  <c:v>16.140999999999998</c:v>
                </c:pt>
                <c:pt idx="2194">
                  <c:v>16.146999999999998</c:v>
                </c:pt>
                <c:pt idx="2195">
                  <c:v>16.152999999999999</c:v>
                </c:pt>
                <c:pt idx="2196">
                  <c:v>16.158999999999999</c:v>
                </c:pt>
                <c:pt idx="2197">
                  <c:v>16.164000000000001</c:v>
                </c:pt>
                <c:pt idx="2198">
                  <c:v>16.170000000000002</c:v>
                </c:pt>
                <c:pt idx="2199">
                  <c:v>16.175999999999998</c:v>
                </c:pt>
                <c:pt idx="2200">
                  <c:v>16.181000000000001</c:v>
                </c:pt>
                <c:pt idx="2201">
                  <c:v>16.187000000000001</c:v>
                </c:pt>
                <c:pt idx="2202">
                  <c:v>16.193000000000001</c:v>
                </c:pt>
                <c:pt idx="2203">
                  <c:v>16.199000000000002</c:v>
                </c:pt>
                <c:pt idx="2204">
                  <c:v>16.204000000000001</c:v>
                </c:pt>
                <c:pt idx="2205">
                  <c:v>16.21</c:v>
                </c:pt>
                <c:pt idx="2206">
                  <c:v>16.216000000000001</c:v>
                </c:pt>
                <c:pt idx="2207">
                  <c:v>16.222000000000001</c:v>
                </c:pt>
                <c:pt idx="2208">
                  <c:v>16.227</c:v>
                </c:pt>
                <c:pt idx="2209">
                  <c:v>16.233000000000001</c:v>
                </c:pt>
                <c:pt idx="2210">
                  <c:v>16.239000000000001</c:v>
                </c:pt>
                <c:pt idx="2211">
                  <c:v>16.244</c:v>
                </c:pt>
                <c:pt idx="2212">
                  <c:v>16.25</c:v>
                </c:pt>
                <c:pt idx="2213">
                  <c:v>16.256</c:v>
                </c:pt>
                <c:pt idx="2214">
                  <c:v>16.262</c:v>
                </c:pt>
                <c:pt idx="2215">
                  <c:v>16.266999999999999</c:v>
                </c:pt>
                <c:pt idx="2216">
                  <c:v>16.273</c:v>
                </c:pt>
                <c:pt idx="2217">
                  <c:v>16.279</c:v>
                </c:pt>
                <c:pt idx="2218">
                  <c:v>16.283999999999999</c:v>
                </c:pt>
                <c:pt idx="2219">
                  <c:v>16.29</c:v>
                </c:pt>
                <c:pt idx="2220">
                  <c:v>16.295999999999999</c:v>
                </c:pt>
                <c:pt idx="2221">
                  <c:v>16.302</c:v>
                </c:pt>
                <c:pt idx="2222">
                  <c:v>16.306999999999999</c:v>
                </c:pt>
                <c:pt idx="2223">
                  <c:v>16.312999999999999</c:v>
                </c:pt>
                <c:pt idx="2224">
                  <c:v>16.318999999999999</c:v>
                </c:pt>
                <c:pt idx="2225">
                  <c:v>16.324999999999999</c:v>
                </c:pt>
                <c:pt idx="2226">
                  <c:v>16.329999999999998</c:v>
                </c:pt>
                <c:pt idx="2227">
                  <c:v>16.335999999999999</c:v>
                </c:pt>
                <c:pt idx="2228">
                  <c:v>16.341999999999999</c:v>
                </c:pt>
                <c:pt idx="2229">
                  <c:v>16.347000000000001</c:v>
                </c:pt>
                <c:pt idx="2230">
                  <c:v>16.353000000000002</c:v>
                </c:pt>
                <c:pt idx="2231">
                  <c:v>16.359000000000002</c:v>
                </c:pt>
                <c:pt idx="2232">
                  <c:v>16.364999999999998</c:v>
                </c:pt>
                <c:pt idx="2233">
                  <c:v>16.37</c:v>
                </c:pt>
                <c:pt idx="2234">
                  <c:v>16.376000000000001</c:v>
                </c:pt>
                <c:pt idx="2235">
                  <c:v>16.382000000000001</c:v>
                </c:pt>
                <c:pt idx="2236">
                  <c:v>16.387</c:v>
                </c:pt>
                <c:pt idx="2237">
                  <c:v>16.393000000000001</c:v>
                </c:pt>
                <c:pt idx="2238">
                  <c:v>16.399000000000001</c:v>
                </c:pt>
                <c:pt idx="2239">
                  <c:v>16.405000000000001</c:v>
                </c:pt>
                <c:pt idx="2240">
                  <c:v>16.41</c:v>
                </c:pt>
                <c:pt idx="2241">
                  <c:v>16.416</c:v>
                </c:pt>
                <c:pt idx="2242">
                  <c:v>16.422000000000001</c:v>
                </c:pt>
                <c:pt idx="2243">
                  <c:v>16.428000000000001</c:v>
                </c:pt>
                <c:pt idx="2244">
                  <c:v>16.433</c:v>
                </c:pt>
                <c:pt idx="2245">
                  <c:v>16.439</c:v>
                </c:pt>
                <c:pt idx="2246">
                  <c:v>16.445</c:v>
                </c:pt>
                <c:pt idx="2247">
                  <c:v>16.45</c:v>
                </c:pt>
                <c:pt idx="2248">
                  <c:v>16.456</c:v>
                </c:pt>
                <c:pt idx="2249">
                  <c:v>16.462</c:v>
                </c:pt>
                <c:pt idx="2250">
                  <c:v>16.468</c:v>
                </c:pt>
                <c:pt idx="2251">
                  <c:v>16.472999999999999</c:v>
                </c:pt>
                <c:pt idx="2252">
                  <c:v>16.478999999999999</c:v>
                </c:pt>
                <c:pt idx="2253">
                  <c:v>16.484999999999999</c:v>
                </c:pt>
                <c:pt idx="2254">
                  <c:v>16.489999999999998</c:v>
                </c:pt>
                <c:pt idx="2255">
                  <c:v>16.495999999999999</c:v>
                </c:pt>
                <c:pt idx="2256">
                  <c:v>16.501999999999999</c:v>
                </c:pt>
                <c:pt idx="2257">
                  <c:v>16.507999999999999</c:v>
                </c:pt>
                <c:pt idx="2258">
                  <c:v>16.513000000000002</c:v>
                </c:pt>
                <c:pt idx="2259">
                  <c:v>16.518999999999998</c:v>
                </c:pt>
                <c:pt idx="2260">
                  <c:v>16.524999999999999</c:v>
                </c:pt>
                <c:pt idx="2261">
                  <c:v>16.530999999999999</c:v>
                </c:pt>
                <c:pt idx="2262">
                  <c:v>16.536000000000001</c:v>
                </c:pt>
                <c:pt idx="2263">
                  <c:v>16.542000000000002</c:v>
                </c:pt>
                <c:pt idx="2264">
                  <c:v>16.547999999999998</c:v>
                </c:pt>
                <c:pt idx="2265">
                  <c:v>16.553000000000001</c:v>
                </c:pt>
                <c:pt idx="2266">
                  <c:v>16.559000000000001</c:v>
                </c:pt>
                <c:pt idx="2267">
                  <c:v>16.565000000000001</c:v>
                </c:pt>
                <c:pt idx="2268">
                  <c:v>16.571000000000002</c:v>
                </c:pt>
                <c:pt idx="2269">
                  <c:v>16.576000000000001</c:v>
                </c:pt>
                <c:pt idx="2270">
                  <c:v>16.582000000000001</c:v>
                </c:pt>
                <c:pt idx="2271">
                  <c:v>16.588000000000001</c:v>
                </c:pt>
                <c:pt idx="2272">
                  <c:v>16.593</c:v>
                </c:pt>
                <c:pt idx="2273">
                  <c:v>16.599</c:v>
                </c:pt>
                <c:pt idx="2274">
                  <c:v>16.605</c:v>
                </c:pt>
                <c:pt idx="2275">
                  <c:v>16.611000000000001</c:v>
                </c:pt>
                <c:pt idx="2276">
                  <c:v>16.616</c:v>
                </c:pt>
                <c:pt idx="2277">
                  <c:v>16.622</c:v>
                </c:pt>
                <c:pt idx="2278">
                  <c:v>16.628</c:v>
                </c:pt>
                <c:pt idx="2279">
                  <c:v>16.634</c:v>
                </c:pt>
                <c:pt idx="2280">
                  <c:v>16.638999999999999</c:v>
                </c:pt>
                <c:pt idx="2281">
                  <c:v>16.645</c:v>
                </c:pt>
                <c:pt idx="2282">
                  <c:v>16.651</c:v>
                </c:pt>
                <c:pt idx="2283">
                  <c:v>16.655999999999999</c:v>
                </c:pt>
                <c:pt idx="2284">
                  <c:v>16.661999999999999</c:v>
                </c:pt>
                <c:pt idx="2285">
                  <c:v>16.667999999999999</c:v>
                </c:pt>
                <c:pt idx="2286">
                  <c:v>16.673999999999999</c:v>
                </c:pt>
                <c:pt idx="2287">
                  <c:v>16.678999999999998</c:v>
                </c:pt>
                <c:pt idx="2288">
                  <c:v>16.684999999999999</c:v>
                </c:pt>
                <c:pt idx="2289">
                  <c:v>16.690999999999999</c:v>
                </c:pt>
                <c:pt idx="2290">
                  <c:v>16.696000000000002</c:v>
                </c:pt>
                <c:pt idx="2291">
                  <c:v>16.702000000000002</c:v>
                </c:pt>
                <c:pt idx="2292">
                  <c:v>16.707999999999998</c:v>
                </c:pt>
                <c:pt idx="2293">
                  <c:v>16.713999999999999</c:v>
                </c:pt>
                <c:pt idx="2294">
                  <c:v>16.719000000000001</c:v>
                </c:pt>
                <c:pt idx="2295">
                  <c:v>16.725000000000001</c:v>
                </c:pt>
                <c:pt idx="2296">
                  <c:v>16.731000000000002</c:v>
                </c:pt>
                <c:pt idx="2297">
                  <c:v>16.736000000000001</c:v>
                </c:pt>
                <c:pt idx="2298">
                  <c:v>16.742000000000001</c:v>
                </c:pt>
                <c:pt idx="2299">
                  <c:v>16.748000000000001</c:v>
                </c:pt>
                <c:pt idx="2300">
                  <c:v>16.754000000000001</c:v>
                </c:pt>
                <c:pt idx="2301">
                  <c:v>16.759</c:v>
                </c:pt>
                <c:pt idx="2302">
                  <c:v>16.765000000000001</c:v>
                </c:pt>
                <c:pt idx="2303">
                  <c:v>16.771000000000001</c:v>
                </c:pt>
                <c:pt idx="2304">
                  <c:v>16.777000000000001</c:v>
                </c:pt>
                <c:pt idx="2305">
                  <c:v>16.782</c:v>
                </c:pt>
                <c:pt idx="2306">
                  <c:v>16.788</c:v>
                </c:pt>
                <c:pt idx="2307">
                  <c:v>16.794</c:v>
                </c:pt>
                <c:pt idx="2308">
                  <c:v>16.798999999999999</c:v>
                </c:pt>
                <c:pt idx="2309">
                  <c:v>16.805</c:v>
                </c:pt>
                <c:pt idx="2310">
                  <c:v>16.811</c:v>
                </c:pt>
                <c:pt idx="2311">
                  <c:v>16.817</c:v>
                </c:pt>
                <c:pt idx="2312">
                  <c:v>16.821999999999999</c:v>
                </c:pt>
                <c:pt idx="2313">
                  <c:v>16.827999999999999</c:v>
                </c:pt>
                <c:pt idx="2314">
                  <c:v>16.834</c:v>
                </c:pt>
                <c:pt idx="2315">
                  <c:v>16.84</c:v>
                </c:pt>
                <c:pt idx="2316">
                  <c:v>16.844999999999999</c:v>
                </c:pt>
                <c:pt idx="2317">
                  <c:v>16.850999999999999</c:v>
                </c:pt>
                <c:pt idx="2318">
                  <c:v>16.856999999999999</c:v>
                </c:pt>
                <c:pt idx="2319">
                  <c:v>16.861999999999998</c:v>
                </c:pt>
                <c:pt idx="2320">
                  <c:v>16.867999999999999</c:v>
                </c:pt>
                <c:pt idx="2321">
                  <c:v>16.873999999999999</c:v>
                </c:pt>
                <c:pt idx="2322">
                  <c:v>16.88</c:v>
                </c:pt>
                <c:pt idx="2323">
                  <c:v>16.885000000000002</c:v>
                </c:pt>
                <c:pt idx="2324">
                  <c:v>16.890999999999998</c:v>
                </c:pt>
                <c:pt idx="2325">
                  <c:v>16.896999999999998</c:v>
                </c:pt>
                <c:pt idx="2326">
                  <c:v>16.902000000000001</c:v>
                </c:pt>
                <c:pt idx="2327">
                  <c:v>16.908000000000001</c:v>
                </c:pt>
                <c:pt idx="2328">
                  <c:v>16.914000000000001</c:v>
                </c:pt>
                <c:pt idx="2329">
                  <c:v>16.920000000000002</c:v>
                </c:pt>
                <c:pt idx="2330">
                  <c:v>16.925000000000001</c:v>
                </c:pt>
                <c:pt idx="2331">
                  <c:v>16.931000000000001</c:v>
                </c:pt>
                <c:pt idx="2332">
                  <c:v>16.937000000000001</c:v>
                </c:pt>
                <c:pt idx="2333">
                  <c:v>16.942</c:v>
                </c:pt>
                <c:pt idx="2334">
                  <c:v>16.948</c:v>
                </c:pt>
                <c:pt idx="2335">
                  <c:v>16.954000000000001</c:v>
                </c:pt>
                <c:pt idx="2336">
                  <c:v>16.96</c:v>
                </c:pt>
                <c:pt idx="2337">
                  <c:v>16.965</c:v>
                </c:pt>
                <c:pt idx="2338">
                  <c:v>16.971</c:v>
                </c:pt>
                <c:pt idx="2339">
                  <c:v>16.977</c:v>
                </c:pt>
                <c:pt idx="2340">
                  <c:v>16.983000000000001</c:v>
                </c:pt>
                <c:pt idx="2341">
                  <c:v>16.988</c:v>
                </c:pt>
                <c:pt idx="2342">
                  <c:v>16.994</c:v>
                </c:pt>
                <c:pt idx="2343">
                  <c:v>17</c:v>
                </c:pt>
                <c:pt idx="2344">
                  <c:v>17.004999999999999</c:v>
                </c:pt>
                <c:pt idx="2345">
                  <c:v>17.010999999999999</c:v>
                </c:pt>
                <c:pt idx="2346">
                  <c:v>17.016999999999999</c:v>
                </c:pt>
                <c:pt idx="2347">
                  <c:v>17.023</c:v>
                </c:pt>
                <c:pt idx="2348">
                  <c:v>17.027999999999999</c:v>
                </c:pt>
                <c:pt idx="2349">
                  <c:v>17.033999999999999</c:v>
                </c:pt>
                <c:pt idx="2350">
                  <c:v>17.04</c:v>
                </c:pt>
                <c:pt idx="2351">
                  <c:v>17.045999999999999</c:v>
                </c:pt>
                <c:pt idx="2352">
                  <c:v>17.050999999999998</c:v>
                </c:pt>
                <c:pt idx="2353">
                  <c:v>17.056999999999999</c:v>
                </c:pt>
                <c:pt idx="2354">
                  <c:v>17.062999999999999</c:v>
                </c:pt>
                <c:pt idx="2355">
                  <c:v>17.068000000000001</c:v>
                </c:pt>
                <c:pt idx="2356">
                  <c:v>17.074000000000002</c:v>
                </c:pt>
                <c:pt idx="2357">
                  <c:v>17.079999999999998</c:v>
                </c:pt>
                <c:pt idx="2358">
                  <c:v>17.085999999999999</c:v>
                </c:pt>
                <c:pt idx="2359">
                  <c:v>17.091000000000001</c:v>
                </c:pt>
                <c:pt idx="2360">
                  <c:v>17.097000000000001</c:v>
                </c:pt>
                <c:pt idx="2361">
                  <c:v>17.103000000000002</c:v>
                </c:pt>
                <c:pt idx="2362">
                  <c:v>17.108000000000001</c:v>
                </c:pt>
                <c:pt idx="2363">
                  <c:v>17.114000000000001</c:v>
                </c:pt>
                <c:pt idx="2364">
                  <c:v>17.12</c:v>
                </c:pt>
                <c:pt idx="2365">
                  <c:v>17.126000000000001</c:v>
                </c:pt>
                <c:pt idx="2366">
                  <c:v>17.131</c:v>
                </c:pt>
                <c:pt idx="2367">
                  <c:v>17.137</c:v>
                </c:pt>
                <c:pt idx="2368">
                  <c:v>17.143000000000001</c:v>
                </c:pt>
                <c:pt idx="2369">
                  <c:v>17.148</c:v>
                </c:pt>
                <c:pt idx="2370">
                  <c:v>17.154</c:v>
                </c:pt>
                <c:pt idx="2371">
                  <c:v>17.16</c:v>
                </c:pt>
                <c:pt idx="2372">
                  <c:v>17.166</c:v>
                </c:pt>
                <c:pt idx="2373">
                  <c:v>17.170999999999999</c:v>
                </c:pt>
                <c:pt idx="2374">
                  <c:v>17.177</c:v>
                </c:pt>
                <c:pt idx="2375">
                  <c:v>17.183</c:v>
                </c:pt>
                <c:pt idx="2376">
                  <c:v>17.189</c:v>
                </c:pt>
                <c:pt idx="2377">
                  <c:v>17.193999999999999</c:v>
                </c:pt>
                <c:pt idx="2378">
                  <c:v>17.2</c:v>
                </c:pt>
                <c:pt idx="2379">
                  <c:v>17.206</c:v>
                </c:pt>
                <c:pt idx="2380">
                  <c:v>17.210999999999999</c:v>
                </c:pt>
                <c:pt idx="2381">
                  <c:v>17.216999999999999</c:v>
                </c:pt>
                <c:pt idx="2382">
                  <c:v>17.222999999999999</c:v>
                </c:pt>
                <c:pt idx="2383">
                  <c:v>17.228999999999999</c:v>
                </c:pt>
                <c:pt idx="2384">
                  <c:v>17.234000000000002</c:v>
                </c:pt>
                <c:pt idx="2385">
                  <c:v>17.239999999999998</c:v>
                </c:pt>
                <c:pt idx="2386">
                  <c:v>17.245999999999999</c:v>
                </c:pt>
                <c:pt idx="2387">
                  <c:v>17.251000000000001</c:v>
                </c:pt>
                <c:pt idx="2388">
                  <c:v>17.257000000000001</c:v>
                </c:pt>
                <c:pt idx="2389">
                  <c:v>17.263000000000002</c:v>
                </c:pt>
                <c:pt idx="2390">
                  <c:v>17.268999999999998</c:v>
                </c:pt>
                <c:pt idx="2391">
                  <c:v>17.274000000000001</c:v>
                </c:pt>
                <c:pt idx="2392">
                  <c:v>17.28</c:v>
                </c:pt>
                <c:pt idx="2393">
                  <c:v>17.286000000000001</c:v>
                </c:pt>
                <c:pt idx="2394">
                  <c:v>17.292000000000002</c:v>
                </c:pt>
                <c:pt idx="2395">
                  <c:v>17.297000000000001</c:v>
                </c:pt>
                <c:pt idx="2396">
                  <c:v>17.303000000000001</c:v>
                </c:pt>
                <c:pt idx="2397">
                  <c:v>17.309000000000001</c:v>
                </c:pt>
                <c:pt idx="2398">
                  <c:v>17.314</c:v>
                </c:pt>
                <c:pt idx="2399">
                  <c:v>17.32</c:v>
                </c:pt>
                <c:pt idx="2400">
                  <c:v>17.326000000000001</c:v>
                </c:pt>
                <c:pt idx="2401">
                  <c:v>17.332000000000001</c:v>
                </c:pt>
                <c:pt idx="2402">
                  <c:v>17.337</c:v>
                </c:pt>
                <c:pt idx="2403">
                  <c:v>17.343</c:v>
                </c:pt>
                <c:pt idx="2404">
                  <c:v>17.349</c:v>
                </c:pt>
                <c:pt idx="2405">
                  <c:v>17.353999999999999</c:v>
                </c:pt>
                <c:pt idx="2406">
                  <c:v>17.36</c:v>
                </c:pt>
                <c:pt idx="2407">
                  <c:v>17.366</c:v>
                </c:pt>
                <c:pt idx="2408">
                  <c:v>17.372</c:v>
                </c:pt>
                <c:pt idx="2409">
                  <c:v>17.376999999999999</c:v>
                </c:pt>
                <c:pt idx="2410">
                  <c:v>17.382999999999999</c:v>
                </c:pt>
                <c:pt idx="2411">
                  <c:v>17.388999999999999</c:v>
                </c:pt>
                <c:pt idx="2412">
                  <c:v>17.395</c:v>
                </c:pt>
                <c:pt idx="2413">
                  <c:v>17.399999999999999</c:v>
                </c:pt>
                <c:pt idx="2414">
                  <c:v>17.405999999999999</c:v>
                </c:pt>
                <c:pt idx="2415">
                  <c:v>17.411999999999999</c:v>
                </c:pt>
                <c:pt idx="2416">
                  <c:v>17.417000000000002</c:v>
                </c:pt>
                <c:pt idx="2417">
                  <c:v>17.422999999999998</c:v>
                </c:pt>
                <c:pt idx="2418">
                  <c:v>17.428999999999998</c:v>
                </c:pt>
                <c:pt idx="2419">
                  <c:v>17.434999999999999</c:v>
                </c:pt>
                <c:pt idx="2420">
                  <c:v>17.440000000000001</c:v>
                </c:pt>
                <c:pt idx="2421">
                  <c:v>17.446000000000002</c:v>
                </c:pt>
                <c:pt idx="2422">
                  <c:v>17.452000000000002</c:v>
                </c:pt>
                <c:pt idx="2423">
                  <c:v>17.457000000000001</c:v>
                </c:pt>
                <c:pt idx="2424">
                  <c:v>17.463000000000001</c:v>
                </c:pt>
                <c:pt idx="2425">
                  <c:v>17.469000000000001</c:v>
                </c:pt>
                <c:pt idx="2426">
                  <c:v>17.475000000000001</c:v>
                </c:pt>
                <c:pt idx="2427">
                  <c:v>17.48</c:v>
                </c:pt>
                <c:pt idx="2428">
                  <c:v>17.486000000000001</c:v>
                </c:pt>
                <c:pt idx="2429">
                  <c:v>17.492000000000001</c:v>
                </c:pt>
                <c:pt idx="2430">
                  <c:v>17.498000000000001</c:v>
                </c:pt>
                <c:pt idx="2431">
                  <c:v>17.503</c:v>
                </c:pt>
                <c:pt idx="2432">
                  <c:v>17.509</c:v>
                </c:pt>
                <c:pt idx="2433">
                  <c:v>17.515000000000001</c:v>
                </c:pt>
                <c:pt idx="2434">
                  <c:v>17.52</c:v>
                </c:pt>
                <c:pt idx="2435">
                  <c:v>17.526</c:v>
                </c:pt>
                <c:pt idx="2436">
                  <c:v>17.532</c:v>
                </c:pt>
                <c:pt idx="2437">
                  <c:v>17.538</c:v>
                </c:pt>
                <c:pt idx="2438">
                  <c:v>17.542999999999999</c:v>
                </c:pt>
                <c:pt idx="2439">
                  <c:v>17.548999999999999</c:v>
                </c:pt>
                <c:pt idx="2440">
                  <c:v>17.555</c:v>
                </c:pt>
                <c:pt idx="2441">
                  <c:v>17.559999999999999</c:v>
                </c:pt>
                <c:pt idx="2442">
                  <c:v>17.565999999999999</c:v>
                </c:pt>
                <c:pt idx="2443">
                  <c:v>17.571999999999999</c:v>
                </c:pt>
                <c:pt idx="2444">
                  <c:v>17.577999999999999</c:v>
                </c:pt>
                <c:pt idx="2445">
                  <c:v>17.582999999999998</c:v>
                </c:pt>
                <c:pt idx="2446">
                  <c:v>17.588999999999999</c:v>
                </c:pt>
                <c:pt idx="2447">
                  <c:v>17.594999999999999</c:v>
                </c:pt>
                <c:pt idx="2448">
                  <c:v>17.600999999999999</c:v>
                </c:pt>
                <c:pt idx="2449">
                  <c:v>17.606000000000002</c:v>
                </c:pt>
                <c:pt idx="2450">
                  <c:v>17.611999999999998</c:v>
                </c:pt>
                <c:pt idx="2451">
                  <c:v>17.617999999999999</c:v>
                </c:pt>
                <c:pt idx="2452">
                  <c:v>17.623000000000001</c:v>
                </c:pt>
                <c:pt idx="2453">
                  <c:v>17.629000000000001</c:v>
                </c:pt>
                <c:pt idx="2454">
                  <c:v>17.635000000000002</c:v>
                </c:pt>
                <c:pt idx="2455">
                  <c:v>17.640999999999998</c:v>
                </c:pt>
                <c:pt idx="2456">
                  <c:v>17.646000000000001</c:v>
                </c:pt>
                <c:pt idx="2457">
                  <c:v>17.652000000000001</c:v>
                </c:pt>
                <c:pt idx="2458">
                  <c:v>17.658000000000001</c:v>
                </c:pt>
                <c:pt idx="2459">
                  <c:v>17.663</c:v>
                </c:pt>
                <c:pt idx="2460">
                  <c:v>17.669</c:v>
                </c:pt>
                <c:pt idx="2461">
                  <c:v>17.675000000000001</c:v>
                </c:pt>
                <c:pt idx="2462">
                  <c:v>17.681000000000001</c:v>
                </c:pt>
                <c:pt idx="2463">
                  <c:v>17.686</c:v>
                </c:pt>
                <c:pt idx="2464">
                  <c:v>17.692</c:v>
                </c:pt>
                <c:pt idx="2465">
                  <c:v>17.698</c:v>
                </c:pt>
                <c:pt idx="2466">
                  <c:v>17.704000000000001</c:v>
                </c:pt>
                <c:pt idx="2467">
                  <c:v>17.709</c:v>
                </c:pt>
                <c:pt idx="2468">
                  <c:v>17.715</c:v>
                </c:pt>
                <c:pt idx="2469">
                  <c:v>17.721</c:v>
                </c:pt>
                <c:pt idx="2470">
                  <c:v>17.725999999999999</c:v>
                </c:pt>
                <c:pt idx="2471">
                  <c:v>17.731999999999999</c:v>
                </c:pt>
                <c:pt idx="2472">
                  <c:v>17.738</c:v>
                </c:pt>
                <c:pt idx="2473">
                  <c:v>17.744</c:v>
                </c:pt>
                <c:pt idx="2474">
                  <c:v>17.748999999999999</c:v>
                </c:pt>
                <c:pt idx="2475">
                  <c:v>17.754999999999999</c:v>
                </c:pt>
                <c:pt idx="2476">
                  <c:v>17.760999999999999</c:v>
                </c:pt>
                <c:pt idx="2477">
                  <c:v>17.765999999999998</c:v>
                </c:pt>
                <c:pt idx="2478">
                  <c:v>17.771999999999998</c:v>
                </c:pt>
                <c:pt idx="2479">
                  <c:v>17.777999999999999</c:v>
                </c:pt>
                <c:pt idx="2480">
                  <c:v>17.783999999999999</c:v>
                </c:pt>
                <c:pt idx="2481">
                  <c:v>17.789000000000001</c:v>
                </c:pt>
                <c:pt idx="2482">
                  <c:v>17.795000000000002</c:v>
                </c:pt>
                <c:pt idx="2483">
                  <c:v>17.800999999999998</c:v>
                </c:pt>
                <c:pt idx="2484">
                  <c:v>17.806999999999999</c:v>
                </c:pt>
                <c:pt idx="2485">
                  <c:v>17.812000000000001</c:v>
                </c:pt>
                <c:pt idx="2486">
                  <c:v>17.818000000000001</c:v>
                </c:pt>
                <c:pt idx="2487">
                  <c:v>17.824000000000002</c:v>
                </c:pt>
                <c:pt idx="2488">
                  <c:v>17.829000000000001</c:v>
                </c:pt>
                <c:pt idx="2489">
                  <c:v>17.835000000000001</c:v>
                </c:pt>
                <c:pt idx="2490">
                  <c:v>17.841000000000001</c:v>
                </c:pt>
                <c:pt idx="2491">
                  <c:v>17.847000000000001</c:v>
                </c:pt>
                <c:pt idx="2492">
                  <c:v>17.852</c:v>
                </c:pt>
                <c:pt idx="2493">
                  <c:v>17.858000000000001</c:v>
                </c:pt>
                <c:pt idx="2494">
                  <c:v>17.864000000000001</c:v>
                </c:pt>
                <c:pt idx="2495">
                  <c:v>17.869</c:v>
                </c:pt>
                <c:pt idx="2496">
                  <c:v>17.875</c:v>
                </c:pt>
                <c:pt idx="2497">
                  <c:v>17.881</c:v>
                </c:pt>
                <c:pt idx="2498">
                  <c:v>17.887</c:v>
                </c:pt>
                <c:pt idx="2499">
                  <c:v>17.891999999999999</c:v>
                </c:pt>
                <c:pt idx="2500">
                  <c:v>17.898</c:v>
                </c:pt>
                <c:pt idx="2501">
                  <c:v>17.904</c:v>
                </c:pt>
                <c:pt idx="2502">
                  <c:v>17.91</c:v>
                </c:pt>
                <c:pt idx="2503">
                  <c:v>17.914999999999999</c:v>
                </c:pt>
                <c:pt idx="2504">
                  <c:v>17.920999999999999</c:v>
                </c:pt>
                <c:pt idx="2505">
                  <c:v>17.927</c:v>
                </c:pt>
                <c:pt idx="2506">
                  <c:v>17.931999999999999</c:v>
                </c:pt>
                <c:pt idx="2507">
                  <c:v>17.937999999999999</c:v>
                </c:pt>
                <c:pt idx="2508">
                  <c:v>17.943999999999999</c:v>
                </c:pt>
                <c:pt idx="2509">
                  <c:v>17.95</c:v>
                </c:pt>
                <c:pt idx="2510">
                  <c:v>17.954999999999998</c:v>
                </c:pt>
                <c:pt idx="2511">
                  <c:v>17.960999999999999</c:v>
                </c:pt>
                <c:pt idx="2512">
                  <c:v>17.966999999999999</c:v>
                </c:pt>
                <c:pt idx="2513">
                  <c:v>17.972000000000001</c:v>
                </c:pt>
                <c:pt idx="2514">
                  <c:v>17.978000000000002</c:v>
                </c:pt>
                <c:pt idx="2515">
                  <c:v>17.984000000000002</c:v>
                </c:pt>
                <c:pt idx="2516">
                  <c:v>17.989999999999998</c:v>
                </c:pt>
                <c:pt idx="2517">
                  <c:v>17.995000000000001</c:v>
                </c:pt>
                <c:pt idx="2518">
                  <c:v>18.001000000000001</c:v>
                </c:pt>
                <c:pt idx="2519">
                  <c:v>18.007000000000001</c:v>
                </c:pt>
                <c:pt idx="2520">
                  <c:v>18.013000000000002</c:v>
                </c:pt>
                <c:pt idx="2521">
                  <c:v>18.018000000000001</c:v>
                </c:pt>
                <c:pt idx="2522">
                  <c:v>18.024000000000001</c:v>
                </c:pt>
                <c:pt idx="2523">
                  <c:v>18.03</c:v>
                </c:pt>
                <c:pt idx="2524">
                  <c:v>18.035</c:v>
                </c:pt>
                <c:pt idx="2525">
                  <c:v>18.041</c:v>
                </c:pt>
                <c:pt idx="2526">
                  <c:v>18.047000000000001</c:v>
                </c:pt>
                <c:pt idx="2527">
                  <c:v>18.053000000000001</c:v>
                </c:pt>
                <c:pt idx="2528">
                  <c:v>18.058</c:v>
                </c:pt>
                <c:pt idx="2529">
                  <c:v>18.064</c:v>
                </c:pt>
                <c:pt idx="2530">
                  <c:v>18.07</c:v>
                </c:pt>
                <c:pt idx="2531">
                  <c:v>18.074999999999999</c:v>
                </c:pt>
                <c:pt idx="2532">
                  <c:v>18.081</c:v>
                </c:pt>
                <c:pt idx="2533">
                  <c:v>18.087</c:v>
                </c:pt>
                <c:pt idx="2534">
                  <c:v>18.093</c:v>
                </c:pt>
                <c:pt idx="2535">
                  <c:v>18.097999999999999</c:v>
                </c:pt>
                <c:pt idx="2536">
                  <c:v>18.103999999999999</c:v>
                </c:pt>
                <c:pt idx="2537">
                  <c:v>18.11</c:v>
                </c:pt>
                <c:pt idx="2538">
                  <c:v>18.116</c:v>
                </c:pt>
                <c:pt idx="2539">
                  <c:v>18.120999999999999</c:v>
                </c:pt>
                <c:pt idx="2540">
                  <c:v>18.126999999999999</c:v>
                </c:pt>
                <c:pt idx="2541">
                  <c:v>18.132999999999999</c:v>
                </c:pt>
                <c:pt idx="2542">
                  <c:v>18.138000000000002</c:v>
                </c:pt>
                <c:pt idx="2543">
                  <c:v>18.143999999999998</c:v>
                </c:pt>
                <c:pt idx="2544">
                  <c:v>18.149999999999999</c:v>
                </c:pt>
                <c:pt idx="2545">
                  <c:v>18.155999999999999</c:v>
                </c:pt>
                <c:pt idx="2546">
                  <c:v>18.161000000000001</c:v>
                </c:pt>
                <c:pt idx="2547">
                  <c:v>18.167000000000002</c:v>
                </c:pt>
                <c:pt idx="2548">
                  <c:v>18.172999999999998</c:v>
                </c:pt>
                <c:pt idx="2549">
                  <c:v>18.178000000000001</c:v>
                </c:pt>
                <c:pt idx="2550">
                  <c:v>18.184000000000001</c:v>
                </c:pt>
                <c:pt idx="2551">
                  <c:v>18.190000000000001</c:v>
                </c:pt>
                <c:pt idx="2552">
                  <c:v>18.196000000000002</c:v>
                </c:pt>
                <c:pt idx="2553">
                  <c:v>18.201000000000001</c:v>
                </c:pt>
                <c:pt idx="2554">
                  <c:v>18.207000000000001</c:v>
                </c:pt>
                <c:pt idx="2555">
                  <c:v>18.213000000000001</c:v>
                </c:pt>
                <c:pt idx="2556">
                  <c:v>18.219000000000001</c:v>
                </c:pt>
                <c:pt idx="2557">
                  <c:v>18.224</c:v>
                </c:pt>
                <c:pt idx="2558">
                  <c:v>18.23</c:v>
                </c:pt>
                <c:pt idx="2559">
                  <c:v>18.236000000000001</c:v>
                </c:pt>
                <c:pt idx="2560">
                  <c:v>18.241</c:v>
                </c:pt>
                <c:pt idx="2561">
                  <c:v>18.247</c:v>
                </c:pt>
                <c:pt idx="2562">
                  <c:v>18.253</c:v>
                </c:pt>
                <c:pt idx="2563">
                  <c:v>18.259</c:v>
                </c:pt>
                <c:pt idx="2564">
                  <c:v>18.263999999999999</c:v>
                </c:pt>
                <c:pt idx="2565">
                  <c:v>18.27</c:v>
                </c:pt>
                <c:pt idx="2566">
                  <c:v>18.276</c:v>
                </c:pt>
                <c:pt idx="2567">
                  <c:v>18.280999999999999</c:v>
                </c:pt>
                <c:pt idx="2568">
                  <c:v>18.286999999999999</c:v>
                </c:pt>
                <c:pt idx="2569">
                  <c:v>18.292999999999999</c:v>
                </c:pt>
                <c:pt idx="2570">
                  <c:v>18.298999999999999</c:v>
                </c:pt>
                <c:pt idx="2571">
                  <c:v>18.303999999999998</c:v>
                </c:pt>
                <c:pt idx="2572">
                  <c:v>18.309999999999999</c:v>
                </c:pt>
                <c:pt idx="2573">
                  <c:v>18.315999999999999</c:v>
                </c:pt>
                <c:pt idx="2574">
                  <c:v>18.321999999999999</c:v>
                </c:pt>
                <c:pt idx="2575">
                  <c:v>18.327000000000002</c:v>
                </c:pt>
                <c:pt idx="2576">
                  <c:v>18.332999999999998</c:v>
                </c:pt>
                <c:pt idx="2577">
                  <c:v>18.338999999999999</c:v>
                </c:pt>
                <c:pt idx="2578">
                  <c:v>18.344000000000001</c:v>
                </c:pt>
                <c:pt idx="2579">
                  <c:v>18.350000000000001</c:v>
                </c:pt>
                <c:pt idx="2580">
                  <c:v>18.356000000000002</c:v>
                </c:pt>
                <c:pt idx="2581">
                  <c:v>18.361999999999998</c:v>
                </c:pt>
                <c:pt idx="2582">
                  <c:v>18.367000000000001</c:v>
                </c:pt>
                <c:pt idx="2583">
                  <c:v>18.373000000000001</c:v>
                </c:pt>
                <c:pt idx="2584">
                  <c:v>18.379000000000001</c:v>
                </c:pt>
                <c:pt idx="2585">
                  <c:v>18.384</c:v>
                </c:pt>
                <c:pt idx="2586">
                  <c:v>18.39</c:v>
                </c:pt>
                <c:pt idx="2587">
                  <c:v>18.396000000000001</c:v>
                </c:pt>
                <c:pt idx="2588">
                  <c:v>18.402000000000001</c:v>
                </c:pt>
                <c:pt idx="2589">
                  <c:v>18.407</c:v>
                </c:pt>
                <c:pt idx="2590">
                  <c:v>18.413</c:v>
                </c:pt>
                <c:pt idx="2591">
                  <c:v>18.419</c:v>
                </c:pt>
                <c:pt idx="2592">
                  <c:v>18.425000000000001</c:v>
                </c:pt>
                <c:pt idx="2593">
                  <c:v>18.43</c:v>
                </c:pt>
                <c:pt idx="2594">
                  <c:v>18.436</c:v>
                </c:pt>
                <c:pt idx="2595">
                  <c:v>18.442</c:v>
                </c:pt>
                <c:pt idx="2596">
                  <c:v>18.446999999999999</c:v>
                </c:pt>
                <c:pt idx="2597">
                  <c:v>18.452999999999999</c:v>
                </c:pt>
                <c:pt idx="2598">
                  <c:v>18.459</c:v>
                </c:pt>
                <c:pt idx="2599">
                  <c:v>18.465</c:v>
                </c:pt>
                <c:pt idx="2600">
                  <c:v>18.47</c:v>
                </c:pt>
                <c:pt idx="2601">
                  <c:v>18.475999999999999</c:v>
                </c:pt>
                <c:pt idx="2602">
                  <c:v>18.481999999999999</c:v>
                </c:pt>
                <c:pt idx="2603">
                  <c:v>18.486999999999998</c:v>
                </c:pt>
                <c:pt idx="2604">
                  <c:v>18.492999999999999</c:v>
                </c:pt>
                <c:pt idx="2605">
                  <c:v>18.498999999999999</c:v>
                </c:pt>
                <c:pt idx="2606">
                  <c:v>18.504999999999999</c:v>
                </c:pt>
                <c:pt idx="2607">
                  <c:v>18.510000000000002</c:v>
                </c:pt>
                <c:pt idx="2608">
                  <c:v>18.515999999999998</c:v>
                </c:pt>
                <c:pt idx="2609">
                  <c:v>18.521999999999998</c:v>
                </c:pt>
                <c:pt idx="2610">
                  <c:v>18.527999999999999</c:v>
                </c:pt>
                <c:pt idx="2611">
                  <c:v>18.533000000000001</c:v>
                </c:pt>
                <c:pt idx="2612">
                  <c:v>18.539000000000001</c:v>
                </c:pt>
                <c:pt idx="2613">
                  <c:v>18.545000000000002</c:v>
                </c:pt>
                <c:pt idx="2614">
                  <c:v>18.55</c:v>
                </c:pt>
                <c:pt idx="2615">
                  <c:v>18.556000000000001</c:v>
                </c:pt>
                <c:pt idx="2616">
                  <c:v>18.562000000000001</c:v>
                </c:pt>
                <c:pt idx="2617">
                  <c:v>18.568000000000001</c:v>
                </c:pt>
                <c:pt idx="2618">
                  <c:v>18.573</c:v>
                </c:pt>
                <c:pt idx="2619">
                  <c:v>18.579000000000001</c:v>
                </c:pt>
                <c:pt idx="2620">
                  <c:v>18.585000000000001</c:v>
                </c:pt>
                <c:pt idx="2621">
                  <c:v>18.59</c:v>
                </c:pt>
                <c:pt idx="2622">
                  <c:v>18.596</c:v>
                </c:pt>
                <c:pt idx="2623">
                  <c:v>18.602</c:v>
                </c:pt>
                <c:pt idx="2624">
                  <c:v>18.608000000000001</c:v>
                </c:pt>
                <c:pt idx="2625">
                  <c:v>18.613</c:v>
                </c:pt>
                <c:pt idx="2626">
                  <c:v>18.619</c:v>
                </c:pt>
                <c:pt idx="2627">
                  <c:v>18.625</c:v>
                </c:pt>
                <c:pt idx="2628">
                  <c:v>18.631</c:v>
                </c:pt>
                <c:pt idx="2629">
                  <c:v>18.635999999999999</c:v>
                </c:pt>
                <c:pt idx="2630">
                  <c:v>18.641999999999999</c:v>
                </c:pt>
                <c:pt idx="2631">
                  <c:v>18.648</c:v>
                </c:pt>
                <c:pt idx="2632">
                  <c:v>18.652999999999999</c:v>
                </c:pt>
                <c:pt idx="2633">
                  <c:v>18.658999999999999</c:v>
                </c:pt>
                <c:pt idx="2634">
                  <c:v>18.664999999999999</c:v>
                </c:pt>
                <c:pt idx="2635">
                  <c:v>18.670999999999999</c:v>
                </c:pt>
                <c:pt idx="2636">
                  <c:v>18.675999999999998</c:v>
                </c:pt>
                <c:pt idx="2637">
                  <c:v>18.681999999999999</c:v>
                </c:pt>
                <c:pt idx="2638">
                  <c:v>18.687999999999999</c:v>
                </c:pt>
                <c:pt idx="2639">
                  <c:v>18.693000000000001</c:v>
                </c:pt>
                <c:pt idx="2640">
                  <c:v>18.699000000000002</c:v>
                </c:pt>
                <c:pt idx="2641">
                  <c:v>18.704999999999998</c:v>
                </c:pt>
                <c:pt idx="2642">
                  <c:v>18.710999999999999</c:v>
                </c:pt>
                <c:pt idx="2643">
                  <c:v>18.716000000000001</c:v>
                </c:pt>
                <c:pt idx="2644">
                  <c:v>18.722000000000001</c:v>
                </c:pt>
                <c:pt idx="2645">
                  <c:v>18.728000000000002</c:v>
                </c:pt>
                <c:pt idx="2646">
                  <c:v>18.733000000000001</c:v>
                </c:pt>
                <c:pt idx="2647">
                  <c:v>18.739000000000001</c:v>
                </c:pt>
                <c:pt idx="2648">
                  <c:v>18.745000000000001</c:v>
                </c:pt>
                <c:pt idx="2649">
                  <c:v>18.751000000000001</c:v>
                </c:pt>
                <c:pt idx="2650">
                  <c:v>18.756</c:v>
                </c:pt>
                <c:pt idx="2651">
                  <c:v>18.762</c:v>
                </c:pt>
                <c:pt idx="2652">
                  <c:v>18.768000000000001</c:v>
                </c:pt>
                <c:pt idx="2653">
                  <c:v>18.774000000000001</c:v>
                </c:pt>
                <c:pt idx="2654">
                  <c:v>18.779</c:v>
                </c:pt>
                <c:pt idx="2655">
                  <c:v>18.785</c:v>
                </c:pt>
                <c:pt idx="2656">
                  <c:v>18.791</c:v>
                </c:pt>
                <c:pt idx="2657">
                  <c:v>18.795999999999999</c:v>
                </c:pt>
                <c:pt idx="2658">
                  <c:v>18.802</c:v>
                </c:pt>
                <c:pt idx="2659">
                  <c:v>18.808</c:v>
                </c:pt>
                <c:pt idx="2660">
                  <c:v>18.814</c:v>
                </c:pt>
                <c:pt idx="2661">
                  <c:v>18.818999999999999</c:v>
                </c:pt>
                <c:pt idx="2662">
                  <c:v>18.824999999999999</c:v>
                </c:pt>
              </c:numCache>
            </c:numRef>
          </c:xVal>
          <c:yVal>
            <c:numRef>
              <c:f>'WypAll Lifted Material Ac'!$N$3:$N$2665</c:f>
              <c:numCache>
                <c:formatCode>0</c:formatCode>
                <c:ptCount val="2663"/>
                <c:pt idx="0">
                  <c:v>552817.33333333337</c:v>
                </c:pt>
                <c:pt idx="1">
                  <c:v>473568.66666666669</c:v>
                </c:pt>
                <c:pt idx="2">
                  <c:v>394195.33333333331</c:v>
                </c:pt>
                <c:pt idx="3">
                  <c:v>323556</c:v>
                </c:pt>
                <c:pt idx="4">
                  <c:v>265259.33333333331</c:v>
                </c:pt>
                <c:pt idx="5">
                  <c:v>218413.33333333334</c:v>
                </c:pt>
                <c:pt idx="6">
                  <c:v>181919.66666666666</c:v>
                </c:pt>
                <c:pt idx="7">
                  <c:v>149979.66666666666</c:v>
                </c:pt>
                <c:pt idx="8">
                  <c:v>121102.66666666667</c:v>
                </c:pt>
                <c:pt idx="9">
                  <c:v>103985.33333333333</c:v>
                </c:pt>
                <c:pt idx="10">
                  <c:v>89029</c:v>
                </c:pt>
                <c:pt idx="11">
                  <c:v>74808</c:v>
                </c:pt>
                <c:pt idx="12">
                  <c:v>63953.333333333336</c:v>
                </c:pt>
                <c:pt idx="13">
                  <c:v>54921.333333333336</c:v>
                </c:pt>
                <c:pt idx="14">
                  <c:v>48253.666666666664</c:v>
                </c:pt>
                <c:pt idx="15">
                  <c:v>41803.333333333336</c:v>
                </c:pt>
                <c:pt idx="16">
                  <c:v>38118.666666666664</c:v>
                </c:pt>
                <c:pt idx="17">
                  <c:v>33815</c:v>
                </c:pt>
                <c:pt idx="18">
                  <c:v>31307</c:v>
                </c:pt>
                <c:pt idx="19">
                  <c:v>26951.666666666668</c:v>
                </c:pt>
                <c:pt idx="20">
                  <c:v>25024.333333333332</c:v>
                </c:pt>
                <c:pt idx="21">
                  <c:v>24534</c:v>
                </c:pt>
                <c:pt idx="22">
                  <c:v>22163.333333333332</c:v>
                </c:pt>
                <c:pt idx="23">
                  <c:v>21253.333333333332</c:v>
                </c:pt>
                <c:pt idx="24">
                  <c:v>19514.666666666668</c:v>
                </c:pt>
                <c:pt idx="25">
                  <c:v>19013.666666666668</c:v>
                </c:pt>
                <c:pt idx="26">
                  <c:v>17316.333333333332</c:v>
                </c:pt>
                <c:pt idx="27">
                  <c:v>16718</c:v>
                </c:pt>
                <c:pt idx="28">
                  <c:v>15714</c:v>
                </c:pt>
                <c:pt idx="29">
                  <c:v>15741.666666666666</c:v>
                </c:pt>
                <c:pt idx="30">
                  <c:v>14677.333333333334</c:v>
                </c:pt>
                <c:pt idx="31">
                  <c:v>14270.333333333334</c:v>
                </c:pt>
                <c:pt idx="32">
                  <c:v>14697</c:v>
                </c:pt>
                <c:pt idx="33">
                  <c:v>14209.333333333334</c:v>
                </c:pt>
                <c:pt idx="34">
                  <c:v>13018.666666666666</c:v>
                </c:pt>
                <c:pt idx="35">
                  <c:v>12960.666666666666</c:v>
                </c:pt>
                <c:pt idx="36">
                  <c:v>12590.333333333334</c:v>
                </c:pt>
                <c:pt idx="37">
                  <c:v>12435</c:v>
                </c:pt>
                <c:pt idx="38">
                  <c:v>12064</c:v>
                </c:pt>
                <c:pt idx="39">
                  <c:v>11574.666666666666</c:v>
                </c:pt>
                <c:pt idx="40">
                  <c:v>11617.666666666666</c:v>
                </c:pt>
                <c:pt idx="41">
                  <c:v>11984.333333333334</c:v>
                </c:pt>
                <c:pt idx="42">
                  <c:v>11808.666666666666</c:v>
                </c:pt>
                <c:pt idx="43">
                  <c:v>11841.333333333334</c:v>
                </c:pt>
                <c:pt idx="44">
                  <c:v>11551</c:v>
                </c:pt>
                <c:pt idx="45">
                  <c:v>12371.333333333334</c:v>
                </c:pt>
                <c:pt idx="46">
                  <c:v>13165</c:v>
                </c:pt>
                <c:pt idx="47">
                  <c:v>13710.666666666666</c:v>
                </c:pt>
                <c:pt idx="48">
                  <c:v>12547.666666666666</c:v>
                </c:pt>
                <c:pt idx="49">
                  <c:v>12070</c:v>
                </c:pt>
                <c:pt idx="50">
                  <c:v>12713.333333333334</c:v>
                </c:pt>
                <c:pt idx="51">
                  <c:v>12045.666666666666</c:v>
                </c:pt>
                <c:pt idx="52">
                  <c:v>11255.333333333334</c:v>
                </c:pt>
                <c:pt idx="53">
                  <c:v>10771</c:v>
                </c:pt>
                <c:pt idx="54">
                  <c:v>10570</c:v>
                </c:pt>
                <c:pt idx="55">
                  <c:v>10917.333333333334</c:v>
                </c:pt>
                <c:pt idx="56">
                  <c:v>9917</c:v>
                </c:pt>
                <c:pt idx="57">
                  <c:v>10307.333333333334</c:v>
                </c:pt>
                <c:pt idx="58">
                  <c:v>10177</c:v>
                </c:pt>
                <c:pt idx="59">
                  <c:v>10286.333333333334</c:v>
                </c:pt>
                <c:pt idx="60">
                  <c:v>9422</c:v>
                </c:pt>
                <c:pt idx="61">
                  <c:v>9742</c:v>
                </c:pt>
                <c:pt idx="62">
                  <c:v>9745.3333333333339</c:v>
                </c:pt>
                <c:pt idx="63">
                  <c:v>9393</c:v>
                </c:pt>
                <c:pt idx="64">
                  <c:v>9486.6666666666661</c:v>
                </c:pt>
                <c:pt idx="65">
                  <c:v>9385</c:v>
                </c:pt>
                <c:pt idx="66">
                  <c:v>9513</c:v>
                </c:pt>
                <c:pt idx="67">
                  <c:v>9705.6666666666661</c:v>
                </c:pt>
                <c:pt idx="68">
                  <c:v>9119.3333333333339</c:v>
                </c:pt>
                <c:pt idx="69">
                  <c:v>9117.3333333333339</c:v>
                </c:pt>
                <c:pt idx="70">
                  <c:v>8677.6666666666661</c:v>
                </c:pt>
                <c:pt idx="71">
                  <c:v>8507</c:v>
                </c:pt>
                <c:pt idx="72">
                  <c:v>8899.6666666666661</c:v>
                </c:pt>
                <c:pt idx="73">
                  <c:v>9652</c:v>
                </c:pt>
                <c:pt idx="74">
                  <c:v>8914</c:v>
                </c:pt>
                <c:pt idx="75">
                  <c:v>8570.3333333333339</c:v>
                </c:pt>
                <c:pt idx="76">
                  <c:v>8476.3333333333339</c:v>
                </c:pt>
                <c:pt idx="77">
                  <c:v>9117.6666666666661</c:v>
                </c:pt>
                <c:pt idx="78">
                  <c:v>8871.3333333333339</c:v>
                </c:pt>
                <c:pt idx="79">
                  <c:v>8830.3333333333339</c:v>
                </c:pt>
                <c:pt idx="80">
                  <c:v>9093</c:v>
                </c:pt>
                <c:pt idx="81">
                  <c:v>8715.6666666666661</c:v>
                </c:pt>
                <c:pt idx="82">
                  <c:v>8792</c:v>
                </c:pt>
                <c:pt idx="83">
                  <c:v>9405.3333333333339</c:v>
                </c:pt>
                <c:pt idx="84">
                  <c:v>9170.3333333333339</c:v>
                </c:pt>
                <c:pt idx="85">
                  <c:v>8815.3333333333339</c:v>
                </c:pt>
                <c:pt idx="86">
                  <c:v>8912.3333333333339</c:v>
                </c:pt>
                <c:pt idx="87">
                  <c:v>8316.6666666666661</c:v>
                </c:pt>
                <c:pt idx="88">
                  <c:v>8447.3333333333339</c:v>
                </c:pt>
                <c:pt idx="89">
                  <c:v>8287.6666666666661</c:v>
                </c:pt>
                <c:pt idx="90">
                  <c:v>8749</c:v>
                </c:pt>
                <c:pt idx="91">
                  <c:v>8229.6666666666661</c:v>
                </c:pt>
                <c:pt idx="92">
                  <c:v>8278</c:v>
                </c:pt>
                <c:pt idx="93">
                  <c:v>7809</c:v>
                </c:pt>
                <c:pt idx="94">
                  <c:v>7821.333333333333</c:v>
                </c:pt>
                <c:pt idx="95">
                  <c:v>7245.333333333333</c:v>
                </c:pt>
                <c:pt idx="96">
                  <c:v>8083.333333333333</c:v>
                </c:pt>
                <c:pt idx="97">
                  <c:v>7903</c:v>
                </c:pt>
                <c:pt idx="98">
                  <c:v>7491</c:v>
                </c:pt>
                <c:pt idx="99">
                  <c:v>7480.666666666667</c:v>
                </c:pt>
                <c:pt idx="100">
                  <c:v>7315.666666666667</c:v>
                </c:pt>
                <c:pt idx="101">
                  <c:v>7353.666666666667</c:v>
                </c:pt>
                <c:pt idx="102">
                  <c:v>6923.666666666667</c:v>
                </c:pt>
                <c:pt idx="103">
                  <c:v>7483.666666666667</c:v>
                </c:pt>
                <c:pt idx="104">
                  <c:v>7550</c:v>
                </c:pt>
                <c:pt idx="105">
                  <c:v>7181</c:v>
                </c:pt>
                <c:pt idx="106">
                  <c:v>6915.333333333333</c:v>
                </c:pt>
                <c:pt idx="107">
                  <c:v>7715</c:v>
                </c:pt>
                <c:pt idx="108">
                  <c:v>7227.666666666667</c:v>
                </c:pt>
                <c:pt idx="109">
                  <c:v>7372.333333333333</c:v>
                </c:pt>
                <c:pt idx="110">
                  <c:v>6940.333333333333</c:v>
                </c:pt>
                <c:pt idx="111">
                  <c:v>6807</c:v>
                </c:pt>
                <c:pt idx="112">
                  <c:v>7248</c:v>
                </c:pt>
                <c:pt idx="113">
                  <c:v>6689.333333333333</c:v>
                </c:pt>
                <c:pt idx="114">
                  <c:v>6375.666666666667</c:v>
                </c:pt>
                <c:pt idx="115">
                  <c:v>6769.666666666667</c:v>
                </c:pt>
                <c:pt idx="116">
                  <c:v>7236.333333333333</c:v>
                </c:pt>
                <c:pt idx="117">
                  <c:v>6593</c:v>
                </c:pt>
                <c:pt idx="118">
                  <c:v>6630.333333333333</c:v>
                </c:pt>
                <c:pt idx="119">
                  <c:v>6499.666666666667</c:v>
                </c:pt>
                <c:pt idx="120">
                  <c:v>6192.666666666667</c:v>
                </c:pt>
                <c:pt idx="121">
                  <c:v>6920.666666666667</c:v>
                </c:pt>
                <c:pt idx="122">
                  <c:v>6082</c:v>
                </c:pt>
                <c:pt idx="123">
                  <c:v>6402</c:v>
                </c:pt>
                <c:pt idx="124">
                  <c:v>6173.333333333333</c:v>
                </c:pt>
                <c:pt idx="125">
                  <c:v>6415</c:v>
                </c:pt>
                <c:pt idx="126">
                  <c:v>6478.333333333333</c:v>
                </c:pt>
                <c:pt idx="127">
                  <c:v>6391</c:v>
                </c:pt>
                <c:pt idx="128">
                  <c:v>6334</c:v>
                </c:pt>
                <c:pt idx="129">
                  <c:v>6607.333333333333</c:v>
                </c:pt>
                <c:pt idx="130">
                  <c:v>6358.666666666667</c:v>
                </c:pt>
                <c:pt idx="131">
                  <c:v>6483</c:v>
                </c:pt>
                <c:pt idx="132">
                  <c:v>6349.333333333333</c:v>
                </c:pt>
                <c:pt idx="133">
                  <c:v>6334</c:v>
                </c:pt>
                <c:pt idx="134">
                  <c:v>6388</c:v>
                </c:pt>
                <c:pt idx="135">
                  <c:v>6852</c:v>
                </c:pt>
                <c:pt idx="136">
                  <c:v>6455</c:v>
                </c:pt>
                <c:pt idx="137">
                  <c:v>6166.333333333333</c:v>
                </c:pt>
                <c:pt idx="138">
                  <c:v>6331</c:v>
                </c:pt>
                <c:pt idx="139">
                  <c:v>6073.666666666667</c:v>
                </c:pt>
                <c:pt idx="140">
                  <c:v>5847</c:v>
                </c:pt>
                <c:pt idx="141">
                  <c:v>6271.666666666667</c:v>
                </c:pt>
                <c:pt idx="142">
                  <c:v>6297.333333333333</c:v>
                </c:pt>
                <c:pt idx="143">
                  <c:v>6348.666666666667</c:v>
                </c:pt>
                <c:pt idx="144">
                  <c:v>5537</c:v>
                </c:pt>
                <c:pt idx="145">
                  <c:v>5890</c:v>
                </c:pt>
                <c:pt idx="146">
                  <c:v>5723.666666666667</c:v>
                </c:pt>
                <c:pt idx="147">
                  <c:v>5962.666666666667</c:v>
                </c:pt>
                <c:pt idx="148">
                  <c:v>5856.666666666667</c:v>
                </c:pt>
                <c:pt idx="149">
                  <c:v>5975</c:v>
                </c:pt>
                <c:pt idx="150">
                  <c:v>5927</c:v>
                </c:pt>
                <c:pt idx="151">
                  <c:v>5494.666666666667</c:v>
                </c:pt>
                <c:pt idx="152">
                  <c:v>5864</c:v>
                </c:pt>
                <c:pt idx="153">
                  <c:v>5528</c:v>
                </c:pt>
                <c:pt idx="154">
                  <c:v>5555.666666666667</c:v>
                </c:pt>
                <c:pt idx="155">
                  <c:v>6061.333333333333</c:v>
                </c:pt>
                <c:pt idx="156">
                  <c:v>5920.333333333333</c:v>
                </c:pt>
                <c:pt idx="157">
                  <c:v>5588.333333333333</c:v>
                </c:pt>
                <c:pt idx="158">
                  <c:v>5551</c:v>
                </c:pt>
                <c:pt idx="159">
                  <c:v>5859.666666666667</c:v>
                </c:pt>
                <c:pt idx="160">
                  <c:v>5964.666666666667</c:v>
                </c:pt>
                <c:pt idx="161">
                  <c:v>6298.333333333333</c:v>
                </c:pt>
                <c:pt idx="162">
                  <c:v>5808</c:v>
                </c:pt>
                <c:pt idx="163">
                  <c:v>6219.666666666667</c:v>
                </c:pt>
                <c:pt idx="164">
                  <c:v>5971.333333333333</c:v>
                </c:pt>
                <c:pt idx="165">
                  <c:v>6070</c:v>
                </c:pt>
                <c:pt idx="166">
                  <c:v>6019.333333333333</c:v>
                </c:pt>
                <c:pt idx="167">
                  <c:v>5847.666666666667</c:v>
                </c:pt>
                <c:pt idx="168">
                  <c:v>5536.333333333333</c:v>
                </c:pt>
                <c:pt idx="169">
                  <c:v>5664.333333333333</c:v>
                </c:pt>
                <c:pt idx="170">
                  <c:v>5439.666666666667</c:v>
                </c:pt>
                <c:pt idx="171">
                  <c:v>5123.333333333333</c:v>
                </c:pt>
                <c:pt idx="172">
                  <c:v>4791</c:v>
                </c:pt>
                <c:pt idx="173">
                  <c:v>5491.333333333333</c:v>
                </c:pt>
                <c:pt idx="174">
                  <c:v>5454</c:v>
                </c:pt>
                <c:pt idx="175">
                  <c:v>5606</c:v>
                </c:pt>
                <c:pt idx="176">
                  <c:v>5591.333333333333</c:v>
                </c:pt>
                <c:pt idx="177">
                  <c:v>5669.666666666667</c:v>
                </c:pt>
                <c:pt idx="178">
                  <c:v>6498.333333333333</c:v>
                </c:pt>
                <c:pt idx="179">
                  <c:v>6920.666666666667</c:v>
                </c:pt>
                <c:pt idx="180">
                  <c:v>6163.666666666667</c:v>
                </c:pt>
                <c:pt idx="181">
                  <c:v>5775.333333333333</c:v>
                </c:pt>
                <c:pt idx="182">
                  <c:v>6777</c:v>
                </c:pt>
                <c:pt idx="183">
                  <c:v>6384.333333333333</c:v>
                </c:pt>
                <c:pt idx="184">
                  <c:v>6125.333333333333</c:v>
                </c:pt>
                <c:pt idx="185">
                  <c:v>5801.333333333333</c:v>
                </c:pt>
                <c:pt idx="186">
                  <c:v>6023.333333333333</c:v>
                </c:pt>
                <c:pt idx="187">
                  <c:v>5650.666666666667</c:v>
                </c:pt>
                <c:pt idx="188">
                  <c:v>5404</c:v>
                </c:pt>
                <c:pt idx="189">
                  <c:v>5822.333333333333</c:v>
                </c:pt>
                <c:pt idx="190">
                  <c:v>4990.333333333333</c:v>
                </c:pt>
                <c:pt idx="191">
                  <c:v>5136.333333333333</c:v>
                </c:pt>
                <c:pt idx="192">
                  <c:v>5388.333333333333</c:v>
                </c:pt>
                <c:pt idx="193">
                  <c:v>4826.666666666667</c:v>
                </c:pt>
                <c:pt idx="194">
                  <c:v>5581.333333333333</c:v>
                </c:pt>
                <c:pt idx="195">
                  <c:v>5020</c:v>
                </c:pt>
                <c:pt idx="196">
                  <c:v>5460.333333333333</c:v>
                </c:pt>
                <c:pt idx="197">
                  <c:v>5284.666666666667</c:v>
                </c:pt>
                <c:pt idx="198">
                  <c:v>5148.666666666667</c:v>
                </c:pt>
                <c:pt idx="199">
                  <c:v>5094.666666666667</c:v>
                </c:pt>
                <c:pt idx="200">
                  <c:v>4705</c:v>
                </c:pt>
                <c:pt idx="201">
                  <c:v>4682</c:v>
                </c:pt>
                <c:pt idx="202">
                  <c:v>4832</c:v>
                </c:pt>
                <c:pt idx="203">
                  <c:v>4872</c:v>
                </c:pt>
                <c:pt idx="204">
                  <c:v>5006.333333333333</c:v>
                </c:pt>
                <c:pt idx="205">
                  <c:v>5128.666666666667</c:v>
                </c:pt>
                <c:pt idx="206">
                  <c:v>4620</c:v>
                </c:pt>
                <c:pt idx="207">
                  <c:v>4370</c:v>
                </c:pt>
                <c:pt idx="208">
                  <c:v>5007</c:v>
                </c:pt>
                <c:pt idx="209">
                  <c:v>4869.333333333333</c:v>
                </c:pt>
                <c:pt idx="210">
                  <c:v>4729.333333333333</c:v>
                </c:pt>
                <c:pt idx="211">
                  <c:v>5008</c:v>
                </c:pt>
                <c:pt idx="212">
                  <c:v>5014</c:v>
                </c:pt>
                <c:pt idx="213">
                  <c:v>4507.666666666667</c:v>
                </c:pt>
                <c:pt idx="214">
                  <c:v>5005</c:v>
                </c:pt>
                <c:pt idx="215">
                  <c:v>5142.333333333333</c:v>
                </c:pt>
                <c:pt idx="216">
                  <c:v>5046</c:v>
                </c:pt>
                <c:pt idx="217">
                  <c:v>5311.333333333333</c:v>
                </c:pt>
                <c:pt idx="218">
                  <c:v>5580</c:v>
                </c:pt>
                <c:pt idx="219">
                  <c:v>5122.333333333333</c:v>
                </c:pt>
                <c:pt idx="220">
                  <c:v>5201.333333333333</c:v>
                </c:pt>
                <c:pt idx="221">
                  <c:v>5111.666666666667</c:v>
                </c:pt>
                <c:pt idx="222">
                  <c:v>5301.333333333333</c:v>
                </c:pt>
                <c:pt idx="223">
                  <c:v>5093</c:v>
                </c:pt>
                <c:pt idx="224">
                  <c:v>4840.666666666667</c:v>
                </c:pt>
                <c:pt idx="225">
                  <c:v>4570.333333333333</c:v>
                </c:pt>
                <c:pt idx="226">
                  <c:v>4985</c:v>
                </c:pt>
                <c:pt idx="227">
                  <c:v>4695.666666666667</c:v>
                </c:pt>
                <c:pt idx="228">
                  <c:v>4833.666666666667</c:v>
                </c:pt>
                <c:pt idx="229">
                  <c:v>4625</c:v>
                </c:pt>
                <c:pt idx="230">
                  <c:v>4704.666666666667</c:v>
                </c:pt>
                <c:pt idx="231">
                  <c:v>4268</c:v>
                </c:pt>
                <c:pt idx="232">
                  <c:v>4834.333333333333</c:v>
                </c:pt>
                <c:pt idx="233">
                  <c:v>5286.333333333333</c:v>
                </c:pt>
                <c:pt idx="234">
                  <c:v>5198</c:v>
                </c:pt>
                <c:pt idx="235">
                  <c:v>5169.333333333333</c:v>
                </c:pt>
                <c:pt idx="236">
                  <c:v>5227</c:v>
                </c:pt>
                <c:pt idx="237">
                  <c:v>5308.666666666667</c:v>
                </c:pt>
                <c:pt idx="238">
                  <c:v>5329.666666666667</c:v>
                </c:pt>
                <c:pt idx="239">
                  <c:v>4863</c:v>
                </c:pt>
                <c:pt idx="240">
                  <c:v>5035.666666666667</c:v>
                </c:pt>
                <c:pt idx="241">
                  <c:v>5495</c:v>
                </c:pt>
                <c:pt idx="242">
                  <c:v>11279.333333333334</c:v>
                </c:pt>
                <c:pt idx="243">
                  <c:v>36240.333333333336</c:v>
                </c:pt>
                <c:pt idx="244">
                  <c:v>101593.66666666667</c:v>
                </c:pt>
                <c:pt idx="245">
                  <c:v>213650.66666666666</c:v>
                </c:pt>
                <c:pt idx="246">
                  <c:v>380400.66666666669</c:v>
                </c:pt>
                <c:pt idx="247">
                  <c:v>570904.66666666663</c:v>
                </c:pt>
                <c:pt idx="248">
                  <c:v>736369.66666666663</c:v>
                </c:pt>
                <c:pt idx="249">
                  <c:v>844157.66666666663</c:v>
                </c:pt>
                <c:pt idx="250">
                  <c:v>915427</c:v>
                </c:pt>
                <c:pt idx="251">
                  <c:v>898952.33333333337</c:v>
                </c:pt>
                <c:pt idx="252">
                  <c:v>850247.66666666663</c:v>
                </c:pt>
                <c:pt idx="253">
                  <c:v>740891.66666666663</c:v>
                </c:pt>
                <c:pt idx="254">
                  <c:v>628336.33333333337</c:v>
                </c:pt>
                <c:pt idx="255">
                  <c:v>520382.33333333331</c:v>
                </c:pt>
                <c:pt idx="256">
                  <c:v>422487.66666666669</c:v>
                </c:pt>
                <c:pt idx="257">
                  <c:v>344495.33333333331</c:v>
                </c:pt>
                <c:pt idx="258">
                  <c:v>272043.33333333331</c:v>
                </c:pt>
                <c:pt idx="259">
                  <c:v>223232.66666666666</c:v>
                </c:pt>
                <c:pt idx="260">
                  <c:v>175725.66666666666</c:v>
                </c:pt>
                <c:pt idx="261">
                  <c:v>141400</c:v>
                </c:pt>
                <c:pt idx="262">
                  <c:v>112667</c:v>
                </c:pt>
                <c:pt idx="263">
                  <c:v>91947.333333333328</c:v>
                </c:pt>
                <c:pt idx="264">
                  <c:v>76393.333333333328</c:v>
                </c:pt>
                <c:pt idx="265">
                  <c:v>63066</c:v>
                </c:pt>
                <c:pt idx="266">
                  <c:v>51624</c:v>
                </c:pt>
                <c:pt idx="267">
                  <c:v>45194.333333333336</c:v>
                </c:pt>
                <c:pt idx="268">
                  <c:v>37214.666666666664</c:v>
                </c:pt>
                <c:pt idx="269">
                  <c:v>31908</c:v>
                </c:pt>
                <c:pt idx="270">
                  <c:v>26607</c:v>
                </c:pt>
                <c:pt idx="271">
                  <c:v>24818.333333333332</c:v>
                </c:pt>
                <c:pt idx="272">
                  <c:v>21423.666666666668</c:v>
                </c:pt>
                <c:pt idx="273">
                  <c:v>18453</c:v>
                </c:pt>
                <c:pt idx="274">
                  <c:v>17046</c:v>
                </c:pt>
                <c:pt idx="275">
                  <c:v>15524.666666666666</c:v>
                </c:pt>
                <c:pt idx="276">
                  <c:v>14759</c:v>
                </c:pt>
                <c:pt idx="277">
                  <c:v>12701.666666666666</c:v>
                </c:pt>
                <c:pt idx="278">
                  <c:v>11632.666666666666</c:v>
                </c:pt>
                <c:pt idx="279">
                  <c:v>11493</c:v>
                </c:pt>
                <c:pt idx="280">
                  <c:v>9904.6666666666661</c:v>
                </c:pt>
                <c:pt idx="281">
                  <c:v>9287.6666666666661</c:v>
                </c:pt>
                <c:pt idx="282">
                  <c:v>8395</c:v>
                </c:pt>
                <c:pt idx="283">
                  <c:v>8406</c:v>
                </c:pt>
                <c:pt idx="284">
                  <c:v>7839.666666666667</c:v>
                </c:pt>
                <c:pt idx="285">
                  <c:v>7983</c:v>
                </c:pt>
                <c:pt idx="286">
                  <c:v>7378.333333333333</c:v>
                </c:pt>
                <c:pt idx="287">
                  <c:v>8132.333333333333</c:v>
                </c:pt>
                <c:pt idx="288">
                  <c:v>7166.666666666667</c:v>
                </c:pt>
                <c:pt idx="289">
                  <c:v>7395</c:v>
                </c:pt>
                <c:pt idx="290">
                  <c:v>7094.666666666667</c:v>
                </c:pt>
                <c:pt idx="291">
                  <c:v>7918.666666666667</c:v>
                </c:pt>
                <c:pt idx="292">
                  <c:v>7376.666666666667</c:v>
                </c:pt>
                <c:pt idx="293">
                  <c:v>7117.666666666667</c:v>
                </c:pt>
                <c:pt idx="294">
                  <c:v>6647</c:v>
                </c:pt>
                <c:pt idx="295">
                  <c:v>6631.333333333333</c:v>
                </c:pt>
                <c:pt idx="296">
                  <c:v>7009.333333333333</c:v>
                </c:pt>
                <c:pt idx="297">
                  <c:v>6385</c:v>
                </c:pt>
                <c:pt idx="298">
                  <c:v>6348</c:v>
                </c:pt>
                <c:pt idx="299">
                  <c:v>6989</c:v>
                </c:pt>
                <c:pt idx="300">
                  <c:v>6144.666666666667</c:v>
                </c:pt>
                <c:pt idx="301">
                  <c:v>6388.666666666667</c:v>
                </c:pt>
                <c:pt idx="302">
                  <c:v>6187</c:v>
                </c:pt>
                <c:pt idx="303">
                  <c:v>5656.333333333333</c:v>
                </c:pt>
                <c:pt idx="304">
                  <c:v>5607</c:v>
                </c:pt>
                <c:pt idx="305">
                  <c:v>6183.333333333333</c:v>
                </c:pt>
                <c:pt idx="306">
                  <c:v>5748</c:v>
                </c:pt>
                <c:pt idx="307">
                  <c:v>5826</c:v>
                </c:pt>
                <c:pt idx="308">
                  <c:v>5848.333333333333</c:v>
                </c:pt>
                <c:pt idx="309">
                  <c:v>6158.333333333333</c:v>
                </c:pt>
                <c:pt idx="310">
                  <c:v>5807</c:v>
                </c:pt>
                <c:pt idx="311">
                  <c:v>6370</c:v>
                </c:pt>
                <c:pt idx="312">
                  <c:v>5991.666666666667</c:v>
                </c:pt>
                <c:pt idx="313">
                  <c:v>5865.333333333333</c:v>
                </c:pt>
                <c:pt idx="314">
                  <c:v>5391.666666666667</c:v>
                </c:pt>
                <c:pt idx="315">
                  <c:v>5766</c:v>
                </c:pt>
                <c:pt idx="316">
                  <c:v>5945.666666666667</c:v>
                </c:pt>
                <c:pt idx="317">
                  <c:v>5438.666666666667</c:v>
                </c:pt>
                <c:pt idx="318">
                  <c:v>5243.333333333333</c:v>
                </c:pt>
                <c:pt idx="319">
                  <c:v>5585</c:v>
                </c:pt>
                <c:pt idx="320">
                  <c:v>5123.666666666667</c:v>
                </c:pt>
                <c:pt idx="321">
                  <c:v>5844</c:v>
                </c:pt>
                <c:pt idx="322">
                  <c:v>5397.666666666667</c:v>
                </c:pt>
                <c:pt idx="323">
                  <c:v>6095.666666666667</c:v>
                </c:pt>
                <c:pt idx="324">
                  <c:v>5304.666666666667</c:v>
                </c:pt>
                <c:pt idx="325">
                  <c:v>5562.666666666667</c:v>
                </c:pt>
                <c:pt idx="326">
                  <c:v>5939.333333333333</c:v>
                </c:pt>
                <c:pt idx="327">
                  <c:v>5196.333333333333</c:v>
                </c:pt>
                <c:pt idx="328">
                  <c:v>5652.333333333333</c:v>
                </c:pt>
                <c:pt idx="329">
                  <c:v>5521.666666666667</c:v>
                </c:pt>
                <c:pt idx="330">
                  <c:v>5524.666666666667</c:v>
                </c:pt>
                <c:pt idx="331">
                  <c:v>5319.333333333333</c:v>
                </c:pt>
                <c:pt idx="332">
                  <c:v>5830.333333333333</c:v>
                </c:pt>
                <c:pt idx="333">
                  <c:v>5916.666666666667</c:v>
                </c:pt>
                <c:pt idx="334">
                  <c:v>6150.333333333333</c:v>
                </c:pt>
                <c:pt idx="335">
                  <c:v>6019</c:v>
                </c:pt>
                <c:pt idx="336">
                  <c:v>5677.666666666667</c:v>
                </c:pt>
                <c:pt idx="337">
                  <c:v>5370.333333333333</c:v>
                </c:pt>
                <c:pt idx="338">
                  <c:v>5132.333333333333</c:v>
                </c:pt>
                <c:pt idx="339">
                  <c:v>5217.666666666667</c:v>
                </c:pt>
                <c:pt idx="340">
                  <c:v>5688.666666666667</c:v>
                </c:pt>
                <c:pt idx="341">
                  <c:v>5394</c:v>
                </c:pt>
                <c:pt idx="342">
                  <c:v>4216</c:v>
                </c:pt>
                <c:pt idx="343">
                  <c:v>4921.333333333333</c:v>
                </c:pt>
                <c:pt idx="344">
                  <c:v>5016.666666666667</c:v>
                </c:pt>
                <c:pt idx="345">
                  <c:v>4733.333333333333</c:v>
                </c:pt>
                <c:pt idx="346">
                  <c:v>4419.333333333333</c:v>
                </c:pt>
                <c:pt idx="347">
                  <c:v>3978.3333333333335</c:v>
                </c:pt>
                <c:pt idx="348">
                  <c:v>4248.666666666667</c:v>
                </c:pt>
                <c:pt idx="349">
                  <c:v>4182.333333333333</c:v>
                </c:pt>
                <c:pt idx="350">
                  <c:v>4335.666666666667</c:v>
                </c:pt>
                <c:pt idx="351">
                  <c:v>4156</c:v>
                </c:pt>
                <c:pt idx="352">
                  <c:v>4123.666666666667</c:v>
                </c:pt>
                <c:pt idx="353">
                  <c:v>4371.666666666667</c:v>
                </c:pt>
                <c:pt idx="354">
                  <c:v>4234.666666666667</c:v>
                </c:pt>
                <c:pt idx="355">
                  <c:v>4555.333333333333</c:v>
                </c:pt>
                <c:pt idx="356">
                  <c:v>3862</c:v>
                </c:pt>
                <c:pt idx="357">
                  <c:v>3882</c:v>
                </c:pt>
                <c:pt idx="358">
                  <c:v>3829.6666666666665</c:v>
                </c:pt>
                <c:pt idx="359">
                  <c:v>4602</c:v>
                </c:pt>
                <c:pt idx="360">
                  <c:v>4216.666666666667</c:v>
                </c:pt>
                <c:pt idx="361">
                  <c:v>4122</c:v>
                </c:pt>
                <c:pt idx="362">
                  <c:v>4049.3333333333335</c:v>
                </c:pt>
                <c:pt idx="363">
                  <c:v>3628.6666666666665</c:v>
                </c:pt>
                <c:pt idx="364">
                  <c:v>3767</c:v>
                </c:pt>
                <c:pt idx="365">
                  <c:v>4115.333333333333</c:v>
                </c:pt>
                <c:pt idx="366">
                  <c:v>4082.6666666666665</c:v>
                </c:pt>
                <c:pt idx="367">
                  <c:v>4077.3333333333335</c:v>
                </c:pt>
                <c:pt idx="368">
                  <c:v>3880.3333333333335</c:v>
                </c:pt>
                <c:pt idx="369">
                  <c:v>4350.333333333333</c:v>
                </c:pt>
                <c:pt idx="370">
                  <c:v>3502</c:v>
                </c:pt>
                <c:pt idx="371">
                  <c:v>3887.3333333333335</c:v>
                </c:pt>
                <c:pt idx="372">
                  <c:v>3425.3333333333335</c:v>
                </c:pt>
                <c:pt idx="373">
                  <c:v>3766.3333333333335</c:v>
                </c:pt>
                <c:pt idx="374">
                  <c:v>3783</c:v>
                </c:pt>
                <c:pt idx="375">
                  <c:v>3406.3333333333335</c:v>
                </c:pt>
                <c:pt idx="376">
                  <c:v>3665.3333333333335</c:v>
                </c:pt>
                <c:pt idx="377">
                  <c:v>3630.6666666666665</c:v>
                </c:pt>
                <c:pt idx="378">
                  <c:v>3834.3333333333335</c:v>
                </c:pt>
                <c:pt idx="379">
                  <c:v>3790</c:v>
                </c:pt>
                <c:pt idx="380">
                  <c:v>3999.3333333333335</c:v>
                </c:pt>
                <c:pt idx="381">
                  <c:v>3585</c:v>
                </c:pt>
                <c:pt idx="382">
                  <c:v>3972</c:v>
                </c:pt>
                <c:pt idx="383">
                  <c:v>3494.3333333333335</c:v>
                </c:pt>
                <c:pt idx="384">
                  <c:v>4036.6666666666665</c:v>
                </c:pt>
                <c:pt idx="385">
                  <c:v>4136.333333333333</c:v>
                </c:pt>
                <c:pt idx="386">
                  <c:v>3763.3333333333335</c:v>
                </c:pt>
                <c:pt idx="387">
                  <c:v>3917.6666666666665</c:v>
                </c:pt>
                <c:pt idx="388">
                  <c:v>3785.3333333333335</c:v>
                </c:pt>
                <c:pt idx="389">
                  <c:v>3882</c:v>
                </c:pt>
                <c:pt idx="390">
                  <c:v>3682.6666666666665</c:v>
                </c:pt>
                <c:pt idx="391">
                  <c:v>3964.6666666666665</c:v>
                </c:pt>
                <c:pt idx="392">
                  <c:v>3763.6666666666665</c:v>
                </c:pt>
                <c:pt idx="393">
                  <c:v>4399.333333333333</c:v>
                </c:pt>
                <c:pt idx="394">
                  <c:v>3864.6666666666665</c:v>
                </c:pt>
                <c:pt idx="395">
                  <c:v>3971</c:v>
                </c:pt>
                <c:pt idx="396">
                  <c:v>4512.666666666667</c:v>
                </c:pt>
                <c:pt idx="397">
                  <c:v>4369</c:v>
                </c:pt>
                <c:pt idx="398">
                  <c:v>4252.666666666667</c:v>
                </c:pt>
                <c:pt idx="399">
                  <c:v>4100</c:v>
                </c:pt>
                <c:pt idx="400">
                  <c:v>4073.3333333333335</c:v>
                </c:pt>
                <c:pt idx="401">
                  <c:v>4207.666666666667</c:v>
                </c:pt>
                <c:pt idx="402">
                  <c:v>4106.333333333333</c:v>
                </c:pt>
                <c:pt idx="403">
                  <c:v>4269</c:v>
                </c:pt>
                <c:pt idx="404">
                  <c:v>3975.6666666666665</c:v>
                </c:pt>
                <c:pt idx="405">
                  <c:v>3795</c:v>
                </c:pt>
                <c:pt idx="406">
                  <c:v>3878</c:v>
                </c:pt>
                <c:pt idx="407">
                  <c:v>3754.6666666666665</c:v>
                </c:pt>
                <c:pt idx="408">
                  <c:v>3529.6666666666665</c:v>
                </c:pt>
                <c:pt idx="409">
                  <c:v>3796</c:v>
                </c:pt>
                <c:pt idx="410">
                  <c:v>3757.3333333333335</c:v>
                </c:pt>
                <c:pt idx="411">
                  <c:v>3703.3333333333335</c:v>
                </c:pt>
                <c:pt idx="412">
                  <c:v>3728</c:v>
                </c:pt>
                <c:pt idx="413">
                  <c:v>3645.6666666666665</c:v>
                </c:pt>
                <c:pt idx="414">
                  <c:v>3598</c:v>
                </c:pt>
                <c:pt idx="415">
                  <c:v>3817</c:v>
                </c:pt>
                <c:pt idx="416">
                  <c:v>3935.3333333333335</c:v>
                </c:pt>
                <c:pt idx="417">
                  <c:v>4365.333333333333</c:v>
                </c:pt>
                <c:pt idx="418">
                  <c:v>5727.333333333333</c:v>
                </c:pt>
                <c:pt idx="419">
                  <c:v>6856.666666666667</c:v>
                </c:pt>
                <c:pt idx="420">
                  <c:v>7439.333333333333</c:v>
                </c:pt>
                <c:pt idx="421">
                  <c:v>8008.333333333333</c:v>
                </c:pt>
                <c:pt idx="422">
                  <c:v>8871.3333333333339</c:v>
                </c:pt>
                <c:pt idx="423">
                  <c:v>8699</c:v>
                </c:pt>
                <c:pt idx="424">
                  <c:v>8014</c:v>
                </c:pt>
                <c:pt idx="425">
                  <c:v>7237</c:v>
                </c:pt>
                <c:pt idx="426">
                  <c:v>7291.333333333333</c:v>
                </c:pt>
                <c:pt idx="427">
                  <c:v>5503.333333333333</c:v>
                </c:pt>
                <c:pt idx="428">
                  <c:v>5465.666666666667</c:v>
                </c:pt>
                <c:pt idx="429">
                  <c:v>4819.666666666667</c:v>
                </c:pt>
                <c:pt idx="430">
                  <c:v>5193.333333333333</c:v>
                </c:pt>
                <c:pt idx="431">
                  <c:v>4523.333333333333</c:v>
                </c:pt>
                <c:pt idx="432">
                  <c:v>3568</c:v>
                </c:pt>
                <c:pt idx="433">
                  <c:v>3858</c:v>
                </c:pt>
                <c:pt idx="434">
                  <c:v>3360.6666666666665</c:v>
                </c:pt>
                <c:pt idx="435">
                  <c:v>3250</c:v>
                </c:pt>
                <c:pt idx="436">
                  <c:v>3366.6666666666665</c:v>
                </c:pt>
                <c:pt idx="437">
                  <c:v>3295.6666666666665</c:v>
                </c:pt>
                <c:pt idx="438">
                  <c:v>3766.6666666666665</c:v>
                </c:pt>
                <c:pt idx="439">
                  <c:v>3323.3333333333335</c:v>
                </c:pt>
                <c:pt idx="440">
                  <c:v>3370.6666666666665</c:v>
                </c:pt>
                <c:pt idx="441">
                  <c:v>3215</c:v>
                </c:pt>
                <c:pt idx="442">
                  <c:v>3236.6666666666665</c:v>
                </c:pt>
                <c:pt idx="443">
                  <c:v>2585.6666666666665</c:v>
                </c:pt>
                <c:pt idx="444">
                  <c:v>2952</c:v>
                </c:pt>
                <c:pt idx="445">
                  <c:v>2848.6666666666665</c:v>
                </c:pt>
                <c:pt idx="446">
                  <c:v>2817.6666666666665</c:v>
                </c:pt>
                <c:pt idx="447">
                  <c:v>2926.6666666666665</c:v>
                </c:pt>
                <c:pt idx="448">
                  <c:v>2917</c:v>
                </c:pt>
                <c:pt idx="449">
                  <c:v>2682.3333333333335</c:v>
                </c:pt>
                <c:pt idx="450">
                  <c:v>2796.3333333333335</c:v>
                </c:pt>
                <c:pt idx="451">
                  <c:v>2893.3333333333335</c:v>
                </c:pt>
                <c:pt idx="452">
                  <c:v>2803.3333333333335</c:v>
                </c:pt>
                <c:pt idx="453">
                  <c:v>2904</c:v>
                </c:pt>
                <c:pt idx="454">
                  <c:v>2582.3333333333335</c:v>
                </c:pt>
                <c:pt idx="455">
                  <c:v>2970</c:v>
                </c:pt>
                <c:pt idx="456">
                  <c:v>2597.6666666666665</c:v>
                </c:pt>
                <c:pt idx="457">
                  <c:v>2935.6666666666665</c:v>
                </c:pt>
                <c:pt idx="458">
                  <c:v>3200</c:v>
                </c:pt>
                <c:pt idx="459">
                  <c:v>2653.6666666666665</c:v>
                </c:pt>
                <c:pt idx="460">
                  <c:v>2821.6666666666665</c:v>
                </c:pt>
                <c:pt idx="461">
                  <c:v>2524.6666666666665</c:v>
                </c:pt>
                <c:pt idx="462">
                  <c:v>2668</c:v>
                </c:pt>
                <c:pt idx="463">
                  <c:v>2713.3333333333335</c:v>
                </c:pt>
                <c:pt idx="464">
                  <c:v>2746</c:v>
                </c:pt>
                <c:pt idx="465">
                  <c:v>2877</c:v>
                </c:pt>
                <c:pt idx="466">
                  <c:v>2671</c:v>
                </c:pt>
                <c:pt idx="467">
                  <c:v>2347.6666666666665</c:v>
                </c:pt>
                <c:pt idx="468">
                  <c:v>2764.3333333333335</c:v>
                </c:pt>
                <c:pt idx="469">
                  <c:v>2829</c:v>
                </c:pt>
                <c:pt idx="470">
                  <c:v>2396.6666666666665</c:v>
                </c:pt>
                <c:pt idx="471">
                  <c:v>2886.3333333333335</c:v>
                </c:pt>
                <c:pt idx="472">
                  <c:v>2785.3333333333335</c:v>
                </c:pt>
                <c:pt idx="473">
                  <c:v>2658</c:v>
                </c:pt>
                <c:pt idx="474">
                  <c:v>2566.6666666666665</c:v>
                </c:pt>
                <c:pt idx="475">
                  <c:v>2541.6666666666665</c:v>
                </c:pt>
                <c:pt idx="476">
                  <c:v>3001</c:v>
                </c:pt>
                <c:pt idx="477">
                  <c:v>2936</c:v>
                </c:pt>
                <c:pt idx="478">
                  <c:v>6094.666666666667</c:v>
                </c:pt>
                <c:pt idx="479">
                  <c:v>21180.333333333332</c:v>
                </c:pt>
                <c:pt idx="480">
                  <c:v>76229.666666666672</c:v>
                </c:pt>
                <c:pt idx="481">
                  <c:v>206106.33333333334</c:v>
                </c:pt>
                <c:pt idx="482">
                  <c:v>412818.33333333331</c:v>
                </c:pt>
                <c:pt idx="483">
                  <c:v>689338.33333333337</c:v>
                </c:pt>
                <c:pt idx="484">
                  <c:v>942255.66666666663</c:v>
                </c:pt>
                <c:pt idx="485">
                  <c:v>1147827.6666666667</c:v>
                </c:pt>
                <c:pt idx="486">
                  <c:v>1290600</c:v>
                </c:pt>
                <c:pt idx="487">
                  <c:v>1325815.6666666667</c:v>
                </c:pt>
                <c:pt idx="488">
                  <c:v>1241421.6666666667</c:v>
                </c:pt>
                <c:pt idx="489">
                  <c:v>1074064.6666666667</c:v>
                </c:pt>
                <c:pt idx="490">
                  <c:v>914840</c:v>
                </c:pt>
                <c:pt idx="491">
                  <c:v>731481.66666666663</c:v>
                </c:pt>
                <c:pt idx="492">
                  <c:v>574368</c:v>
                </c:pt>
                <c:pt idx="493">
                  <c:v>444122.66666666669</c:v>
                </c:pt>
                <c:pt idx="494">
                  <c:v>339470</c:v>
                </c:pt>
                <c:pt idx="495">
                  <c:v>245997</c:v>
                </c:pt>
                <c:pt idx="496">
                  <c:v>189442.33333333334</c:v>
                </c:pt>
                <c:pt idx="497">
                  <c:v>140294</c:v>
                </c:pt>
                <c:pt idx="498">
                  <c:v>108742.66666666667</c:v>
                </c:pt>
                <c:pt idx="499">
                  <c:v>85439</c:v>
                </c:pt>
                <c:pt idx="500">
                  <c:v>64824</c:v>
                </c:pt>
                <c:pt idx="501">
                  <c:v>50166.333333333336</c:v>
                </c:pt>
                <c:pt idx="502">
                  <c:v>39911</c:v>
                </c:pt>
                <c:pt idx="503">
                  <c:v>32877.666666666664</c:v>
                </c:pt>
                <c:pt idx="504">
                  <c:v>25524.333333333332</c:v>
                </c:pt>
                <c:pt idx="505">
                  <c:v>21487</c:v>
                </c:pt>
                <c:pt idx="506">
                  <c:v>17588.333333333332</c:v>
                </c:pt>
                <c:pt idx="507">
                  <c:v>14656</c:v>
                </c:pt>
                <c:pt idx="508">
                  <c:v>11521.333333333334</c:v>
                </c:pt>
                <c:pt idx="509">
                  <c:v>10924</c:v>
                </c:pt>
                <c:pt idx="510">
                  <c:v>8890</c:v>
                </c:pt>
                <c:pt idx="511">
                  <c:v>8061.666666666667</c:v>
                </c:pt>
                <c:pt idx="512">
                  <c:v>7437.333333333333</c:v>
                </c:pt>
                <c:pt idx="513">
                  <c:v>6285</c:v>
                </c:pt>
                <c:pt idx="514">
                  <c:v>5714</c:v>
                </c:pt>
                <c:pt idx="515">
                  <c:v>5119.666666666667</c:v>
                </c:pt>
                <c:pt idx="516">
                  <c:v>5098</c:v>
                </c:pt>
                <c:pt idx="517">
                  <c:v>4710.333333333333</c:v>
                </c:pt>
                <c:pt idx="518">
                  <c:v>4519.333333333333</c:v>
                </c:pt>
                <c:pt idx="519">
                  <c:v>4375</c:v>
                </c:pt>
                <c:pt idx="520">
                  <c:v>3945.3333333333335</c:v>
                </c:pt>
                <c:pt idx="521">
                  <c:v>4030.6666666666665</c:v>
                </c:pt>
                <c:pt idx="522">
                  <c:v>3623.6666666666665</c:v>
                </c:pt>
                <c:pt idx="523">
                  <c:v>3827</c:v>
                </c:pt>
                <c:pt idx="524">
                  <c:v>4224</c:v>
                </c:pt>
                <c:pt idx="525">
                  <c:v>3706</c:v>
                </c:pt>
                <c:pt idx="526">
                  <c:v>3210</c:v>
                </c:pt>
                <c:pt idx="527">
                  <c:v>3441.6666666666665</c:v>
                </c:pt>
                <c:pt idx="528">
                  <c:v>3285.6666666666665</c:v>
                </c:pt>
                <c:pt idx="529">
                  <c:v>3511</c:v>
                </c:pt>
                <c:pt idx="530">
                  <c:v>2989</c:v>
                </c:pt>
                <c:pt idx="531">
                  <c:v>3048</c:v>
                </c:pt>
                <c:pt idx="532">
                  <c:v>3129.3333333333335</c:v>
                </c:pt>
                <c:pt idx="533">
                  <c:v>3003</c:v>
                </c:pt>
                <c:pt idx="534">
                  <c:v>3271</c:v>
                </c:pt>
                <c:pt idx="535">
                  <c:v>3308.6666666666665</c:v>
                </c:pt>
                <c:pt idx="536">
                  <c:v>3198.3333333333335</c:v>
                </c:pt>
                <c:pt idx="537">
                  <c:v>3215.6666666666665</c:v>
                </c:pt>
                <c:pt idx="538">
                  <c:v>3059.3333333333335</c:v>
                </c:pt>
                <c:pt idx="539">
                  <c:v>2879.6666666666665</c:v>
                </c:pt>
                <c:pt idx="540">
                  <c:v>2665.6666666666665</c:v>
                </c:pt>
                <c:pt idx="541">
                  <c:v>2788.3333333333335</c:v>
                </c:pt>
                <c:pt idx="542">
                  <c:v>3073.3333333333335</c:v>
                </c:pt>
                <c:pt idx="543">
                  <c:v>2667.3333333333335</c:v>
                </c:pt>
                <c:pt idx="544">
                  <c:v>2890.6666666666665</c:v>
                </c:pt>
                <c:pt idx="545">
                  <c:v>2331.3333333333335</c:v>
                </c:pt>
                <c:pt idx="546">
                  <c:v>2854.6666666666665</c:v>
                </c:pt>
                <c:pt idx="547">
                  <c:v>2346.6666666666665</c:v>
                </c:pt>
                <c:pt idx="548">
                  <c:v>2882.6666666666665</c:v>
                </c:pt>
                <c:pt idx="549">
                  <c:v>2533.3333333333335</c:v>
                </c:pt>
                <c:pt idx="550">
                  <c:v>2624.3333333333335</c:v>
                </c:pt>
                <c:pt idx="551">
                  <c:v>2748.6666666666665</c:v>
                </c:pt>
                <c:pt idx="552">
                  <c:v>2307</c:v>
                </c:pt>
                <c:pt idx="553">
                  <c:v>3100.6666666666665</c:v>
                </c:pt>
                <c:pt idx="554">
                  <c:v>3072.3333333333335</c:v>
                </c:pt>
                <c:pt idx="555">
                  <c:v>2320.6666666666665</c:v>
                </c:pt>
                <c:pt idx="556">
                  <c:v>2730.6666666666665</c:v>
                </c:pt>
                <c:pt idx="557">
                  <c:v>2598</c:v>
                </c:pt>
                <c:pt idx="558">
                  <c:v>3166.3333333333335</c:v>
                </c:pt>
                <c:pt idx="559">
                  <c:v>3238.6666666666665</c:v>
                </c:pt>
                <c:pt idx="560">
                  <c:v>3011.3333333333335</c:v>
                </c:pt>
                <c:pt idx="561">
                  <c:v>2658.6666666666665</c:v>
                </c:pt>
                <c:pt idx="562">
                  <c:v>3124.6666666666665</c:v>
                </c:pt>
                <c:pt idx="563">
                  <c:v>2921.6666666666665</c:v>
                </c:pt>
                <c:pt idx="564">
                  <c:v>3473.3333333333335</c:v>
                </c:pt>
                <c:pt idx="565">
                  <c:v>3463.6666666666665</c:v>
                </c:pt>
                <c:pt idx="566">
                  <c:v>3961.6666666666665</c:v>
                </c:pt>
                <c:pt idx="567">
                  <c:v>4089.6666666666665</c:v>
                </c:pt>
                <c:pt idx="568">
                  <c:v>3928.3333333333335</c:v>
                </c:pt>
                <c:pt idx="569">
                  <c:v>3893</c:v>
                </c:pt>
                <c:pt idx="570">
                  <c:v>4494.666666666667</c:v>
                </c:pt>
                <c:pt idx="571">
                  <c:v>4209.666666666667</c:v>
                </c:pt>
                <c:pt idx="572">
                  <c:v>3829.6666666666665</c:v>
                </c:pt>
                <c:pt idx="573">
                  <c:v>3826.6666666666665</c:v>
                </c:pt>
                <c:pt idx="574">
                  <c:v>4121.666666666667</c:v>
                </c:pt>
                <c:pt idx="575">
                  <c:v>4607.333333333333</c:v>
                </c:pt>
                <c:pt idx="576">
                  <c:v>4259.666666666667</c:v>
                </c:pt>
                <c:pt idx="577">
                  <c:v>4419.333333333333</c:v>
                </c:pt>
                <c:pt idx="578">
                  <c:v>3996.6666666666665</c:v>
                </c:pt>
                <c:pt idx="579">
                  <c:v>4567.333333333333</c:v>
                </c:pt>
                <c:pt idx="580">
                  <c:v>4491</c:v>
                </c:pt>
                <c:pt idx="581">
                  <c:v>4626</c:v>
                </c:pt>
                <c:pt idx="582">
                  <c:v>4826.333333333333</c:v>
                </c:pt>
                <c:pt idx="583">
                  <c:v>4801.333333333333</c:v>
                </c:pt>
                <c:pt idx="584">
                  <c:v>4445.333333333333</c:v>
                </c:pt>
                <c:pt idx="585">
                  <c:v>4691</c:v>
                </c:pt>
                <c:pt idx="586">
                  <c:v>4755.666666666667</c:v>
                </c:pt>
                <c:pt idx="587">
                  <c:v>5197.333333333333</c:v>
                </c:pt>
                <c:pt idx="588">
                  <c:v>5210.333333333333</c:v>
                </c:pt>
                <c:pt idx="589">
                  <c:v>5083.333333333333</c:v>
                </c:pt>
                <c:pt idx="590">
                  <c:v>5152.666666666667</c:v>
                </c:pt>
                <c:pt idx="591">
                  <c:v>4942.333333333333</c:v>
                </c:pt>
                <c:pt idx="592">
                  <c:v>5382.333333333333</c:v>
                </c:pt>
                <c:pt idx="593">
                  <c:v>5514</c:v>
                </c:pt>
                <c:pt idx="594">
                  <c:v>5559.666666666667</c:v>
                </c:pt>
                <c:pt idx="595">
                  <c:v>5231.333333333333</c:v>
                </c:pt>
                <c:pt idx="596">
                  <c:v>5332.666666666667</c:v>
                </c:pt>
                <c:pt idx="597">
                  <c:v>4557.666666666667</c:v>
                </c:pt>
                <c:pt idx="598">
                  <c:v>4823.666666666667</c:v>
                </c:pt>
                <c:pt idx="599">
                  <c:v>4890</c:v>
                </c:pt>
                <c:pt idx="600">
                  <c:v>5103.666666666667</c:v>
                </c:pt>
                <c:pt idx="601">
                  <c:v>5198</c:v>
                </c:pt>
                <c:pt idx="602">
                  <c:v>4604.333333333333</c:v>
                </c:pt>
                <c:pt idx="603">
                  <c:v>4604</c:v>
                </c:pt>
                <c:pt idx="604">
                  <c:v>5561</c:v>
                </c:pt>
                <c:pt idx="605">
                  <c:v>4980.666666666667</c:v>
                </c:pt>
                <c:pt idx="606">
                  <c:v>5182</c:v>
                </c:pt>
                <c:pt idx="607">
                  <c:v>4829</c:v>
                </c:pt>
                <c:pt idx="608">
                  <c:v>5667.666666666667</c:v>
                </c:pt>
                <c:pt idx="609">
                  <c:v>5267</c:v>
                </c:pt>
                <c:pt idx="610">
                  <c:v>5086.666666666667</c:v>
                </c:pt>
                <c:pt idx="611">
                  <c:v>5489.666666666667</c:v>
                </c:pt>
                <c:pt idx="612">
                  <c:v>5326.333333333333</c:v>
                </c:pt>
                <c:pt idx="613">
                  <c:v>5279</c:v>
                </c:pt>
                <c:pt idx="614">
                  <c:v>4599.666666666667</c:v>
                </c:pt>
                <c:pt idx="615">
                  <c:v>4360.666666666667</c:v>
                </c:pt>
                <c:pt idx="616">
                  <c:v>5288</c:v>
                </c:pt>
                <c:pt idx="617">
                  <c:v>4990.333333333333</c:v>
                </c:pt>
                <c:pt idx="618">
                  <c:v>4245.333333333333</c:v>
                </c:pt>
                <c:pt idx="619">
                  <c:v>5086.666666666667</c:v>
                </c:pt>
                <c:pt idx="620">
                  <c:v>4848.666666666667</c:v>
                </c:pt>
                <c:pt idx="621">
                  <c:v>5295.666666666667</c:v>
                </c:pt>
                <c:pt idx="622">
                  <c:v>4788.333333333333</c:v>
                </c:pt>
                <c:pt idx="623">
                  <c:v>4814.333333333333</c:v>
                </c:pt>
                <c:pt idx="624">
                  <c:v>4838.666666666667</c:v>
                </c:pt>
                <c:pt idx="625">
                  <c:v>4826.666666666667</c:v>
                </c:pt>
                <c:pt idx="626">
                  <c:v>4996.333333333333</c:v>
                </c:pt>
                <c:pt idx="627">
                  <c:v>4949.666666666667</c:v>
                </c:pt>
                <c:pt idx="628">
                  <c:v>4451.666666666667</c:v>
                </c:pt>
                <c:pt idx="629">
                  <c:v>4953.666666666667</c:v>
                </c:pt>
                <c:pt idx="630">
                  <c:v>4710.333333333333</c:v>
                </c:pt>
                <c:pt idx="631">
                  <c:v>4075</c:v>
                </c:pt>
                <c:pt idx="632">
                  <c:v>4334.333333333333</c:v>
                </c:pt>
                <c:pt idx="633">
                  <c:v>3977.3333333333335</c:v>
                </c:pt>
                <c:pt idx="634">
                  <c:v>4489</c:v>
                </c:pt>
                <c:pt idx="635">
                  <c:v>4107</c:v>
                </c:pt>
                <c:pt idx="636">
                  <c:v>4030.3333333333335</c:v>
                </c:pt>
                <c:pt idx="637">
                  <c:v>4265.333333333333</c:v>
                </c:pt>
                <c:pt idx="638">
                  <c:v>4298.666666666667</c:v>
                </c:pt>
                <c:pt idx="639">
                  <c:v>4081.6666666666665</c:v>
                </c:pt>
                <c:pt idx="640">
                  <c:v>4278.666666666667</c:v>
                </c:pt>
                <c:pt idx="641">
                  <c:v>4136.666666666667</c:v>
                </c:pt>
                <c:pt idx="642">
                  <c:v>3857.3333333333335</c:v>
                </c:pt>
                <c:pt idx="643">
                  <c:v>4166</c:v>
                </c:pt>
                <c:pt idx="644">
                  <c:v>4275.333333333333</c:v>
                </c:pt>
                <c:pt idx="645">
                  <c:v>3732.3333333333335</c:v>
                </c:pt>
                <c:pt idx="646">
                  <c:v>3608.6666666666665</c:v>
                </c:pt>
                <c:pt idx="647">
                  <c:v>3422</c:v>
                </c:pt>
                <c:pt idx="648">
                  <c:v>3682</c:v>
                </c:pt>
                <c:pt idx="649">
                  <c:v>3632.6666666666665</c:v>
                </c:pt>
                <c:pt idx="650">
                  <c:v>3463</c:v>
                </c:pt>
                <c:pt idx="651">
                  <c:v>4385</c:v>
                </c:pt>
                <c:pt idx="652">
                  <c:v>3616.3333333333335</c:v>
                </c:pt>
                <c:pt idx="653">
                  <c:v>3088</c:v>
                </c:pt>
                <c:pt idx="654">
                  <c:v>3395.3333333333335</c:v>
                </c:pt>
                <c:pt idx="655">
                  <c:v>3572</c:v>
                </c:pt>
                <c:pt idx="656">
                  <c:v>3532.6666666666665</c:v>
                </c:pt>
                <c:pt idx="657">
                  <c:v>3473</c:v>
                </c:pt>
                <c:pt idx="658">
                  <c:v>3532</c:v>
                </c:pt>
                <c:pt idx="659">
                  <c:v>3214.3333333333335</c:v>
                </c:pt>
                <c:pt idx="660">
                  <c:v>3443.6666666666665</c:v>
                </c:pt>
                <c:pt idx="661">
                  <c:v>3628.6666666666665</c:v>
                </c:pt>
                <c:pt idx="662">
                  <c:v>3865.6666666666665</c:v>
                </c:pt>
                <c:pt idx="663">
                  <c:v>3499.6666666666665</c:v>
                </c:pt>
                <c:pt idx="664">
                  <c:v>3479</c:v>
                </c:pt>
                <c:pt idx="665">
                  <c:v>3383.3333333333335</c:v>
                </c:pt>
                <c:pt idx="666">
                  <c:v>3463.6666666666665</c:v>
                </c:pt>
                <c:pt idx="667">
                  <c:v>3311.6666666666665</c:v>
                </c:pt>
                <c:pt idx="668">
                  <c:v>3718.3333333333335</c:v>
                </c:pt>
                <c:pt idx="669">
                  <c:v>3771.3333333333335</c:v>
                </c:pt>
                <c:pt idx="670">
                  <c:v>3806.3333333333335</c:v>
                </c:pt>
                <c:pt idx="671">
                  <c:v>3191</c:v>
                </c:pt>
                <c:pt idx="672">
                  <c:v>3149.6666666666665</c:v>
                </c:pt>
                <c:pt idx="673">
                  <c:v>3195</c:v>
                </c:pt>
                <c:pt idx="674">
                  <c:v>2987</c:v>
                </c:pt>
                <c:pt idx="675">
                  <c:v>3683</c:v>
                </c:pt>
                <c:pt idx="676">
                  <c:v>3932</c:v>
                </c:pt>
                <c:pt idx="677">
                  <c:v>3485</c:v>
                </c:pt>
                <c:pt idx="678">
                  <c:v>3568.6666666666665</c:v>
                </c:pt>
                <c:pt idx="679">
                  <c:v>3628.6666666666665</c:v>
                </c:pt>
                <c:pt idx="680">
                  <c:v>3809</c:v>
                </c:pt>
                <c:pt idx="681">
                  <c:v>3720</c:v>
                </c:pt>
                <c:pt idx="682">
                  <c:v>3883</c:v>
                </c:pt>
                <c:pt idx="683">
                  <c:v>3347.6666666666665</c:v>
                </c:pt>
                <c:pt idx="684">
                  <c:v>3592.6666666666665</c:v>
                </c:pt>
                <c:pt idx="685">
                  <c:v>4073.6666666666665</c:v>
                </c:pt>
                <c:pt idx="686">
                  <c:v>3796.3333333333335</c:v>
                </c:pt>
                <c:pt idx="687">
                  <c:v>8067.666666666667</c:v>
                </c:pt>
                <c:pt idx="688">
                  <c:v>31190</c:v>
                </c:pt>
                <c:pt idx="689">
                  <c:v>104916</c:v>
                </c:pt>
                <c:pt idx="690">
                  <c:v>260080</c:v>
                </c:pt>
                <c:pt idx="691">
                  <c:v>527493.33333333337</c:v>
                </c:pt>
                <c:pt idx="692">
                  <c:v>827469.33333333337</c:v>
                </c:pt>
                <c:pt idx="693">
                  <c:v>1167922</c:v>
                </c:pt>
                <c:pt idx="694">
                  <c:v>1438715</c:v>
                </c:pt>
                <c:pt idx="695">
                  <c:v>1569220</c:v>
                </c:pt>
                <c:pt idx="696">
                  <c:v>1584152</c:v>
                </c:pt>
                <c:pt idx="697">
                  <c:v>1507120.3333333333</c:v>
                </c:pt>
                <c:pt idx="698">
                  <c:v>1273766.6666666667</c:v>
                </c:pt>
                <c:pt idx="699">
                  <c:v>1027463</c:v>
                </c:pt>
                <c:pt idx="700">
                  <c:v>789627</c:v>
                </c:pt>
                <c:pt idx="701">
                  <c:v>591875.66666666663</c:v>
                </c:pt>
                <c:pt idx="702">
                  <c:v>423464.66666666669</c:v>
                </c:pt>
                <c:pt idx="703">
                  <c:v>324651.66666666669</c:v>
                </c:pt>
                <c:pt idx="704">
                  <c:v>231792.66666666666</c:v>
                </c:pt>
                <c:pt idx="705">
                  <c:v>163857</c:v>
                </c:pt>
                <c:pt idx="706">
                  <c:v>121729</c:v>
                </c:pt>
                <c:pt idx="707">
                  <c:v>91872</c:v>
                </c:pt>
                <c:pt idx="708">
                  <c:v>66797.333333333328</c:v>
                </c:pt>
                <c:pt idx="709">
                  <c:v>52394</c:v>
                </c:pt>
                <c:pt idx="710">
                  <c:v>40134.666666666664</c:v>
                </c:pt>
                <c:pt idx="711">
                  <c:v>31494.666666666668</c:v>
                </c:pt>
                <c:pt idx="712">
                  <c:v>26009</c:v>
                </c:pt>
                <c:pt idx="713">
                  <c:v>21587.666666666668</c:v>
                </c:pt>
                <c:pt idx="714">
                  <c:v>17269.333333333332</c:v>
                </c:pt>
                <c:pt idx="715">
                  <c:v>14064.333333333334</c:v>
                </c:pt>
                <c:pt idx="716">
                  <c:v>12224</c:v>
                </c:pt>
                <c:pt idx="717">
                  <c:v>10258</c:v>
                </c:pt>
                <c:pt idx="718">
                  <c:v>9057</c:v>
                </c:pt>
                <c:pt idx="719">
                  <c:v>8398</c:v>
                </c:pt>
                <c:pt idx="720">
                  <c:v>7742</c:v>
                </c:pt>
                <c:pt idx="721">
                  <c:v>7241.333333333333</c:v>
                </c:pt>
                <c:pt idx="722">
                  <c:v>6637</c:v>
                </c:pt>
                <c:pt idx="723">
                  <c:v>6604.333333333333</c:v>
                </c:pt>
                <c:pt idx="724">
                  <c:v>6006.666666666667</c:v>
                </c:pt>
                <c:pt idx="725">
                  <c:v>6425</c:v>
                </c:pt>
                <c:pt idx="726">
                  <c:v>6340</c:v>
                </c:pt>
                <c:pt idx="727">
                  <c:v>6942.666666666667</c:v>
                </c:pt>
                <c:pt idx="728">
                  <c:v>6451</c:v>
                </c:pt>
                <c:pt idx="729">
                  <c:v>6201.666666666667</c:v>
                </c:pt>
                <c:pt idx="730">
                  <c:v>6239.333333333333</c:v>
                </c:pt>
                <c:pt idx="731">
                  <c:v>5707</c:v>
                </c:pt>
                <c:pt idx="732">
                  <c:v>5764.333333333333</c:v>
                </c:pt>
                <c:pt idx="733">
                  <c:v>5086.333333333333</c:v>
                </c:pt>
                <c:pt idx="734">
                  <c:v>4744</c:v>
                </c:pt>
                <c:pt idx="735">
                  <c:v>4989.666666666667</c:v>
                </c:pt>
                <c:pt idx="736">
                  <c:v>4366</c:v>
                </c:pt>
                <c:pt idx="737">
                  <c:v>4699.666666666667</c:v>
                </c:pt>
                <c:pt idx="738">
                  <c:v>4521</c:v>
                </c:pt>
                <c:pt idx="739">
                  <c:v>4058</c:v>
                </c:pt>
                <c:pt idx="740">
                  <c:v>4192.666666666667</c:v>
                </c:pt>
                <c:pt idx="741">
                  <c:v>3941</c:v>
                </c:pt>
                <c:pt idx="742">
                  <c:v>4429.666666666667</c:v>
                </c:pt>
                <c:pt idx="743">
                  <c:v>3824.6666666666665</c:v>
                </c:pt>
                <c:pt idx="744">
                  <c:v>3803.3333333333335</c:v>
                </c:pt>
                <c:pt idx="745">
                  <c:v>3541.3333333333335</c:v>
                </c:pt>
                <c:pt idx="746">
                  <c:v>3877.6666666666665</c:v>
                </c:pt>
                <c:pt idx="747">
                  <c:v>3248.3333333333335</c:v>
                </c:pt>
                <c:pt idx="748">
                  <c:v>3602</c:v>
                </c:pt>
                <c:pt idx="749">
                  <c:v>3734.3333333333335</c:v>
                </c:pt>
                <c:pt idx="750">
                  <c:v>3529.3333333333335</c:v>
                </c:pt>
                <c:pt idx="751">
                  <c:v>3917.3333333333335</c:v>
                </c:pt>
                <c:pt idx="752">
                  <c:v>3528.6666666666665</c:v>
                </c:pt>
                <c:pt idx="753">
                  <c:v>3419</c:v>
                </c:pt>
                <c:pt idx="754">
                  <c:v>3980</c:v>
                </c:pt>
                <c:pt idx="755">
                  <c:v>3988.6666666666665</c:v>
                </c:pt>
                <c:pt idx="756">
                  <c:v>4028.3333333333335</c:v>
                </c:pt>
                <c:pt idx="757">
                  <c:v>4049.3333333333335</c:v>
                </c:pt>
                <c:pt idx="758">
                  <c:v>4412.666666666667</c:v>
                </c:pt>
                <c:pt idx="759">
                  <c:v>4521</c:v>
                </c:pt>
                <c:pt idx="760">
                  <c:v>4204</c:v>
                </c:pt>
                <c:pt idx="761">
                  <c:v>4612</c:v>
                </c:pt>
                <c:pt idx="762">
                  <c:v>4326.333333333333</c:v>
                </c:pt>
                <c:pt idx="763">
                  <c:v>4917</c:v>
                </c:pt>
                <c:pt idx="764">
                  <c:v>4746</c:v>
                </c:pt>
                <c:pt idx="765">
                  <c:v>5329.333333333333</c:v>
                </c:pt>
                <c:pt idx="766">
                  <c:v>5196</c:v>
                </c:pt>
                <c:pt idx="767">
                  <c:v>5079</c:v>
                </c:pt>
                <c:pt idx="768">
                  <c:v>5137</c:v>
                </c:pt>
                <c:pt idx="769">
                  <c:v>5403</c:v>
                </c:pt>
                <c:pt idx="770">
                  <c:v>5894.333333333333</c:v>
                </c:pt>
                <c:pt idx="771">
                  <c:v>5548.666666666667</c:v>
                </c:pt>
                <c:pt idx="772">
                  <c:v>6088.333333333333</c:v>
                </c:pt>
                <c:pt idx="773">
                  <c:v>6301.333333333333</c:v>
                </c:pt>
                <c:pt idx="774">
                  <c:v>5983.333333333333</c:v>
                </c:pt>
                <c:pt idx="775">
                  <c:v>6002.333333333333</c:v>
                </c:pt>
                <c:pt idx="776">
                  <c:v>6116</c:v>
                </c:pt>
                <c:pt idx="777">
                  <c:v>6715</c:v>
                </c:pt>
                <c:pt idx="778">
                  <c:v>6027.333333333333</c:v>
                </c:pt>
                <c:pt idx="779">
                  <c:v>6712.666666666667</c:v>
                </c:pt>
                <c:pt idx="780">
                  <c:v>6091</c:v>
                </c:pt>
                <c:pt idx="781">
                  <c:v>6504</c:v>
                </c:pt>
                <c:pt idx="782">
                  <c:v>6420</c:v>
                </c:pt>
                <c:pt idx="783">
                  <c:v>6580</c:v>
                </c:pt>
                <c:pt idx="784">
                  <c:v>6985.333333333333</c:v>
                </c:pt>
                <c:pt idx="785">
                  <c:v>6177.666666666667</c:v>
                </c:pt>
                <c:pt idx="786">
                  <c:v>6299.666666666667</c:v>
                </c:pt>
                <c:pt idx="787">
                  <c:v>6771.666666666667</c:v>
                </c:pt>
                <c:pt idx="788">
                  <c:v>6766.666666666667</c:v>
                </c:pt>
                <c:pt idx="789">
                  <c:v>6448</c:v>
                </c:pt>
                <c:pt idx="790">
                  <c:v>6337</c:v>
                </c:pt>
                <c:pt idx="791">
                  <c:v>6721.666666666667</c:v>
                </c:pt>
                <c:pt idx="792">
                  <c:v>6359.333333333333</c:v>
                </c:pt>
                <c:pt idx="793">
                  <c:v>6270</c:v>
                </c:pt>
                <c:pt idx="794">
                  <c:v>6407.333333333333</c:v>
                </c:pt>
                <c:pt idx="795">
                  <c:v>6156.333333333333</c:v>
                </c:pt>
                <c:pt idx="796">
                  <c:v>5757.333333333333</c:v>
                </c:pt>
                <c:pt idx="797">
                  <c:v>5516</c:v>
                </c:pt>
                <c:pt idx="798">
                  <c:v>5916.333333333333</c:v>
                </c:pt>
                <c:pt idx="799">
                  <c:v>6528</c:v>
                </c:pt>
                <c:pt idx="800">
                  <c:v>6810.333333333333</c:v>
                </c:pt>
                <c:pt idx="801">
                  <c:v>6741.333333333333</c:v>
                </c:pt>
                <c:pt idx="802">
                  <c:v>6891.333333333333</c:v>
                </c:pt>
                <c:pt idx="803">
                  <c:v>6418.333333333333</c:v>
                </c:pt>
                <c:pt idx="804">
                  <c:v>6132.333333333333</c:v>
                </c:pt>
                <c:pt idx="805">
                  <c:v>5928.666666666667</c:v>
                </c:pt>
                <c:pt idx="806">
                  <c:v>5738.666666666667</c:v>
                </c:pt>
                <c:pt idx="807">
                  <c:v>6013.333333333333</c:v>
                </c:pt>
                <c:pt idx="808">
                  <c:v>5420.333333333333</c:v>
                </c:pt>
                <c:pt idx="809">
                  <c:v>5645.666666666667</c:v>
                </c:pt>
                <c:pt idx="810">
                  <c:v>5309.666666666667</c:v>
                </c:pt>
                <c:pt idx="811">
                  <c:v>4888</c:v>
                </c:pt>
                <c:pt idx="812">
                  <c:v>5095.333333333333</c:v>
                </c:pt>
                <c:pt idx="813">
                  <c:v>4671</c:v>
                </c:pt>
                <c:pt idx="814">
                  <c:v>4291.333333333333</c:v>
                </c:pt>
                <c:pt idx="815">
                  <c:v>4339.666666666667</c:v>
                </c:pt>
                <c:pt idx="816">
                  <c:v>4899.333333333333</c:v>
                </c:pt>
                <c:pt idx="817">
                  <c:v>4451.333333333333</c:v>
                </c:pt>
                <c:pt idx="818">
                  <c:v>4429.333333333333</c:v>
                </c:pt>
                <c:pt idx="819">
                  <c:v>4594.333333333333</c:v>
                </c:pt>
                <c:pt idx="820">
                  <c:v>4243.666666666667</c:v>
                </c:pt>
                <c:pt idx="821">
                  <c:v>4741</c:v>
                </c:pt>
                <c:pt idx="822">
                  <c:v>4819.333333333333</c:v>
                </c:pt>
                <c:pt idx="823">
                  <c:v>4779.333333333333</c:v>
                </c:pt>
                <c:pt idx="824">
                  <c:v>4929.666666666667</c:v>
                </c:pt>
                <c:pt idx="825">
                  <c:v>5361</c:v>
                </c:pt>
                <c:pt idx="826">
                  <c:v>5750</c:v>
                </c:pt>
                <c:pt idx="827">
                  <c:v>7237.666666666667</c:v>
                </c:pt>
                <c:pt idx="828">
                  <c:v>8659</c:v>
                </c:pt>
                <c:pt idx="829">
                  <c:v>9599.3333333333339</c:v>
                </c:pt>
                <c:pt idx="830">
                  <c:v>9535.3333333333339</c:v>
                </c:pt>
                <c:pt idx="831">
                  <c:v>9987</c:v>
                </c:pt>
                <c:pt idx="832">
                  <c:v>9319</c:v>
                </c:pt>
                <c:pt idx="833">
                  <c:v>8885.3333333333339</c:v>
                </c:pt>
                <c:pt idx="834">
                  <c:v>7333</c:v>
                </c:pt>
                <c:pt idx="835">
                  <c:v>6500</c:v>
                </c:pt>
                <c:pt idx="836">
                  <c:v>5671.666666666667</c:v>
                </c:pt>
                <c:pt idx="837">
                  <c:v>4923.666666666667</c:v>
                </c:pt>
                <c:pt idx="838">
                  <c:v>4589</c:v>
                </c:pt>
                <c:pt idx="839">
                  <c:v>4489.333333333333</c:v>
                </c:pt>
                <c:pt idx="840">
                  <c:v>3735.3333333333335</c:v>
                </c:pt>
                <c:pt idx="841">
                  <c:v>2989.6666666666665</c:v>
                </c:pt>
                <c:pt idx="842">
                  <c:v>3103.6666666666665</c:v>
                </c:pt>
                <c:pt idx="843">
                  <c:v>3347.3333333333335</c:v>
                </c:pt>
                <c:pt idx="844">
                  <c:v>2849.6666666666665</c:v>
                </c:pt>
                <c:pt idx="845">
                  <c:v>2676.3333333333335</c:v>
                </c:pt>
                <c:pt idx="846">
                  <c:v>2813</c:v>
                </c:pt>
                <c:pt idx="847">
                  <c:v>2832.3333333333335</c:v>
                </c:pt>
                <c:pt idx="848">
                  <c:v>2241.3333333333335</c:v>
                </c:pt>
                <c:pt idx="849">
                  <c:v>2666.3333333333335</c:v>
                </c:pt>
                <c:pt idx="850">
                  <c:v>2506.6666666666665</c:v>
                </c:pt>
                <c:pt idx="851">
                  <c:v>2414</c:v>
                </c:pt>
                <c:pt idx="852">
                  <c:v>2262</c:v>
                </c:pt>
                <c:pt idx="853">
                  <c:v>2250</c:v>
                </c:pt>
                <c:pt idx="854">
                  <c:v>2002</c:v>
                </c:pt>
                <c:pt idx="855">
                  <c:v>2007.6666666666667</c:v>
                </c:pt>
                <c:pt idx="856">
                  <c:v>2037.6666666666667</c:v>
                </c:pt>
                <c:pt idx="857">
                  <c:v>1990.6666666666667</c:v>
                </c:pt>
                <c:pt idx="858">
                  <c:v>2072.3333333333335</c:v>
                </c:pt>
                <c:pt idx="859">
                  <c:v>2050.6666666666665</c:v>
                </c:pt>
                <c:pt idx="860">
                  <c:v>1775</c:v>
                </c:pt>
                <c:pt idx="861">
                  <c:v>2130.6666666666665</c:v>
                </c:pt>
                <c:pt idx="862">
                  <c:v>2231.3333333333335</c:v>
                </c:pt>
                <c:pt idx="863">
                  <c:v>2312.6666666666665</c:v>
                </c:pt>
                <c:pt idx="864">
                  <c:v>2052.6666666666665</c:v>
                </c:pt>
                <c:pt idx="865">
                  <c:v>1859</c:v>
                </c:pt>
                <c:pt idx="866">
                  <c:v>1851.6666666666667</c:v>
                </c:pt>
                <c:pt idx="867">
                  <c:v>1886</c:v>
                </c:pt>
                <c:pt idx="868">
                  <c:v>2042</c:v>
                </c:pt>
                <c:pt idx="869">
                  <c:v>1910</c:v>
                </c:pt>
                <c:pt idx="870">
                  <c:v>2186.3333333333335</c:v>
                </c:pt>
                <c:pt idx="871">
                  <c:v>2082.6666666666665</c:v>
                </c:pt>
                <c:pt idx="872">
                  <c:v>2012.3333333333333</c:v>
                </c:pt>
                <c:pt idx="873">
                  <c:v>3609</c:v>
                </c:pt>
                <c:pt idx="874">
                  <c:v>12721</c:v>
                </c:pt>
                <c:pt idx="875">
                  <c:v>49748.666666666664</c:v>
                </c:pt>
                <c:pt idx="876">
                  <c:v>164704</c:v>
                </c:pt>
                <c:pt idx="877">
                  <c:v>387552.66666666669</c:v>
                </c:pt>
                <c:pt idx="878">
                  <c:v>685308</c:v>
                </c:pt>
                <c:pt idx="879">
                  <c:v>1044321.6666666666</c:v>
                </c:pt>
                <c:pt idx="880">
                  <c:v>1385442.3333333333</c:v>
                </c:pt>
                <c:pt idx="881">
                  <c:v>1663993</c:v>
                </c:pt>
                <c:pt idx="882">
                  <c:v>1787077.3333333333</c:v>
                </c:pt>
                <c:pt idx="883">
                  <c:v>1775340</c:v>
                </c:pt>
                <c:pt idx="884">
                  <c:v>1650789</c:v>
                </c:pt>
                <c:pt idx="885">
                  <c:v>1408218</c:v>
                </c:pt>
                <c:pt idx="886">
                  <c:v>1147969.3333333333</c:v>
                </c:pt>
                <c:pt idx="887">
                  <c:v>877191.66666666663</c:v>
                </c:pt>
                <c:pt idx="888">
                  <c:v>648254.33333333337</c:v>
                </c:pt>
                <c:pt idx="889">
                  <c:v>471637.33333333331</c:v>
                </c:pt>
                <c:pt idx="890">
                  <c:v>357541</c:v>
                </c:pt>
                <c:pt idx="891">
                  <c:v>262366.33333333331</c:v>
                </c:pt>
                <c:pt idx="892">
                  <c:v>185067.33333333334</c:v>
                </c:pt>
                <c:pt idx="893">
                  <c:v>133994.66666666666</c:v>
                </c:pt>
                <c:pt idx="894">
                  <c:v>99116.666666666672</c:v>
                </c:pt>
                <c:pt idx="895">
                  <c:v>72892</c:v>
                </c:pt>
                <c:pt idx="896">
                  <c:v>58195</c:v>
                </c:pt>
                <c:pt idx="897">
                  <c:v>43657</c:v>
                </c:pt>
                <c:pt idx="898">
                  <c:v>34619</c:v>
                </c:pt>
                <c:pt idx="899">
                  <c:v>27376.666666666668</c:v>
                </c:pt>
                <c:pt idx="900">
                  <c:v>21559.666666666668</c:v>
                </c:pt>
                <c:pt idx="901">
                  <c:v>17014</c:v>
                </c:pt>
                <c:pt idx="902">
                  <c:v>14098.666666666666</c:v>
                </c:pt>
                <c:pt idx="903">
                  <c:v>12110.666666666666</c:v>
                </c:pt>
                <c:pt idx="904">
                  <c:v>10672</c:v>
                </c:pt>
                <c:pt idx="905">
                  <c:v>9174</c:v>
                </c:pt>
                <c:pt idx="906">
                  <c:v>8006.333333333333</c:v>
                </c:pt>
                <c:pt idx="907">
                  <c:v>7498</c:v>
                </c:pt>
                <c:pt idx="908">
                  <c:v>6528</c:v>
                </c:pt>
                <c:pt idx="909">
                  <c:v>6281</c:v>
                </c:pt>
                <c:pt idx="910">
                  <c:v>5899.666666666667</c:v>
                </c:pt>
                <c:pt idx="911">
                  <c:v>5349.666666666667</c:v>
                </c:pt>
                <c:pt idx="912">
                  <c:v>4838</c:v>
                </c:pt>
                <c:pt idx="913">
                  <c:v>4361</c:v>
                </c:pt>
                <c:pt idx="914">
                  <c:v>4016.3333333333335</c:v>
                </c:pt>
                <c:pt idx="915">
                  <c:v>3870.6666666666665</c:v>
                </c:pt>
                <c:pt idx="916">
                  <c:v>4224</c:v>
                </c:pt>
                <c:pt idx="917">
                  <c:v>3994.6666666666665</c:v>
                </c:pt>
                <c:pt idx="918">
                  <c:v>3735</c:v>
                </c:pt>
                <c:pt idx="919">
                  <c:v>3613.3333333333335</c:v>
                </c:pt>
                <c:pt idx="920">
                  <c:v>3480.6666666666665</c:v>
                </c:pt>
                <c:pt idx="921">
                  <c:v>3594</c:v>
                </c:pt>
                <c:pt idx="922">
                  <c:v>3451.6666666666665</c:v>
                </c:pt>
                <c:pt idx="923">
                  <c:v>3480</c:v>
                </c:pt>
                <c:pt idx="924">
                  <c:v>3772.3333333333335</c:v>
                </c:pt>
                <c:pt idx="925">
                  <c:v>3127.3333333333335</c:v>
                </c:pt>
                <c:pt idx="926">
                  <c:v>3366</c:v>
                </c:pt>
                <c:pt idx="927">
                  <c:v>3508</c:v>
                </c:pt>
                <c:pt idx="928">
                  <c:v>3314.6666666666665</c:v>
                </c:pt>
                <c:pt idx="929">
                  <c:v>3454.6666666666665</c:v>
                </c:pt>
                <c:pt idx="930">
                  <c:v>3901</c:v>
                </c:pt>
                <c:pt idx="931">
                  <c:v>3878.3333333333335</c:v>
                </c:pt>
                <c:pt idx="932">
                  <c:v>4070.6666666666665</c:v>
                </c:pt>
                <c:pt idx="933">
                  <c:v>4324</c:v>
                </c:pt>
                <c:pt idx="934">
                  <c:v>4231.666666666667</c:v>
                </c:pt>
                <c:pt idx="935">
                  <c:v>4582.333333333333</c:v>
                </c:pt>
                <c:pt idx="936">
                  <c:v>5346.333333333333</c:v>
                </c:pt>
                <c:pt idx="937">
                  <c:v>5346.333333333333</c:v>
                </c:pt>
                <c:pt idx="938">
                  <c:v>5289.333333333333</c:v>
                </c:pt>
                <c:pt idx="939">
                  <c:v>5580.333333333333</c:v>
                </c:pt>
                <c:pt idx="940">
                  <c:v>5581.666666666667</c:v>
                </c:pt>
                <c:pt idx="941">
                  <c:v>6696.333333333333</c:v>
                </c:pt>
                <c:pt idx="942">
                  <c:v>7108</c:v>
                </c:pt>
                <c:pt idx="943">
                  <c:v>6793</c:v>
                </c:pt>
                <c:pt idx="944">
                  <c:v>7436</c:v>
                </c:pt>
                <c:pt idx="945">
                  <c:v>6715.666666666667</c:v>
                </c:pt>
                <c:pt idx="946">
                  <c:v>7096</c:v>
                </c:pt>
                <c:pt idx="947">
                  <c:v>7456</c:v>
                </c:pt>
                <c:pt idx="948">
                  <c:v>7175.666666666667</c:v>
                </c:pt>
                <c:pt idx="949">
                  <c:v>8279.6666666666661</c:v>
                </c:pt>
                <c:pt idx="950">
                  <c:v>7376.666666666667</c:v>
                </c:pt>
                <c:pt idx="951">
                  <c:v>7430</c:v>
                </c:pt>
                <c:pt idx="952">
                  <c:v>7791.333333333333</c:v>
                </c:pt>
                <c:pt idx="953">
                  <c:v>7922.666666666667</c:v>
                </c:pt>
                <c:pt idx="954">
                  <c:v>7486.333333333333</c:v>
                </c:pt>
                <c:pt idx="955">
                  <c:v>8193.3333333333339</c:v>
                </c:pt>
                <c:pt idx="956">
                  <c:v>8235</c:v>
                </c:pt>
                <c:pt idx="957">
                  <c:v>7842.333333333333</c:v>
                </c:pt>
                <c:pt idx="958">
                  <c:v>8325</c:v>
                </c:pt>
                <c:pt idx="959">
                  <c:v>8448</c:v>
                </c:pt>
                <c:pt idx="960">
                  <c:v>7815.333333333333</c:v>
                </c:pt>
                <c:pt idx="961">
                  <c:v>8098.333333333333</c:v>
                </c:pt>
                <c:pt idx="962">
                  <c:v>7330</c:v>
                </c:pt>
                <c:pt idx="963">
                  <c:v>7949.333333333333</c:v>
                </c:pt>
                <c:pt idx="964">
                  <c:v>7507</c:v>
                </c:pt>
                <c:pt idx="965">
                  <c:v>6958.666666666667</c:v>
                </c:pt>
                <c:pt idx="966">
                  <c:v>7106.666666666667</c:v>
                </c:pt>
                <c:pt idx="967">
                  <c:v>7090.333333333333</c:v>
                </c:pt>
                <c:pt idx="968">
                  <c:v>7166</c:v>
                </c:pt>
                <c:pt idx="969">
                  <c:v>7359.333333333333</c:v>
                </c:pt>
                <c:pt idx="970">
                  <c:v>6664.666666666667</c:v>
                </c:pt>
                <c:pt idx="971">
                  <c:v>6784.333333333333</c:v>
                </c:pt>
                <c:pt idx="972">
                  <c:v>6824.666666666667</c:v>
                </c:pt>
                <c:pt idx="973">
                  <c:v>6280</c:v>
                </c:pt>
                <c:pt idx="974">
                  <c:v>6643.666666666667</c:v>
                </c:pt>
                <c:pt idx="975">
                  <c:v>6225</c:v>
                </c:pt>
                <c:pt idx="976">
                  <c:v>5972.666666666667</c:v>
                </c:pt>
                <c:pt idx="977">
                  <c:v>6058.666666666667</c:v>
                </c:pt>
                <c:pt idx="978">
                  <c:v>6224.666666666667</c:v>
                </c:pt>
                <c:pt idx="979">
                  <c:v>6323.666666666667</c:v>
                </c:pt>
                <c:pt idx="980">
                  <c:v>5598.666666666667</c:v>
                </c:pt>
                <c:pt idx="981">
                  <c:v>5323.333333333333</c:v>
                </c:pt>
                <c:pt idx="982">
                  <c:v>4277.333333333333</c:v>
                </c:pt>
                <c:pt idx="983">
                  <c:v>5150.666666666667</c:v>
                </c:pt>
                <c:pt idx="984">
                  <c:v>5173.333333333333</c:v>
                </c:pt>
                <c:pt idx="985">
                  <c:v>4904.333333333333</c:v>
                </c:pt>
                <c:pt idx="986">
                  <c:v>5291.333333333333</c:v>
                </c:pt>
                <c:pt idx="987">
                  <c:v>5331.666666666667</c:v>
                </c:pt>
                <c:pt idx="988">
                  <c:v>5212</c:v>
                </c:pt>
                <c:pt idx="989">
                  <c:v>5148.666666666667</c:v>
                </c:pt>
                <c:pt idx="990">
                  <c:v>4724</c:v>
                </c:pt>
                <c:pt idx="991">
                  <c:v>4482</c:v>
                </c:pt>
                <c:pt idx="992">
                  <c:v>4262.333333333333</c:v>
                </c:pt>
                <c:pt idx="993">
                  <c:v>5066</c:v>
                </c:pt>
                <c:pt idx="994">
                  <c:v>5098.666666666667</c:v>
                </c:pt>
                <c:pt idx="995">
                  <c:v>4947.666666666667</c:v>
                </c:pt>
                <c:pt idx="996">
                  <c:v>3950.3333333333335</c:v>
                </c:pt>
                <c:pt idx="997">
                  <c:v>4805.333333333333</c:v>
                </c:pt>
                <c:pt idx="998">
                  <c:v>4574.666666666667</c:v>
                </c:pt>
                <c:pt idx="999">
                  <c:v>4101.666666666667</c:v>
                </c:pt>
                <c:pt idx="1000">
                  <c:v>3869.6666666666665</c:v>
                </c:pt>
                <c:pt idx="1001">
                  <c:v>4220.666666666667</c:v>
                </c:pt>
                <c:pt idx="1002">
                  <c:v>4145</c:v>
                </c:pt>
                <c:pt idx="1003">
                  <c:v>3852</c:v>
                </c:pt>
                <c:pt idx="1004">
                  <c:v>4349</c:v>
                </c:pt>
                <c:pt idx="1005">
                  <c:v>4281</c:v>
                </c:pt>
                <c:pt idx="1006">
                  <c:v>4130.666666666667</c:v>
                </c:pt>
                <c:pt idx="1007">
                  <c:v>4452.666666666667</c:v>
                </c:pt>
                <c:pt idx="1008">
                  <c:v>4354.666666666667</c:v>
                </c:pt>
                <c:pt idx="1009">
                  <c:v>5020.333333333333</c:v>
                </c:pt>
                <c:pt idx="1010">
                  <c:v>4206</c:v>
                </c:pt>
                <c:pt idx="1011">
                  <c:v>4281</c:v>
                </c:pt>
                <c:pt idx="1012">
                  <c:v>4278</c:v>
                </c:pt>
                <c:pt idx="1013">
                  <c:v>3881.3333333333335</c:v>
                </c:pt>
                <c:pt idx="1014">
                  <c:v>3791.6666666666665</c:v>
                </c:pt>
                <c:pt idx="1015">
                  <c:v>3610</c:v>
                </c:pt>
                <c:pt idx="1016">
                  <c:v>3057.3333333333335</c:v>
                </c:pt>
                <c:pt idx="1017">
                  <c:v>2923.3333333333335</c:v>
                </c:pt>
                <c:pt idx="1018">
                  <c:v>3499.3333333333335</c:v>
                </c:pt>
                <c:pt idx="1019">
                  <c:v>2695.3333333333335</c:v>
                </c:pt>
                <c:pt idx="1020">
                  <c:v>2824</c:v>
                </c:pt>
                <c:pt idx="1021">
                  <c:v>2597.3333333333335</c:v>
                </c:pt>
                <c:pt idx="1022">
                  <c:v>2702</c:v>
                </c:pt>
                <c:pt idx="1023">
                  <c:v>3195.6666666666665</c:v>
                </c:pt>
                <c:pt idx="1024">
                  <c:v>2930.3333333333335</c:v>
                </c:pt>
                <c:pt idx="1025">
                  <c:v>2663.6666666666665</c:v>
                </c:pt>
                <c:pt idx="1026">
                  <c:v>2994.6666666666665</c:v>
                </c:pt>
                <c:pt idx="1027">
                  <c:v>2953</c:v>
                </c:pt>
                <c:pt idx="1028">
                  <c:v>2074</c:v>
                </c:pt>
                <c:pt idx="1029">
                  <c:v>2902</c:v>
                </c:pt>
                <c:pt idx="1030">
                  <c:v>2568</c:v>
                </c:pt>
                <c:pt idx="1031">
                  <c:v>2666.3333333333335</c:v>
                </c:pt>
                <c:pt idx="1032">
                  <c:v>2615.3333333333335</c:v>
                </c:pt>
                <c:pt idx="1033">
                  <c:v>2991.3333333333335</c:v>
                </c:pt>
                <c:pt idx="1034">
                  <c:v>2461.6666666666665</c:v>
                </c:pt>
                <c:pt idx="1035">
                  <c:v>2403.3333333333335</c:v>
                </c:pt>
                <c:pt idx="1036">
                  <c:v>2540.6666666666665</c:v>
                </c:pt>
                <c:pt idx="1037">
                  <c:v>1993</c:v>
                </c:pt>
                <c:pt idx="1038">
                  <c:v>2442</c:v>
                </c:pt>
                <c:pt idx="1039">
                  <c:v>2625</c:v>
                </c:pt>
                <c:pt idx="1040">
                  <c:v>2752.6666666666665</c:v>
                </c:pt>
                <c:pt idx="1041">
                  <c:v>2882</c:v>
                </c:pt>
                <c:pt idx="1042">
                  <c:v>2370.3333333333335</c:v>
                </c:pt>
                <c:pt idx="1043">
                  <c:v>2561</c:v>
                </c:pt>
                <c:pt idx="1044">
                  <c:v>2536.3333333333335</c:v>
                </c:pt>
                <c:pt idx="1045">
                  <c:v>5456.333333333333</c:v>
                </c:pt>
                <c:pt idx="1046">
                  <c:v>16915.333333333332</c:v>
                </c:pt>
                <c:pt idx="1047">
                  <c:v>59962</c:v>
                </c:pt>
                <c:pt idx="1048">
                  <c:v>153736</c:v>
                </c:pt>
                <c:pt idx="1049">
                  <c:v>337643</c:v>
                </c:pt>
                <c:pt idx="1050">
                  <c:v>611935.66666666663</c:v>
                </c:pt>
                <c:pt idx="1051">
                  <c:v>862396</c:v>
                </c:pt>
                <c:pt idx="1052">
                  <c:v>1144195</c:v>
                </c:pt>
                <c:pt idx="1053">
                  <c:v>1331074</c:v>
                </c:pt>
                <c:pt idx="1054">
                  <c:v>1428617</c:v>
                </c:pt>
                <c:pt idx="1055">
                  <c:v>1467109.3333333333</c:v>
                </c:pt>
                <c:pt idx="1056">
                  <c:v>1374815.3333333333</c:v>
                </c:pt>
                <c:pt idx="1057">
                  <c:v>1250896.3333333333</c:v>
                </c:pt>
                <c:pt idx="1058">
                  <c:v>1054552.3333333333</c:v>
                </c:pt>
                <c:pt idx="1059">
                  <c:v>858545.66666666663</c:v>
                </c:pt>
                <c:pt idx="1060">
                  <c:v>676806.33333333337</c:v>
                </c:pt>
                <c:pt idx="1061">
                  <c:v>531959</c:v>
                </c:pt>
                <c:pt idx="1062">
                  <c:v>406101.33333333331</c:v>
                </c:pt>
                <c:pt idx="1063">
                  <c:v>301785</c:v>
                </c:pt>
                <c:pt idx="1064">
                  <c:v>229172.66666666666</c:v>
                </c:pt>
                <c:pt idx="1065">
                  <c:v>170584.33333333334</c:v>
                </c:pt>
                <c:pt idx="1066">
                  <c:v>126957.66666666667</c:v>
                </c:pt>
                <c:pt idx="1067">
                  <c:v>95776.333333333328</c:v>
                </c:pt>
                <c:pt idx="1068">
                  <c:v>74898</c:v>
                </c:pt>
                <c:pt idx="1069">
                  <c:v>56504.666666666664</c:v>
                </c:pt>
                <c:pt idx="1070">
                  <c:v>43167.666666666664</c:v>
                </c:pt>
                <c:pt idx="1071">
                  <c:v>33075.666666666664</c:v>
                </c:pt>
                <c:pt idx="1072">
                  <c:v>26980.666666666668</c:v>
                </c:pt>
                <c:pt idx="1073">
                  <c:v>21703</c:v>
                </c:pt>
                <c:pt idx="1074">
                  <c:v>18460.333333333332</c:v>
                </c:pt>
                <c:pt idx="1075">
                  <c:v>14987</c:v>
                </c:pt>
                <c:pt idx="1076">
                  <c:v>13261</c:v>
                </c:pt>
                <c:pt idx="1077">
                  <c:v>11546</c:v>
                </c:pt>
                <c:pt idx="1078">
                  <c:v>10713</c:v>
                </c:pt>
                <c:pt idx="1079">
                  <c:v>9146.6666666666661</c:v>
                </c:pt>
                <c:pt idx="1080">
                  <c:v>8853</c:v>
                </c:pt>
                <c:pt idx="1081">
                  <c:v>7903.666666666667</c:v>
                </c:pt>
                <c:pt idx="1082">
                  <c:v>7984.666666666667</c:v>
                </c:pt>
                <c:pt idx="1083">
                  <c:v>7223.333333333333</c:v>
                </c:pt>
                <c:pt idx="1084">
                  <c:v>7412.333333333333</c:v>
                </c:pt>
                <c:pt idx="1085">
                  <c:v>7188.666666666667</c:v>
                </c:pt>
                <c:pt idx="1086">
                  <c:v>6229.666666666667</c:v>
                </c:pt>
                <c:pt idx="1087">
                  <c:v>6182.333333333333</c:v>
                </c:pt>
                <c:pt idx="1088">
                  <c:v>6280.666666666667</c:v>
                </c:pt>
                <c:pt idx="1089">
                  <c:v>6095</c:v>
                </c:pt>
                <c:pt idx="1090">
                  <c:v>5868.333333333333</c:v>
                </c:pt>
                <c:pt idx="1091">
                  <c:v>6381.666666666667</c:v>
                </c:pt>
                <c:pt idx="1092">
                  <c:v>6592.666666666667</c:v>
                </c:pt>
                <c:pt idx="1093">
                  <c:v>6681</c:v>
                </c:pt>
                <c:pt idx="1094">
                  <c:v>6781.666666666667</c:v>
                </c:pt>
                <c:pt idx="1095">
                  <c:v>7619</c:v>
                </c:pt>
                <c:pt idx="1096">
                  <c:v>7637</c:v>
                </c:pt>
                <c:pt idx="1097">
                  <c:v>7848.666666666667</c:v>
                </c:pt>
                <c:pt idx="1098">
                  <c:v>8984.6666666666661</c:v>
                </c:pt>
                <c:pt idx="1099">
                  <c:v>8166</c:v>
                </c:pt>
                <c:pt idx="1100">
                  <c:v>8033.666666666667</c:v>
                </c:pt>
                <c:pt idx="1101">
                  <c:v>9066.3333333333339</c:v>
                </c:pt>
                <c:pt idx="1102">
                  <c:v>9617.3333333333339</c:v>
                </c:pt>
                <c:pt idx="1103">
                  <c:v>10385.333333333334</c:v>
                </c:pt>
                <c:pt idx="1104">
                  <c:v>10193.333333333334</c:v>
                </c:pt>
                <c:pt idx="1105">
                  <c:v>10444.333333333334</c:v>
                </c:pt>
                <c:pt idx="1106">
                  <c:v>10872.666666666666</c:v>
                </c:pt>
                <c:pt idx="1107">
                  <c:v>11484.333333333334</c:v>
                </c:pt>
                <c:pt idx="1108">
                  <c:v>10196</c:v>
                </c:pt>
                <c:pt idx="1109">
                  <c:v>11356</c:v>
                </c:pt>
                <c:pt idx="1110">
                  <c:v>10789.333333333334</c:v>
                </c:pt>
                <c:pt idx="1111">
                  <c:v>10898</c:v>
                </c:pt>
                <c:pt idx="1112">
                  <c:v>11080.666666666666</c:v>
                </c:pt>
                <c:pt idx="1113">
                  <c:v>10723.333333333334</c:v>
                </c:pt>
                <c:pt idx="1114">
                  <c:v>10585.666666666666</c:v>
                </c:pt>
                <c:pt idx="1115">
                  <c:v>10551.333333333334</c:v>
                </c:pt>
                <c:pt idx="1116">
                  <c:v>10008</c:v>
                </c:pt>
                <c:pt idx="1117">
                  <c:v>9881.6666666666661</c:v>
                </c:pt>
                <c:pt idx="1118">
                  <c:v>9865.3333333333339</c:v>
                </c:pt>
                <c:pt idx="1119">
                  <c:v>9696</c:v>
                </c:pt>
                <c:pt idx="1120">
                  <c:v>9581</c:v>
                </c:pt>
                <c:pt idx="1121">
                  <c:v>9477.3333333333339</c:v>
                </c:pt>
                <c:pt idx="1122">
                  <c:v>9814.6666666666661</c:v>
                </c:pt>
                <c:pt idx="1123">
                  <c:v>8979</c:v>
                </c:pt>
                <c:pt idx="1124">
                  <c:v>8461</c:v>
                </c:pt>
                <c:pt idx="1125">
                  <c:v>8300</c:v>
                </c:pt>
                <c:pt idx="1126">
                  <c:v>7733.666666666667</c:v>
                </c:pt>
                <c:pt idx="1127">
                  <c:v>8164</c:v>
                </c:pt>
                <c:pt idx="1128">
                  <c:v>7540.666666666667</c:v>
                </c:pt>
                <c:pt idx="1129">
                  <c:v>7963.333333333333</c:v>
                </c:pt>
                <c:pt idx="1130">
                  <c:v>8290.6666666666661</c:v>
                </c:pt>
                <c:pt idx="1131">
                  <c:v>8079.666666666667</c:v>
                </c:pt>
                <c:pt idx="1132">
                  <c:v>8263</c:v>
                </c:pt>
                <c:pt idx="1133">
                  <c:v>7408.333333333333</c:v>
                </c:pt>
                <c:pt idx="1134">
                  <c:v>7128.666666666667</c:v>
                </c:pt>
                <c:pt idx="1135">
                  <c:v>7784.333333333333</c:v>
                </c:pt>
                <c:pt idx="1136">
                  <c:v>7702.666666666667</c:v>
                </c:pt>
                <c:pt idx="1137">
                  <c:v>7542</c:v>
                </c:pt>
                <c:pt idx="1138">
                  <c:v>7320</c:v>
                </c:pt>
                <c:pt idx="1139">
                  <c:v>7666</c:v>
                </c:pt>
                <c:pt idx="1140">
                  <c:v>7915.333333333333</c:v>
                </c:pt>
                <c:pt idx="1141">
                  <c:v>6328.333333333333</c:v>
                </c:pt>
                <c:pt idx="1142">
                  <c:v>7349.666666666667</c:v>
                </c:pt>
                <c:pt idx="1143">
                  <c:v>6856</c:v>
                </c:pt>
                <c:pt idx="1144">
                  <c:v>6834.333333333333</c:v>
                </c:pt>
                <c:pt idx="1145">
                  <c:v>6696.666666666667</c:v>
                </c:pt>
                <c:pt idx="1146">
                  <c:v>5847.666666666667</c:v>
                </c:pt>
                <c:pt idx="1147">
                  <c:v>6299</c:v>
                </c:pt>
                <c:pt idx="1148">
                  <c:v>5348</c:v>
                </c:pt>
                <c:pt idx="1149">
                  <c:v>4950.333333333333</c:v>
                </c:pt>
                <c:pt idx="1150">
                  <c:v>4654.666666666667</c:v>
                </c:pt>
                <c:pt idx="1151">
                  <c:v>4116</c:v>
                </c:pt>
                <c:pt idx="1152">
                  <c:v>4665.333333333333</c:v>
                </c:pt>
                <c:pt idx="1153">
                  <c:v>3960.3333333333335</c:v>
                </c:pt>
                <c:pt idx="1154">
                  <c:v>4517</c:v>
                </c:pt>
                <c:pt idx="1155">
                  <c:v>4509.666666666667</c:v>
                </c:pt>
                <c:pt idx="1156">
                  <c:v>3885.3333333333335</c:v>
                </c:pt>
                <c:pt idx="1157">
                  <c:v>3640.3333333333335</c:v>
                </c:pt>
                <c:pt idx="1158">
                  <c:v>3730.3333333333335</c:v>
                </c:pt>
                <c:pt idx="1159">
                  <c:v>3615.6666666666665</c:v>
                </c:pt>
                <c:pt idx="1160">
                  <c:v>3822</c:v>
                </c:pt>
                <c:pt idx="1161">
                  <c:v>3595</c:v>
                </c:pt>
                <c:pt idx="1162">
                  <c:v>3156</c:v>
                </c:pt>
                <c:pt idx="1163">
                  <c:v>3398.6666666666665</c:v>
                </c:pt>
                <c:pt idx="1164">
                  <c:v>4212</c:v>
                </c:pt>
                <c:pt idx="1165">
                  <c:v>4764.666666666667</c:v>
                </c:pt>
                <c:pt idx="1166">
                  <c:v>5464.333333333333</c:v>
                </c:pt>
                <c:pt idx="1167">
                  <c:v>6954.666666666667</c:v>
                </c:pt>
                <c:pt idx="1168">
                  <c:v>6586</c:v>
                </c:pt>
                <c:pt idx="1169">
                  <c:v>7979.666666666667</c:v>
                </c:pt>
                <c:pt idx="1170">
                  <c:v>8110.666666666667</c:v>
                </c:pt>
                <c:pt idx="1171">
                  <c:v>7346.666666666667</c:v>
                </c:pt>
                <c:pt idx="1172">
                  <c:v>7652.333333333333</c:v>
                </c:pt>
                <c:pt idx="1173">
                  <c:v>6286.333333333333</c:v>
                </c:pt>
                <c:pt idx="1174">
                  <c:v>6180</c:v>
                </c:pt>
                <c:pt idx="1175">
                  <c:v>6193.666666666667</c:v>
                </c:pt>
                <c:pt idx="1176">
                  <c:v>4808.666666666667</c:v>
                </c:pt>
                <c:pt idx="1177">
                  <c:v>4243.333333333333</c:v>
                </c:pt>
                <c:pt idx="1178">
                  <c:v>4403</c:v>
                </c:pt>
                <c:pt idx="1179">
                  <c:v>3657.3333333333335</c:v>
                </c:pt>
                <c:pt idx="1180">
                  <c:v>3210.3333333333335</c:v>
                </c:pt>
                <c:pt idx="1181">
                  <c:v>2793.3333333333335</c:v>
                </c:pt>
                <c:pt idx="1182">
                  <c:v>2930.6666666666665</c:v>
                </c:pt>
                <c:pt idx="1183">
                  <c:v>3334</c:v>
                </c:pt>
                <c:pt idx="1184">
                  <c:v>3164.6666666666665</c:v>
                </c:pt>
                <c:pt idx="1185">
                  <c:v>2359.3333333333335</c:v>
                </c:pt>
                <c:pt idx="1186">
                  <c:v>2174.3333333333335</c:v>
                </c:pt>
                <c:pt idx="1187">
                  <c:v>2340.3333333333335</c:v>
                </c:pt>
                <c:pt idx="1188">
                  <c:v>2050</c:v>
                </c:pt>
                <c:pt idx="1189">
                  <c:v>2480</c:v>
                </c:pt>
                <c:pt idx="1190">
                  <c:v>2057.3333333333335</c:v>
                </c:pt>
                <c:pt idx="1191">
                  <c:v>2180.3333333333335</c:v>
                </c:pt>
                <c:pt idx="1192">
                  <c:v>1905</c:v>
                </c:pt>
                <c:pt idx="1193">
                  <c:v>1508.6666666666667</c:v>
                </c:pt>
                <c:pt idx="1194">
                  <c:v>1989.3333333333333</c:v>
                </c:pt>
                <c:pt idx="1195">
                  <c:v>2033.3333333333333</c:v>
                </c:pt>
                <c:pt idx="1196">
                  <c:v>1806.3333333333333</c:v>
                </c:pt>
                <c:pt idx="1197">
                  <c:v>1694</c:v>
                </c:pt>
                <c:pt idx="1198">
                  <c:v>1894.3333333333333</c:v>
                </c:pt>
                <c:pt idx="1199">
                  <c:v>1546.6666666666667</c:v>
                </c:pt>
                <c:pt idx="1200">
                  <c:v>1923</c:v>
                </c:pt>
                <c:pt idx="1201">
                  <c:v>1644.3333333333333</c:v>
                </c:pt>
                <c:pt idx="1202">
                  <c:v>1710.6666666666667</c:v>
                </c:pt>
                <c:pt idx="1203">
                  <c:v>1943.6666666666667</c:v>
                </c:pt>
                <c:pt idx="1204">
                  <c:v>2022.3333333333333</c:v>
                </c:pt>
                <c:pt idx="1205">
                  <c:v>3051.6666666666665</c:v>
                </c:pt>
                <c:pt idx="1206">
                  <c:v>6122</c:v>
                </c:pt>
                <c:pt idx="1207">
                  <c:v>18170.666666666668</c:v>
                </c:pt>
                <c:pt idx="1208">
                  <c:v>52426</c:v>
                </c:pt>
                <c:pt idx="1209">
                  <c:v>135019</c:v>
                </c:pt>
                <c:pt idx="1210">
                  <c:v>263280.33333333331</c:v>
                </c:pt>
                <c:pt idx="1211">
                  <c:v>420943.33333333331</c:v>
                </c:pt>
                <c:pt idx="1212">
                  <c:v>596511</c:v>
                </c:pt>
                <c:pt idx="1213">
                  <c:v>711809.66666666663</c:v>
                </c:pt>
                <c:pt idx="1214">
                  <c:v>826362.33333333337</c:v>
                </c:pt>
                <c:pt idx="1215">
                  <c:v>893566</c:v>
                </c:pt>
                <c:pt idx="1216">
                  <c:v>883328.66666666663</c:v>
                </c:pt>
                <c:pt idx="1217">
                  <c:v>823647.33333333337</c:v>
                </c:pt>
                <c:pt idx="1218">
                  <c:v>765452.33333333337</c:v>
                </c:pt>
                <c:pt idx="1219">
                  <c:v>659952.33333333337</c:v>
                </c:pt>
                <c:pt idx="1220">
                  <c:v>563460.33333333337</c:v>
                </c:pt>
                <c:pt idx="1221">
                  <c:v>469557.33333333331</c:v>
                </c:pt>
                <c:pt idx="1222">
                  <c:v>388940</c:v>
                </c:pt>
                <c:pt idx="1223">
                  <c:v>314043.33333333331</c:v>
                </c:pt>
                <c:pt idx="1224">
                  <c:v>257189.66666666666</c:v>
                </c:pt>
                <c:pt idx="1225">
                  <c:v>212806.66666666666</c:v>
                </c:pt>
                <c:pt idx="1226">
                  <c:v>161205.33333333334</c:v>
                </c:pt>
                <c:pt idx="1227">
                  <c:v>126470</c:v>
                </c:pt>
                <c:pt idx="1228">
                  <c:v>99868.333333333328</c:v>
                </c:pt>
                <c:pt idx="1229">
                  <c:v>79015.333333333328</c:v>
                </c:pt>
                <c:pt idx="1230">
                  <c:v>64435.666666666664</c:v>
                </c:pt>
                <c:pt idx="1231">
                  <c:v>50601</c:v>
                </c:pt>
                <c:pt idx="1232">
                  <c:v>39064.666666666664</c:v>
                </c:pt>
                <c:pt idx="1233">
                  <c:v>32931</c:v>
                </c:pt>
                <c:pt idx="1234">
                  <c:v>26681.666666666668</c:v>
                </c:pt>
                <c:pt idx="1235">
                  <c:v>22432.333333333332</c:v>
                </c:pt>
                <c:pt idx="1236">
                  <c:v>17475</c:v>
                </c:pt>
                <c:pt idx="1237">
                  <c:v>16486.333333333332</c:v>
                </c:pt>
                <c:pt idx="1238">
                  <c:v>13154.666666666666</c:v>
                </c:pt>
                <c:pt idx="1239">
                  <c:v>11827.666666666666</c:v>
                </c:pt>
                <c:pt idx="1240">
                  <c:v>10890.333333333334</c:v>
                </c:pt>
                <c:pt idx="1241">
                  <c:v>10246.333333333334</c:v>
                </c:pt>
                <c:pt idx="1242">
                  <c:v>9217.6666666666661</c:v>
                </c:pt>
                <c:pt idx="1243">
                  <c:v>8692</c:v>
                </c:pt>
                <c:pt idx="1244">
                  <c:v>9355.6666666666661</c:v>
                </c:pt>
                <c:pt idx="1245">
                  <c:v>10122.666666666666</c:v>
                </c:pt>
                <c:pt idx="1246">
                  <c:v>9099.6666666666661</c:v>
                </c:pt>
                <c:pt idx="1247">
                  <c:v>9749.3333333333339</c:v>
                </c:pt>
                <c:pt idx="1248">
                  <c:v>9723</c:v>
                </c:pt>
                <c:pt idx="1249">
                  <c:v>10047</c:v>
                </c:pt>
                <c:pt idx="1250">
                  <c:v>10714</c:v>
                </c:pt>
                <c:pt idx="1251">
                  <c:v>10890.333333333334</c:v>
                </c:pt>
                <c:pt idx="1252">
                  <c:v>11246.666666666666</c:v>
                </c:pt>
                <c:pt idx="1253">
                  <c:v>10776</c:v>
                </c:pt>
                <c:pt idx="1254">
                  <c:v>11619</c:v>
                </c:pt>
                <c:pt idx="1255">
                  <c:v>12028.666666666666</c:v>
                </c:pt>
                <c:pt idx="1256">
                  <c:v>11673</c:v>
                </c:pt>
                <c:pt idx="1257">
                  <c:v>11890.666666666666</c:v>
                </c:pt>
                <c:pt idx="1258">
                  <c:v>11530.666666666666</c:v>
                </c:pt>
                <c:pt idx="1259">
                  <c:v>12386.666666666666</c:v>
                </c:pt>
                <c:pt idx="1260">
                  <c:v>11544.333333333334</c:v>
                </c:pt>
                <c:pt idx="1261">
                  <c:v>12214.333333333334</c:v>
                </c:pt>
                <c:pt idx="1262">
                  <c:v>11238.666666666666</c:v>
                </c:pt>
                <c:pt idx="1263">
                  <c:v>11289.333333333334</c:v>
                </c:pt>
                <c:pt idx="1264">
                  <c:v>11142.666666666666</c:v>
                </c:pt>
                <c:pt idx="1265">
                  <c:v>11245.333333333334</c:v>
                </c:pt>
                <c:pt idx="1266">
                  <c:v>10822</c:v>
                </c:pt>
                <c:pt idx="1267">
                  <c:v>11098.666666666666</c:v>
                </c:pt>
                <c:pt idx="1268">
                  <c:v>10335.666666666666</c:v>
                </c:pt>
                <c:pt idx="1269">
                  <c:v>10937</c:v>
                </c:pt>
                <c:pt idx="1270">
                  <c:v>9641.6666666666661</c:v>
                </c:pt>
                <c:pt idx="1271">
                  <c:v>8903.3333333333339</c:v>
                </c:pt>
                <c:pt idx="1272">
                  <c:v>9203</c:v>
                </c:pt>
                <c:pt idx="1273">
                  <c:v>8986.6666666666661</c:v>
                </c:pt>
                <c:pt idx="1274">
                  <c:v>9143</c:v>
                </c:pt>
                <c:pt idx="1275">
                  <c:v>9488.6666666666661</c:v>
                </c:pt>
                <c:pt idx="1276">
                  <c:v>8639.3333333333339</c:v>
                </c:pt>
                <c:pt idx="1277">
                  <c:v>8286</c:v>
                </c:pt>
                <c:pt idx="1278">
                  <c:v>7632.333333333333</c:v>
                </c:pt>
                <c:pt idx="1279">
                  <c:v>7642.666666666667</c:v>
                </c:pt>
                <c:pt idx="1280">
                  <c:v>7630.333333333333</c:v>
                </c:pt>
                <c:pt idx="1281">
                  <c:v>7119.666666666667</c:v>
                </c:pt>
                <c:pt idx="1282">
                  <c:v>6702.666666666667</c:v>
                </c:pt>
                <c:pt idx="1283">
                  <c:v>6454.333333333333</c:v>
                </c:pt>
                <c:pt idx="1284">
                  <c:v>6376.333333333333</c:v>
                </c:pt>
                <c:pt idx="1285">
                  <c:v>6390.333333333333</c:v>
                </c:pt>
                <c:pt idx="1286">
                  <c:v>5784.333333333333</c:v>
                </c:pt>
                <c:pt idx="1287">
                  <c:v>5474.333333333333</c:v>
                </c:pt>
                <c:pt idx="1288">
                  <c:v>5434.666666666667</c:v>
                </c:pt>
                <c:pt idx="1289">
                  <c:v>5249.666666666667</c:v>
                </c:pt>
                <c:pt idx="1290">
                  <c:v>4765</c:v>
                </c:pt>
                <c:pt idx="1291">
                  <c:v>5010.333333333333</c:v>
                </c:pt>
                <c:pt idx="1292">
                  <c:v>5153.333333333333</c:v>
                </c:pt>
                <c:pt idx="1293">
                  <c:v>4533</c:v>
                </c:pt>
                <c:pt idx="1294">
                  <c:v>4351.333333333333</c:v>
                </c:pt>
                <c:pt idx="1295">
                  <c:v>4560.333333333333</c:v>
                </c:pt>
                <c:pt idx="1296">
                  <c:v>5021.666666666667</c:v>
                </c:pt>
                <c:pt idx="1297">
                  <c:v>4618.666666666667</c:v>
                </c:pt>
                <c:pt idx="1298">
                  <c:v>4267.333333333333</c:v>
                </c:pt>
                <c:pt idx="1299">
                  <c:v>4333.666666666667</c:v>
                </c:pt>
                <c:pt idx="1300">
                  <c:v>3600.6666666666665</c:v>
                </c:pt>
                <c:pt idx="1301">
                  <c:v>3731</c:v>
                </c:pt>
                <c:pt idx="1302">
                  <c:v>3597</c:v>
                </c:pt>
                <c:pt idx="1303">
                  <c:v>3653</c:v>
                </c:pt>
                <c:pt idx="1304">
                  <c:v>3630.3333333333335</c:v>
                </c:pt>
                <c:pt idx="1305">
                  <c:v>3117</c:v>
                </c:pt>
                <c:pt idx="1306">
                  <c:v>3279</c:v>
                </c:pt>
                <c:pt idx="1307">
                  <c:v>3339.6666666666665</c:v>
                </c:pt>
                <c:pt idx="1308">
                  <c:v>3495.6666666666665</c:v>
                </c:pt>
                <c:pt idx="1309">
                  <c:v>3376</c:v>
                </c:pt>
                <c:pt idx="1310">
                  <c:v>3303</c:v>
                </c:pt>
                <c:pt idx="1311">
                  <c:v>3615.3333333333335</c:v>
                </c:pt>
                <c:pt idx="1312">
                  <c:v>3462.6666666666665</c:v>
                </c:pt>
                <c:pt idx="1313">
                  <c:v>3534</c:v>
                </c:pt>
                <c:pt idx="1314">
                  <c:v>3849</c:v>
                </c:pt>
                <c:pt idx="1315">
                  <c:v>3300.3333333333335</c:v>
                </c:pt>
                <c:pt idx="1316">
                  <c:v>2877.3333333333335</c:v>
                </c:pt>
                <c:pt idx="1317">
                  <c:v>2963.3333333333335</c:v>
                </c:pt>
                <c:pt idx="1318">
                  <c:v>2972</c:v>
                </c:pt>
                <c:pt idx="1319">
                  <c:v>3005</c:v>
                </c:pt>
                <c:pt idx="1320">
                  <c:v>2606.6666666666665</c:v>
                </c:pt>
                <c:pt idx="1321">
                  <c:v>2680.3333333333335</c:v>
                </c:pt>
                <c:pt idx="1322">
                  <c:v>2545.6666666666665</c:v>
                </c:pt>
                <c:pt idx="1323">
                  <c:v>2783.3333333333335</c:v>
                </c:pt>
                <c:pt idx="1324">
                  <c:v>1960.3333333333333</c:v>
                </c:pt>
                <c:pt idx="1325">
                  <c:v>2166.3333333333335</c:v>
                </c:pt>
                <c:pt idx="1326">
                  <c:v>2308</c:v>
                </c:pt>
                <c:pt idx="1327">
                  <c:v>2278.3333333333335</c:v>
                </c:pt>
                <c:pt idx="1328">
                  <c:v>2046.6666666666667</c:v>
                </c:pt>
                <c:pt idx="1329">
                  <c:v>2308</c:v>
                </c:pt>
                <c:pt idx="1330">
                  <c:v>2363.3333333333335</c:v>
                </c:pt>
                <c:pt idx="1331">
                  <c:v>2411</c:v>
                </c:pt>
                <c:pt idx="1332">
                  <c:v>1951.6666666666667</c:v>
                </c:pt>
                <c:pt idx="1333">
                  <c:v>2114.6666666666665</c:v>
                </c:pt>
                <c:pt idx="1334">
                  <c:v>2193.6666666666665</c:v>
                </c:pt>
                <c:pt idx="1335">
                  <c:v>2328.6666666666665</c:v>
                </c:pt>
                <c:pt idx="1336">
                  <c:v>2452.6666666666665</c:v>
                </c:pt>
                <c:pt idx="1337">
                  <c:v>2115.6666666666665</c:v>
                </c:pt>
                <c:pt idx="1338">
                  <c:v>2093.3333333333335</c:v>
                </c:pt>
                <c:pt idx="1339">
                  <c:v>1782.6666666666667</c:v>
                </c:pt>
                <c:pt idx="1340">
                  <c:v>2100.6666666666665</c:v>
                </c:pt>
                <c:pt idx="1341">
                  <c:v>1778.6666666666667</c:v>
                </c:pt>
                <c:pt idx="1342">
                  <c:v>1740.6666666666667</c:v>
                </c:pt>
                <c:pt idx="1343">
                  <c:v>1601.3333333333333</c:v>
                </c:pt>
                <c:pt idx="1344">
                  <c:v>1763.6666666666667</c:v>
                </c:pt>
                <c:pt idx="1345">
                  <c:v>1817</c:v>
                </c:pt>
                <c:pt idx="1346">
                  <c:v>1738</c:v>
                </c:pt>
                <c:pt idx="1347">
                  <c:v>1620</c:v>
                </c:pt>
                <c:pt idx="1348">
                  <c:v>1689.3333333333333</c:v>
                </c:pt>
                <c:pt idx="1349">
                  <c:v>1966.3333333333333</c:v>
                </c:pt>
                <c:pt idx="1350">
                  <c:v>1930.3333333333333</c:v>
                </c:pt>
                <c:pt idx="1351">
                  <c:v>1857</c:v>
                </c:pt>
                <c:pt idx="1352">
                  <c:v>1930.6666666666667</c:v>
                </c:pt>
                <c:pt idx="1353">
                  <c:v>1709.6666666666667</c:v>
                </c:pt>
                <c:pt idx="1354">
                  <c:v>1412.6666666666667</c:v>
                </c:pt>
                <c:pt idx="1355">
                  <c:v>1727.3333333333333</c:v>
                </c:pt>
                <c:pt idx="1356">
                  <c:v>2305</c:v>
                </c:pt>
                <c:pt idx="1357">
                  <c:v>3579.3333333333335</c:v>
                </c:pt>
                <c:pt idx="1358">
                  <c:v>7663.333333333333</c:v>
                </c:pt>
                <c:pt idx="1359">
                  <c:v>18992.666666666668</c:v>
                </c:pt>
                <c:pt idx="1360">
                  <c:v>41590.666666666664</c:v>
                </c:pt>
                <c:pt idx="1361">
                  <c:v>78499.333333333328</c:v>
                </c:pt>
                <c:pt idx="1362">
                  <c:v>137313</c:v>
                </c:pt>
                <c:pt idx="1363">
                  <c:v>202496.66666666666</c:v>
                </c:pt>
                <c:pt idx="1364">
                  <c:v>259203</c:v>
                </c:pt>
                <c:pt idx="1365">
                  <c:v>313203.33333333331</c:v>
                </c:pt>
                <c:pt idx="1366">
                  <c:v>340734</c:v>
                </c:pt>
                <c:pt idx="1367">
                  <c:v>371489</c:v>
                </c:pt>
                <c:pt idx="1368">
                  <c:v>385341.33333333331</c:v>
                </c:pt>
                <c:pt idx="1369">
                  <c:v>379522</c:v>
                </c:pt>
                <c:pt idx="1370">
                  <c:v>358442</c:v>
                </c:pt>
                <c:pt idx="1371">
                  <c:v>352318.33333333331</c:v>
                </c:pt>
                <c:pt idx="1372">
                  <c:v>314206</c:v>
                </c:pt>
                <c:pt idx="1373">
                  <c:v>274345.66666666669</c:v>
                </c:pt>
                <c:pt idx="1374">
                  <c:v>246286.33333333334</c:v>
                </c:pt>
                <c:pt idx="1375">
                  <c:v>216130.33333333334</c:v>
                </c:pt>
                <c:pt idx="1376">
                  <c:v>189069.66666666666</c:v>
                </c:pt>
                <c:pt idx="1377">
                  <c:v>167422</c:v>
                </c:pt>
                <c:pt idx="1378">
                  <c:v>146430.66666666666</c:v>
                </c:pt>
                <c:pt idx="1379">
                  <c:v>127145</c:v>
                </c:pt>
                <c:pt idx="1380">
                  <c:v>112617.33333333333</c:v>
                </c:pt>
                <c:pt idx="1381">
                  <c:v>97682.333333333328</c:v>
                </c:pt>
                <c:pt idx="1382">
                  <c:v>81633</c:v>
                </c:pt>
                <c:pt idx="1383">
                  <c:v>69410.666666666672</c:v>
                </c:pt>
                <c:pt idx="1384">
                  <c:v>59315.666666666664</c:v>
                </c:pt>
                <c:pt idx="1385">
                  <c:v>53610</c:v>
                </c:pt>
                <c:pt idx="1386">
                  <c:v>45329.666666666664</c:v>
                </c:pt>
                <c:pt idx="1387">
                  <c:v>39613</c:v>
                </c:pt>
                <c:pt idx="1388">
                  <c:v>33108.666666666664</c:v>
                </c:pt>
                <c:pt idx="1389">
                  <c:v>30126.333333333332</c:v>
                </c:pt>
                <c:pt idx="1390">
                  <c:v>27451</c:v>
                </c:pt>
                <c:pt idx="1391">
                  <c:v>24135.333333333332</c:v>
                </c:pt>
                <c:pt idx="1392">
                  <c:v>22219.666666666668</c:v>
                </c:pt>
                <c:pt idx="1393">
                  <c:v>21218.666666666668</c:v>
                </c:pt>
                <c:pt idx="1394">
                  <c:v>19649.333333333332</c:v>
                </c:pt>
                <c:pt idx="1395">
                  <c:v>19415.666666666668</c:v>
                </c:pt>
                <c:pt idx="1396">
                  <c:v>18448</c:v>
                </c:pt>
                <c:pt idx="1397">
                  <c:v>18218</c:v>
                </c:pt>
                <c:pt idx="1398">
                  <c:v>17101.666666666668</c:v>
                </c:pt>
                <c:pt idx="1399">
                  <c:v>16580.333333333332</c:v>
                </c:pt>
                <c:pt idx="1400">
                  <c:v>15684.333333333334</c:v>
                </c:pt>
                <c:pt idx="1401">
                  <c:v>16018</c:v>
                </c:pt>
                <c:pt idx="1402">
                  <c:v>15345</c:v>
                </c:pt>
                <c:pt idx="1403">
                  <c:v>15050</c:v>
                </c:pt>
                <c:pt idx="1404">
                  <c:v>14740.666666666666</c:v>
                </c:pt>
                <c:pt idx="1405">
                  <c:v>14948</c:v>
                </c:pt>
                <c:pt idx="1406">
                  <c:v>14725</c:v>
                </c:pt>
                <c:pt idx="1407">
                  <c:v>14258</c:v>
                </c:pt>
                <c:pt idx="1408">
                  <c:v>13360.333333333334</c:v>
                </c:pt>
                <c:pt idx="1409">
                  <c:v>13653.666666666666</c:v>
                </c:pt>
                <c:pt idx="1410">
                  <c:v>12779</c:v>
                </c:pt>
                <c:pt idx="1411">
                  <c:v>13549.333333333334</c:v>
                </c:pt>
                <c:pt idx="1412">
                  <c:v>13461</c:v>
                </c:pt>
                <c:pt idx="1413">
                  <c:v>12902</c:v>
                </c:pt>
                <c:pt idx="1414">
                  <c:v>12616.666666666666</c:v>
                </c:pt>
                <c:pt idx="1415">
                  <c:v>11916.666666666666</c:v>
                </c:pt>
                <c:pt idx="1416">
                  <c:v>11020.333333333334</c:v>
                </c:pt>
                <c:pt idx="1417">
                  <c:v>10963</c:v>
                </c:pt>
                <c:pt idx="1418">
                  <c:v>10386</c:v>
                </c:pt>
                <c:pt idx="1419">
                  <c:v>10339</c:v>
                </c:pt>
                <c:pt idx="1420">
                  <c:v>10524.333333333334</c:v>
                </c:pt>
                <c:pt idx="1421">
                  <c:v>10316.666666666666</c:v>
                </c:pt>
                <c:pt idx="1422">
                  <c:v>9841</c:v>
                </c:pt>
                <c:pt idx="1423">
                  <c:v>9059.3333333333339</c:v>
                </c:pt>
                <c:pt idx="1424">
                  <c:v>8917</c:v>
                </c:pt>
                <c:pt idx="1425">
                  <c:v>8452.6666666666661</c:v>
                </c:pt>
                <c:pt idx="1426">
                  <c:v>8487.6666666666661</c:v>
                </c:pt>
                <c:pt idx="1427">
                  <c:v>7919</c:v>
                </c:pt>
                <c:pt idx="1428">
                  <c:v>7156.666666666667</c:v>
                </c:pt>
                <c:pt idx="1429">
                  <c:v>7574</c:v>
                </c:pt>
                <c:pt idx="1430">
                  <c:v>7412.666666666667</c:v>
                </c:pt>
                <c:pt idx="1431">
                  <c:v>6797.666666666667</c:v>
                </c:pt>
                <c:pt idx="1432">
                  <c:v>6062.333333333333</c:v>
                </c:pt>
                <c:pt idx="1433">
                  <c:v>6386</c:v>
                </c:pt>
                <c:pt idx="1434">
                  <c:v>6427</c:v>
                </c:pt>
                <c:pt idx="1435">
                  <c:v>5936</c:v>
                </c:pt>
                <c:pt idx="1436">
                  <c:v>5803.333333333333</c:v>
                </c:pt>
                <c:pt idx="1437">
                  <c:v>5440.666666666667</c:v>
                </c:pt>
                <c:pt idx="1438">
                  <c:v>5892</c:v>
                </c:pt>
                <c:pt idx="1439">
                  <c:v>5475</c:v>
                </c:pt>
                <c:pt idx="1440">
                  <c:v>5271.666666666667</c:v>
                </c:pt>
                <c:pt idx="1441">
                  <c:v>4717.333333333333</c:v>
                </c:pt>
                <c:pt idx="1442">
                  <c:v>5069.666666666667</c:v>
                </c:pt>
                <c:pt idx="1443">
                  <c:v>5035.666666666667</c:v>
                </c:pt>
                <c:pt idx="1444">
                  <c:v>4962.333333333333</c:v>
                </c:pt>
                <c:pt idx="1445">
                  <c:v>4015</c:v>
                </c:pt>
                <c:pt idx="1446">
                  <c:v>4209.333333333333</c:v>
                </c:pt>
                <c:pt idx="1447">
                  <c:v>4176.666666666667</c:v>
                </c:pt>
                <c:pt idx="1448">
                  <c:v>4419</c:v>
                </c:pt>
                <c:pt idx="1449">
                  <c:v>3959</c:v>
                </c:pt>
                <c:pt idx="1450">
                  <c:v>3645</c:v>
                </c:pt>
                <c:pt idx="1451">
                  <c:v>4029</c:v>
                </c:pt>
                <c:pt idx="1452">
                  <c:v>4096.333333333333</c:v>
                </c:pt>
                <c:pt idx="1453">
                  <c:v>3520.3333333333335</c:v>
                </c:pt>
                <c:pt idx="1454">
                  <c:v>3847</c:v>
                </c:pt>
                <c:pt idx="1455">
                  <c:v>2961.6666666666665</c:v>
                </c:pt>
                <c:pt idx="1456">
                  <c:v>3520</c:v>
                </c:pt>
                <c:pt idx="1457">
                  <c:v>3863</c:v>
                </c:pt>
                <c:pt idx="1458">
                  <c:v>3431.3333333333335</c:v>
                </c:pt>
                <c:pt idx="1459">
                  <c:v>3427.6666666666665</c:v>
                </c:pt>
                <c:pt idx="1460">
                  <c:v>3051.6666666666665</c:v>
                </c:pt>
                <c:pt idx="1461">
                  <c:v>3206.3333333333335</c:v>
                </c:pt>
                <c:pt idx="1462">
                  <c:v>3128.6666666666665</c:v>
                </c:pt>
                <c:pt idx="1463">
                  <c:v>3099.6666666666665</c:v>
                </c:pt>
                <c:pt idx="1464">
                  <c:v>2482.3333333333335</c:v>
                </c:pt>
                <c:pt idx="1465">
                  <c:v>2965</c:v>
                </c:pt>
                <c:pt idx="1466">
                  <c:v>2826</c:v>
                </c:pt>
                <c:pt idx="1467">
                  <c:v>2973.6666666666665</c:v>
                </c:pt>
                <c:pt idx="1468">
                  <c:v>3147.3333333333335</c:v>
                </c:pt>
                <c:pt idx="1469">
                  <c:v>2811</c:v>
                </c:pt>
                <c:pt idx="1470">
                  <c:v>3046.3333333333335</c:v>
                </c:pt>
                <c:pt idx="1471">
                  <c:v>2937.6666666666665</c:v>
                </c:pt>
                <c:pt idx="1472">
                  <c:v>3263</c:v>
                </c:pt>
                <c:pt idx="1473">
                  <c:v>3110.3333333333335</c:v>
                </c:pt>
                <c:pt idx="1474">
                  <c:v>2826.6666666666665</c:v>
                </c:pt>
                <c:pt idx="1475">
                  <c:v>3370.3333333333335</c:v>
                </c:pt>
                <c:pt idx="1476">
                  <c:v>3179</c:v>
                </c:pt>
                <c:pt idx="1477">
                  <c:v>2735.6666666666665</c:v>
                </c:pt>
                <c:pt idx="1478">
                  <c:v>2653.6666666666665</c:v>
                </c:pt>
                <c:pt idx="1479">
                  <c:v>2745</c:v>
                </c:pt>
                <c:pt idx="1480">
                  <c:v>2345.6666666666665</c:v>
                </c:pt>
                <c:pt idx="1481">
                  <c:v>2271</c:v>
                </c:pt>
                <c:pt idx="1482">
                  <c:v>2041</c:v>
                </c:pt>
                <c:pt idx="1483">
                  <c:v>2124</c:v>
                </c:pt>
                <c:pt idx="1484">
                  <c:v>2089.6666666666665</c:v>
                </c:pt>
                <c:pt idx="1485">
                  <c:v>2436</c:v>
                </c:pt>
                <c:pt idx="1486">
                  <c:v>1747.6666666666667</c:v>
                </c:pt>
                <c:pt idx="1487">
                  <c:v>2136.3333333333335</c:v>
                </c:pt>
                <c:pt idx="1488">
                  <c:v>2391</c:v>
                </c:pt>
                <c:pt idx="1489">
                  <c:v>2187</c:v>
                </c:pt>
                <c:pt idx="1490">
                  <c:v>1825.6666666666667</c:v>
                </c:pt>
                <c:pt idx="1491">
                  <c:v>1831</c:v>
                </c:pt>
                <c:pt idx="1492">
                  <c:v>1819.3333333333333</c:v>
                </c:pt>
                <c:pt idx="1493">
                  <c:v>1869.3333333333333</c:v>
                </c:pt>
                <c:pt idx="1494">
                  <c:v>1555</c:v>
                </c:pt>
                <c:pt idx="1495">
                  <c:v>2057.3333333333335</c:v>
                </c:pt>
                <c:pt idx="1496">
                  <c:v>1769.3333333333333</c:v>
                </c:pt>
                <c:pt idx="1497">
                  <c:v>1799</c:v>
                </c:pt>
                <c:pt idx="1498">
                  <c:v>1895</c:v>
                </c:pt>
                <c:pt idx="1499">
                  <c:v>1697.3333333333333</c:v>
                </c:pt>
                <c:pt idx="1500">
                  <c:v>1985</c:v>
                </c:pt>
                <c:pt idx="1501">
                  <c:v>2552</c:v>
                </c:pt>
                <c:pt idx="1502">
                  <c:v>3337</c:v>
                </c:pt>
                <c:pt idx="1503">
                  <c:v>5079.333333333333</c:v>
                </c:pt>
                <c:pt idx="1504">
                  <c:v>9005.6666666666661</c:v>
                </c:pt>
                <c:pt idx="1505">
                  <c:v>14187.666666666666</c:v>
                </c:pt>
                <c:pt idx="1506">
                  <c:v>22371.666666666668</c:v>
                </c:pt>
                <c:pt idx="1507">
                  <c:v>30990.666666666668</c:v>
                </c:pt>
                <c:pt idx="1508">
                  <c:v>43878.666666666664</c:v>
                </c:pt>
                <c:pt idx="1509">
                  <c:v>57377</c:v>
                </c:pt>
                <c:pt idx="1510">
                  <c:v>68560.333333333328</c:v>
                </c:pt>
                <c:pt idx="1511">
                  <c:v>81887.333333333328</c:v>
                </c:pt>
                <c:pt idx="1512">
                  <c:v>95569.666666666672</c:v>
                </c:pt>
                <c:pt idx="1513">
                  <c:v>105031.66666666667</c:v>
                </c:pt>
                <c:pt idx="1514">
                  <c:v>107310</c:v>
                </c:pt>
                <c:pt idx="1515">
                  <c:v>107943</c:v>
                </c:pt>
                <c:pt idx="1516">
                  <c:v>111581</c:v>
                </c:pt>
                <c:pt idx="1517">
                  <c:v>111000.33333333333</c:v>
                </c:pt>
                <c:pt idx="1518">
                  <c:v>106148</c:v>
                </c:pt>
                <c:pt idx="1519">
                  <c:v>101810.33333333333</c:v>
                </c:pt>
                <c:pt idx="1520">
                  <c:v>98066.666666666672</c:v>
                </c:pt>
                <c:pt idx="1521">
                  <c:v>95123</c:v>
                </c:pt>
                <c:pt idx="1522">
                  <c:v>87574</c:v>
                </c:pt>
                <c:pt idx="1523">
                  <c:v>82675.333333333328</c:v>
                </c:pt>
                <c:pt idx="1524">
                  <c:v>78220.333333333328</c:v>
                </c:pt>
                <c:pt idx="1525">
                  <c:v>71709</c:v>
                </c:pt>
                <c:pt idx="1526">
                  <c:v>66835.666666666672</c:v>
                </c:pt>
                <c:pt idx="1527">
                  <c:v>65386.333333333336</c:v>
                </c:pt>
                <c:pt idx="1528">
                  <c:v>60862.666666666664</c:v>
                </c:pt>
                <c:pt idx="1529">
                  <c:v>57049.333333333336</c:v>
                </c:pt>
                <c:pt idx="1530">
                  <c:v>53695.666666666664</c:v>
                </c:pt>
                <c:pt idx="1531">
                  <c:v>50958.333333333336</c:v>
                </c:pt>
                <c:pt idx="1532">
                  <c:v>47524.666666666664</c:v>
                </c:pt>
                <c:pt idx="1533">
                  <c:v>46031.333333333336</c:v>
                </c:pt>
                <c:pt idx="1534">
                  <c:v>43767.333333333336</c:v>
                </c:pt>
                <c:pt idx="1535">
                  <c:v>40429.666666666664</c:v>
                </c:pt>
                <c:pt idx="1536">
                  <c:v>39362.666666666664</c:v>
                </c:pt>
                <c:pt idx="1537">
                  <c:v>37575</c:v>
                </c:pt>
                <c:pt idx="1538">
                  <c:v>36187.333333333336</c:v>
                </c:pt>
                <c:pt idx="1539">
                  <c:v>34238</c:v>
                </c:pt>
                <c:pt idx="1540">
                  <c:v>33795.666666666664</c:v>
                </c:pt>
                <c:pt idx="1541">
                  <c:v>33497.333333333336</c:v>
                </c:pt>
                <c:pt idx="1542">
                  <c:v>30817.666666666668</c:v>
                </c:pt>
                <c:pt idx="1543">
                  <c:v>28906.333333333332</c:v>
                </c:pt>
                <c:pt idx="1544">
                  <c:v>29087.333333333332</c:v>
                </c:pt>
                <c:pt idx="1545">
                  <c:v>28738</c:v>
                </c:pt>
                <c:pt idx="1546">
                  <c:v>27411.666666666668</c:v>
                </c:pt>
                <c:pt idx="1547">
                  <c:v>25611.666666666668</c:v>
                </c:pt>
                <c:pt idx="1548">
                  <c:v>24267.666666666668</c:v>
                </c:pt>
                <c:pt idx="1549">
                  <c:v>24740</c:v>
                </c:pt>
                <c:pt idx="1550">
                  <c:v>23465.333333333332</c:v>
                </c:pt>
                <c:pt idx="1551">
                  <c:v>22250</c:v>
                </c:pt>
                <c:pt idx="1552">
                  <c:v>21755.666666666668</c:v>
                </c:pt>
                <c:pt idx="1553">
                  <c:v>20757</c:v>
                </c:pt>
                <c:pt idx="1554">
                  <c:v>20311.666666666668</c:v>
                </c:pt>
                <c:pt idx="1555">
                  <c:v>19553.666666666668</c:v>
                </c:pt>
                <c:pt idx="1556">
                  <c:v>19041.333333333332</c:v>
                </c:pt>
                <c:pt idx="1557">
                  <c:v>17992.666666666668</c:v>
                </c:pt>
                <c:pt idx="1558">
                  <c:v>17064.333333333332</c:v>
                </c:pt>
                <c:pt idx="1559">
                  <c:v>17054</c:v>
                </c:pt>
                <c:pt idx="1560">
                  <c:v>16337</c:v>
                </c:pt>
                <c:pt idx="1561">
                  <c:v>16290</c:v>
                </c:pt>
                <c:pt idx="1562">
                  <c:v>14973.333333333334</c:v>
                </c:pt>
                <c:pt idx="1563">
                  <c:v>14980.666666666666</c:v>
                </c:pt>
                <c:pt idx="1564">
                  <c:v>14362.666666666666</c:v>
                </c:pt>
                <c:pt idx="1565">
                  <c:v>13914</c:v>
                </c:pt>
                <c:pt idx="1566">
                  <c:v>13880.666666666666</c:v>
                </c:pt>
                <c:pt idx="1567">
                  <c:v>13200.666666666666</c:v>
                </c:pt>
                <c:pt idx="1568">
                  <c:v>12763.333333333334</c:v>
                </c:pt>
                <c:pt idx="1569">
                  <c:v>12404.666666666666</c:v>
                </c:pt>
                <c:pt idx="1570">
                  <c:v>12443.666666666666</c:v>
                </c:pt>
                <c:pt idx="1571">
                  <c:v>11256</c:v>
                </c:pt>
                <c:pt idx="1572">
                  <c:v>10368</c:v>
                </c:pt>
                <c:pt idx="1573">
                  <c:v>10231.333333333334</c:v>
                </c:pt>
                <c:pt idx="1574">
                  <c:v>9364</c:v>
                </c:pt>
                <c:pt idx="1575">
                  <c:v>9580.6666666666661</c:v>
                </c:pt>
                <c:pt idx="1576">
                  <c:v>10129</c:v>
                </c:pt>
                <c:pt idx="1577">
                  <c:v>9108</c:v>
                </c:pt>
                <c:pt idx="1578">
                  <c:v>8783.6666666666661</c:v>
                </c:pt>
                <c:pt idx="1579">
                  <c:v>8595</c:v>
                </c:pt>
                <c:pt idx="1580">
                  <c:v>8130.666666666667</c:v>
                </c:pt>
                <c:pt idx="1581">
                  <c:v>7837.333333333333</c:v>
                </c:pt>
                <c:pt idx="1582">
                  <c:v>8155.666666666667</c:v>
                </c:pt>
                <c:pt idx="1583">
                  <c:v>7217.333333333333</c:v>
                </c:pt>
                <c:pt idx="1584">
                  <c:v>7041.666666666667</c:v>
                </c:pt>
                <c:pt idx="1585">
                  <c:v>7156.333333333333</c:v>
                </c:pt>
                <c:pt idx="1586">
                  <c:v>6320</c:v>
                </c:pt>
                <c:pt idx="1587">
                  <c:v>6607</c:v>
                </c:pt>
                <c:pt idx="1588">
                  <c:v>6058.333333333333</c:v>
                </c:pt>
                <c:pt idx="1589">
                  <c:v>6023</c:v>
                </c:pt>
                <c:pt idx="1590">
                  <c:v>5872.333333333333</c:v>
                </c:pt>
                <c:pt idx="1591">
                  <c:v>5216.666666666667</c:v>
                </c:pt>
                <c:pt idx="1592">
                  <c:v>5440.333333333333</c:v>
                </c:pt>
                <c:pt idx="1593">
                  <c:v>5358.333333333333</c:v>
                </c:pt>
                <c:pt idx="1594">
                  <c:v>5144</c:v>
                </c:pt>
                <c:pt idx="1595">
                  <c:v>5733.333333333333</c:v>
                </c:pt>
                <c:pt idx="1596">
                  <c:v>5060</c:v>
                </c:pt>
                <c:pt idx="1597">
                  <c:v>4397</c:v>
                </c:pt>
                <c:pt idx="1598">
                  <c:v>4337.666666666667</c:v>
                </c:pt>
                <c:pt idx="1599">
                  <c:v>4640</c:v>
                </c:pt>
                <c:pt idx="1600">
                  <c:v>4210.666666666667</c:v>
                </c:pt>
                <c:pt idx="1601">
                  <c:v>4523.666666666667</c:v>
                </c:pt>
                <c:pt idx="1602">
                  <c:v>4108.666666666667</c:v>
                </c:pt>
                <c:pt idx="1603">
                  <c:v>3540.3333333333335</c:v>
                </c:pt>
                <c:pt idx="1604">
                  <c:v>3668.3333333333335</c:v>
                </c:pt>
                <c:pt idx="1605">
                  <c:v>3681.6666666666665</c:v>
                </c:pt>
                <c:pt idx="1606">
                  <c:v>3819.3333333333335</c:v>
                </c:pt>
                <c:pt idx="1607">
                  <c:v>3382.6666666666665</c:v>
                </c:pt>
                <c:pt idx="1608">
                  <c:v>3694.3333333333335</c:v>
                </c:pt>
                <c:pt idx="1609">
                  <c:v>3207.6666666666665</c:v>
                </c:pt>
                <c:pt idx="1610">
                  <c:v>3310</c:v>
                </c:pt>
                <c:pt idx="1611">
                  <c:v>2910.3333333333335</c:v>
                </c:pt>
                <c:pt idx="1612">
                  <c:v>2993</c:v>
                </c:pt>
                <c:pt idx="1613">
                  <c:v>3265.6666666666665</c:v>
                </c:pt>
                <c:pt idx="1614">
                  <c:v>3451.3333333333335</c:v>
                </c:pt>
                <c:pt idx="1615">
                  <c:v>2995</c:v>
                </c:pt>
                <c:pt idx="1616">
                  <c:v>3175.6666666666665</c:v>
                </c:pt>
                <c:pt idx="1617">
                  <c:v>3238</c:v>
                </c:pt>
                <c:pt idx="1618">
                  <c:v>2723.3333333333335</c:v>
                </c:pt>
                <c:pt idx="1619">
                  <c:v>2718</c:v>
                </c:pt>
                <c:pt idx="1620">
                  <c:v>2533</c:v>
                </c:pt>
                <c:pt idx="1621">
                  <c:v>2498.6666666666665</c:v>
                </c:pt>
                <c:pt idx="1622">
                  <c:v>2671.6666666666665</c:v>
                </c:pt>
                <c:pt idx="1623">
                  <c:v>2514</c:v>
                </c:pt>
                <c:pt idx="1624">
                  <c:v>2624.6666666666665</c:v>
                </c:pt>
                <c:pt idx="1625">
                  <c:v>2525.3333333333335</c:v>
                </c:pt>
                <c:pt idx="1626">
                  <c:v>2536.3333333333335</c:v>
                </c:pt>
                <c:pt idx="1627">
                  <c:v>2133.6666666666665</c:v>
                </c:pt>
                <c:pt idx="1628">
                  <c:v>2367</c:v>
                </c:pt>
                <c:pt idx="1629">
                  <c:v>2330.3333333333335</c:v>
                </c:pt>
                <c:pt idx="1630">
                  <c:v>2155.3333333333335</c:v>
                </c:pt>
                <c:pt idx="1631">
                  <c:v>1928.6666666666667</c:v>
                </c:pt>
                <c:pt idx="1632">
                  <c:v>2261.3333333333335</c:v>
                </c:pt>
                <c:pt idx="1633">
                  <c:v>1884.6666666666667</c:v>
                </c:pt>
                <c:pt idx="1634">
                  <c:v>2029.3333333333333</c:v>
                </c:pt>
                <c:pt idx="1635">
                  <c:v>1814.3333333333333</c:v>
                </c:pt>
                <c:pt idx="1636">
                  <c:v>2029.3333333333333</c:v>
                </c:pt>
                <c:pt idx="1637">
                  <c:v>1852.3333333333333</c:v>
                </c:pt>
                <c:pt idx="1638">
                  <c:v>2096</c:v>
                </c:pt>
                <c:pt idx="1639">
                  <c:v>1877.3333333333333</c:v>
                </c:pt>
                <c:pt idx="1640">
                  <c:v>1603</c:v>
                </c:pt>
                <c:pt idx="1641">
                  <c:v>1864</c:v>
                </c:pt>
                <c:pt idx="1642">
                  <c:v>1898.6666666666667</c:v>
                </c:pt>
                <c:pt idx="1643">
                  <c:v>1739.6666666666667</c:v>
                </c:pt>
                <c:pt idx="1644">
                  <c:v>1712</c:v>
                </c:pt>
                <c:pt idx="1645">
                  <c:v>2277</c:v>
                </c:pt>
                <c:pt idx="1646">
                  <c:v>1553</c:v>
                </c:pt>
                <c:pt idx="1647">
                  <c:v>1836</c:v>
                </c:pt>
                <c:pt idx="1648">
                  <c:v>1836.6666666666667</c:v>
                </c:pt>
                <c:pt idx="1649">
                  <c:v>2063.3333333333335</c:v>
                </c:pt>
                <c:pt idx="1650">
                  <c:v>1615</c:v>
                </c:pt>
                <c:pt idx="1651">
                  <c:v>1731.3333333333333</c:v>
                </c:pt>
                <c:pt idx="1652">
                  <c:v>1595.6666666666667</c:v>
                </c:pt>
                <c:pt idx="1653">
                  <c:v>1604</c:v>
                </c:pt>
                <c:pt idx="1654">
                  <c:v>1824</c:v>
                </c:pt>
                <c:pt idx="1655">
                  <c:v>1606.6666666666667</c:v>
                </c:pt>
                <c:pt idx="1656">
                  <c:v>1490.3333333333333</c:v>
                </c:pt>
                <c:pt idx="1657">
                  <c:v>1695.6666666666667</c:v>
                </c:pt>
                <c:pt idx="1658">
                  <c:v>1562.3333333333333</c:v>
                </c:pt>
                <c:pt idx="1659">
                  <c:v>1649</c:v>
                </c:pt>
                <c:pt idx="1660">
                  <c:v>1570.6666666666667</c:v>
                </c:pt>
                <c:pt idx="1661">
                  <c:v>1928</c:v>
                </c:pt>
                <c:pt idx="1662">
                  <c:v>1569.3333333333333</c:v>
                </c:pt>
                <c:pt idx="1663">
                  <c:v>1598</c:v>
                </c:pt>
                <c:pt idx="1664">
                  <c:v>1418.6666666666667</c:v>
                </c:pt>
                <c:pt idx="1665">
                  <c:v>1445.6666666666667</c:v>
                </c:pt>
                <c:pt idx="1666">
                  <c:v>1775.6666666666667</c:v>
                </c:pt>
                <c:pt idx="1667">
                  <c:v>1570</c:v>
                </c:pt>
                <c:pt idx="1668">
                  <c:v>1251.6666666666667</c:v>
                </c:pt>
                <c:pt idx="1669">
                  <c:v>1714.6666666666667</c:v>
                </c:pt>
                <c:pt idx="1670">
                  <c:v>1518.3333333333333</c:v>
                </c:pt>
                <c:pt idx="1671">
                  <c:v>1860.3333333333333</c:v>
                </c:pt>
                <c:pt idx="1672">
                  <c:v>1601.6666666666667</c:v>
                </c:pt>
                <c:pt idx="1673">
                  <c:v>1388</c:v>
                </c:pt>
                <c:pt idx="1674">
                  <c:v>1566.3333333333333</c:v>
                </c:pt>
                <c:pt idx="1675">
                  <c:v>1558</c:v>
                </c:pt>
                <c:pt idx="1676">
                  <c:v>1460.6666666666667</c:v>
                </c:pt>
                <c:pt idx="1677">
                  <c:v>1591</c:v>
                </c:pt>
                <c:pt idx="1678">
                  <c:v>1390.3333333333333</c:v>
                </c:pt>
                <c:pt idx="1679">
                  <c:v>1244</c:v>
                </c:pt>
                <c:pt idx="1680">
                  <c:v>1755</c:v>
                </c:pt>
                <c:pt idx="1681">
                  <c:v>1413.6666666666667</c:v>
                </c:pt>
                <c:pt idx="1682">
                  <c:v>1627.6666666666667</c:v>
                </c:pt>
                <c:pt idx="1683">
                  <c:v>1549</c:v>
                </c:pt>
                <c:pt idx="1684">
                  <c:v>1702.3333333333333</c:v>
                </c:pt>
                <c:pt idx="1685">
                  <c:v>1782.6666666666667</c:v>
                </c:pt>
                <c:pt idx="1686">
                  <c:v>1584.3333333333333</c:v>
                </c:pt>
                <c:pt idx="1687">
                  <c:v>1765.3333333333333</c:v>
                </c:pt>
                <c:pt idx="1688">
                  <c:v>1575.6666666666667</c:v>
                </c:pt>
                <c:pt idx="1689">
                  <c:v>1784.6666666666667</c:v>
                </c:pt>
                <c:pt idx="1690">
                  <c:v>2008</c:v>
                </c:pt>
                <c:pt idx="1691">
                  <c:v>1500.3333333333333</c:v>
                </c:pt>
                <c:pt idx="1692">
                  <c:v>1774.6666666666667</c:v>
                </c:pt>
                <c:pt idx="1693">
                  <c:v>1837.6666666666667</c:v>
                </c:pt>
                <c:pt idx="1694">
                  <c:v>1626.6666666666667</c:v>
                </c:pt>
                <c:pt idx="1695">
                  <c:v>1510</c:v>
                </c:pt>
                <c:pt idx="1696">
                  <c:v>1562</c:v>
                </c:pt>
                <c:pt idx="1697">
                  <c:v>1526</c:v>
                </c:pt>
                <c:pt idx="1698">
                  <c:v>1759.6666666666667</c:v>
                </c:pt>
                <c:pt idx="1699">
                  <c:v>1519</c:v>
                </c:pt>
                <c:pt idx="1700">
                  <c:v>1657.6666666666667</c:v>
                </c:pt>
                <c:pt idx="1701">
                  <c:v>1632.6666666666667</c:v>
                </c:pt>
                <c:pt idx="1702">
                  <c:v>1669.6666666666667</c:v>
                </c:pt>
                <c:pt idx="1703">
                  <c:v>1470.3333333333333</c:v>
                </c:pt>
                <c:pt idx="1704">
                  <c:v>1704.6666666666667</c:v>
                </c:pt>
                <c:pt idx="1705">
                  <c:v>1862.3333333333333</c:v>
                </c:pt>
                <c:pt idx="1706">
                  <c:v>1268.3333333333333</c:v>
                </c:pt>
                <c:pt idx="1707">
                  <c:v>1500</c:v>
                </c:pt>
                <c:pt idx="1708">
                  <c:v>1325</c:v>
                </c:pt>
                <c:pt idx="1709">
                  <c:v>1092.6666666666667</c:v>
                </c:pt>
                <c:pt idx="1710">
                  <c:v>1306</c:v>
                </c:pt>
                <c:pt idx="1711">
                  <c:v>1313.3333333333333</c:v>
                </c:pt>
                <c:pt idx="1712">
                  <c:v>1486</c:v>
                </c:pt>
                <c:pt idx="1713">
                  <c:v>1693</c:v>
                </c:pt>
                <c:pt idx="1714">
                  <c:v>1242.3333333333333</c:v>
                </c:pt>
                <c:pt idx="1715">
                  <c:v>1340.3333333333333</c:v>
                </c:pt>
                <c:pt idx="1716">
                  <c:v>1244.3333333333333</c:v>
                </c:pt>
                <c:pt idx="1717">
                  <c:v>1702</c:v>
                </c:pt>
                <c:pt idx="1718">
                  <c:v>1375.3333333333333</c:v>
                </c:pt>
                <c:pt idx="1719">
                  <c:v>1269.3333333333333</c:v>
                </c:pt>
                <c:pt idx="1720">
                  <c:v>1233.6666666666667</c:v>
                </c:pt>
                <c:pt idx="1721">
                  <c:v>1169.6666666666667</c:v>
                </c:pt>
                <c:pt idx="1722">
                  <c:v>1327.6666666666667</c:v>
                </c:pt>
                <c:pt idx="1723">
                  <c:v>1304.3333333333333</c:v>
                </c:pt>
                <c:pt idx="1724">
                  <c:v>1307.6666666666667</c:v>
                </c:pt>
                <c:pt idx="1725">
                  <c:v>1284</c:v>
                </c:pt>
                <c:pt idx="1726">
                  <c:v>1422.6666666666667</c:v>
                </c:pt>
                <c:pt idx="1727">
                  <c:v>1146.6666666666667</c:v>
                </c:pt>
                <c:pt idx="1728">
                  <c:v>1356</c:v>
                </c:pt>
                <c:pt idx="1729">
                  <c:v>1555</c:v>
                </c:pt>
                <c:pt idx="1730">
                  <c:v>1404</c:v>
                </c:pt>
                <c:pt idx="1731">
                  <c:v>1351.3333333333333</c:v>
                </c:pt>
                <c:pt idx="1732">
                  <c:v>1193</c:v>
                </c:pt>
                <c:pt idx="1733">
                  <c:v>1257.3333333333333</c:v>
                </c:pt>
                <c:pt idx="1734">
                  <c:v>1306</c:v>
                </c:pt>
                <c:pt idx="1735">
                  <c:v>1489.3333333333333</c:v>
                </c:pt>
                <c:pt idx="1736">
                  <c:v>1548.6666666666667</c:v>
                </c:pt>
                <c:pt idx="1737">
                  <c:v>1370.3333333333333</c:v>
                </c:pt>
                <c:pt idx="1738">
                  <c:v>1559.3333333333333</c:v>
                </c:pt>
                <c:pt idx="1739">
                  <c:v>1422.3333333333333</c:v>
                </c:pt>
                <c:pt idx="1740">
                  <c:v>1479</c:v>
                </c:pt>
                <c:pt idx="1741">
                  <c:v>1494</c:v>
                </c:pt>
                <c:pt idx="1742">
                  <c:v>1461.6666666666667</c:v>
                </c:pt>
                <c:pt idx="1743">
                  <c:v>1479.3333333333333</c:v>
                </c:pt>
                <c:pt idx="1744">
                  <c:v>1611</c:v>
                </c:pt>
                <c:pt idx="1745">
                  <c:v>1483.3333333333333</c:v>
                </c:pt>
                <c:pt idx="1746">
                  <c:v>1824</c:v>
                </c:pt>
                <c:pt idx="1747">
                  <c:v>1539.3333333333333</c:v>
                </c:pt>
                <c:pt idx="1748">
                  <c:v>1396</c:v>
                </c:pt>
                <c:pt idx="1749">
                  <c:v>1625.3333333333333</c:v>
                </c:pt>
                <c:pt idx="1750">
                  <c:v>1236.3333333333333</c:v>
                </c:pt>
                <c:pt idx="1751">
                  <c:v>1394.6666666666667</c:v>
                </c:pt>
                <c:pt idx="1752">
                  <c:v>1522.3333333333333</c:v>
                </c:pt>
                <c:pt idx="1753">
                  <c:v>1616.3333333333333</c:v>
                </c:pt>
                <c:pt idx="1754">
                  <c:v>1287.6666666666667</c:v>
                </c:pt>
                <c:pt idx="1755">
                  <c:v>1210.6666666666667</c:v>
                </c:pt>
                <c:pt idx="1756">
                  <c:v>1448.3333333333333</c:v>
                </c:pt>
                <c:pt idx="1757">
                  <c:v>1789.6666666666667</c:v>
                </c:pt>
                <c:pt idx="1758">
                  <c:v>1476.6666666666667</c:v>
                </c:pt>
                <c:pt idx="1759">
                  <c:v>1584.3333333333333</c:v>
                </c:pt>
                <c:pt idx="1760">
                  <c:v>1462.6666666666667</c:v>
                </c:pt>
                <c:pt idx="1761">
                  <c:v>1734</c:v>
                </c:pt>
                <c:pt idx="1762">
                  <c:v>1159.6666666666667</c:v>
                </c:pt>
                <c:pt idx="1763">
                  <c:v>1251</c:v>
                </c:pt>
                <c:pt idx="1764">
                  <c:v>1271.6666666666667</c:v>
                </c:pt>
                <c:pt idx="1765">
                  <c:v>1427</c:v>
                </c:pt>
                <c:pt idx="1766">
                  <c:v>1068.6666666666667</c:v>
                </c:pt>
                <c:pt idx="1767">
                  <c:v>1612</c:v>
                </c:pt>
                <c:pt idx="1768">
                  <c:v>1379</c:v>
                </c:pt>
                <c:pt idx="1769">
                  <c:v>1140.3333333333333</c:v>
                </c:pt>
                <c:pt idx="1770">
                  <c:v>1154</c:v>
                </c:pt>
                <c:pt idx="1771">
                  <c:v>1151</c:v>
                </c:pt>
                <c:pt idx="1772">
                  <c:v>1378</c:v>
                </c:pt>
                <c:pt idx="1773">
                  <c:v>1234.6666666666667</c:v>
                </c:pt>
                <c:pt idx="1774">
                  <c:v>914</c:v>
                </c:pt>
                <c:pt idx="1775">
                  <c:v>1365.6666666666667</c:v>
                </c:pt>
                <c:pt idx="1776">
                  <c:v>1322.3333333333333</c:v>
                </c:pt>
                <c:pt idx="1777">
                  <c:v>1183.6666666666667</c:v>
                </c:pt>
                <c:pt idx="1778">
                  <c:v>1696.6666666666667</c:v>
                </c:pt>
                <c:pt idx="1779">
                  <c:v>1016.6666666666666</c:v>
                </c:pt>
                <c:pt idx="1780">
                  <c:v>1104</c:v>
                </c:pt>
                <c:pt idx="1781">
                  <c:v>1150.6666666666667</c:v>
                </c:pt>
                <c:pt idx="1782">
                  <c:v>1098.6666666666667</c:v>
                </c:pt>
                <c:pt idx="1783">
                  <c:v>1217.6666666666667</c:v>
                </c:pt>
                <c:pt idx="1784">
                  <c:v>1272.6666666666667</c:v>
                </c:pt>
                <c:pt idx="1785">
                  <c:v>1153.6666666666667</c:v>
                </c:pt>
                <c:pt idx="1786">
                  <c:v>1246.6666666666667</c:v>
                </c:pt>
                <c:pt idx="1787">
                  <c:v>1351.3333333333333</c:v>
                </c:pt>
                <c:pt idx="1788">
                  <c:v>1017</c:v>
                </c:pt>
                <c:pt idx="1789">
                  <c:v>793.66666666666663</c:v>
                </c:pt>
                <c:pt idx="1790">
                  <c:v>978.33333333333337</c:v>
                </c:pt>
                <c:pt idx="1791">
                  <c:v>1201</c:v>
                </c:pt>
                <c:pt idx="1792">
                  <c:v>1186.3333333333333</c:v>
                </c:pt>
                <c:pt idx="1793">
                  <c:v>893.66666666666663</c:v>
                </c:pt>
                <c:pt idx="1794">
                  <c:v>1158.6666666666667</c:v>
                </c:pt>
                <c:pt idx="1795">
                  <c:v>1122</c:v>
                </c:pt>
                <c:pt idx="1796">
                  <c:v>1288</c:v>
                </c:pt>
                <c:pt idx="1797">
                  <c:v>896.66666666666663</c:v>
                </c:pt>
                <c:pt idx="1798">
                  <c:v>1079</c:v>
                </c:pt>
                <c:pt idx="1799">
                  <c:v>807</c:v>
                </c:pt>
                <c:pt idx="1800">
                  <c:v>982</c:v>
                </c:pt>
                <c:pt idx="1801">
                  <c:v>943.33333333333337</c:v>
                </c:pt>
                <c:pt idx="1802">
                  <c:v>1066</c:v>
                </c:pt>
                <c:pt idx="1803">
                  <c:v>1080.6666666666667</c:v>
                </c:pt>
                <c:pt idx="1804">
                  <c:v>878.66666666666663</c:v>
                </c:pt>
                <c:pt idx="1805">
                  <c:v>1013.6666666666666</c:v>
                </c:pt>
                <c:pt idx="1806">
                  <c:v>1082.3333333333333</c:v>
                </c:pt>
                <c:pt idx="1807">
                  <c:v>941</c:v>
                </c:pt>
                <c:pt idx="1808">
                  <c:v>1062</c:v>
                </c:pt>
                <c:pt idx="1809">
                  <c:v>1021</c:v>
                </c:pt>
                <c:pt idx="1810">
                  <c:v>1038.6666666666667</c:v>
                </c:pt>
                <c:pt idx="1811">
                  <c:v>846.33333333333337</c:v>
                </c:pt>
                <c:pt idx="1812">
                  <c:v>1131</c:v>
                </c:pt>
                <c:pt idx="1813">
                  <c:v>859.66666666666663</c:v>
                </c:pt>
                <c:pt idx="1814">
                  <c:v>824</c:v>
                </c:pt>
                <c:pt idx="1815">
                  <c:v>1043</c:v>
                </c:pt>
                <c:pt idx="1816">
                  <c:v>1009.6666666666666</c:v>
                </c:pt>
                <c:pt idx="1817">
                  <c:v>1117</c:v>
                </c:pt>
                <c:pt idx="1818">
                  <c:v>700.33333333333337</c:v>
                </c:pt>
                <c:pt idx="1819">
                  <c:v>927.33333333333337</c:v>
                </c:pt>
                <c:pt idx="1820">
                  <c:v>1024.6666666666667</c:v>
                </c:pt>
                <c:pt idx="1821">
                  <c:v>902</c:v>
                </c:pt>
                <c:pt idx="1822">
                  <c:v>685</c:v>
                </c:pt>
                <c:pt idx="1823">
                  <c:v>895.66666666666663</c:v>
                </c:pt>
                <c:pt idx="1824">
                  <c:v>858.33333333333337</c:v>
                </c:pt>
                <c:pt idx="1825">
                  <c:v>992.66666666666663</c:v>
                </c:pt>
                <c:pt idx="1826">
                  <c:v>1172.6666666666667</c:v>
                </c:pt>
                <c:pt idx="1827">
                  <c:v>947</c:v>
                </c:pt>
                <c:pt idx="1828">
                  <c:v>847.33333333333337</c:v>
                </c:pt>
                <c:pt idx="1829">
                  <c:v>841.33333333333337</c:v>
                </c:pt>
                <c:pt idx="1830">
                  <c:v>883</c:v>
                </c:pt>
                <c:pt idx="1831">
                  <c:v>1068.6666666666667</c:v>
                </c:pt>
                <c:pt idx="1832">
                  <c:v>990.33333333333337</c:v>
                </c:pt>
                <c:pt idx="1833">
                  <c:v>1009</c:v>
                </c:pt>
                <c:pt idx="1834">
                  <c:v>747.66666666666663</c:v>
                </c:pt>
                <c:pt idx="1835">
                  <c:v>859</c:v>
                </c:pt>
                <c:pt idx="1836">
                  <c:v>980</c:v>
                </c:pt>
                <c:pt idx="1837">
                  <c:v>1170</c:v>
                </c:pt>
                <c:pt idx="1838">
                  <c:v>936.66666666666663</c:v>
                </c:pt>
                <c:pt idx="1839">
                  <c:v>760.33333333333337</c:v>
                </c:pt>
                <c:pt idx="1840">
                  <c:v>845.33333333333337</c:v>
                </c:pt>
                <c:pt idx="1841">
                  <c:v>1080.3333333333333</c:v>
                </c:pt>
                <c:pt idx="1842">
                  <c:v>631.33333333333337</c:v>
                </c:pt>
                <c:pt idx="1843">
                  <c:v>939.66666666666663</c:v>
                </c:pt>
                <c:pt idx="1844">
                  <c:v>858</c:v>
                </c:pt>
                <c:pt idx="1845">
                  <c:v>723.66666666666663</c:v>
                </c:pt>
                <c:pt idx="1846">
                  <c:v>892</c:v>
                </c:pt>
                <c:pt idx="1847">
                  <c:v>791</c:v>
                </c:pt>
                <c:pt idx="1848">
                  <c:v>988.33333333333337</c:v>
                </c:pt>
                <c:pt idx="1849">
                  <c:v>674</c:v>
                </c:pt>
                <c:pt idx="1850">
                  <c:v>1009.3333333333334</c:v>
                </c:pt>
                <c:pt idx="1851">
                  <c:v>834.33333333333337</c:v>
                </c:pt>
                <c:pt idx="1852">
                  <c:v>752.66666666666663</c:v>
                </c:pt>
                <c:pt idx="1853">
                  <c:v>634</c:v>
                </c:pt>
                <c:pt idx="1854">
                  <c:v>705.66666666666663</c:v>
                </c:pt>
                <c:pt idx="1855">
                  <c:v>898</c:v>
                </c:pt>
                <c:pt idx="1856">
                  <c:v>980.66666666666663</c:v>
                </c:pt>
                <c:pt idx="1857">
                  <c:v>929.66666666666663</c:v>
                </c:pt>
                <c:pt idx="1858">
                  <c:v>851.66666666666663</c:v>
                </c:pt>
                <c:pt idx="1859">
                  <c:v>788.33333333333337</c:v>
                </c:pt>
                <c:pt idx="1860">
                  <c:v>731.33333333333337</c:v>
                </c:pt>
                <c:pt idx="1861">
                  <c:v>656.33333333333337</c:v>
                </c:pt>
                <c:pt idx="1862">
                  <c:v>711.66666666666663</c:v>
                </c:pt>
                <c:pt idx="1863">
                  <c:v>889.66666666666663</c:v>
                </c:pt>
                <c:pt idx="1864">
                  <c:v>806.33333333333337</c:v>
                </c:pt>
                <c:pt idx="1865">
                  <c:v>1068</c:v>
                </c:pt>
                <c:pt idx="1866">
                  <c:v>823.33333333333337</c:v>
                </c:pt>
                <c:pt idx="1867">
                  <c:v>705.33333333333337</c:v>
                </c:pt>
                <c:pt idx="1868">
                  <c:v>854.66666666666663</c:v>
                </c:pt>
                <c:pt idx="1869">
                  <c:v>518.66666666666663</c:v>
                </c:pt>
                <c:pt idx="1870">
                  <c:v>728</c:v>
                </c:pt>
                <c:pt idx="1871">
                  <c:v>945.33333333333337</c:v>
                </c:pt>
                <c:pt idx="1872">
                  <c:v>650</c:v>
                </c:pt>
                <c:pt idx="1873">
                  <c:v>722.66666666666663</c:v>
                </c:pt>
                <c:pt idx="1874">
                  <c:v>712</c:v>
                </c:pt>
                <c:pt idx="1875">
                  <c:v>836</c:v>
                </c:pt>
                <c:pt idx="1876">
                  <c:v>597.33333333333337</c:v>
                </c:pt>
                <c:pt idx="1877">
                  <c:v>684.66666666666663</c:v>
                </c:pt>
                <c:pt idx="1878">
                  <c:v>1036.3333333333333</c:v>
                </c:pt>
                <c:pt idx="1879">
                  <c:v>624.66666666666663</c:v>
                </c:pt>
                <c:pt idx="1880">
                  <c:v>882</c:v>
                </c:pt>
                <c:pt idx="1881">
                  <c:v>562</c:v>
                </c:pt>
                <c:pt idx="1882">
                  <c:v>818.33333333333337</c:v>
                </c:pt>
                <c:pt idx="1883">
                  <c:v>823.66666666666663</c:v>
                </c:pt>
                <c:pt idx="1884">
                  <c:v>788</c:v>
                </c:pt>
                <c:pt idx="1885">
                  <c:v>663.66666666666663</c:v>
                </c:pt>
                <c:pt idx="1886">
                  <c:v>727.66666666666663</c:v>
                </c:pt>
                <c:pt idx="1887">
                  <c:v>833.33333333333337</c:v>
                </c:pt>
                <c:pt idx="1888">
                  <c:v>823.66666666666663</c:v>
                </c:pt>
                <c:pt idx="1889">
                  <c:v>975</c:v>
                </c:pt>
                <c:pt idx="1890">
                  <c:v>1045.3333333333333</c:v>
                </c:pt>
                <c:pt idx="1891">
                  <c:v>792.66666666666663</c:v>
                </c:pt>
                <c:pt idx="1892">
                  <c:v>959.66666666666663</c:v>
                </c:pt>
                <c:pt idx="1893">
                  <c:v>995</c:v>
                </c:pt>
                <c:pt idx="1894">
                  <c:v>542.33333333333337</c:v>
                </c:pt>
                <c:pt idx="1895">
                  <c:v>700.33333333333337</c:v>
                </c:pt>
                <c:pt idx="1896">
                  <c:v>814.33333333333337</c:v>
                </c:pt>
                <c:pt idx="1897">
                  <c:v>937</c:v>
                </c:pt>
                <c:pt idx="1898">
                  <c:v>911.33333333333337</c:v>
                </c:pt>
                <c:pt idx="1899">
                  <c:v>607.66666666666663</c:v>
                </c:pt>
                <c:pt idx="1900">
                  <c:v>860.66666666666663</c:v>
                </c:pt>
                <c:pt idx="1901">
                  <c:v>790</c:v>
                </c:pt>
                <c:pt idx="1902">
                  <c:v>846</c:v>
                </c:pt>
                <c:pt idx="1903">
                  <c:v>955.66666666666663</c:v>
                </c:pt>
                <c:pt idx="1904">
                  <c:v>775.33333333333337</c:v>
                </c:pt>
                <c:pt idx="1905">
                  <c:v>860.66666666666663</c:v>
                </c:pt>
                <c:pt idx="1906">
                  <c:v>937.33333333333337</c:v>
                </c:pt>
                <c:pt idx="1907">
                  <c:v>1028.3333333333333</c:v>
                </c:pt>
                <c:pt idx="1908">
                  <c:v>1006</c:v>
                </c:pt>
                <c:pt idx="1909">
                  <c:v>670</c:v>
                </c:pt>
                <c:pt idx="1910">
                  <c:v>787.66666666666663</c:v>
                </c:pt>
                <c:pt idx="1911">
                  <c:v>947.66666666666663</c:v>
                </c:pt>
                <c:pt idx="1912">
                  <c:v>732.33333333333337</c:v>
                </c:pt>
                <c:pt idx="1913">
                  <c:v>661.66666666666663</c:v>
                </c:pt>
                <c:pt idx="1914">
                  <c:v>958.33333333333337</c:v>
                </c:pt>
                <c:pt idx="1915">
                  <c:v>732</c:v>
                </c:pt>
                <c:pt idx="1916">
                  <c:v>1040.6666666666667</c:v>
                </c:pt>
                <c:pt idx="1917">
                  <c:v>1006.3333333333334</c:v>
                </c:pt>
                <c:pt idx="1918">
                  <c:v>1048.3333333333333</c:v>
                </c:pt>
                <c:pt idx="1919">
                  <c:v>959.33333333333337</c:v>
                </c:pt>
                <c:pt idx="1920">
                  <c:v>916.66666666666663</c:v>
                </c:pt>
                <c:pt idx="1921">
                  <c:v>1180.3333333333333</c:v>
                </c:pt>
                <c:pt idx="1922">
                  <c:v>1031.3333333333333</c:v>
                </c:pt>
                <c:pt idx="1923">
                  <c:v>597</c:v>
                </c:pt>
                <c:pt idx="1924">
                  <c:v>883.66666666666663</c:v>
                </c:pt>
                <c:pt idx="1925">
                  <c:v>798.66666666666663</c:v>
                </c:pt>
                <c:pt idx="1926">
                  <c:v>802.66666666666663</c:v>
                </c:pt>
                <c:pt idx="1927">
                  <c:v>835.66666666666663</c:v>
                </c:pt>
                <c:pt idx="1928">
                  <c:v>872</c:v>
                </c:pt>
                <c:pt idx="1929">
                  <c:v>749.66666666666663</c:v>
                </c:pt>
                <c:pt idx="1930">
                  <c:v>816</c:v>
                </c:pt>
                <c:pt idx="1931">
                  <c:v>898</c:v>
                </c:pt>
                <c:pt idx="1932">
                  <c:v>1151.3333333333333</c:v>
                </c:pt>
                <c:pt idx="1933">
                  <c:v>810.66666666666663</c:v>
                </c:pt>
                <c:pt idx="1934">
                  <c:v>926.33333333333337</c:v>
                </c:pt>
                <c:pt idx="1935">
                  <c:v>824.33333333333337</c:v>
                </c:pt>
                <c:pt idx="1936">
                  <c:v>872</c:v>
                </c:pt>
                <c:pt idx="1937">
                  <c:v>1063</c:v>
                </c:pt>
                <c:pt idx="1938">
                  <c:v>899.33333333333337</c:v>
                </c:pt>
                <c:pt idx="1939">
                  <c:v>1086.6666666666667</c:v>
                </c:pt>
                <c:pt idx="1940">
                  <c:v>1009</c:v>
                </c:pt>
                <c:pt idx="1941">
                  <c:v>871.66666666666663</c:v>
                </c:pt>
                <c:pt idx="1942">
                  <c:v>1009.6666666666666</c:v>
                </c:pt>
                <c:pt idx="1943">
                  <c:v>997.66666666666663</c:v>
                </c:pt>
                <c:pt idx="1944">
                  <c:v>1039.6666666666667</c:v>
                </c:pt>
                <c:pt idx="1945">
                  <c:v>1136</c:v>
                </c:pt>
                <c:pt idx="1946">
                  <c:v>1099.3333333333333</c:v>
                </c:pt>
                <c:pt idx="1947">
                  <c:v>1171.3333333333333</c:v>
                </c:pt>
                <c:pt idx="1948">
                  <c:v>1018</c:v>
                </c:pt>
                <c:pt idx="1949">
                  <c:v>1182.3333333333333</c:v>
                </c:pt>
                <c:pt idx="1950">
                  <c:v>976.33333333333337</c:v>
                </c:pt>
                <c:pt idx="1951">
                  <c:v>1287.3333333333333</c:v>
                </c:pt>
                <c:pt idx="1952">
                  <c:v>1275.6666666666667</c:v>
                </c:pt>
                <c:pt idx="1953">
                  <c:v>1283.3333333333333</c:v>
                </c:pt>
                <c:pt idx="1954">
                  <c:v>1142.6666666666667</c:v>
                </c:pt>
                <c:pt idx="1955">
                  <c:v>1184</c:v>
                </c:pt>
                <c:pt idx="1956">
                  <c:v>1278.6666666666667</c:v>
                </c:pt>
                <c:pt idx="1957">
                  <c:v>1292.6666666666667</c:v>
                </c:pt>
                <c:pt idx="1958">
                  <c:v>1147.6666666666667</c:v>
                </c:pt>
                <c:pt idx="1959">
                  <c:v>1070.3333333333333</c:v>
                </c:pt>
                <c:pt idx="1960">
                  <c:v>941.66666666666663</c:v>
                </c:pt>
                <c:pt idx="1961">
                  <c:v>880</c:v>
                </c:pt>
                <c:pt idx="1962">
                  <c:v>1050.3333333333333</c:v>
                </c:pt>
                <c:pt idx="1963">
                  <c:v>1123.6666666666667</c:v>
                </c:pt>
                <c:pt idx="1964">
                  <c:v>1015.6666666666666</c:v>
                </c:pt>
                <c:pt idx="1965">
                  <c:v>1204.6666666666667</c:v>
                </c:pt>
                <c:pt idx="1966">
                  <c:v>998.33333333333337</c:v>
                </c:pt>
                <c:pt idx="1967">
                  <c:v>1138.3333333333333</c:v>
                </c:pt>
                <c:pt idx="1968">
                  <c:v>1021.6666666666666</c:v>
                </c:pt>
                <c:pt idx="1969">
                  <c:v>1228</c:v>
                </c:pt>
                <c:pt idx="1970">
                  <c:v>982.33333333333337</c:v>
                </c:pt>
                <c:pt idx="1971">
                  <c:v>856</c:v>
                </c:pt>
                <c:pt idx="1972">
                  <c:v>938</c:v>
                </c:pt>
                <c:pt idx="1973">
                  <c:v>971.33333333333337</c:v>
                </c:pt>
                <c:pt idx="1974">
                  <c:v>828</c:v>
                </c:pt>
                <c:pt idx="1975">
                  <c:v>1184.6666666666667</c:v>
                </c:pt>
                <c:pt idx="1976">
                  <c:v>1010</c:v>
                </c:pt>
                <c:pt idx="1977">
                  <c:v>1089</c:v>
                </c:pt>
                <c:pt idx="1978">
                  <c:v>1190.3333333333333</c:v>
                </c:pt>
                <c:pt idx="1979">
                  <c:v>978.66666666666663</c:v>
                </c:pt>
                <c:pt idx="1980">
                  <c:v>1249.3333333333333</c:v>
                </c:pt>
                <c:pt idx="1981">
                  <c:v>1104.6666666666667</c:v>
                </c:pt>
                <c:pt idx="1982">
                  <c:v>1079.6666666666667</c:v>
                </c:pt>
                <c:pt idx="1983">
                  <c:v>871.66666666666663</c:v>
                </c:pt>
                <c:pt idx="1984">
                  <c:v>947</c:v>
                </c:pt>
                <c:pt idx="1985">
                  <c:v>1104.3333333333333</c:v>
                </c:pt>
                <c:pt idx="1986">
                  <c:v>1338</c:v>
                </c:pt>
                <c:pt idx="1987">
                  <c:v>1014.3333333333334</c:v>
                </c:pt>
                <c:pt idx="1988">
                  <c:v>1177.3333333333333</c:v>
                </c:pt>
                <c:pt idx="1989">
                  <c:v>1174.6666666666667</c:v>
                </c:pt>
                <c:pt idx="1990">
                  <c:v>955</c:v>
                </c:pt>
                <c:pt idx="1991">
                  <c:v>1404.6666666666667</c:v>
                </c:pt>
                <c:pt idx="1992">
                  <c:v>1003</c:v>
                </c:pt>
                <c:pt idx="1993">
                  <c:v>959.33333333333337</c:v>
                </c:pt>
                <c:pt idx="1994">
                  <c:v>1077.6666666666667</c:v>
                </c:pt>
                <c:pt idx="1995">
                  <c:v>1031.6666666666667</c:v>
                </c:pt>
                <c:pt idx="1996">
                  <c:v>1129.6666666666667</c:v>
                </c:pt>
                <c:pt idx="1997">
                  <c:v>1000.3333333333334</c:v>
                </c:pt>
                <c:pt idx="1998">
                  <c:v>839</c:v>
                </c:pt>
                <c:pt idx="1999">
                  <c:v>1497</c:v>
                </c:pt>
                <c:pt idx="2000">
                  <c:v>1087</c:v>
                </c:pt>
                <c:pt idx="2001">
                  <c:v>1024.3333333333333</c:v>
                </c:pt>
                <c:pt idx="2002">
                  <c:v>1023.3333333333334</c:v>
                </c:pt>
                <c:pt idx="2003">
                  <c:v>959.66666666666663</c:v>
                </c:pt>
                <c:pt idx="2004">
                  <c:v>840.66666666666663</c:v>
                </c:pt>
                <c:pt idx="2005">
                  <c:v>1183.6666666666667</c:v>
                </c:pt>
                <c:pt idx="2006">
                  <c:v>1022</c:v>
                </c:pt>
                <c:pt idx="2007">
                  <c:v>1294.3333333333333</c:v>
                </c:pt>
                <c:pt idx="2008">
                  <c:v>1377.6666666666667</c:v>
                </c:pt>
                <c:pt idx="2009">
                  <c:v>976.66666666666663</c:v>
                </c:pt>
                <c:pt idx="2010">
                  <c:v>1020.6666666666666</c:v>
                </c:pt>
                <c:pt idx="2011">
                  <c:v>1104.3333333333333</c:v>
                </c:pt>
                <c:pt idx="2012">
                  <c:v>1131.6666666666667</c:v>
                </c:pt>
                <c:pt idx="2013">
                  <c:v>1182.6666666666667</c:v>
                </c:pt>
                <c:pt idx="2014">
                  <c:v>1219</c:v>
                </c:pt>
                <c:pt idx="2015">
                  <c:v>1211.6666666666667</c:v>
                </c:pt>
                <c:pt idx="2016">
                  <c:v>1095</c:v>
                </c:pt>
                <c:pt idx="2017">
                  <c:v>1252.6666666666667</c:v>
                </c:pt>
                <c:pt idx="2018">
                  <c:v>1344.3333333333333</c:v>
                </c:pt>
                <c:pt idx="2019">
                  <c:v>1332.6666666666667</c:v>
                </c:pt>
                <c:pt idx="2020">
                  <c:v>1311.3333333333333</c:v>
                </c:pt>
                <c:pt idx="2021">
                  <c:v>1098.3333333333333</c:v>
                </c:pt>
                <c:pt idx="2022">
                  <c:v>1469.3333333333333</c:v>
                </c:pt>
                <c:pt idx="2023">
                  <c:v>1082.3333333333333</c:v>
                </c:pt>
                <c:pt idx="2024">
                  <c:v>1199</c:v>
                </c:pt>
                <c:pt idx="2025">
                  <c:v>1248</c:v>
                </c:pt>
                <c:pt idx="2026">
                  <c:v>1207.3333333333333</c:v>
                </c:pt>
                <c:pt idx="2027">
                  <c:v>1319</c:v>
                </c:pt>
                <c:pt idx="2028">
                  <c:v>989</c:v>
                </c:pt>
                <c:pt idx="2029">
                  <c:v>1047.6666666666667</c:v>
                </c:pt>
                <c:pt idx="2030">
                  <c:v>1170.6666666666667</c:v>
                </c:pt>
                <c:pt idx="2031">
                  <c:v>1462.6666666666667</c:v>
                </c:pt>
                <c:pt idx="2032">
                  <c:v>1319.6666666666667</c:v>
                </c:pt>
                <c:pt idx="2033">
                  <c:v>1322.3333333333333</c:v>
                </c:pt>
                <c:pt idx="2034">
                  <c:v>1189.6666666666667</c:v>
                </c:pt>
                <c:pt idx="2035">
                  <c:v>1211</c:v>
                </c:pt>
                <c:pt idx="2036">
                  <c:v>1340.6666666666667</c:v>
                </c:pt>
                <c:pt idx="2037">
                  <c:v>1185</c:v>
                </c:pt>
                <c:pt idx="2038">
                  <c:v>1037.6666666666667</c:v>
                </c:pt>
                <c:pt idx="2039">
                  <c:v>1283</c:v>
                </c:pt>
                <c:pt idx="2040">
                  <c:v>1100</c:v>
                </c:pt>
                <c:pt idx="2041">
                  <c:v>1213</c:v>
                </c:pt>
                <c:pt idx="2042">
                  <c:v>1267</c:v>
                </c:pt>
                <c:pt idx="2043">
                  <c:v>1508.3333333333333</c:v>
                </c:pt>
                <c:pt idx="2044">
                  <c:v>1231</c:v>
                </c:pt>
                <c:pt idx="2045">
                  <c:v>1325.6666666666667</c:v>
                </c:pt>
                <c:pt idx="2046">
                  <c:v>1357</c:v>
                </c:pt>
                <c:pt idx="2047">
                  <c:v>1017.6666666666666</c:v>
                </c:pt>
                <c:pt idx="2048">
                  <c:v>1136.3333333333333</c:v>
                </c:pt>
                <c:pt idx="2049">
                  <c:v>1161.6666666666667</c:v>
                </c:pt>
                <c:pt idx="2050">
                  <c:v>1306</c:v>
                </c:pt>
                <c:pt idx="2051">
                  <c:v>1128</c:v>
                </c:pt>
                <c:pt idx="2052">
                  <c:v>1165.3333333333333</c:v>
                </c:pt>
                <c:pt idx="2053">
                  <c:v>1577</c:v>
                </c:pt>
                <c:pt idx="2054">
                  <c:v>1442.6666666666667</c:v>
                </c:pt>
                <c:pt idx="2055">
                  <c:v>1401</c:v>
                </c:pt>
                <c:pt idx="2056">
                  <c:v>1312</c:v>
                </c:pt>
                <c:pt idx="2057">
                  <c:v>1312</c:v>
                </c:pt>
                <c:pt idx="2058">
                  <c:v>904</c:v>
                </c:pt>
                <c:pt idx="2059">
                  <c:v>1389</c:v>
                </c:pt>
                <c:pt idx="2060">
                  <c:v>1306.3333333333333</c:v>
                </c:pt>
                <c:pt idx="2061">
                  <c:v>1584.6666666666667</c:v>
                </c:pt>
                <c:pt idx="2062">
                  <c:v>1449.3333333333333</c:v>
                </c:pt>
                <c:pt idx="2063">
                  <c:v>1570.3333333333333</c:v>
                </c:pt>
                <c:pt idx="2064">
                  <c:v>1597.3333333333333</c:v>
                </c:pt>
                <c:pt idx="2065">
                  <c:v>1900</c:v>
                </c:pt>
                <c:pt idx="2066">
                  <c:v>1633.6666666666667</c:v>
                </c:pt>
                <c:pt idx="2067">
                  <c:v>1458.6666666666667</c:v>
                </c:pt>
                <c:pt idx="2068">
                  <c:v>1552.3333333333333</c:v>
                </c:pt>
                <c:pt idx="2069">
                  <c:v>1507.6666666666667</c:v>
                </c:pt>
                <c:pt idx="2070">
                  <c:v>1847.3333333333333</c:v>
                </c:pt>
                <c:pt idx="2071">
                  <c:v>1376.3333333333333</c:v>
                </c:pt>
                <c:pt idx="2072">
                  <c:v>1079.3333333333333</c:v>
                </c:pt>
                <c:pt idx="2073">
                  <c:v>1250.3333333333333</c:v>
                </c:pt>
                <c:pt idx="2074">
                  <c:v>1162.6666666666667</c:v>
                </c:pt>
                <c:pt idx="2075">
                  <c:v>1431.6666666666667</c:v>
                </c:pt>
                <c:pt idx="2076">
                  <c:v>1364.6666666666667</c:v>
                </c:pt>
                <c:pt idx="2077">
                  <c:v>1264.3333333333333</c:v>
                </c:pt>
                <c:pt idx="2078">
                  <c:v>1372.3333333333333</c:v>
                </c:pt>
                <c:pt idx="2079">
                  <c:v>1496.3333333333333</c:v>
                </c:pt>
                <c:pt idx="2080">
                  <c:v>1509.6666666666667</c:v>
                </c:pt>
                <c:pt idx="2081">
                  <c:v>1323.3333333333333</c:v>
                </c:pt>
                <c:pt idx="2082">
                  <c:v>1854.3333333333333</c:v>
                </c:pt>
                <c:pt idx="2083">
                  <c:v>1744.6666666666667</c:v>
                </c:pt>
                <c:pt idx="2084">
                  <c:v>1670.3333333333333</c:v>
                </c:pt>
                <c:pt idx="2085">
                  <c:v>1317.3333333333333</c:v>
                </c:pt>
                <c:pt idx="2086">
                  <c:v>1228.6666666666667</c:v>
                </c:pt>
                <c:pt idx="2087">
                  <c:v>1733.6666666666667</c:v>
                </c:pt>
                <c:pt idx="2088">
                  <c:v>1398.3333333333333</c:v>
                </c:pt>
                <c:pt idx="2089">
                  <c:v>1690.3333333333333</c:v>
                </c:pt>
                <c:pt idx="2090">
                  <c:v>1744</c:v>
                </c:pt>
                <c:pt idx="2091">
                  <c:v>1698.3333333333333</c:v>
                </c:pt>
                <c:pt idx="2092">
                  <c:v>1475.3333333333333</c:v>
                </c:pt>
                <c:pt idx="2093">
                  <c:v>1682.3333333333333</c:v>
                </c:pt>
                <c:pt idx="2094">
                  <c:v>1715</c:v>
                </c:pt>
                <c:pt idx="2095">
                  <c:v>1747</c:v>
                </c:pt>
                <c:pt idx="2096">
                  <c:v>1822.6666666666667</c:v>
                </c:pt>
                <c:pt idx="2097">
                  <c:v>1592</c:v>
                </c:pt>
                <c:pt idx="2098">
                  <c:v>1312</c:v>
                </c:pt>
                <c:pt idx="2099">
                  <c:v>1819</c:v>
                </c:pt>
                <c:pt idx="2100">
                  <c:v>1470.3333333333333</c:v>
                </c:pt>
                <c:pt idx="2101">
                  <c:v>1532.3333333333333</c:v>
                </c:pt>
                <c:pt idx="2102">
                  <c:v>1359.6666666666667</c:v>
                </c:pt>
                <c:pt idx="2103">
                  <c:v>1836.6666666666667</c:v>
                </c:pt>
                <c:pt idx="2104">
                  <c:v>1350.6666666666667</c:v>
                </c:pt>
                <c:pt idx="2105">
                  <c:v>1418.3333333333333</c:v>
                </c:pt>
                <c:pt idx="2106">
                  <c:v>1243.6666666666667</c:v>
                </c:pt>
                <c:pt idx="2107">
                  <c:v>1800.6666666666667</c:v>
                </c:pt>
                <c:pt idx="2108">
                  <c:v>1944.6666666666667</c:v>
                </c:pt>
                <c:pt idx="2109">
                  <c:v>1470.3333333333333</c:v>
                </c:pt>
                <c:pt idx="2110">
                  <c:v>1782.3333333333333</c:v>
                </c:pt>
                <c:pt idx="2111">
                  <c:v>1777</c:v>
                </c:pt>
                <c:pt idx="2112">
                  <c:v>1649.6666666666667</c:v>
                </c:pt>
                <c:pt idx="2113">
                  <c:v>1578.3333333333333</c:v>
                </c:pt>
                <c:pt idx="2114">
                  <c:v>1889.3333333333333</c:v>
                </c:pt>
                <c:pt idx="2115">
                  <c:v>1855.3333333333333</c:v>
                </c:pt>
                <c:pt idx="2116">
                  <c:v>1509</c:v>
                </c:pt>
                <c:pt idx="2117">
                  <c:v>1666.6666666666667</c:v>
                </c:pt>
                <c:pt idx="2118">
                  <c:v>1511.3333333333333</c:v>
                </c:pt>
                <c:pt idx="2119">
                  <c:v>1641</c:v>
                </c:pt>
                <c:pt idx="2120">
                  <c:v>1281.6666666666667</c:v>
                </c:pt>
                <c:pt idx="2121">
                  <c:v>2001</c:v>
                </c:pt>
                <c:pt idx="2122">
                  <c:v>1571.6666666666667</c:v>
                </c:pt>
                <c:pt idx="2123">
                  <c:v>1867.6666666666667</c:v>
                </c:pt>
                <c:pt idx="2124">
                  <c:v>2023.3333333333333</c:v>
                </c:pt>
                <c:pt idx="2125">
                  <c:v>1870.3333333333333</c:v>
                </c:pt>
                <c:pt idx="2126">
                  <c:v>1578.3333333333333</c:v>
                </c:pt>
                <c:pt idx="2127">
                  <c:v>1840</c:v>
                </c:pt>
                <c:pt idx="2128">
                  <c:v>1567</c:v>
                </c:pt>
                <c:pt idx="2129">
                  <c:v>1798.6666666666667</c:v>
                </c:pt>
                <c:pt idx="2130">
                  <c:v>1987.6666666666667</c:v>
                </c:pt>
                <c:pt idx="2131">
                  <c:v>1709</c:v>
                </c:pt>
                <c:pt idx="2132">
                  <c:v>2018.3333333333333</c:v>
                </c:pt>
                <c:pt idx="2133">
                  <c:v>1717</c:v>
                </c:pt>
                <c:pt idx="2134">
                  <c:v>1729.3333333333333</c:v>
                </c:pt>
                <c:pt idx="2135">
                  <c:v>1496.3333333333333</c:v>
                </c:pt>
                <c:pt idx="2136">
                  <c:v>1648.6666666666667</c:v>
                </c:pt>
                <c:pt idx="2137">
                  <c:v>1701</c:v>
                </c:pt>
                <c:pt idx="2138">
                  <c:v>1749</c:v>
                </c:pt>
                <c:pt idx="2139">
                  <c:v>1747.3333333333333</c:v>
                </c:pt>
                <c:pt idx="2140">
                  <c:v>1852.3333333333333</c:v>
                </c:pt>
                <c:pt idx="2141">
                  <c:v>1643.6666666666667</c:v>
                </c:pt>
                <c:pt idx="2142">
                  <c:v>2093</c:v>
                </c:pt>
                <c:pt idx="2143">
                  <c:v>1910.6666666666667</c:v>
                </c:pt>
                <c:pt idx="2144">
                  <c:v>1992</c:v>
                </c:pt>
                <c:pt idx="2145">
                  <c:v>2170.3333333333335</c:v>
                </c:pt>
                <c:pt idx="2146">
                  <c:v>2447.6666666666665</c:v>
                </c:pt>
                <c:pt idx="2147">
                  <c:v>2253.6666666666665</c:v>
                </c:pt>
                <c:pt idx="2148">
                  <c:v>2333</c:v>
                </c:pt>
                <c:pt idx="2149">
                  <c:v>2025.3333333333333</c:v>
                </c:pt>
                <c:pt idx="2150">
                  <c:v>2321</c:v>
                </c:pt>
                <c:pt idx="2151">
                  <c:v>2027</c:v>
                </c:pt>
                <c:pt idx="2152">
                  <c:v>1824</c:v>
                </c:pt>
                <c:pt idx="2153">
                  <c:v>1990.6666666666667</c:v>
                </c:pt>
                <c:pt idx="2154">
                  <c:v>2261.3333333333335</c:v>
                </c:pt>
                <c:pt idx="2155">
                  <c:v>2041.3333333333333</c:v>
                </c:pt>
                <c:pt idx="2156">
                  <c:v>2168</c:v>
                </c:pt>
                <c:pt idx="2157">
                  <c:v>2063.6666666666665</c:v>
                </c:pt>
                <c:pt idx="2158">
                  <c:v>1722.6666666666667</c:v>
                </c:pt>
                <c:pt idx="2159">
                  <c:v>2051</c:v>
                </c:pt>
                <c:pt idx="2160">
                  <c:v>2037.6666666666667</c:v>
                </c:pt>
                <c:pt idx="2161">
                  <c:v>1695.6666666666667</c:v>
                </c:pt>
                <c:pt idx="2162">
                  <c:v>2012</c:v>
                </c:pt>
                <c:pt idx="2163">
                  <c:v>1929.3333333333333</c:v>
                </c:pt>
                <c:pt idx="2164">
                  <c:v>1879</c:v>
                </c:pt>
                <c:pt idx="2165">
                  <c:v>2226</c:v>
                </c:pt>
                <c:pt idx="2166">
                  <c:v>2068.3333333333335</c:v>
                </c:pt>
                <c:pt idx="2167">
                  <c:v>2329</c:v>
                </c:pt>
                <c:pt idx="2168">
                  <c:v>1847.6666666666667</c:v>
                </c:pt>
                <c:pt idx="2169">
                  <c:v>2278.3333333333335</c:v>
                </c:pt>
                <c:pt idx="2170">
                  <c:v>1946.6666666666667</c:v>
                </c:pt>
                <c:pt idx="2171">
                  <c:v>2310.6666666666665</c:v>
                </c:pt>
                <c:pt idx="2172">
                  <c:v>2218.6666666666665</c:v>
                </c:pt>
                <c:pt idx="2173">
                  <c:v>2183.3333333333335</c:v>
                </c:pt>
                <c:pt idx="2174">
                  <c:v>2017</c:v>
                </c:pt>
                <c:pt idx="2175">
                  <c:v>2084</c:v>
                </c:pt>
                <c:pt idx="2176">
                  <c:v>1931</c:v>
                </c:pt>
                <c:pt idx="2177">
                  <c:v>2196</c:v>
                </c:pt>
                <c:pt idx="2178">
                  <c:v>2414.6666666666665</c:v>
                </c:pt>
                <c:pt idx="2179">
                  <c:v>2100</c:v>
                </c:pt>
                <c:pt idx="2180">
                  <c:v>2124.6666666666665</c:v>
                </c:pt>
                <c:pt idx="2181">
                  <c:v>2246</c:v>
                </c:pt>
                <c:pt idx="2182">
                  <c:v>2878</c:v>
                </c:pt>
                <c:pt idx="2183">
                  <c:v>2480.3333333333335</c:v>
                </c:pt>
                <c:pt idx="2184">
                  <c:v>2185.3333333333335</c:v>
                </c:pt>
                <c:pt idx="2185">
                  <c:v>2078.6666666666665</c:v>
                </c:pt>
                <c:pt idx="2186">
                  <c:v>2332.3333333333335</c:v>
                </c:pt>
                <c:pt idx="2187">
                  <c:v>2241</c:v>
                </c:pt>
                <c:pt idx="2188">
                  <c:v>2089</c:v>
                </c:pt>
                <c:pt idx="2189">
                  <c:v>2107.6666666666665</c:v>
                </c:pt>
                <c:pt idx="2190">
                  <c:v>2152</c:v>
                </c:pt>
                <c:pt idx="2191">
                  <c:v>2202</c:v>
                </c:pt>
                <c:pt idx="2192">
                  <c:v>2378</c:v>
                </c:pt>
                <c:pt idx="2193">
                  <c:v>2621.3333333333335</c:v>
                </c:pt>
                <c:pt idx="2194">
                  <c:v>2684.3333333333335</c:v>
                </c:pt>
                <c:pt idx="2195">
                  <c:v>2537.6666666666665</c:v>
                </c:pt>
                <c:pt idx="2196">
                  <c:v>2192</c:v>
                </c:pt>
                <c:pt idx="2197">
                  <c:v>2068.3333333333335</c:v>
                </c:pt>
                <c:pt idx="2198">
                  <c:v>2347.6666666666665</c:v>
                </c:pt>
                <c:pt idx="2199">
                  <c:v>1927</c:v>
                </c:pt>
                <c:pt idx="2200">
                  <c:v>2042.3333333333333</c:v>
                </c:pt>
                <c:pt idx="2201">
                  <c:v>2381</c:v>
                </c:pt>
                <c:pt idx="2202">
                  <c:v>2161.6666666666665</c:v>
                </c:pt>
                <c:pt idx="2203">
                  <c:v>2677.3333333333335</c:v>
                </c:pt>
                <c:pt idx="2204">
                  <c:v>2510.3333333333335</c:v>
                </c:pt>
                <c:pt idx="2205">
                  <c:v>1876.3333333333333</c:v>
                </c:pt>
                <c:pt idx="2206">
                  <c:v>2097.6666666666665</c:v>
                </c:pt>
                <c:pt idx="2207">
                  <c:v>2661.6666666666665</c:v>
                </c:pt>
                <c:pt idx="2208">
                  <c:v>1969</c:v>
                </c:pt>
                <c:pt idx="2209">
                  <c:v>2447</c:v>
                </c:pt>
                <c:pt idx="2210">
                  <c:v>2518</c:v>
                </c:pt>
                <c:pt idx="2211">
                  <c:v>2554</c:v>
                </c:pt>
                <c:pt idx="2212">
                  <c:v>2451.6666666666665</c:v>
                </c:pt>
                <c:pt idx="2213">
                  <c:v>2016.3333333333333</c:v>
                </c:pt>
                <c:pt idx="2214">
                  <c:v>2075.3333333333335</c:v>
                </c:pt>
                <c:pt idx="2215">
                  <c:v>2347</c:v>
                </c:pt>
                <c:pt idx="2216">
                  <c:v>2558.6666666666665</c:v>
                </c:pt>
                <c:pt idx="2217">
                  <c:v>2137.3333333333335</c:v>
                </c:pt>
                <c:pt idx="2218">
                  <c:v>2432.6666666666665</c:v>
                </c:pt>
                <c:pt idx="2219">
                  <c:v>2033</c:v>
                </c:pt>
                <c:pt idx="2220">
                  <c:v>2305.3333333333335</c:v>
                </c:pt>
                <c:pt idx="2221">
                  <c:v>2379.3333333333335</c:v>
                </c:pt>
                <c:pt idx="2222">
                  <c:v>2726.3333333333335</c:v>
                </c:pt>
                <c:pt idx="2223">
                  <c:v>2523.6666666666665</c:v>
                </c:pt>
                <c:pt idx="2224">
                  <c:v>2378.3333333333335</c:v>
                </c:pt>
                <c:pt idx="2225">
                  <c:v>2759.3333333333335</c:v>
                </c:pt>
                <c:pt idx="2226">
                  <c:v>2611.6666666666665</c:v>
                </c:pt>
                <c:pt idx="2227">
                  <c:v>2366.6666666666665</c:v>
                </c:pt>
                <c:pt idx="2228">
                  <c:v>2323.3333333333335</c:v>
                </c:pt>
                <c:pt idx="2229">
                  <c:v>2265.6666666666665</c:v>
                </c:pt>
                <c:pt idx="2230">
                  <c:v>2441</c:v>
                </c:pt>
                <c:pt idx="2231">
                  <c:v>2519.3333333333335</c:v>
                </c:pt>
                <c:pt idx="2232">
                  <c:v>2651.6666666666665</c:v>
                </c:pt>
                <c:pt idx="2233">
                  <c:v>2816</c:v>
                </c:pt>
                <c:pt idx="2234">
                  <c:v>2495.3333333333335</c:v>
                </c:pt>
                <c:pt idx="2235">
                  <c:v>2440</c:v>
                </c:pt>
                <c:pt idx="2236">
                  <c:v>2713.6666666666665</c:v>
                </c:pt>
                <c:pt idx="2237">
                  <c:v>3117.3333333333335</c:v>
                </c:pt>
                <c:pt idx="2238">
                  <c:v>2645.6666666666665</c:v>
                </c:pt>
                <c:pt idx="2239">
                  <c:v>2333</c:v>
                </c:pt>
                <c:pt idx="2240">
                  <c:v>2725.6666666666665</c:v>
                </c:pt>
                <c:pt idx="2241">
                  <c:v>2435.6666666666665</c:v>
                </c:pt>
                <c:pt idx="2242">
                  <c:v>2510.6666666666665</c:v>
                </c:pt>
                <c:pt idx="2243">
                  <c:v>2537</c:v>
                </c:pt>
                <c:pt idx="2244">
                  <c:v>2645.6666666666665</c:v>
                </c:pt>
                <c:pt idx="2245">
                  <c:v>2523.6666666666665</c:v>
                </c:pt>
                <c:pt idx="2246">
                  <c:v>2483.3333333333335</c:v>
                </c:pt>
                <c:pt idx="2247">
                  <c:v>2078.3333333333335</c:v>
                </c:pt>
                <c:pt idx="2248">
                  <c:v>2519</c:v>
                </c:pt>
                <c:pt idx="2249">
                  <c:v>2763.3333333333335</c:v>
                </c:pt>
                <c:pt idx="2250">
                  <c:v>2099.3333333333335</c:v>
                </c:pt>
                <c:pt idx="2251">
                  <c:v>2193.6666666666665</c:v>
                </c:pt>
                <c:pt idx="2252">
                  <c:v>2834</c:v>
                </c:pt>
                <c:pt idx="2253">
                  <c:v>2718.6666666666665</c:v>
                </c:pt>
                <c:pt idx="2254">
                  <c:v>2411.3333333333335</c:v>
                </c:pt>
                <c:pt idx="2255">
                  <c:v>2787</c:v>
                </c:pt>
                <c:pt idx="2256">
                  <c:v>2643.6666666666665</c:v>
                </c:pt>
                <c:pt idx="2257">
                  <c:v>2465.3333333333335</c:v>
                </c:pt>
                <c:pt idx="2258">
                  <c:v>2460</c:v>
                </c:pt>
                <c:pt idx="2259">
                  <c:v>2606.6666666666665</c:v>
                </c:pt>
                <c:pt idx="2260">
                  <c:v>2792.3333333333335</c:v>
                </c:pt>
                <c:pt idx="2261">
                  <c:v>2602.3333333333335</c:v>
                </c:pt>
                <c:pt idx="2262">
                  <c:v>2491</c:v>
                </c:pt>
                <c:pt idx="2263">
                  <c:v>2594</c:v>
                </c:pt>
                <c:pt idx="2264">
                  <c:v>2070</c:v>
                </c:pt>
                <c:pt idx="2265">
                  <c:v>2761.3333333333335</c:v>
                </c:pt>
                <c:pt idx="2266">
                  <c:v>2766</c:v>
                </c:pt>
                <c:pt idx="2267">
                  <c:v>2949.6666666666665</c:v>
                </c:pt>
                <c:pt idx="2268">
                  <c:v>2276.6666666666665</c:v>
                </c:pt>
                <c:pt idx="2269">
                  <c:v>2213.3333333333335</c:v>
                </c:pt>
                <c:pt idx="2270">
                  <c:v>2513.3333333333335</c:v>
                </c:pt>
                <c:pt idx="2271">
                  <c:v>2245</c:v>
                </c:pt>
                <c:pt idx="2272">
                  <c:v>2117.3333333333335</c:v>
                </c:pt>
                <c:pt idx="2273">
                  <c:v>2500.6666666666665</c:v>
                </c:pt>
                <c:pt idx="2274">
                  <c:v>2270</c:v>
                </c:pt>
                <c:pt idx="2275">
                  <c:v>2797.6666666666665</c:v>
                </c:pt>
                <c:pt idx="2276">
                  <c:v>2299.6666666666665</c:v>
                </c:pt>
                <c:pt idx="2277">
                  <c:v>2467.3333333333335</c:v>
                </c:pt>
                <c:pt idx="2278">
                  <c:v>2492.3333333333335</c:v>
                </c:pt>
                <c:pt idx="2279">
                  <c:v>2681</c:v>
                </c:pt>
                <c:pt idx="2280">
                  <c:v>2394</c:v>
                </c:pt>
                <c:pt idx="2281">
                  <c:v>2559.6666666666665</c:v>
                </c:pt>
                <c:pt idx="2282">
                  <c:v>2736.6666666666665</c:v>
                </c:pt>
                <c:pt idx="2283">
                  <c:v>2434.3333333333335</c:v>
                </c:pt>
                <c:pt idx="2284">
                  <c:v>2727.3333333333335</c:v>
                </c:pt>
                <c:pt idx="2285">
                  <c:v>2446.6666666666665</c:v>
                </c:pt>
                <c:pt idx="2286">
                  <c:v>2651.6666666666665</c:v>
                </c:pt>
                <c:pt idx="2287">
                  <c:v>2746</c:v>
                </c:pt>
                <c:pt idx="2288">
                  <c:v>3085.6666666666665</c:v>
                </c:pt>
                <c:pt idx="2289">
                  <c:v>2770.6666666666665</c:v>
                </c:pt>
                <c:pt idx="2290">
                  <c:v>2329.6666666666665</c:v>
                </c:pt>
                <c:pt idx="2291">
                  <c:v>2795.6666666666665</c:v>
                </c:pt>
                <c:pt idx="2292">
                  <c:v>2485.6666666666665</c:v>
                </c:pt>
                <c:pt idx="2293">
                  <c:v>2462</c:v>
                </c:pt>
                <c:pt idx="2294">
                  <c:v>2616.3333333333335</c:v>
                </c:pt>
                <c:pt idx="2295">
                  <c:v>2733.3333333333335</c:v>
                </c:pt>
                <c:pt idx="2296">
                  <c:v>2866.6666666666665</c:v>
                </c:pt>
                <c:pt idx="2297">
                  <c:v>2291.6666666666665</c:v>
                </c:pt>
                <c:pt idx="2298">
                  <c:v>2573.3333333333335</c:v>
                </c:pt>
                <c:pt idx="2299">
                  <c:v>3074</c:v>
                </c:pt>
                <c:pt idx="2300">
                  <c:v>2626</c:v>
                </c:pt>
                <c:pt idx="2301">
                  <c:v>2225.3333333333335</c:v>
                </c:pt>
                <c:pt idx="2302">
                  <c:v>2559.6666666666665</c:v>
                </c:pt>
                <c:pt idx="2303">
                  <c:v>2854.6666666666665</c:v>
                </c:pt>
                <c:pt idx="2304">
                  <c:v>2552</c:v>
                </c:pt>
                <c:pt idx="2305">
                  <c:v>2666</c:v>
                </c:pt>
                <c:pt idx="2306">
                  <c:v>3023</c:v>
                </c:pt>
                <c:pt idx="2307">
                  <c:v>3468</c:v>
                </c:pt>
                <c:pt idx="2308">
                  <c:v>2554.6666666666665</c:v>
                </c:pt>
                <c:pt idx="2309">
                  <c:v>2373.3333333333335</c:v>
                </c:pt>
                <c:pt idx="2310">
                  <c:v>2783.6666666666665</c:v>
                </c:pt>
                <c:pt idx="2311">
                  <c:v>3057.6666666666665</c:v>
                </c:pt>
                <c:pt idx="2312">
                  <c:v>2352.3333333333335</c:v>
                </c:pt>
                <c:pt idx="2313">
                  <c:v>2408.6666666666665</c:v>
                </c:pt>
                <c:pt idx="2314">
                  <c:v>2580</c:v>
                </c:pt>
                <c:pt idx="2315">
                  <c:v>2664.3333333333335</c:v>
                </c:pt>
                <c:pt idx="2316">
                  <c:v>2470</c:v>
                </c:pt>
                <c:pt idx="2317">
                  <c:v>2589.6666666666665</c:v>
                </c:pt>
                <c:pt idx="2318">
                  <c:v>2381</c:v>
                </c:pt>
                <c:pt idx="2319">
                  <c:v>2659.6666666666665</c:v>
                </c:pt>
                <c:pt idx="2320">
                  <c:v>2852.3333333333335</c:v>
                </c:pt>
                <c:pt idx="2321">
                  <c:v>2638.6666666666665</c:v>
                </c:pt>
                <c:pt idx="2322">
                  <c:v>2493</c:v>
                </c:pt>
                <c:pt idx="2323">
                  <c:v>3029</c:v>
                </c:pt>
                <c:pt idx="2324">
                  <c:v>2627.3333333333335</c:v>
                </c:pt>
                <c:pt idx="2325">
                  <c:v>2936.3333333333335</c:v>
                </c:pt>
                <c:pt idx="2326">
                  <c:v>2729.6666666666665</c:v>
                </c:pt>
                <c:pt idx="2327">
                  <c:v>2581</c:v>
                </c:pt>
                <c:pt idx="2328">
                  <c:v>2756.3333333333335</c:v>
                </c:pt>
                <c:pt idx="2329">
                  <c:v>2721.6666666666665</c:v>
                </c:pt>
                <c:pt idx="2330">
                  <c:v>2555.3333333333335</c:v>
                </c:pt>
                <c:pt idx="2331">
                  <c:v>3251.3333333333335</c:v>
                </c:pt>
                <c:pt idx="2332">
                  <c:v>3082.3333333333335</c:v>
                </c:pt>
                <c:pt idx="2333">
                  <c:v>2487</c:v>
                </c:pt>
                <c:pt idx="2334">
                  <c:v>2904</c:v>
                </c:pt>
                <c:pt idx="2335">
                  <c:v>3009</c:v>
                </c:pt>
                <c:pt idx="2336">
                  <c:v>2447.6666666666665</c:v>
                </c:pt>
                <c:pt idx="2337">
                  <c:v>2532</c:v>
                </c:pt>
                <c:pt idx="2338">
                  <c:v>2757</c:v>
                </c:pt>
                <c:pt idx="2339">
                  <c:v>3002</c:v>
                </c:pt>
                <c:pt idx="2340">
                  <c:v>2674.6666666666665</c:v>
                </c:pt>
                <c:pt idx="2341">
                  <c:v>2913.3333333333335</c:v>
                </c:pt>
                <c:pt idx="2342">
                  <c:v>3044.3333333333335</c:v>
                </c:pt>
                <c:pt idx="2343">
                  <c:v>2977.6666666666665</c:v>
                </c:pt>
                <c:pt idx="2344">
                  <c:v>2874</c:v>
                </c:pt>
                <c:pt idx="2345">
                  <c:v>2851.6666666666665</c:v>
                </c:pt>
                <c:pt idx="2346">
                  <c:v>2915.3333333333335</c:v>
                </c:pt>
                <c:pt idx="2347">
                  <c:v>2800.6666666666665</c:v>
                </c:pt>
                <c:pt idx="2348">
                  <c:v>2792.3333333333335</c:v>
                </c:pt>
                <c:pt idx="2349">
                  <c:v>2719</c:v>
                </c:pt>
                <c:pt idx="2350">
                  <c:v>2715</c:v>
                </c:pt>
                <c:pt idx="2351">
                  <c:v>2680</c:v>
                </c:pt>
                <c:pt idx="2352">
                  <c:v>2842.6666666666665</c:v>
                </c:pt>
                <c:pt idx="2353">
                  <c:v>2853.6666666666665</c:v>
                </c:pt>
                <c:pt idx="2354">
                  <c:v>2597</c:v>
                </c:pt>
                <c:pt idx="2355">
                  <c:v>3077</c:v>
                </c:pt>
                <c:pt idx="2356">
                  <c:v>2832.6666666666665</c:v>
                </c:pt>
                <c:pt idx="2357">
                  <c:v>3045.3333333333335</c:v>
                </c:pt>
                <c:pt idx="2358">
                  <c:v>2598</c:v>
                </c:pt>
                <c:pt idx="2359">
                  <c:v>2382</c:v>
                </c:pt>
                <c:pt idx="2360">
                  <c:v>2995.3333333333335</c:v>
                </c:pt>
                <c:pt idx="2361">
                  <c:v>2861.3333333333335</c:v>
                </c:pt>
                <c:pt idx="2362">
                  <c:v>2564.6666666666665</c:v>
                </c:pt>
                <c:pt idx="2363">
                  <c:v>2685</c:v>
                </c:pt>
                <c:pt idx="2364">
                  <c:v>2367.3333333333335</c:v>
                </c:pt>
                <c:pt idx="2365">
                  <c:v>2604.3333333333335</c:v>
                </c:pt>
                <c:pt idx="2366">
                  <c:v>3150</c:v>
                </c:pt>
                <c:pt idx="2367">
                  <c:v>2745</c:v>
                </c:pt>
                <c:pt idx="2368">
                  <c:v>2679.6666666666665</c:v>
                </c:pt>
                <c:pt idx="2369">
                  <c:v>2473.3333333333335</c:v>
                </c:pt>
                <c:pt idx="2370">
                  <c:v>2742.6666666666665</c:v>
                </c:pt>
                <c:pt idx="2371">
                  <c:v>2903</c:v>
                </c:pt>
                <c:pt idx="2372">
                  <c:v>2504.3333333333335</c:v>
                </c:pt>
                <c:pt idx="2373">
                  <c:v>2791.3333333333335</c:v>
                </c:pt>
                <c:pt idx="2374">
                  <c:v>2421</c:v>
                </c:pt>
                <c:pt idx="2375">
                  <c:v>2591</c:v>
                </c:pt>
                <c:pt idx="2376">
                  <c:v>3062.3333333333335</c:v>
                </c:pt>
                <c:pt idx="2377">
                  <c:v>2542.3333333333335</c:v>
                </c:pt>
                <c:pt idx="2378">
                  <c:v>2896</c:v>
                </c:pt>
                <c:pt idx="2379">
                  <c:v>2744.3333333333335</c:v>
                </c:pt>
                <c:pt idx="2380">
                  <c:v>2665.3333333333335</c:v>
                </c:pt>
                <c:pt idx="2381">
                  <c:v>2888.3333333333335</c:v>
                </c:pt>
                <c:pt idx="2382">
                  <c:v>2521.3333333333335</c:v>
                </c:pt>
                <c:pt idx="2383">
                  <c:v>3052.6666666666665</c:v>
                </c:pt>
                <c:pt idx="2384">
                  <c:v>2907.6666666666665</c:v>
                </c:pt>
                <c:pt idx="2385">
                  <c:v>2703</c:v>
                </c:pt>
                <c:pt idx="2386">
                  <c:v>2377.3333333333335</c:v>
                </c:pt>
                <c:pt idx="2387">
                  <c:v>2552</c:v>
                </c:pt>
                <c:pt idx="2388">
                  <c:v>2716.3333333333335</c:v>
                </c:pt>
                <c:pt idx="2389">
                  <c:v>3114</c:v>
                </c:pt>
                <c:pt idx="2390">
                  <c:v>3071.3333333333335</c:v>
                </c:pt>
                <c:pt idx="2391">
                  <c:v>2624.6666666666665</c:v>
                </c:pt>
                <c:pt idx="2392">
                  <c:v>2460</c:v>
                </c:pt>
                <c:pt idx="2393">
                  <c:v>2502</c:v>
                </c:pt>
                <c:pt idx="2394">
                  <c:v>2736.3333333333335</c:v>
                </c:pt>
                <c:pt idx="2395">
                  <c:v>2729</c:v>
                </c:pt>
                <c:pt idx="2396">
                  <c:v>2462.3333333333335</c:v>
                </c:pt>
                <c:pt idx="2397">
                  <c:v>2671.3333333333335</c:v>
                </c:pt>
                <c:pt idx="2398">
                  <c:v>2605.6666666666665</c:v>
                </c:pt>
                <c:pt idx="2399">
                  <c:v>2696.6666666666665</c:v>
                </c:pt>
                <c:pt idx="2400">
                  <c:v>2664.6666666666665</c:v>
                </c:pt>
                <c:pt idx="2401">
                  <c:v>2806</c:v>
                </c:pt>
                <c:pt idx="2402">
                  <c:v>2883.6666666666665</c:v>
                </c:pt>
                <c:pt idx="2403">
                  <c:v>2556.3333333333335</c:v>
                </c:pt>
                <c:pt idx="2404">
                  <c:v>2530.6666666666665</c:v>
                </c:pt>
                <c:pt idx="2405">
                  <c:v>2434.6666666666665</c:v>
                </c:pt>
                <c:pt idx="2406">
                  <c:v>2674.3333333333335</c:v>
                </c:pt>
                <c:pt idx="2407">
                  <c:v>3048</c:v>
                </c:pt>
                <c:pt idx="2408">
                  <c:v>2812.3333333333335</c:v>
                </c:pt>
                <c:pt idx="2409">
                  <c:v>2778</c:v>
                </c:pt>
                <c:pt idx="2410">
                  <c:v>2751.3333333333335</c:v>
                </c:pt>
                <c:pt idx="2411">
                  <c:v>2745.3333333333335</c:v>
                </c:pt>
                <c:pt idx="2412">
                  <c:v>2595.3333333333335</c:v>
                </c:pt>
                <c:pt idx="2413">
                  <c:v>2572</c:v>
                </c:pt>
                <c:pt idx="2414">
                  <c:v>2531</c:v>
                </c:pt>
                <c:pt idx="2415">
                  <c:v>2601</c:v>
                </c:pt>
                <c:pt idx="2416">
                  <c:v>2729</c:v>
                </c:pt>
                <c:pt idx="2417">
                  <c:v>2632.6666666666665</c:v>
                </c:pt>
                <c:pt idx="2418">
                  <c:v>3126.6666666666665</c:v>
                </c:pt>
                <c:pt idx="2419">
                  <c:v>3141</c:v>
                </c:pt>
                <c:pt idx="2420">
                  <c:v>3048</c:v>
                </c:pt>
                <c:pt idx="2421">
                  <c:v>2698.6666666666665</c:v>
                </c:pt>
                <c:pt idx="2422">
                  <c:v>2385</c:v>
                </c:pt>
                <c:pt idx="2423">
                  <c:v>2545.6666666666665</c:v>
                </c:pt>
                <c:pt idx="2424">
                  <c:v>2302</c:v>
                </c:pt>
                <c:pt idx="2425">
                  <c:v>2758.3333333333335</c:v>
                </c:pt>
                <c:pt idx="2426">
                  <c:v>2270</c:v>
                </c:pt>
                <c:pt idx="2427">
                  <c:v>2495.6666666666665</c:v>
                </c:pt>
                <c:pt idx="2428">
                  <c:v>2659.3333333333335</c:v>
                </c:pt>
                <c:pt idx="2429">
                  <c:v>2888.6666666666665</c:v>
                </c:pt>
                <c:pt idx="2430">
                  <c:v>2894.3333333333335</c:v>
                </c:pt>
                <c:pt idx="2431">
                  <c:v>2341</c:v>
                </c:pt>
                <c:pt idx="2432">
                  <c:v>2968.6666666666665</c:v>
                </c:pt>
                <c:pt idx="2433">
                  <c:v>2729.6666666666665</c:v>
                </c:pt>
                <c:pt idx="2434">
                  <c:v>2588.3333333333335</c:v>
                </c:pt>
                <c:pt idx="2435">
                  <c:v>2766.3333333333335</c:v>
                </c:pt>
                <c:pt idx="2436">
                  <c:v>3046</c:v>
                </c:pt>
                <c:pt idx="2437">
                  <c:v>2744.3333333333335</c:v>
                </c:pt>
                <c:pt idx="2438">
                  <c:v>2954.6666666666665</c:v>
                </c:pt>
                <c:pt idx="2439">
                  <c:v>2808.3333333333335</c:v>
                </c:pt>
                <c:pt idx="2440">
                  <c:v>2499.6666666666665</c:v>
                </c:pt>
                <c:pt idx="2441">
                  <c:v>2967</c:v>
                </c:pt>
                <c:pt idx="2442">
                  <c:v>2961</c:v>
                </c:pt>
                <c:pt idx="2443">
                  <c:v>2648</c:v>
                </c:pt>
                <c:pt idx="2444">
                  <c:v>2759.3333333333335</c:v>
                </c:pt>
                <c:pt idx="2445">
                  <c:v>2799</c:v>
                </c:pt>
                <c:pt idx="2446">
                  <c:v>2751.6666666666665</c:v>
                </c:pt>
                <c:pt idx="2447">
                  <c:v>2577.3333333333335</c:v>
                </c:pt>
                <c:pt idx="2448">
                  <c:v>2999.3333333333335</c:v>
                </c:pt>
                <c:pt idx="2449">
                  <c:v>2967.6666666666665</c:v>
                </c:pt>
                <c:pt idx="2450">
                  <c:v>2872.6666666666665</c:v>
                </c:pt>
                <c:pt idx="2451">
                  <c:v>3187.3333333333335</c:v>
                </c:pt>
                <c:pt idx="2452">
                  <c:v>2685</c:v>
                </c:pt>
                <c:pt idx="2453">
                  <c:v>2699.3333333333335</c:v>
                </c:pt>
                <c:pt idx="2454">
                  <c:v>2670.3333333333335</c:v>
                </c:pt>
                <c:pt idx="2455">
                  <c:v>2623.3333333333335</c:v>
                </c:pt>
                <c:pt idx="2456">
                  <c:v>2759</c:v>
                </c:pt>
                <c:pt idx="2457">
                  <c:v>2920</c:v>
                </c:pt>
                <c:pt idx="2458">
                  <c:v>2459</c:v>
                </c:pt>
                <c:pt idx="2459">
                  <c:v>2490.6666666666665</c:v>
                </c:pt>
                <c:pt idx="2460">
                  <c:v>2410.6666666666665</c:v>
                </c:pt>
                <c:pt idx="2461">
                  <c:v>2557.6666666666665</c:v>
                </c:pt>
                <c:pt idx="2462">
                  <c:v>2619</c:v>
                </c:pt>
                <c:pt idx="2463">
                  <c:v>2634</c:v>
                </c:pt>
                <c:pt idx="2464">
                  <c:v>2784</c:v>
                </c:pt>
                <c:pt idx="2465">
                  <c:v>2839.6666666666665</c:v>
                </c:pt>
                <c:pt idx="2466">
                  <c:v>3078.6666666666665</c:v>
                </c:pt>
                <c:pt idx="2467">
                  <c:v>2573.3333333333335</c:v>
                </c:pt>
                <c:pt idx="2468">
                  <c:v>2787.6666666666665</c:v>
                </c:pt>
                <c:pt idx="2469">
                  <c:v>2611.3333333333335</c:v>
                </c:pt>
                <c:pt idx="2470">
                  <c:v>3160.6666666666665</c:v>
                </c:pt>
                <c:pt idx="2471">
                  <c:v>3001</c:v>
                </c:pt>
                <c:pt idx="2472">
                  <c:v>2936.6666666666665</c:v>
                </c:pt>
                <c:pt idx="2473">
                  <c:v>2997.6666666666665</c:v>
                </c:pt>
                <c:pt idx="2474">
                  <c:v>2747.3333333333335</c:v>
                </c:pt>
                <c:pt idx="2475">
                  <c:v>2827.3333333333335</c:v>
                </c:pt>
                <c:pt idx="2476">
                  <c:v>3463.3333333333335</c:v>
                </c:pt>
                <c:pt idx="2477">
                  <c:v>2786.3333333333335</c:v>
                </c:pt>
                <c:pt idx="2478">
                  <c:v>2628</c:v>
                </c:pt>
                <c:pt idx="2479">
                  <c:v>2418</c:v>
                </c:pt>
                <c:pt idx="2480">
                  <c:v>2526</c:v>
                </c:pt>
                <c:pt idx="2481">
                  <c:v>2316</c:v>
                </c:pt>
                <c:pt idx="2482">
                  <c:v>2779</c:v>
                </c:pt>
                <c:pt idx="2483">
                  <c:v>2444</c:v>
                </c:pt>
                <c:pt idx="2484">
                  <c:v>2553.6666666666665</c:v>
                </c:pt>
                <c:pt idx="2485">
                  <c:v>2437.6666666666665</c:v>
                </c:pt>
                <c:pt idx="2486">
                  <c:v>2360.6666666666665</c:v>
                </c:pt>
                <c:pt idx="2487">
                  <c:v>3103</c:v>
                </c:pt>
                <c:pt idx="2488">
                  <c:v>3056</c:v>
                </c:pt>
                <c:pt idx="2489">
                  <c:v>2400.6666666666665</c:v>
                </c:pt>
                <c:pt idx="2490">
                  <c:v>2469</c:v>
                </c:pt>
                <c:pt idx="2491">
                  <c:v>3308.3333333333335</c:v>
                </c:pt>
                <c:pt idx="2492">
                  <c:v>2658.6666666666665</c:v>
                </c:pt>
                <c:pt idx="2493">
                  <c:v>2847</c:v>
                </c:pt>
                <c:pt idx="2494">
                  <c:v>2389.6666666666665</c:v>
                </c:pt>
                <c:pt idx="2495">
                  <c:v>2530.3333333333335</c:v>
                </c:pt>
                <c:pt idx="2496">
                  <c:v>2586.3333333333335</c:v>
                </c:pt>
                <c:pt idx="2497">
                  <c:v>2537</c:v>
                </c:pt>
                <c:pt idx="2498">
                  <c:v>2700.6666666666665</c:v>
                </c:pt>
                <c:pt idx="2499">
                  <c:v>2869.3333333333335</c:v>
                </c:pt>
                <c:pt idx="2500">
                  <c:v>2770.3333333333335</c:v>
                </c:pt>
                <c:pt idx="2501">
                  <c:v>2894.3333333333335</c:v>
                </c:pt>
                <c:pt idx="2502">
                  <c:v>3161</c:v>
                </c:pt>
                <c:pt idx="2503">
                  <c:v>2795.6666666666665</c:v>
                </c:pt>
                <c:pt idx="2504">
                  <c:v>2922</c:v>
                </c:pt>
                <c:pt idx="2505">
                  <c:v>3008.3333333333335</c:v>
                </c:pt>
                <c:pt idx="2506">
                  <c:v>2646.3333333333335</c:v>
                </c:pt>
                <c:pt idx="2507">
                  <c:v>2266.6666666666665</c:v>
                </c:pt>
                <c:pt idx="2508">
                  <c:v>2629</c:v>
                </c:pt>
                <c:pt idx="2509">
                  <c:v>3047</c:v>
                </c:pt>
                <c:pt idx="2510">
                  <c:v>2790.3333333333335</c:v>
                </c:pt>
                <c:pt idx="2511">
                  <c:v>2132.3333333333335</c:v>
                </c:pt>
                <c:pt idx="2512">
                  <c:v>2801.3333333333335</c:v>
                </c:pt>
                <c:pt idx="2513">
                  <c:v>2543</c:v>
                </c:pt>
                <c:pt idx="2514">
                  <c:v>2495.6666666666665</c:v>
                </c:pt>
                <c:pt idx="2515">
                  <c:v>2468.3333333333335</c:v>
                </c:pt>
                <c:pt idx="2516">
                  <c:v>2839</c:v>
                </c:pt>
                <c:pt idx="2517">
                  <c:v>2556.6666666666665</c:v>
                </c:pt>
                <c:pt idx="2518">
                  <c:v>3280</c:v>
                </c:pt>
                <c:pt idx="2519">
                  <c:v>2562.3333333333335</c:v>
                </c:pt>
                <c:pt idx="2520">
                  <c:v>2721.3333333333335</c:v>
                </c:pt>
                <c:pt idx="2521">
                  <c:v>2753.3333333333335</c:v>
                </c:pt>
                <c:pt idx="2522">
                  <c:v>2960</c:v>
                </c:pt>
                <c:pt idx="2523">
                  <c:v>3197.3333333333335</c:v>
                </c:pt>
                <c:pt idx="2524">
                  <c:v>2805.3333333333335</c:v>
                </c:pt>
                <c:pt idx="2525">
                  <c:v>2926.3333333333335</c:v>
                </c:pt>
                <c:pt idx="2526">
                  <c:v>2582.3333333333335</c:v>
                </c:pt>
                <c:pt idx="2527">
                  <c:v>2537</c:v>
                </c:pt>
                <c:pt idx="2528">
                  <c:v>2856</c:v>
                </c:pt>
                <c:pt idx="2529">
                  <c:v>3119.3333333333335</c:v>
                </c:pt>
                <c:pt idx="2530">
                  <c:v>2766.6666666666665</c:v>
                </c:pt>
                <c:pt idx="2531">
                  <c:v>2328.3333333333335</c:v>
                </c:pt>
                <c:pt idx="2532">
                  <c:v>2681.3333333333335</c:v>
                </c:pt>
                <c:pt idx="2533">
                  <c:v>2896.3333333333335</c:v>
                </c:pt>
                <c:pt idx="2534">
                  <c:v>2866</c:v>
                </c:pt>
                <c:pt idx="2535">
                  <c:v>2675.3333333333335</c:v>
                </c:pt>
                <c:pt idx="2536">
                  <c:v>2529.6666666666665</c:v>
                </c:pt>
                <c:pt idx="2537">
                  <c:v>3053.6666666666665</c:v>
                </c:pt>
                <c:pt idx="2538">
                  <c:v>2628.3333333333335</c:v>
                </c:pt>
                <c:pt idx="2539">
                  <c:v>2685.3333333333335</c:v>
                </c:pt>
                <c:pt idx="2540">
                  <c:v>2435.3333333333335</c:v>
                </c:pt>
                <c:pt idx="2541">
                  <c:v>3034.3333333333335</c:v>
                </c:pt>
                <c:pt idx="2542">
                  <c:v>2993.6666666666665</c:v>
                </c:pt>
                <c:pt idx="2543">
                  <c:v>2565.3333333333335</c:v>
                </c:pt>
                <c:pt idx="2544">
                  <c:v>2727.6666666666665</c:v>
                </c:pt>
                <c:pt idx="2545">
                  <c:v>2423.3333333333335</c:v>
                </c:pt>
                <c:pt idx="2546">
                  <c:v>2623.3333333333335</c:v>
                </c:pt>
                <c:pt idx="2547">
                  <c:v>2526.3333333333335</c:v>
                </c:pt>
                <c:pt idx="2548">
                  <c:v>3020.6666666666665</c:v>
                </c:pt>
                <c:pt idx="2549">
                  <c:v>2941.3333333333335</c:v>
                </c:pt>
                <c:pt idx="2550">
                  <c:v>2821.6666666666665</c:v>
                </c:pt>
                <c:pt idx="2551">
                  <c:v>2278.6666666666665</c:v>
                </c:pt>
                <c:pt idx="2552">
                  <c:v>2794</c:v>
                </c:pt>
                <c:pt idx="2553">
                  <c:v>2506.6666666666665</c:v>
                </c:pt>
                <c:pt idx="2554">
                  <c:v>2946.6666666666665</c:v>
                </c:pt>
                <c:pt idx="2555">
                  <c:v>3047.6666666666665</c:v>
                </c:pt>
                <c:pt idx="2556">
                  <c:v>2762.6666666666665</c:v>
                </c:pt>
                <c:pt idx="2557">
                  <c:v>2723</c:v>
                </c:pt>
                <c:pt idx="2558">
                  <c:v>2535.3333333333335</c:v>
                </c:pt>
                <c:pt idx="2559">
                  <c:v>3135.3333333333335</c:v>
                </c:pt>
                <c:pt idx="2560">
                  <c:v>2690.6666666666665</c:v>
                </c:pt>
                <c:pt idx="2561">
                  <c:v>2761</c:v>
                </c:pt>
                <c:pt idx="2562">
                  <c:v>2576.3333333333335</c:v>
                </c:pt>
                <c:pt idx="2563">
                  <c:v>2872.3333333333335</c:v>
                </c:pt>
                <c:pt idx="2564">
                  <c:v>2954</c:v>
                </c:pt>
                <c:pt idx="2565">
                  <c:v>2773</c:v>
                </c:pt>
                <c:pt idx="2566">
                  <c:v>2824</c:v>
                </c:pt>
                <c:pt idx="2567">
                  <c:v>2877.3333333333335</c:v>
                </c:pt>
                <c:pt idx="2568">
                  <c:v>2822</c:v>
                </c:pt>
                <c:pt idx="2569">
                  <c:v>3075.6666666666665</c:v>
                </c:pt>
                <c:pt idx="2570">
                  <c:v>2589</c:v>
                </c:pt>
                <c:pt idx="2571">
                  <c:v>2864.3333333333335</c:v>
                </c:pt>
                <c:pt idx="2572">
                  <c:v>2819.6666666666665</c:v>
                </c:pt>
                <c:pt idx="2573">
                  <c:v>2356.3333333333335</c:v>
                </c:pt>
                <c:pt idx="2574">
                  <c:v>2720.3333333333335</c:v>
                </c:pt>
                <c:pt idx="2575">
                  <c:v>2881</c:v>
                </c:pt>
                <c:pt idx="2576">
                  <c:v>2769</c:v>
                </c:pt>
                <c:pt idx="2577">
                  <c:v>2599.6666666666665</c:v>
                </c:pt>
                <c:pt idx="2578">
                  <c:v>2994.6666666666665</c:v>
                </c:pt>
                <c:pt idx="2579">
                  <c:v>3004.6666666666665</c:v>
                </c:pt>
                <c:pt idx="2580">
                  <c:v>2792.3333333333335</c:v>
                </c:pt>
                <c:pt idx="2581">
                  <c:v>2830.6666666666665</c:v>
                </c:pt>
                <c:pt idx="2582">
                  <c:v>3154</c:v>
                </c:pt>
                <c:pt idx="2583">
                  <c:v>3248.3333333333335</c:v>
                </c:pt>
                <c:pt idx="2584">
                  <c:v>2912.6666666666665</c:v>
                </c:pt>
                <c:pt idx="2585">
                  <c:v>2641.3333333333335</c:v>
                </c:pt>
                <c:pt idx="2586">
                  <c:v>2854</c:v>
                </c:pt>
                <c:pt idx="2587">
                  <c:v>2712.6666666666665</c:v>
                </c:pt>
                <c:pt idx="2588">
                  <c:v>2795.6666666666665</c:v>
                </c:pt>
                <c:pt idx="2589">
                  <c:v>2497.3333333333335</c:v>
                </c:pt>
                <c:pt idx="2590">
                  <c:v>2661.6666666666665</c:v>
                </c:pt>
                <c:pt idx="2591">
                  <c:v>2364.6666666666665</c:v>
                </c:pt>
                <c:pt idx="2592">
                  <c:v>2515.3333333333335</c:v>
                </c:pt>
                <c:pt idx="2593">
                  <c:v>2836.3333333333335</c:v>
                </c:pt>
                <c:pt idx="2594">
                  <c:v>2933.6666666666665</c:v>
                </c:pt>
                <c:pt idx="2595">
                  <c:v>2562</c:v>
                </c:pt>
                <c:pt idx="2596">
                  <c:v>3181.6666666666665</c:v>
                </c:pt>
                <c:pt idx="2597">
                  <c:v>2836</c:v>
                </c:pt>
                <c:pt idx="2598">
                  <c:v>2674.3333333333335</c:v>
                </c:pt>
                <c:pt idx="2599">
                  <c:v>2672.6666666666665</c:v>
                </c:pt>
                <c:pt idx="2600">
                  <c:v>2615.6666666666665</c:v>
                </c:pt>
                <c:pt idx="2601">
                  <c:v>2571</c:v>
                </c:pt>
                <c:pt idx="2602">
                  <c:v>2608</c:v>
                </c:pt>
                <c:pt idx="2603">
                  <c:v>2712.3333333333335</c:v>
                </c:pt>
                <c:pt idx="2604">
                  <c:v>2958</c:v>
                </c:pt>
                <c:pt idx="2605">
                  <c:v>2910.6666666666665</c:v>
                </c:pt>
                <c:pt idx="2606">
                  <c:v>2645.6666666666665</c:v>
                </c:pt>
                <c:pt idx="2607">
                  <c:v>2555.3333333333335</c:v>
                </c:pt>
                <c:pt idx="2608">
                  <c:v>2611.6666666666665</c:v>
                </c:pt>
                <c:pt idx="2609">
                  <c:v>2658</c:v>
                </c:pt>
                <c:pt idx="2610">
                  <c:v>3219</c:v>
                </c:pt>
                <c:pt idx="2611">
                  <c:v>2965.6666666666665</c:v>
                </c:pt>
                <c:pt idx="2612">
                  <c:v>2901.3333333333335</c:v>
                </c:pt>
                <c:pt idx="2613">
                  <c:v>3151.6666666666665</c:v>
                </c:pt>
                <c:pt idx="2614">
                  <c:v>2450.6666666666665</c:v>
                </c:pt>
                <c:pt idx="2615">
                  <c:v>2616.6666666666665</c:v>
                </c:pt>
                <c:pt idx="2616">
                  <c:v>2769.6666666666665</c:v>
                </c:pt>
                <c:pt idx="2617">
                  <c:v>3104.6666666666665</c:v>
                </c:pt>
                <c:pt idx="2618">
                  <c:v>2535.3333333333335</c:v>
                </c:pt>
                <c:pt idx="2619">
                  <c:v>2650</c:v>
                </c:pt>
                <c:pt idx="2620">
                  <c:v>2892.6666666666665</c:v>
                </c:pt>
                <c:pt idx="2621">
                  <c:v>2288.6666666666665</c:v>
                </c:pt>
                <c:pt idx="2622">
                  <c:v>2795.6666666666665</c:v>
                </c:pt>
                <c:pt idx="2623">
                  <c:v>2997.6666666666665</c:v>
                </c:pt>
                <c:pt idx="2624">
                  <c:v>2758.6666666666665</c:v>
                </c:pt>
                <c:pt idx="2625">
                  <c:v>2516.3333333333335</c:v>
                </c:pt>
                <c:pt idx="2626">
                  <c:v>2434</c:v>
                </c:pt>
                <c:pt idx="2627">
                  <c:v>2433</c:v>
                </c:pt>
                <c:pt idx="2628">
                  <c:v>2547</c:v>
                </c:pt>
                <c:pt idx="2629">
                  <c:v>2928.6666666666665</c:v>
                </c:pt>
                <c:pt idx="2630">
                  <c:v>2502.3333333333335</c:v>
                </c:pt>
                <c:pt idx="2631">
                  <c:v>2332.6666666666665</c:v>
                </c:pt>
                <c:pt idx="2632">
                  <c:v>2393.3333333333335</c:v>
                </c:pt>
                <c:pt idx="2633">
                  <c:v>2829.3333333333335</c:v>
                </c:pt>
                <c:pt idx="2634">
                  <c:v>2339.3333333333335</c:v>
                </c:pt>
                <c:pt idx="2635">
                  <c:v>2340.3333333333335</c:v>
                </c:pt>
                <c:pt idx="2636">
                  <c:v>2559.6666666666665</c:v>
                </c:pt>
                <c:pt idx="2637">
                  <c:v>2686.3333333333335</c:v>
                </c:pt>
                <c:pt idx="2638">
                  <c:v>2746.3333333333335</c:v>
                </c:pt>
                <c:pt idx="2639">
                  <c:v>2597.3333333333335</c:v>
                </c:pt>
                <c:pt idx="2640">
                  <c:v>2625.3333333333335</c:v>
                </c:pt>
                <c:pt idx="2641">
                  <c:v>2728</c:v>
                </c:pt>
                <c:pt idx="2642">
                  <c:v>2756.3333333333335</c:v>
                </c:pt>
                <c:pt idx="2643">
                  <c:v>2221</c:v>
                </c:pt>
                <c:pt idx="2644">
                  <c:v>2603.3333333333335</c:v>
                </c:pt>
                <c:pt idx="2645">
                  <c:v>2657</c:v>
                </c:pt>
                <c:pt idx="2646">
                  <c:v>2811</c:v>
                </c:pt>
                <c:pt idx="2647">
                  <c:v>2864.3333333333335</c:v>
                </c:pt>
                <c:pt idx="2648">
                  <c:v>3020.3333333333335</c:v>
                </c:pt>
                <c:pt idx="2649">
                  <c:v>3373.3333333333335</c:v>
                </c:pt>
                <c:pt idx="2650">
                  <c:v>2858.6666666666665</c:v>
                </c:pt>
                <c:pt idx="2651">
                  <c:v>2575.3333333333335</c:v>
                </c:pt>
                <c:pt idx="2652">
                  <c:v>2762.6666666666665</c:v>
                </c:pt>
                <c:pt idx="2653">
                  <c:v>2437</c:v>
                </c:pt>
                <c:pt idx="2654">
                  <c:v>3281</c:v>
                </c:pt>
                <c:pt idx="2655">
                  <c:v>2674</c:v>
                </c:pt>
                <c:pt idx="2656">
                  <c:v>2648.3333333333335</c:v>
                </c:pt>
                <c:pt idx="2657">
                  <c:v>2640.3333333333335</c:v>
                </c:pt>
                <c:pt idx="2658">
                  <c:v>2771</c:v>
                </c:pt>
                <c:pt idx="2659">
                  <c:v>2548</c:v>
                </c:pt>
                <c:pt idx="2660">
                  <c:v>2910.6666666666665</c:v>
                </c:pt>
                <c:pt idx="2661">
                  <c:v>2557</c:v>
                </c:pt>
                <c:pt idx="2662">
                  <c:v>2556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D0-498D-9410-53BDABAE3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2060336"/>
        <c:axId val="672060992"/>
      </c:scatterChart>
      <c:valAx>
        <c:axId val="672060336"/>
        <c:scaling>
          <c:orientation val="minMax"/>
          <c:max val="20"/>
          <c:min val="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Retention 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060992"/>
        <c:crosses val="autoZero"/>
        <c:crossBetween val="midCat"/>
        <c:majorUnit val="1"/>
      </c:valAx>
      <c:valAx>
        <c:axId val="672060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Total Ion Current (TIC)</a:t>
                </a:r>
              </a:p>
            </c:rich>
          </c:tx>
          <c:layout>
            <c:manualLayout>
              <c:xMode val="edge"/>
              <c:yMode val="edge"/>
              <c:x val="5.5554762453788042E-3"/>
              <c:y val="0.11658872182568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060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Cellulose Compositions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624109488658689E-2"/>
          <c:y val="0.1349385401440566"/>
          <c:w val="0.8865823199971018"/>
          <c:h val="0.69690032655814826"/>
        </c:manualLayout>
      </c:layout>
      <c:scatterChart>
        <c:scatterStyle val="smoothMarker"/>
        <c:varyColors val="0"/>
        <c:ser>
          <c:idx val="0"/>
          <c:order val="0"/>
          <c:tx>
            <c:v>Brawny Paper Towels</c:v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'Cellulose Overlay'!$A$2:$A$3352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'Cellulose Overlay'!$B$2:$B$3352</c:f>
              <c:numCache>
                <c:formatCode>General</c:formatCode>
                <c:ptCount val="3351"/>
                <c:pt idx="0">
                  <c:v>98.394079333333323</c:v>
                </c:pt>
                <c:pt idx="1">
                  <c:v>98.401635666666664</c:v>
                </c:pt>
                <c:pt idx="2">
                  <c:v>98.407169666666675</c:v>
                </c:pt>
                <c:pt idx="3">
                  <c:v>98.409656333333331</c:v>
                </c:pt>
                <c:pt idx="4">
                  <c:v>98.409996333333353</c:v>
                </c:pt>
                <c:pt idx="5">
                  <c:v>98.40976666666667</c:v>
                </c:pt>
                <c:pt idx="6">
                  <c:v>98.408223000000007</c:v>
                </c:pt>
                <c:pt idx="7">
                  <c:v>98.403604000000016</c:v>
                </c:pt>
                <c:pt idx="8">
                  <c:v>98.395333666666673</c:v>
                </c:pt>
                <c:pt idx="9">
                  <c:v>98.385783666666669</c:v>
                </c:pt>
                <c:pt idx="10">
                  <c:v>98.376744666666653</c:v>
                </c:pt>
                <c:pt idx="11">
                  <c:v>98.375890333333317</c:v>
                </c:pt>
                <c:pt idx="12">
                  <c:v>98.380372000000008</c:v>
                </c:pt>
                <c:pt idx="13">
                  <c:v>98.38677633333333</c:v>
                </c:pt>
                <c:pt idx="14">
                  <c:v>98.391843000000009</c:v>
                </c:pt>
                <c:pt idx="15">
                  <c:v>98.394320666666658</c:v>
                </c:pt>
                <c:pt idx="16">
                  <c:v>98.394716666666667</c:v>
                </c:pt>
                <c:pt idx="17">
                  <c:v>98.393893333333324</c:v>
                </c:pt>
                <c:pt idx="18">
                  <c:v>98.392500666666663</c:v>
                </c:pt>
                <c:pt idx="19">
                  <c:v>98.391542333333334</c:v>
                </c:pt>
                <c:pt idx="20">
                  <c:v>98.392552000000009</c:v>
                </c:pt>
                <c:pt idx="21">
                  <c:v>98.396369333333325</c:v>
                </c:pt>
                <c:pt idx="22">
                  <c:v>98.401766333333342</c:v>
                </c:pt>
                <c:pt idx="23">
                  <c:v>98.405858666666674</c:v>
                </c:pt>
                <c:pt idx="24">
                  <c:v>98.406372333333323</c:v>
                </c:pt>
                <c:pt idx="25">
                  <c:v>98.403411333333338</c:v>
                </c:pt>
                <c:pt idx="26">
                  <c:v>98.398760333333328</c:v>
                </c:pt>
                <c:pt idx="27">
                  <c:v>98.393839999999997</c:v>
                </c:pt>
                <c:pt idx="28">
                  <c:v>98.389066999999997</c:v>
                </c:pt>
                <c:pt idx="29">
                  <c:v>98.385107333333337</c:v>
                </c:pt>
                <c:pt idx="30">
                  <c:v>98.383734666666669</c:v>
                </c:pt>
                <c:pt idx="31">
                  <c:v>98.386569000000009</c:v>
                </c:pt>
                <c:pt idx="32">
                  <c:v>98.392988000000003</c:v>
                </c:pt>
                <c:pt idx="33">
                  <c:v>98.400074000000018</c:v>
                </c:pt>
                <c:pt idx="34">
                  <c:v>98.404965666666669</c:v>
                </c:pt>
                <c:pt idx="35">
                  <c:v>98.40705100000001</c:v>
                </c:pt>
                <c:pt idx="36">
                  <c:v>98.407715333333329</c:v>
                </c:pt>
                <c:pt idx="37">
                  <c:v>98.408341666666658</c:v>
                </c:pt>
                <c:pt idx="38">
                  <c:v>98.409005999999991</c:v>
                </c:pt>
                <c:pt idx="39">
                  <c:v>98.409196999999992</c:v>
                </c:pt>
                <c:pt idx="40">
                  <c:v>98.409297999999993</c:v>
                </c:pt>
                <c:pt idx="41">
                  <c:v>98.410485999999992</c:v>
                </c:pt>
                <c:pt idx="42">
                  <c:v>98.413164666666674</c:v>
                </c:pt>
                <c:pt idx="43">
                  <c:v>98.41608166666667</c:v>
                </c:pt>
                <c:pt idx="44">
                  <c:v>98.417288666666664</c:v>
                </c:pt>
                <c:pt idx="45">
                  <c:v>98.416023666666675</c:v>
                </c:pt>
                <c:pt idx="46">
                  <c:v>98.413514333333339</c:v>
                </c:pt>
                <c:pt idx="47">
                  <c:v>98.411957666666652</c:v>
                </c:pt>
                <c:pt idx="48">
                  <c:v>98.412752999999995</c:v>
                </c:pt>
                <c:pt idx="49">
                  <c:v>98.41546266666667</c:v>
                </c:pt>
                <c:pt idx="50">
                  <c:v>98.418148666666681</c:v>
                </c:pt>
                <c:pt idx="51">
                  <c:v>98.418702999999994</c:v>
                </c:pt>
                <c:pt idx="52">
                  <c:v>98.416363333333337</c:v>
                </c:pt>
                <c:pt idx="53">
                  <c:v>98.412296333333344</c:v>
                </c:pt>
                <c:pt idx="54">
                  <c:v>98.408504999999991</c:v>
                </c:pt>
                <c:pt idx="55">
                  <c:v>98.405690666666672</c:v>
                </c:pt>
                <c:pt idx="56">
                  <c:v>98.402709666666667</c:v>
                </c:pt>
                <c:pt idx="57">
                  <c:v>98.399039000000002</c:v>
                </c:pt>
                <c:pt idx="58">
                  <c:v>98.396788999999998</c:v>
                </c:pt>
                <c:pt idx="59">
                  <c:v>98.398697666666678</c:v>
                </c:pt>
                <c:pt idx="60">
                  <c:v>98.405104333333327</c:v>
                </c:pt>
                <c:pt idx="61">
                  <c:v>98.413394999999994</c:v>
                </c:pt>
                <c:pt idx="62">
                  <c:v>98.420062999999985</c:v>
                </c:pt>
                <c:pt idx="63">
                  <c:v>98.424074333333351</c:v>
                </c:pt>
                <c:pt idx="64">
                  <c:v>98.428150666666667</c:v>
                </c:pt>
                <c:pt idx="65">
                  <c:v>98.436137333333349</c:v>
                </c:pt>
                <c:pt idx="66">
                  <c:v>98.44862599999999</c:v>
                </c:pt>
                <c:pt idx="67">
                  <c:v>98.461052999999993</c:v>
                </c:pt>
                <c:pt idx="68">
                  <c:v>98.466496333333339</c:v>
                </c:pt>
                <c:pt idx="69">
                  <c:v>98.461516666666668</c:v>
                </c:pt>
                <c:pt idx="70">
                  <c:v>98.449242666666677</c:v>
                </c:pt>
                <c:pt idx="71">
                  <c:v>98.436387000000011</c:v>
                </c:pt>
                <c:pt idx="72">
                  <c:v>98.428522000000001</c:v>
                </c:pt>
                <c:pt idx="73">
                  <c:v>98.42733033333333</c:v>
                </c:pt>
                <c:pt idx="74">
                  <c:v>98.430765666666659</c:v>
                </c:pt>
                <c:pt idx="75">
                  <c:v>98.435997999999998</c:v>
                </c:pt>
                <c:pt idx="76">
                  <c:v>98.441716999999997</c:v>
                </c:pt>
                <c:pt idx="77">
                  <c:v>98.447029666666666</c:v>
                </c:pt>
                <c:pt idx="78">
                  <c:v>98.449885999999992</c:v>
                </c:pt>
                <c:pt idx="79">
                  <c:v>98.44769633333334</c:v>
                </c:pt>
                <c:pt idx="80">
                  <c:v>98.439567333333343</c:v>
                </c:pt>
                <c:pt idx="81">
                  <c:v>98.428345666666658</c:v>
                </c:pt>
                <c:pt idx="82">
                  <c:v>98.420135666666667</c:v>
                </c:pt>
                <c:pt idx="83">
                  <c:v>98.419537000000005</c:v>
                </c:pt>
                <c:pt idx="84">
                  <c:v>98.425297666666665</c:v>
                </c:pt>
                <c:pt idx="85">
                  <c:v>98.431921333333335</c:v>
                </c:pt>
                <c:pt idx="86">
                  <c:v>98.434892333333323</c:v>
                </c:pt>
                <c:pt idx="87">
                  <c:v>98.432821666666655</c:v>
                </c:pt>
                <c:pt idx="88">
                  <c:v>98.427103666666653</c:v>
                </c:pt>
                <c:pt idx="89">
                  <c:v>98.420230000000004</c:v>
                </c:pt>
                <c:pt idx="90">
                  <c:v>98.41390366666667</c:v>
                </c:pt>
                <c:pt idx="91">
                  <c:v>98.408975333333331</c:v>
                </c:pt>
                <c:pt idx="92">
                  <c:v>98.406898333333331</c:v>
                </c:pt>
                <c:pt idx="93">
                  <c:v>98.410088666666653</c:v>
                </c:pt>
                <c:pt idx="94">
                  <c:v>98.419546666666676</c:v>
                </c:pt>
                <c:pt idx="95">
                  <c:v>98.432657666666657</c:v>
                </c:pt>
                <c:pt idx="96">
                  <c:v>98.444493333333341</c:v>
                </c:pt>
                <c:pt idx="97">
                  <c:v>98.451794000000007</c:v>
                </c:pt>
                <c:pt idx="98">
                  <c:v>98.455588666666657</c:v>
                </c:pt>
                <c:pt idx="99">
                  <c:v>98.458866</c:v>
                </c:pt>
                <c:pt idx="100">
                  <c:v>98.462786999999992</c:v>
                </c:pt>
                <c:pt idx="101">
                  <c:v>98.466152333333341</c:v>
                </c:pt>
                <c:pt idx="102">
                  <c:v>98.467609333333328</c:v>
                </c:pt>
                <c:pt idx="103">
                  <c:v>98.466968333333341</c:v>
                </c:pt>
                <c:pt idx="104">
                  <c:v>98.465406999999985</c:v>
                </c:pt>
                <c:pt idx="105">
                  <c:v>98.464578333333336</c:v>
                </c:pt>
                <c:pt idx="106">
                  <c:v>98.465461000000005</c:v>
                </c:pt>
                <c:pt idx="107">
                  <c:v>98.467206999999988</c:v>
                </c:pt>
                <c:pt idx="108">
                  <c:v>98.46802133333334</c:v>
                </c:pt>
                <c:pt idx="109">
                  <c:v>98.466487333333319</c:v>
                </c:pt>
                <c:pt idx="110">
                  <c:v>98.462201333333326</c:v>
                </c:pt>
                <c:pt idx="111">
                  <c:v>98.458493333333323</c:v>
                </c:pt>
                <c:pt idx="112">
                  <c:v>98.458768333333339</c:v>
                </c:pt>
                <c:pt idx="113">
                  <c:v>98.459444333333337</c:v>
                </c:pt>
                <c:pt idx="114">
                  <c:v>98.456516666666673</c:v>
                </c:pt>
                <c:pt idx="115">
                  <c:v>98.454481000000001</c:v>
                </c:pt>
                <c:pt idx="116">
                  <c:v>98.459023333333334</c:v>
                </c:pt>
                <c:pt idx="117">
                  <c:v>98.468730666666673</c:v>
                </c:pt>
                <c:pt idx="118">
                  <c:v>98.476263666666668</c:v>
                </c:pt>
                <c:pt idx="119">
                  <c:v>98.475399666666661</c:v>
                </c:pt>
                <c:pt idx="120">
                  <c:v>98.468397666666661</c:v>
                </c:pt>
                <c:pt idx="121">
                  <c:v>98.461526333333339</c:v>
                </c:pt>
                <c:pt idx="122">
                  <c:v>98.458234666666669</c:v>
                </c:pt>
                <c:pt idx="123">
                  <c:v>98.45887900000001</c:v>
                </c:pt>
                <c:pt idx="124">
                  <c:v>98.458949333333337</c:v>
                </c:pt>
                <c:pt idx="125">
                  <c:v>98.452291000000002</c:v>
                </c:pt>
                <c:pt idx="126">
                  <c:v>98.440674333333334</c:v>
                </c:pt>
                <c:pt idx="127">
                  <c:v>98.433425</c:v>
                </c:pt>
                <c:pt idx="128">
                  <c:v>98.436247333333327</c:v>
                </c:pt>
                <c:pt idx="129">
                  <c:v>98.445201999999995</c:v>
                </c:pt>
                <c:pt idx="130">
                  <c:v>98.453821333333337</c:v>
                </c:pt>
                <c:pt idx="131">
                  <c:v>98.460144666666665</c:v>
                </c:pt>
                <c:pt idx="132">
                  <c:v>98.465655666666677</c:v>
                </c:pt>
                <c:pt idx="133">
                  <c:v>98.471141333333335</c:v>
                </c:pt>
                <c:pt idx="134">
                  <c:v>98.473523333333333</c:v>
                </c:pt>
                <c:pt idx="135">
                  <c:v>98.470976666666672</c:v>
                </c:pt>
                <c:pt idx="136">
                  <c:v>98.469416666666675</c:v>
                </c:pt>
                <c:pt idx="137">
                  <c:v>98.47362866666667</c:v>
                </c:pt>
                <c:pt idx="138">
                  <c:v>98.478920000000002</c:v>
                </c:pt>
                <c:pt idx="139">
                  <c:v>98.479135333333332</c:v>
                </c:pt>
                <c:pt idx="140">
                  <c:v>98.473858666666658</c:v>
                </c:pt>
                <c:pt idx="141">
                  <c:v>98.465626999999998</c:v>
                </c:pt>
                <c:pt idx="142">
                  <c:v>98.457169666666672</c:v>
                </c:pt>
                <c:pt idx="143">
                  <c:v>98.454377333333341</c:v>
                </c:pt>
                <c:pt idx="144">
                  <c:v>98.462719666666658</c:v>
                </c:pt>
                <c:pt idx="145">
                  <c:v>98.473933666666653</c:v>
                </c:pt>
                <c:pt idx="146">
                  <c:v>98.473713333333322</c:v>
                </c:pt>
                <c:pt idx="147">
                  <c:v>98.466127666666679</c:v>
                </c:pt>
                <c:pt idx="148">
                  <c:v>98.462752666666674</c:v>
                </c:pt>
                <c:pt idx="149">
                  <c:v>98.464620000000011</c:v>
                </c:pt>
                <c:pt idx="150">
                  <c:v>98.472002666666683</c:v>
                </c:pt>
                <c:pt idx="151">
                  <c:v>98.483521999999994</c:v>
                </c:pt>
                <c:pt idx="152">
                  <c:v>98.493269999999995</c:v>
                </c:pt>
                <c:pt idx="153">
                  <c:v>98.498334</c:v>
                </c:pt>
                <c:pt idx="154">
                  <c:v>98.499885000000006</c:v>
                </c:pt>
                <c:pt idx="155">
                  <c:v>98.497821333333334</c:v>
                </c:pt>
                <c:pt idx="156">
                  <c:v>98.49016966666666</c:v>
                </c:pt>
                <c:pt idx="157">
                  <c:v>98.476229333333322</c:v>
                </c:pt>
                <c:pt idx="158">
                  <c:v>98.459963999999999</c:v>
                </c:pt>
                <c:pt idx="159">
                  <c:v>98.448345666666668</c:v>
                </c:pt>
                <c:pt idx="160">
                  <c:v>98.446292666666679</c:v>
                </c:pt>
                <c:pt idx="161">
                  <c:v>98.452595333333321</c:v>
                </c:pt>
                <c:pt idx="162">
                  <c:v>98.459941000000001</c:v>
                </c:pt>
                <c:pt idx="163">
                  <c:v>98.461890333333329</c:v>
                </c:pt>
                <c:pt idx="164">
                  <c:v>98.459858666666662</c:v>
                </c:pt>
                <c:pt idx="165">
                  <c:v>98.46010033333333</c:v>
                </c:pt>
                <c:pt idx="166">
                  <c:v>98.465644666666662</c:v>
                </c:pt>
                <c:pt idx="167">
                  <c:v>98.473282999999995</c:v>
                </c:pt>
                <c:pt idx="168">
                  <c:v>98.478274000000013</c:v>
                </c:pt>
                <c:pt idx="169">
                  <c:v>98.47954799999998</c:v>
                </c:pt>
                <c:pt idx="170">
                  <c:v>98.479699666666662</c:v>
                </c:pt>
                <c:pt idx="171">
                  <c:v>98.480878666666669</c:v>
                </c:pt>
                <c:pt idx="172">
                  <c:v>98.481450999999993</c:v>
                </c:pt>
                <c:pt idx="173">
                  <c:v>98.477612000000008</c:v>
                </c:pt>
                <c:pt idx="174">
                  <c:v>98.469386</c:v>
                </c:pt>
                <c:pt idx="175">
                  <c:v>98.46337166666666</c:v>
                </c:pt>
                <c:pt idx="176">
                  <c:v>98.467683000000008</c:v>
                </c:pt>
                <c:pt idx="177">
                  <c:v>98.480285999999992</c:v>
                </c:pt>
                <c:pt idx="178">
                  <c:v>98.48763666666666</c:v>
                </c:pt>
                <c:pt idx="179">
                  <c:v>98.48288633333334</c:v>
                </c:pt>
                <c:pt idx="180">
                  <c:v>98.472215666666671</c:v>
                </c:pt>
                <c:pt idx="181">
                  <c:v>98.463508333333337</c:v>
                </c:pt>
                <c:pt idx="182">
                  <c:v>98.462097666666679</c:v>
                </c:pt>
                <c:pt idx="183">
                  <c:v>98.468276666666654</c:v>
                </c:pt>
                <c:pt idx="184">
                  <c:v>98.478368333333336</c:v>
                </c:pt>
                <c:pt idx="185">
                  <c:v>98.488869333333341</c:v>
                </c:pt>
                <c:pt idx="186">
                  <c:v>98.496919333333338</c:v>
                </c:pt>
                <c:pt idx="187">
                  <c:v>98.500591333333332</c:v>
                </c:pt>
                <c:pt idx="188">
                  <c:v>98.500008666666659</c:v>
                </c:pt>
                <c:pt idx="189">
                  <c:v>98.499618000000012</c:v>
                </c:pt>
                <c:pt idx="190">
                  <c:v>98.507671999999999</c:v>
                </c:pt>
                <c:pt idx="191">
                  <c:v>98.526614333333328</c:v>
                </c:pt>
                <c:pt idx="192">
                  <c:v>98.545401666666677</c:v>
                </c:pt>
                <c:pt idx="193">
                  <c:v>98.550671000000008</c:v>
                </c:pt>
                <c:pt idx="194">
                  <c:v>98.543353999999979</c:v>
                </c:pt>
                <c:pt idx="195">
                  <c:v>98.53631399999999</c:v>
                </c:pt>
                <c:pt idx="196">
                  <c:v>98.539068999999998</c:v>
                </c:pt>
                <c:pt idx="197">
                  <c:v>98.544892666666669</c:v>
                </c:pt>
                <c:pt idx="198">
                  <c:v>98.539344666666651</c:v>
                </c:pt>
                <c:pt idx="199">
                  <c:v>98.522884333333351</c:v>
                </c:pt>
                <c:pt idx="200">
                  <c:v>98.506861999999998</c:v>
                </c:pt>
                <c:pt idx="201">
                  <c:v>98.497505000000004</c:v>
                </c:pt>
                <c:pt idx="202">
                  <c:v>98.494140000000002</c:v>
                </c:pt>
                <c:pt idx="203">
                  <c:v>98.492508333333333</c:v>
                </c:pt>
                <c:pt idx="204">
                  <c:v>98.491114666666661</c:v>
                </c:pt>
                <c:pt idx="205">
                  <c:v>98.493170000000006</c:v>
                </c:pt>
                <c:pt idx="206">
                  <c:v>98.500705333333329</c:v>
                </c:pt>
                <c:pt idx="207">
                  <c:v>98.511374666666669</c:v>
                </c:pt>
                <c:pt idx="208">
                  <c:v>98.520566666666653</c:v>
                </c:pt>
                <c:pt idx="209">
                  <c:v>98.525156999999993</c:v>
                </c:pt>
                <c:pt idx="210">
                  <c:v>98.525796333333332</c:v>
                </c:pt>
                <c:pt idx="211">
                  <c:v>98.525871333333328</c:v>
                </c:pt>
                <c:pt idx="212">
                  <c:v>98.528519666666668</c:v>
                </c:pt>
                <c:pt idx="213">
                  <c:v>98.534262000000012</c:v>
                </c:pt>
                <c:pt idx="214">
                  <c:v>98.540321666666671</c:v>
                </c:pt>
                <c:pt idx="215">
                  <c:v>98.542543666666674</c:v>
                </c:pt>
                <c:pt idx="216">
                  <c:v>98.539413333333343</c:v>
                </c:pt>
                <c:pt idx="217">
                  <c:v>98.533702333333324</c:v>
                </c:pt>
                <c:pt idx="218">
                  <c:v>98.529679666666667</c:v>
                </c:pt>
                <c:pt idx="219">
                  <c:v>98.529023666666674</c:v>
                </c:pt>
                <c:pt idx="220">
                  <c:v>98.531291333333343</c:v>
                </c:pt>
                <c:pt idx="221">
                  <c:v>98.536377999999999</c:v>
                </c:pt>
                <c:pt idx="222">
                  <c:v>98.542863333333344</c:v>
                </c:pt>
                <c:pt idx="223">
                  <c:v>98.54738966666666</c:v>
                </c:pt>
                <c:pt idx="224">
                  <c:v>98.547781999999998</c:v>
                </c:pt>
                <c:pt idx="225">
                  <c:v>98.544461666666663</c:v>
                </c:pt>
                <c:pt idx="226">
                  <c:v>98.54028533333333</c:v>
                </c:pt>
                <c:pt idx="227">
                  <c:v>98.539106333333322</c:v>
                </c:pt>
                <c:pt idx="228">
                  <c:v>98.541626666666673</c:v>
                </c:pt>
                <c:pt idx="229">
                  <c:v>98.544204333333326</c:v>
                </c:pt>
                <c:pt idx="230">
                  <c:v>98.544628666666654</c:v>
                </c:pt>
                <c:pt idx="231">
                  <c:v>98.544737000000012</c:v>
                </c:pt>
                <c:pt idx="232">
                  <c:v>98.546016000000009</c:v>
                </c:pt>
                <c:pt idx="233">
                  <c:v>98.547226333333313</c:v>
                </c:pt>
                <c:pt idx="234">
                  <c:v>98.546362333333335</c:v>
                </c:pt>
                <c:pt idx="235">
                  <c:v>98.543639999999996</c:v>
                </c:pt>
                <c:pt idx="236">
                  <c:v>98.542071666666672</c:v>
                </c:pt>
                <c:pt idx="237">
                  <c:v>98.544578666666666</c:v>
                </c:pt>
                <c:pt idx="238">
                  <c:v>98.550700666666671</c:v>
                </c:pt>
                <c:pt idx="239">
                  <c:v>98.556537000000006</c:v>
                </c:pt>
                <c:pt idx="240">
                  <c:v>98.560093999999992</c:v>
                </c:pt>
                <c:pt idx="241">
                  <c:v>98.563070999999994</c:v>
                </c:pt>
                <c:pt idx="242">
                  <c:v>98.565139333333335</c:v>
                </c:pt>
                <c:pt idx="243">
                  <c:v>98.563263000000006</c:v>
                </c:pt>
                <c:pt idx="244">
                  <c:v>98.557653000000002</c:v>
                </c:pt>
                <c:pt idx="245">
                  <c:v>98.551717666666676</c:v>
                </c:pt>
                <c:pt idx="246">
                  <c:v>98.545715333333348</c:v>
                </c:pt>
                <c:pt idx="247">
                  <c:v>98.535914333333324</c:v>
                </c:pt>
                <c:pt idx="248">
                  <c:v>98.523940666666661</c:v>
                </c:pt>
                <c:pt idx="249">
                  <c:v>98.522784666666666</c:v>
                </c:pt>
                <c:pt idx="250">
                  <c:v>98.536690000000007</c:v>
                </c:pt>
                <c:pt idx="251">
                  <c:v>98.547668333333334</c:v>
                </c:pt>
                <c:pt idx="252">
                  <c:v>98.545781999999988</c:v>
                </c:pt>
                <c:pt idx="253">
                  <c:v>98.539951333333349</c:v>
                </c:pt>
                <c:pt idx="254">
                  <c:v>98.532177333333337</c:v>
                </c:pt>
                <c:pt idx="255">
                  <c:v>98.518175999999997</c:v>
                </c:pt>
                <c:pt idx="256">
                  <c:v>98.507909999999995</c:v>
                </c:pt>
                <c:pt idx="257">
                  <c:v>98.510949666666662</c:v>
                </c:pt>
                <c:pt idx="258">
                  <c:v>98.524768999999992</c:v>
                </c:pt>
                <c:pt idx="259">
                  <c:v>98.541468333333341</c:v>
                </c:pt>
                <c:pt idx="260">
                  <c:v>98.551412999999982</c:v>
                </c:pt>
                <c:pt idx="261">
                  <c:v>98.550788666666676</c:v>
                </c:pt>
                <c:pt idx="262">
                  <c:v>98.543283999999986</c:v>
                </c:pt>
                <c:pt idx="263">
                  <c:v>98.533881333333326</c:v>
                </c:pt>
                <c:pt idx="264">
                  <c:v>98.528003333333331</c:v>
                </c:pt>
                <c:pt idx="265">
                  <c:v>98.528435000000002</c:v>
                </c:pt>
                <c:pt idx="266">
                  <c:v>98.529148333333339</c:v>
                </c:pt>
                <c:pt idx="267">
                  <c:v>98.524405000000002</c:v>
                </c:pt>
                <c:pt idx="268">
                  <c:v>98.518431000000007</c:v>
                </c:pt>
                <c:pt idx="269">
                  <c:v>98.519031999999996</c:v>
                </c:pt>
                <c:pt idx="270">
                  <c:v>98.528572999999994</c:v>
                </c:pt>
                <c:pt idx="271">
                  <c:v>98.542285666666658</c:v>
                </c:pt>
                <c:pt idx="272">
                  <c:v>98.551617000000007</c:v>
                </c:pt>
                <c:pt idx="273">
                  <c:v>98.551924333333332</c:v>
                </c:pt>
                <c:pt idx="274">
                  <c:v>98.547378333333327</c:v>
                </c:pt>
                <c:pt idx="275">
                  <c:v>98.544128666666666</c:v>
                </c:pt>
                <c:pt idx="276">
                  <c:v>98.542164</c:v>
                </c:pt>
                <c:pt idx="277">
                  <c:v>98.537866666666673</c:v>
                </c:pt>
                <c:pt idx="278">
                  <c:v>98.53102766666666</c:v>
                </c:pt>
                <c:pt idx="279">
                  <c:v>98.525235333333328</c:v>
                </c:pt>
                <c:pt idx="280">
                  <c:v>98.524030333333329</c:v>
                </c:pt>
                <c:pt idx="281">
                  <c:v>98.528787000000008</c:v>
                </c:pt>
                <c:pt idx="282">
                  <c:v>98.538070333333337</c:v>
                </c:pt>
                <c:pt idx="283">
                  <c:v>98.548997666666665</c:v>
                </c:pt>
                <c:pt idx="284">
                  <c:v>98.559364666666667</c:v>
                </c:pt>
                <c:pt idx="285">
                  <c:v>98.567383333333339</c:v>
                </c:pt>
                <c:pt idx="286">
                  <c:v>98.569494333333338</c:v>
                </c:pt>
                <c:pt idx="287">
                  <c:v>98.562105333333349</c:v>
                </c:pt>
                <c:pt idx="288">
                  <c:v>98.549690333333331</c:v>
                </c:pt>
                <c:pt idx="289">
                  <c:v>98.542929000000001</c:v>
                </c:pt>
                <c:pt idx="290">
                  <c:v>98.542107999999999</c:v>
                </c:pt>
                <c:pt idx="291">
                  <c:v>98.538171333333324</c:v>
                </c:pt>
                <c:pt idx="292">
                  <c:v>98.528888333333342</c:v>
                </c:pt>
                <c:pt idx="293">
                  <c:v>98.519368999999998</c:v>
                </c:pt>
                <c:pt idx="294">
                  <c:v>98.514351666666656</c:v>
                </c:pt>
                <c:pt idx="295">
                  <c:v>98.514994999999999</c:v>
                </c:pt>
                <c:pt idx="296">
                  <c:v>98.51890933333334</c:v>
                </c:pt>
                <c:pt idx="297">
                  <c:v>98.522062333333338</c:v>
                </c:pt>
                <c:pt idx="298">
                  <c:v>98.523319333333347</c:v>
                </c:pt>
                <c:pt idx="299">
                  <c:v>98.525146666666657</c:v>
                </c:pt>
                <c:pt idx="300">
                  <c:v>98.528740000000013</c:v>
                </c:pt>
                <c:pt idx="301">
                  <c:v>98.533067666666668</c:v>
                </c:pt>
                <c:pt idx="302">
                  <c:v>98.536355666666665</c:v>
                </c:pt>
                <c:pt idx="303">
                  <c:v>98.536716333333331</c:v>
                </c:pt>
                <c:pt idx="304">
                  <c:v>98.533916333333352</c:v>
                </c:pt>
                <c:pt idx="305">
                  <c:v>98.529267666666669</c:v>
                </c:pt>
                <c:pt idx="306">
                  <c:v>98.522761333333335</c:v>
                </c:pt>
                <c:pt idx="307">
                  <c:v>98.51238033333334</c:v>
                </c:pt>
                <c:pt idx="308">
                  <c:v>98.496832666666663</c:v>
                </c:pt>
                <c:pt idx="309">
                  <c:v>98.478626333333338</c:v>
                </c:pt>
                <c:pt idx="310">
                  <c:v>98.465086333333332</c:v>
                </c:pt>
                <c:pt idx="311">
                  <c:v>98.462571333333344</c:v>
                </c:pt>
                <c:pt idx="312">
                  <c:v>98.467403666666655</c:v>
                </c:pt>
                <c:pt idx="313">
                  <c:v>98.4739</c:v>
                </c:pt>
                <c:pt idx="314">
                  <c:v>98.483398000000008</c:v>
                </c:pt>
                <c:pt idx="315">
                  <c:v>98.495348333333325</c:v>
                </c:pt>
                <c:pt idx="316">
                  <c:v>98.503137999999993</c:v>
                </c:pt>
                <c:pt idx="317">
                  <c:v>98.502959333333322</c:v>
                </c:pt>
                <c:pt idx="318">
                  <c:v>98.497206333333338</c:v>
                </c:pt>
                <c:pt idx="319">
                  <c:v>98.489270333333323</c:v>
                </c:pt>
                <c:pt idx="320">
                  <c:v>98.48181533333333</c:v>
                </c:pt>
                <c:pt idx="321">
                  <c:v>98.479455000000016</c:v>
                </c:pt>
                <c:pt idx="322">
                  <c:v>98.484537333333321</c:v>
                </c:pt>
                <c:pt idx="323">
                  <c:v>98.48474499999999</c:v>
                </c:pt>
                <c:pt idx="324">
                  <c:v>98.464628999999988</c:v>
                </c:pt>
                <c:pt idx="325">
                  <c:v>98.434872333333331</c:v>
                </c:pt>
                <c:pt idx="326">
                  <c:v>98.415270666666672</c:v>
                </c:pt>
                <c:pt idx="327">
                  <c:v>98.410656666666668</c:v>
                </c:pt>
                <c:pt idx="328">
                  <c:v>98.416112666666663</c:v>
                </c:pt>
                <c:pt idx="329">
                  <c:v>98.417294666666677</c:v>
                </c:pt>
                <c:pt idx="330">
                  <c:v>98.40625399999999</c:v>
                </c:pt>
                <c:pt idx="331">
                  <c:v>98.393337000000017</c:v>
                </c:pt>
                <c:pt idx="332">
                  <c:v>98.385279333333344</c:v>
                </c:pt>
                <c:pt idx="333">
                  <c:v>98.379017333333323</c:v>
                </c:pt>
                <c:pt idx="334">
                  <c:v>98.373357666666664</c:v>
                </c:pt>
                <c:pt idx="335">
                  <c:v>98.368941666666672</c:v>
                </c:pt>
                <c:pt idx="336">
                  <c:v>98.365655666666669</c:v>
                </c:pt>
                <c:pt idx="337">
                  <c:v>98.362573999999995</c:v>
                </c:pt>
                <c:pt idx="338">
                  <c:v>98.356919333333337</c:v>
                </c:pt>
                <c:pt idx="339">
                  <c:v>98.346386333333342</c:v>
                </c:pt>
                <c:pt idx="340">
                  <c:v>98.332458666666682</c:v>
                </c:pt>
                <c:pt idx="341">
                  <c:v>98.319111666666672</c:v>
                </c:pt>
                <c:pt idx="342">
                  <c:v>98.307413666666662</c:v>
                </c:pt>
                <c:pt idx="343">
                  <c:v>98.294744333333327</c:v>
                </c:pt>
                <c:pt idx="344">
                  <c:v>98.280192</c:v>
                </c:pt>
                <c:pt idx="345">
                  <c:v>98.264753666666664</c:v>
                </c:pt>
                <c:pt idx="346">
                  <c:v>98.249375666666651</c:v>
                </c:pt>
                <c:pt idx="347">
                  <c:v>98.233975333333333</c:v>
                </c:pt>
                <c:pt idx="348">
                  <c:v>98.212896000000001</c:v>
                </c:pt>
                <c:pt idx="349">
                  <c:v>98.177714999999992</c:v>
                </c:pt>
                <c:pt idx="350">
                  <c:v>98.134154333333342</c:v>
                </c:pt>
                <c:pt idx="351">
                  <c:v>98.103856000000007</c:v>
                </c:pt>
                <c:pt idx="352">
                  <c:v>98.092700666666659</c:v>
                </c:pt>
                <c:pt idx="353">
                  <c:v>98.087073666666655</c:v>
                </c:pt>
                <c:pt idx="354">
                  <c:v>98.082684333333319</c:v>
                </c:pt>
                <c:pt idx="355">
                  <c:v>98.082423000000006</c:v>
                </c:pt>
                <c:pt idx="356">
                  <c:v>98.083361000000011</c:v>
                </c:pt>
                <c:pt idx="357">
                  <c:v>98.079835666666668</c:v>
                </c:pt>
                <c:pt idx="358">
                  <c:v>98.070641000000009</c:v>
                </c:pt>
                <c:pt idx="359">
                  <c:v>98.058870666666678</c:v>
                </c:pt>
                <c:pt idx="360">
                  <c:v>98.046435666666653</c:v>
                </c:pt>
                <c:pt idx="361">
                  <c:v>98.032575666666673</c:v>
                </c:pt>
                <c:pt idx="362">
                  <c:v>98.017371000000011</c:v>
                </c:pt>
                <c:pt idx="363">
                  <c:v>98.002659666666673</c:v>
                </c:pt>
                <c:pt idx="364">
                  <c:v>97.987540666666675</c:v>
                </c:pt>
                <c:pt idx="365">
                  <c:v>97.966062000000008</c:v>
                </c:pt>
                <c:pt idx="366">
                  <c:v>97.933621000000002</c:v>
                </c:pt>
                <c:pt idx="367">
                  <c:v>97.894311000000002</c:v>
                </c:pt>
                <c:pt idx="368">
                  <c:v>97.857932000000005</c:v>
                </c:pt>
                <c:pt idx="369">
                  <c:v>97.826858333333334</c:v>
                </c:pt>
                <c:pt idx="370">
                  <c:v>97.791558000000009</c:v>
                </c:pt>
                <c:pt idx="371">
                  <c:v>97.753861333333319</c:v>
                </c:pt>
                <c:pt idx="372">
                  <c:v>97.730691666666658</c:v>
                </c:pt>
                <c:pt idx="373">
                  <c:v>97.720543333333339</c:v>
                </c:pt>
                <c:pt idx="374">
                  <c:v>97.711013333333327</c:v>
                </c:pt>
                <c:pt idx="375">
                  <c:v>97.698665000000005</c:v>
                </c:pt>
                <c:pt idx="376">
                  <c:v>97.683624333333341</c:v>
                </c:pt>
                <c:pt idx="377">
                  <c:v>97.667607999999987</c:v>
                </c:pt>
                <c:pt idx="378">
                  <c:v>97.652659666666679</c:v>
                </c:pt>
                <c:pt idx="379">
                  <c:v>97.634811666666664</c:v>
                </c:pt>
                <c:pt idx="380">
                  <c:v>97.607623666666669</c:v>
                </c:pt>
                <c:pt idx="381">
                  <c:v>97.573379666666668</c:v>
                </c:pt>
                <c:pt idx="382">
                  <c:v>97.539560999999992</c:v>
                </c:pt>
                <c:pt idx="383">
                  <c:v>97.507019000000014</c:v>
                </c:pt>
                <c:pt idx="384">
                  <c:v>97.47222033333334</c:v>
                </c:pt>
                <c:pt idx="385">
                  <c:v>97.433723666666666</c:v>
                </c:pt>
                <c:pt idx="386">
                  <c:v>97.395833666666661</c:v>
                </c:pt>
                <c:pt idx="387">
                  <c:v>97.368092666666669</c:v>
                </c:pt>
                <c:pt idx="388">
                  <c:v>97.354671333333329</c:v>
                </c:pt>
                <c:pt idx="389">
                  <c:v>97.347255000000004</c:v>
                </c:pt>
                <c:pt idx="390">
                  <c:v>97.33135666666665</c:v>
                </c:pt>
                <c:pt idx="391">
                  <c:v>97.298049999999989</c:v>
                </c:pt>
                <c:pt idx="392">
                  <c:v>97.253120666666675</c:v>
                </c:pt>
                <c:pt idx="393">
                  <c:v>97.210643000000005</c:v>
                </c:pt>
                <c:pt idx="394">
                  <c:v>97.177248333333338</c:v>
                </c:pt>
                <c:pt idx="395">
                  <c:v>97.150598666666667</c:v>
                </c:pt>
                <c:pt idx="396">
                  <c:v>97.126924999999986</c:v>
                </c:pt>
                <c:pt idx="397">
                  <c:v>97.103586666666672</c:v>
                </c:pt>
                <c:pt idx="398">
                  <c:v>97.078541333333348</c:v>
                </c:pt>
                <c:pt idx="399">
                  <c:v>97.051217333333327</c:v>
                </c:pt>
                <c:pt idx="400">
                  <c:v>97.023129666666662</c:v>
                </c:pt>
                <c:pt idx="401">
                  <c:v>96.995887999999994</c:v>
                </c:pt>
                <c:pt idx="402">
                  <c:v>96.96811000000001</c:v>
                </c:pt>
                <c:pt idx="403">
                  <c:v>96.935684333333327</c:v>
                </c:pt>
                <c:pt idx="404">
                  <c:v>96.895355333333328</c:v>
                </c:pt>
                <c:pt idx="405">
                  <c:v>96.849184999999991</c:v>
                </c:pt>
                <c:pt idx="406">
                  <c:v>96.804411999999999</c:v>
                </c:pt>
                <c:pt idx="407">
                  <c:v>96.76682799999999</c:v>
                </c:pt>
                <c:pt idx="408">
                  <c:v>96.736522333333326</c:v>
                </c:pt>
                <c:pt idx="409">
                  <c:v>96.709366666666654</c:v>
                </c:pt>
                <c:pt idx="410">
                  <c:v>96.677908333333335</c:v>
                </c:pt>
                <c:pt idx="411">
                  <c:v>96.634075666666675</c:v>
                </c:pt>
                <c:pt idx="412">
                  <c:v>96.58044133333334</c:v>
                </c:pt>
                <c:pt idx="413">
                  <c:v>96.532728999999975</c:v>
                </c:pt>
                <c:pt idx="414">
                  <c:v>96.498766666666668</c:v>
                </c:pt>
                <c:pt idx="415">
                  <c:v>96.471279333333328</c:v>
                </c:pt>
                <c:pt idx="416">
                  <c:v>96.443515333333323</c:v>
                </c:pt>
                <c:pt idx="417">
                  <c:v>96.413409333333334</c:v>
                </c:pt>
                <c:pt idx="418">
                  <c:v>96.379782666666657</c:v>
                </c:pt>
                <c:pt idx="419">
                  <c:v>96.342473333333331</c:v>
                </c:pt>
                <c:pt idx="420">
                  <c:v>96.302882666666662</c:v>
                </c:pt>
                <c:pt idx="421">
                  <c:v>96.262646666666669</c:v>
                </c:pt>
                <c:pt idx="422">
                  <c:v>96.22288833333333</c:v>
                </c:pt>
                <c:pt idx="423">
                  <c:v>96.184644000000006</c:v>
                </c:pt>
                <c:pt idx="424">
                  <c:v>96.14874833333333</c:v>
                </c:pt>
                <c:pt idx="425">
                  <c:v>96.114729666666676</c:v>
                </c:pt>
                <c:pt idx="426">
                  <c:v>96.080917999999997</c:v>
                </c:pt>
                <c:pt idx="427">
                  <c:v>96.047008333333338</c:v>
                </c:pt>
                <c:pt idx="428">
                  <c:v>96.015657333333323</c:v>
                </c:pt>
                <c:pt idx="429">
                  <c:v>95.989502333333334</c:v>
                </c:pt>
                <c:pt idx="430">
                  <c:v>95.964019666666672</c:v>
                </c:pt>
                <c:pt idx="431">
                  <c:v>95.923648666666665</c:v>
                </c:pt>
                <c:pt idx="432">
                  <c:v>95.853833333333341</c:v>
                </c:pt>
                <c:pt idx="433">
                  <c:v>95.767730333333319</c:v>
                </c:pt>
                <c:pt idx="434">
                  <c:v>95.70015033333334</c:v>
                </c:pt>
                <c:pt idx="435">
                  <c:v>95.662970666666681</c:v>
                </c:pt>
                <c:pt idx="436">
                  <c:v>95.640681999999984</c:v>
                </c:pt>
                <c:pt idx="437">
                  <c:v>95.616754333333333</c:v>
                </c:pt>
                <c:pt idx="438">
                  <c:v>95.583530333333329</c:v>
                </c:pt>
                <c:pt idx="439">
                  <c:v>95.541973999999996</c:v>
                </c:pt>
                <c:pt idx="440">
                  <c:v>95.497974333333332</c:v>
                </c:pt>
                <c:pt idx="441">
                  <c:v>95.456311333333346</c:v>
                </c:pt>
                <c:pt idx="442">
                  <c:v>95.418019333333334</c:v>
                </c:pt>
                <c:pt idx="443">
                  <c:v>95.381848999999988</c:v>
                </c:pt>
                <c:pt idx="444">
                  <c:v>95.345746333333338</c:v>
                </c:pt>
                <c:pt idx="445">
                  <c:v>95.306302000000002</c:v>
                </c:pt>
                <c:pt idx="446">
                  <c:v>95.258921999999998</c:v>
                </c:pt>
                <c:pt idx="447">
                  <c:v>95.202019000000007</c:v>
                </c:pt>
                <c:pt idx="448">
                  <c:v>95.141616999999997</c:v>
                </c:pt>
                <c:pt idx="449">
                  <c:v>95.087984000000006</c:v>
                </c:pt>
                <c:pt idx="450">
                  <c:v>95.046710000000004</c:v>
                </c:pt>
                <c:pt idx="451">
                  <c:v>95.014186999999993</c:v>
                </c:pt>
                <c:pt idx="452">
                  <c:v>94.979904999999988</c:v>
                </c:pt>
                <c:pt idx="453">
                  <c:v>94.93364733333334</c:v>
                </c:pt>
                <c:pt idx="454">
                  <c:v>94.874009666666666</c:v>
                </c:pt>
                <c:pt idx="455">
                  <c:v>94.809828333333328</c:v>
                </c:pt>
                <c:pt idx="456">
                  <c:v>94.751912666666655</c:v>
                </c:pt>
                <c:pt idx="457">
                  <c:v>94.705282666666662</c:v>
                </c:pt>
                <c:pt idx="458">
                  <c:v>94.668635333333327</c:v>
                </c:pt>
                <c:pt idx="459">
                  <c:v>94.63724933333333</c:v>
                </c:pt>
                <c:pt idx="460">
                  <c:v>94.605523333333338</c:v>
                </c:pt>
                <c:pt idx="461">
                  <c:v>94.568972333333321</c:v>
                </c:pt>
                <c:pt idx="462">
                  <c:v>94.526035333333326</c:v>
                </c:pt>
                <c:pt idx="463">
                  <c:v>94.479283333333342</c:v>
                </c:pt>
                <c:pt idx="464">
                  <c:v>94.433719333333343</c:v>
                </c:pt>
                <c:pt idx="465">
                  <c:v>94.392196666666663</c:v>
                </c:pt>
                <c:pt idx="466">
                  <c:v>94.353226333333339</c:v>
                </c:pt>
                <c:pt idx="467">
                  <c:v>94.314014666666665</c:v>
                </c:pt>
                <c:pt idx="468">
                  <c:v>94.274260666666649</c:v>
                </c:pt>
                <c:pt idx="469">
                  <c:v>94.235714999999985</c:v>
                </c:pt>
                <c:pt idx="470">
                  <c:v>94.198093000000014</c:v>
                </c:pt>
                <c:pt idx="471">
                  <c:v>94.157195666666667</c:v>
                </c:pt>
                <c:pt idx="472">
                  <c:v>94.109480000000005</c:v>
                </c:pt>
                <c:pt idx="473">
                  <c:v>94.057558333333347</c:v>
                </c:pt>
                <c:pt idx="474">
                  <c:v>94.007942666666665</c:v>
                </c:pt>
                <c:pt idx="475">
                  <c:v>93.964061999999998</c:v>
                </c:pt>
                <c:pt idx="476">
                  <c:v>93.923949999999991</c:v>
                </c:pt>
                <c:pt idx="477">
                  <c:v>93.883881333333349</c:v>
                </c:pt>
                <c:pt idx="478">
                  <c:v>93.841412333333324</c:v>
                </c:pt>
                <c:pt idx="479">
                  <c:v>93.794983666666667</c:v>
                </c:pt>
                <c:pt idx="480">
                  <c:v>93.743615999999989</c:v>
                </c:pt>
                <c:pt idx="481">
                  <c:v>93.688362666666663</c:v>
                </c:pt>
                <c:pt idx="482">
                  <c:v>93.63241433333333</c:v>
                </c:pt>
                <c:pt idx="483">
                  <c:v>93.577902999999992</c:v>
                </c:pt>
                <c:pt idx="484">
                  <c:v>93.52337666666665</c:v>
                </c:pt>
                <c:pt idx="485">
                  <c:v>93.465960999999993</c:v>
                </c:pt>
                <c:pt idx="486">
                  <c:v>93.405051333333333</c:v>
                </c:pt>
                <c:pt idx="487">
                  <c:v>93.341792999999996</c:v>
                </c:pt>
                <c:pt idx="488">
                  <c:v>93.275540666666657</c:v>
                </c:pt>
                <c:pt idx="489">
                  <c:v>93.203903666666676</c:v>
                </c:pt>
                <c:pt idx="490">
                  <c:v>93.127930333333325</c:v>
                </c:pt>
                <c:pt idx="491">
                  <c:v>93.054339333333346</c:v>
                </c:pt>
                <c:pt idx="492">
                  <c:v>92.989069000000015</c:v>
                </c:pt>
                <c:pt idx="493">
                  <c:v>92.930211999999997</c:v>
                </c:pt>
                <c:pt idx="494">
                  <c:v>92.869550333333336</c:v>
                </c:pt>
                <c:pt idx="495">
                  <c:v>92.799965</c:v>
                </c:pt>
                <c:pt idx="496">
                  <c:v>92.722312999999986</c:v>
                </c:pt>
                <c:pt idx="497">
                  <c:v>92.64538766666665</c:v>
                </c:pt>
                <c:pt idx="498">
                  <c:v>92.577184666666653</c:v>
                </c:pt>
                <c:pt idx="499">
                  <c:v>92.517696999999998</c:v>
                </c:pt>
                <c:pt idx="500">
                  <c:v>92.461405000000013</c:v>
                </c:pt>
                <c:pt idx="501">
                  <c:v>92.403108333333321</c:v>
                </c:pt>
                <c:pt idx="502">
                  <c:v>92.340773666666664</c:v>
                </c:pt>
                <c:pt idx="503">
                  <c:v>92.275674999999993</c:v>
                </c:pt>
                <c:pt idx="504">
                  <c:v>92.209974666666668</c:v>
                </c:pt>
                <c:pt idx="505">
                  <c:v>92.143242333333319</c:v>
                </c:pt>
                <c:pt idx="506">
                  <c:v>92.072243666666665</c:v>
                </c:pt>
                <c:pt idx="507">
                  <c:v>91.995264666666671</c:v>
                </c:pt>
                <c:pt idx="508">
                  <c:v>91.915458333333333</c:v>
                </c:pt>
                <c:pt idx="509">
                  <c:v>91.838509999999999</c:v>
                </c:pt>
                <c:pt idx="510">
                  <c:v>91.767073999999994</c:v>
                </c:pt>
                <c:pt idx="511">
                  <c:v>91.698657333333344</c:v>
                </c:pt>
                <c:pt idx="512">
                  <c:v>91.629653333333337</c:v>
                </c:pt>
                <c:pt idx="513">
                  <c:v>91.559928333333346</c:v>
                </c:pt>
                <c:pt idx="514">
                  <c:v>91.491557666666665</c:v>
                </c:pt>
                <c:pt idx="515">
                  <c:v>91.424013333333335</c:v>
                </c:pt>
                <c:pt idx="516">
                  <c:v>91.352954666666676</c:v>
                </c:pt>
                <c:pt idx="517">
                  <c:v>91.274362333333329</c:v>
                </c:pt>
                <c:pt idx="518">
                  <c:v>91.189486333333335</c:v>
                </c:pt>
                <c:pt idx="519">
                  <c:v>91.104786333333323</c:v>
                </c:pt>
                <c:pt idx="520">
                  <c:v>91.02652333333333</c:v>
                </c:pt>
                <c:pt idx="521">
                  <c:v>90.95595933333334</c:v>
                </c:pt>
                <c:pt idx="522">
                  <c:v>90.889252333333332</c:v>
                </c:pt>
                <c:pt idx="523">
                  <c:v>90.820671333333337</c:v>
                </c:pt>
                <c:pt idx="524">
                  <c:v>90.746575666666672</c:v>
                </c:pt>
                <c:pt idx="525">
                  <c:v>90.667887999999991</c:v>
                </c:pt>
                <c:pt idx="526">
                  <c:v>90.588870666666665</c:v>
                </c:pt>
                <c:pt idx="527">
                  <c:v>90.513193000000001</c:v>
                </c:pt>
                <c:pt idx="528">
                  <c:v>90.441042999999993</c:v>
                </c:pt>
                <c:pt idx="529">
                  <c:v>90.36920533333334</c:v>
                </c:pt>
                <c:pt idx="530">
                  <c:v>90.293320999999992</c:v>
                </c:pt>
                <c:pt idx="531">
                  <c:v>90.211026000000004</c:v>
                </c:pt>
                <c:pt idx="532">
                  <c:v>90.124626333333325</c:v>
                </c:pt>
                <c:pt idx="533">
                  <c:v>90.040519666666682</c:v>
                </c:pt>
                <c:pt idx="534">
                  <c:v>89.963851666666656</c:v>
                </c:pt>
                <c:pt idx="535">
                  <c:v>89.892971000000003</c:v>
                </c:pt>
                <c:pt idx="536">
                  <c:v>89.820390333333322</c:v>
                </c:pt>
                <c:pt idx="537">
                  <c:v>89.740404000000012</c:v>
                </c:pt>
                <c:pt idx="538">
                  <c:v>89.655255333333344</c:v>
                </c:pt>
                <c:pt idx="539">
                  <c:v>89.572376333333338</c:v>
                </c:pt>
                <c:pt idx="540">
                  <c:v>89.495915000000011</c:v>
                </c:pt>
                <c:pt idx="541">
                  <c:v>89.422820999999999</c:v>
                </c:pt>
                <c:pt idx="542">
                  <c:v>89.347071333333318</c:v>
                </c:pt>
                <c:pt idx="543">
                  <c:v>89.265602000000001</c:v>
                </c:pt>
                <c:pt idx="544">
                  <c:v>89.179732999999999</c:v>
                </c:pt>
                <c:pt idx="545">
                  <c:v>89.092819333333338</c:v>
                </c:pt>
                <c:pt idx="546">
                  <c:v>89.008304333333342</c:v>
                </c:pt>
                <c:pt idx="547">
                  <c:v>88.92934733333334</c:v>
                </c:pt>
                <c:pt idx="548">
                  <c:v>88.857581333333329</c:v>
                </c:pt>
                <c:pt idx="549">
                  <c:v>88.790295</c:v>
                </c:pt>
                <c:pt idx="550">
                  <c:v>88.719560999999999</c:v>
                </c:pt>
                <c:pt idx="551">
                  <c:v>88.636826666666664</c:v>
                </c:pt>
                <c:pt idx="552">
                  <c:v>88.541166333333322</c:v>
                </c:pt>
                <c:pt idx="553">
                  <c:v>88.442812333333336</c:v>
                </c:pt>
                <c:pt idx="554">
                  <c:v>88.354231000000013</c:v>
                </c:pt>
                <c:pt idx="555">
                  <c:v>88.27776466666667</c:v>
                </c:pt>
                <c:pt idx="556">
                  <c:v>88.205743999999996</c:v>
                </c:pt>
                <c:pt idx="557">
                  <c:v>88.130491333333339</c:v>
                </c:pt>
                <c:pt idx="558">
                  <c:v>88.050747000000001</c:v>
                </c:pt>
                <c:pt idx="559">
                  <c:v>87.96882166666667</c:v>
                </c:pt>
                <c:pt idx="560">
                  <c:v>87.885018000000002</c:v>
                </c:pt>
                <c:pt idx="561">
                  <c:v>87.798103666666677</c:v>
                </c:pt>
                <c:pt idx="562">
                  <c:v>87.70975833333334</c:v>
                </c:pt>
                <c:pt idx="563">
                  <c:v>87.624469333333323</c:v>
                </c:pt>
                <c:pt idx="564">
                  <c:v>87.543909999999997</c:v>
                </c:pt>
                <c:pt idx="565">
                  <c:v>87.46412366666668</c:v>
                </c:pt>
                <c:pt idx="566">
                  <c:v>87.379955999999993</c:v>
                </c:pt>
                <c:pt idx="567">
                  <c:v>87.290836333333345</c:v>
                </c:pt>
                <c:pt idx="568">
                  <c:v>87.200780666666674</c:v>
                </c:pt>
                <c:pt idx="569">
                  <c:v>87.113606666666669</c:v>
                </c:pt>
                <c:pt idx="570">
                  <c:v>87.029662666666681</c:v>
                </c:pt>
                <c:pt idx="571">
                  <c:v>86.946641999999997</c:v>
                </c:pt>
                <c:pt idx="572">
                  <c:v>86.862168333333329</c:v>
                </c:pt>
                <c:pt idx="573">
                  <c:v>86.775853666666663</c:v>
                </c:pt>
                <c:pt idx="574">
                  <c:v>86.690189666666654</c:v>
                </c:pt>
                <c:pt idx="575">
                  <c:v>86.609385666666682</c:v>
                </c:pt>
                <c:pt idx="576">
                  <c:v>86.535862333333341</c:v>
                </c:pt>
                <c:pt idx="577">
                  <c:v>86.467138333333324</c:v>
                </c:pt>
                <c:pt idx="578">
                  <c:v>86.397093333333331</c:v>
                </c:pt>
                <c:pt idx="579">
                  <c:v>86.321511000000001</c:v>
                </c:pt>
                <c:pt idx="580">
                  <c:v>86.242045666666669</c:v>
                </c:pt>
                <c:pt idx="581">
                  <c:v>86.163676000000009</c:v>
                </c:pt>
                <c:pt idx="582">
                  <c:v>86.088934999999992</c:v>
                </c:pt>
                <c:pt idx="583">
                  <c:v>86.015912</c:v>
                </c:pt>
                <c:pt idx="584">
                  <c:v>85.941196666666656</c:v>
                </c:pt>
                <c:pt idx="585">
                  <c:v>85.863553666666647</c:v>
                </c:pt>
                <c:pt idx="586">
                  <c:v>85.784820333333343</c:v>
                </c:pt>
                <c:pt idx="587">
                  <c:v>85.708208333333346</c:v>
                </c:pt>
                <c:pt idx="588">
                  <c:v>85.636473666666674</c:v>
                </c:pt>
                <c:pt idx="589">
                  <c:v>85.571284999999989</c:v>
                </c:pt>
                <c:pt idx="590">
                  <c:v>85.512796666666659</c:v>
                </c:pt>
                <c:pt idx="591">
                  <c:v>85.458806999999993</c:v>
                </c:pt>
                <c:pt idx="592">
                  <c:v>85.404825666666667</c:v>
                </c:pt>
                <c:pt idx="593">
                  <c:v>85.346511000000007</c:v>
                </c:pt>
                <c:pt idx="594">
                  <c:v>85.283108666666664</c:v>
                </c:pt>
                <c:pt idx="595">
                  <c:v>85.218668999999991</c:v>
                </c:pt>
                <c:pt idx="596">
                  <c:v>85.15953433333334</c:v>
                </c:pt>
                <c:pt idx="597">
                  <c:v>85.110055333333335</c:v>
                </c:pt>
                <c:pt idx="598">
                  <c:v>85.069975999999997</c:v>
                </c:pt>
                <c:pt idx="599">
                  <c:v>85.035025333333337</c:v>
                </c:pt>
                <c:pt idx="600">
                  <c:v>84.999599666666668</c:v>
                </c:pt>
                <c:pt idx="601">
                  <c:v>84.959508333333332</c:v>
                </c:pt>
                <c:pt idx="602">
                  <c:v>84.913881333333336</c:v>
                </c:pt>
                <c:pt idx="603">
                  <c:v>84.865457000000006</c:v>
                </c:pt>
                <c:pt idx="604">
                  <c:v>84.818566666666655</c:v>
                </c:pt>
                <c:pt idx="605">
                  <c:v>84.776135999999994</c:v>
                </c:pt>
                <c:pt idx="606">
                  <c:v>84.738457666666662</c:v>
                </c:pt>
                <c:pt idx="607">
                  <c:v>84.704355000000007</c:v>
                </c:pt>
                <c:pt idx="608">
                  <c:v>84.672610000000006</c:v>
                </c:pt>
                <c:pt idx="609">
                  <c:v>84.641730333333342</c:v>
                </c:pt>
                <c:pt idx="610">
                  <c:v>84.608935333333321</c:v>
                </c:pt>
                <c:pt idx="611">
                  <c:v>84.570705999999987</c:v>
                </c:pt>
                <c:pt idx="612">
                  <c:v>84.52480966666667</c:v>
                </c:pt>
                <c:pt idx="613">
                  <c:v>84.471435</c:v>
                </c:pt>
                <c:pt idx="614">
                  <c:v>84.412288000000004</c:v>
                </c:pt>
                <c:pt idx="615">
                  <c:v>84.349277000000001</c:v>
                </c:pt>
                <c:pt idx="616">
                  <c:v>84.284503333333348</c:v>
                </c:pt>
                <c:pt idx="617">
                  <c:v>84.220315333333332</c:v>
                </c:pt>
                <c:pt idx="618">
                  <c:v>84.157740666666669</c:v>
                </c:pt>
                <c:pt idx="619">
                  <c:v>84.095174</c:v>
                </c:pt>
                <c:pt idx="620">
                  <c:v>84.030117666666669</c:v>
                </c:pt>
                <c:pt idx="621">
                  <c:v>83.96247799999999</c:v>
                </c:pt>
                <c:pt idx="622">
                  <c:v>83.894706999999997</c:v>
                </c:pt>
                <c:pt idx="623">
                  <c:v>83.828027000000006</c:v>
                </c:pt>
                <c:pt idx="624">
                  <c:v>83.759938666666656</c:v>
                </c:pt>
                <c:pt idx="625">
                  <c:v>83.686711333333335</c:v>
                </c:pt>
                <c:pt idx="626">
                  <c:v>83.607413999999991</c:v>
                </c:pt>
                <c:pt idx="627">
                  <c:v>83.524268333333339</c:v>
                </c:pt>
                <c:pt idx="628">
                  <c:v>83.439644666666666</c:v>
                </c:pt>
                <c:pt idx="629">
                  <c:v>83.353926999999999</c:v>
                </c:pt>
                <c:pt idx="630">
                  <c:v>83.26565566666666</c:v>
                </c:pt>
                <c:pt idx="631">
                  <c:v>83.172180000000012</c:v>
                </c:pt>
                <c:pt idx="632">
                  <c:v>83.070732000000007</c:v>
                </c:pt>
                <c:pt idx="633">
                  <c:v>82.961146666666664</c:v>
                </c:pt>
                <c:pt idx="634">
                  <c:v>82.848050999999998</c:v>
                </c:pt>
                <c:pt idx="635">
                  <c:v>82.738253333333333</c:v>
                </c:pt>
                <c:pt idx="636">
                  <c:v>82.634554666666673</c:v>
                </c:pt>
                <c:pt idx="637">
                  <c:v>82.533116666666658</c:v>
                </c:pt>
                <c:pt idx="638">
                  <c:v>82.427735333333331</c:v>
                </c:pt>
                <c:pt idx="639">
                  <c:v>82.315933000000015</c:v>
                </c:pt>
                <c:pt idx="640">
                  <c:v>82.20024566666666</c:v>
                </c:pt>
                <c:pt idx="641">
                  <c:v>82.084621999999996</c:v>
                </c:pt>
                <c:pt idx="642">
                  <c:v>81.970824999999991</c:v>
                </c:pt>
                <c:pt idx="643">
                  <c:v>81.857992666666661</c:v>
                </c:pt>
                <c:pt idx="644">
                  <c:v>81.744454333333337</c:v>
                </c:pt>
                <c:pt idx="645">
                  <c:v>81.629543333333331</c:v>
                </c:pt>
                <c:pt idx="646">
                  <c:v>81.514173</c:v>
                </c:pt>
                <c:pt idx="647">
                  <c:v>81.400187333333335</c:v>
                </c:pt>
                <c:pt idx="648">
                  <c:v>81.289461333333335</c:v>
                </c:pt>
                <c:pt idx="649">
                  <c:v>81.183405666666673</c:v>
                </c:pt>
                <c:pt idx="650">
                  <c:v>81.082621333333336</c:v>
                </c:pt>
                <c:pt idx="651">
                  <c:v>80.986525</c:v>
                </c:pt>
                <c:pt idx="652">
                  <c:v>80.893869666666674</c:v>
                </c:pt>
                <c:pt idx="653">
                  <c:v>80.804410333333337</c:v>
                </c:pt>
                <c:pt idx="654">
                  <c:v>80.719725999999994</c:v>
                </c:pt>
                <c:pt idx="655">
                  <c:v>80.641671000000002</c:v>
                </c:pt>
                <c:pt idx="656">
                  <c:v>80.57056266666666</c:v>
                </c:pt>
                <c:pt idx="657">
                  <c:v>80.505890000000008</c:v>
                </c:pt>
                <c:pt idx="658">
                  <c:v>80.448198333333323</c:v>
                </c:pt>
                <c:pt idx="659">
                  <c:v>80.398555999999999</c:v>
                </c:pt>
                <c:pt idx="660">
                  <c:v>80.356080000000006</c:v>
                </c:pt>
                <c:pt idx="661">
                  <c:v>80.317783000000006</c:v>
                </c:pt>
                <c:pt idx="662">
                  <c:v>80.281726333333339</c:v>
                </c:pt>
                <c:pt idx="663">
                  <c:v>80.249335333333349</c:v>
                </c:pt>
                <c:pt idx="664">
                  <c:v>80.223889</c:v>
                </c:pt>
                <c:pt idx="665">
                  <c:v>80.207420333333332</c:v>
                </c:pt>
                <c:pt idx="666">
                  <c:v>80.199628333333337</c:v>
                </c:pt>
                <c:pt idx="667">
                  <c:v>80.199034999999995</c:v>
                </c:pt>
                <c:pt idx="668">
                  <c:v>80.204462333333325</c:v>
                </c:pt>
                <c:pt idx="669">
                  <c:v>80.215767666666679</c:v>
                </c:pt>
                <c:pt idx="670">
                  <c:v>80.233355666666668</c:v>
                </c:pt>
                <c:pt idx="671">
                  <c:v>80.256643333333329</c:v>
                </c:pt>
                <c:pt idx="672">
                  <c:v>80.283429999999996</c:v>
                </c:pt>
                <c:pt idx="673">
                  <c:v>80.311879999999988</c:v>
                </c:pt>
                <c:pt idx="674">
                  <c:v>80.342887000000005</c:v>
                </c:pt>
                <c:pt idx="675">
                  <c:v>80.378943333333339</c:v>
                </c:pt>
                <c:pt idx="676">
                  <c:v>80.420543000000009</c:v>
                </c:pt>
                <c:pt idx="677">
                  <c:v>80.465196333333338</c:v>
                </c:pt>
                <c:pt idx="678">
                  <c:v>80.51024000000001</c:v>
                </c:pt>
                <c:pt idx="679">
                  <c:v>80.554740999999993</c:v>
                </c:pt>
                <c:pt idx="680">
                  <c:v>80.598018666666675</c:v>
                </c:pt>
                <c:pt idx="681">
                  <c:v>80.638480000000001</c:v>
                </c:pt>
                <c:pt idx="682">
                  <c:v>80.675758666666667</c:v>
                </c:pt>
                <c:pt idx="683">
                  <c:v>80.712569666666667</c:v>
                </c:pt>
                <c:pt idx="684">
                  <c:v>80.75199666666667</c:v>
                </c:pt>
                <c:pt idx="685">
                  <c:v>80.793069333333335</c:v>
                </c:pt>
                <c:pt idx="686">
                  <c:v>80.830933333333334</c:v>
                </c:pt>
                <c:pt idx="687">
                  <c:v>80.86192033333333</c:v>
                </c:pt>
                <c:pt idx="688">
                  <c:v>80.887083333333337</c:v>
                </c:pt>
                <c:pt idx="689">
                  <c:v>80.91000733333334</c:v>
                </c:pt>
                <c:pt idx="690">
                  <c:v>80.932189666666659</c:v>
                </c:pt>
                <c:pt idx="691">
                  <c:v>80.951662666666664</c:v>
                </c:pt>
                <c:pt idx="692">
                  <c:v>80.96569066666666</c:v>
                </c:pt>
                <c:pt idx="693">
                  <c:v>80.973587000000009</c:v>
                </c:pt>
                <c:pt idx="694">
                  <c:v>80.976792000000003</c:v>
                </c:pt>
                <c:pt idx="695">
                  <c:v>80.977529333333337</c:v>
                </c:pt>
                <c:pt idx="696">
                  <c:v>80.978295666666668</c:v>
                </c:pt>
                <c:pt idx="697">
                  <c:v>80.981503999999987</c:v>
                </c:pt>
                <c:pt idx="698">
                  <c:v>80.987612666666664</c:v>
                </c:pt>
                <c:pt idx="699">
                  <c:v>80.993391666666668</c:v>
                </c:pt>
                <c:pt idx="700">
                  <c:v>80.994106666666667</c:v>
                </c:pt>
                <c:pt idx="701">
                  <c:v>80.988934333333333</c:v>
                </c:pt>
                <c:pt idx="702">
                  <c:v>80.983093666666662</c:v>
                </c:pt>
                <c:pt idx="703">
                  <c:v>80.982808333333324</c:v>
                </c:pt>
                <c:pt idx="704">
                  <c:v>80.988664</c:v>
                </c:pt>
                <c:pt idx="705">
                  <c:v>80.995933666666659</c:v>
                </c:pt>
                <c:pt idx="706">
                  <c:v>81.001269666666659</c:v>
                </c:pt>
                <c:pt idx="707">
                  <c:v>81.006805999999997</c:v>
                </c:pt>
                <c:pt idx="708">
                  <c:v>81.016888000000009</c:v>
                </c:pt>
                <c:pt idx="709">
                  <c:v>81.03243066666667</c:v>
                </c:pt>
                <c:pt idx="710">
                  <c:v>81.050199000000006</c:v>
                </c:pt>
                <c:pt idx="711">
                  <c:v>81.06703766666665</c:v>
                </c:pt>
                <c:pt idx="712">
                  <c:v>81.083189666666669</c:v>
                </c:pt>
                <c:pt idx="713">
                  <c:v>81.101138000000006</c:v>
                </c:pt>
                <c:pt idx="714">
                  <c:v>81.121883666666676</c:v>
                </c:pt>
                <c:pt idx="715">
                  <c:v>81.143086666666662</c:v>
                </c:pt>
                <c:pt idx="716">
                  <c:v>81.161370666666656</c:v>
                </c:pt>
                <c:pt idx="717">
                  <c:v>81.17648366666667</c:v>
                </c:pt>
                <c:pt idx="718">
                  <c:v>81.192480000000003</c:v>
                </c:pt>
                <c:pt idx="719">
                  <c:v>81.214371666666679</c:v>
                </c:pt>
                <c:pt idx="720">
                  <c:v>81.244334666666674</c:v>
                </c:pt>
                <c:pt idx="721">
                  <c:v>81.28171566666667</c:v>
                </c:pt>
                <c:pt idx="722">
                  <c:v>81.325352666666674</c:v>
                </c:pt>
                <c:pt idx="723">
                  <c:v>81.374104333333335</c:v>
                </c:pt>
                <c:pt idx="724">
                  <c:v>81.425501666666676</c:v>
                </c:pt>
                <c:pt idx="725">
                  <c:v>81.475942666666654</c:v>
                </c:pt>
                <c:pt idx="726">
                  <c:v>81.523333666666659</c:v>
                </c:pt>
                <c:pt idx="727">
                  <c:v>81.569173666666657</c:v>
                </c:pt>
                <c:pt idx="728">
                  <c:v>81.617873333333335</c:v>
                </c:pt>
                <c:pt idx="729">
                  <c:v>81.674193666666667</c:v>
                </c:pt>
                <c:pt idx="730">
                  <c:v>81.740403999999998</c:v>
                </c:pt>
                <c:pt idx="731">
                  <c:v>81.814586000000006</c:v>
                </c:pt>
                <c:pt idx="732">
                  <c:v>81.891968000000006</c:v>
                </c:pt>
                <c:pt idx="733">
                  <c:v>81.968899000000008</c:v>
                </c:pt>
                <c:pt idx="734">
                  <c:v>82.045055000000005</c:v>
                </c:pt>
                <c:pt idx="735">
                  <c:v>82.121167666666665</c:v>
                </c:pt>
                <c:pt idx="736">
                  <c:v>82.19645766666666</c:v>
                </c:pt>
                <c:pt idx="737">
                  <c:v>82.270778666666672</c:v>
                </c:pt>
                <c:pt idx="738">
                  <c:v>82.34813033333333</c:v>
                </c:pt>
                <c:pt idx="739">
                  <c:v>82.434329666666656</c:v>
                </c:pt>
                <c:pt idx="740">
                  <c:v>82.530371666666667</c:v>
                </c:pt>
                <c:pt idx="741">
                  <c:v>82.630814999999998</c:v>
                </c:pt>
                <c:pt idx="742">
                  <c:v>82.729862666666676</c:v>
                </c:pt>
                <c:pt idx="743">
                  <c:v>82.826676666666671</c:v>
                </c:pt>
                <c:pt idx="744">
                  <c:v>82.923381333333339</c:v>
                </c:pt>
                <c:pt idx="745">
                  <c:v>83.020462333333342</c:v>
                </c:pt>
                <c:pt idx="746">
                  <c:v>83.116704666666649</c:v>
                </c:pt>
                <c:pt idx="747">
                  <c:v>83.212266666666665</c:v>
                </c:pt>
                <c:pt idx="748">
                  <c:v>83.308978333333343</c:v>
                </c:pt>
                <c:pt idx="749">
                  <c:v>83.407618666666664</c:v>
                </c:pt>
                <c:pt idx="750">
                  <c:v>83.506832666666654</c:v>
                </c:pt>
                <c:pt idx="751">
                  <c:v>83.60491966666666</c:v>
                </c:pt>
                <c:pt idx="752">
                  <c:v>83.701328000000004</c:v>
                </c:pt>
                <c:pt idx="753">
                  <c:v>83.796210333333335</c:v>
                </c:pt>
                <c:pt idx="754">
                  <c:v>83.88971500000001</c:v>
                </c:pt>
                <c:pt idx="755">
                  <c:v>83.982289666666674</c:v>
                </c:pt>
                <c:pt idx="756">
                  <c:v>84.074848000000003</c:v>
                </c:pt>
                <c:pt idx="757">
                  <c:v>84.167881000000008</c:v>
                </c:pt>
                <c:pt idx="758">
                  <c:v>84.260688999999999</c:v>
                </c:pt>
                <c:pt idx="759">
                  <c:v>84.351967333333334</c:v>
                </c:pt>
                <c:pt idx="760">
                  <c:v>84.441157000000004</c:v>
                </c:pt>
                <c:pt idx="761">
                  <c:v>84.529135666666662</c:v>
                </c:pt>
                <c:pt idx="762">
                  <c:v>84.617533000000009</c:v>
                </c:pt>
                <c:pt idx="763">
                  <c:v>84.707359333333329</c:v>
                </c:pt>
                <c:pt idx="764">
                  <c:v>84.798316</c:v>
                </c:pt>
                <c:pt idx="765">
                  <c:v>84.88942466666667</c:v>
                </c:pt>
                <c:pt idx="766">
                  <c:v>84.980264333333324</c:v>
                </c:pt>
                <c:pt idx="767">
                  <c:v>85.071574999999996</c:v>
                </c:pt>
                <c:pt idx="768">
                  <c:v>85.164640666666671</c:v>
                </c:pt>
                <c:pt idx="769">
                  <c:v>85.259861999999998</c:v>
                </c:pt>
                <c:pt idx="770">
                  <c:v>85.355776666666657</c:v>
                </c:pt>
                <c:pt idx="771">
                  <c:v>85.449788333333345</c:v>
                </c:pt>
                <c:pt idx="772">
                  <c:v>85.540396333333334</c:v>
                </c:pt>
                <c:pt idx="773">
                  <c:v>85.628682000000012</c:v>
                </c:pt>
                <c:pt idx="774">
                  <c:v>85.717139666666682</c:v>
                </c:pt>
                <c:pt idx="775">
                  <c:v>85.807244666666676</c:v>
                </c:pt>
                <c:pt idx="776">
                  <c:v>85.898809333333318</c:v>
                </c:pt>
                <c:pt idx="777">
                  <c:v>85.991220666666663</c:v>
                </c:pt>
                <c:pt idx="778">
                  <c:v>86.083836333333338</c:v>
                </c:pt>
                <c:pt idx="779">
                  <c:v>86.174931000000001</c:v>
                </c:pt>
                <c:pt idx="780">
                  <c:v>86.261946666666674</c:v>
                </c:pt>
                <c:pt idx="781">
                  <c:v>86.344194000000002</c:v>
                </c:pt>
                <c:pt idx="782">
                  <c:v>86.424564999999987</c:v>
                </c:pt>
                <c:pt idx="783">
                  <c:v>86.507435000000001</c:v>
                </c:pt>
                <c:pt idx="784">
                  <c:v>86.595190000000002</c:v>
                </c:pt>
                <c:pt idx="785">
                  <c:v>86.686988333333332</c:v>
                </c:pt>
                <c:pt idx="786">
                  <c:v>86.779729666666682</c:v>
                </c:pt>
                <c:pt idx="787">
                  <c:v>86.869516999999988</c:v>
                </c:pt>
                <c:pt idx="788">
                  <c:v>86.953434333333334</c:v>
                </c:pt>
                <c:pt idx="789">
                  <c:v>87.031496333333337</c:v>
                </c:pt>
                <c:pt idx="790">
                  <c:v>87.106899999999996</c:v>
                </c:pt>
                <c:pt idx="791">
                  <c:v>87.183678666666651</c:v>
                </c:pt>
                <c:pt idx="792">
                  <c:v>87.264325999999997</c:v>
                </c:pt>
                <c:pt idx="793">
                  <c:v>87.349870666666661</c:v>
                </c:pt>
                <c:pt idx="794">
                  <c:v>87.440420666666668</c:v>
                </c:pt>
                <c:pt idx="795">
                  <c:v>87.533648000000014</c:v>
                </c:pt>
                <c:pt idx="796">
                  <c:v>87.623887666666675</c:v>
                </c:pt>
                <c:pt idx="797">
                  <c:v>87.705817333333343</c:v>
                </c:pt>
                <c:pt idx="798">
                  <c:v>87.780060000000006</c:v>
                </c:pt>
                <c:pt idx="799">
                  <c:v>87.85357866666665</c:v>
                </c:pt>
                <c:pt idx="800">
                  <c:v>87.933389666666685</c:v>
                </c:pt>
                <c:pt idx="801">
                  <c:v>88.020264666666662</c:v>
                </c:pt>
                <c:pt idx="802">
                  <c:v>88.108788000000004</c:v>
                </c:pt>
                <c:pt idx="803">
                  <c:v>88.192890666666656</c:v>
                </c:pt>
                <c:pt idx="804">
                  <c:v>88.270972999999984</c:v>
                </c:pt>
                <c:pt idx="805">
                  <c:v>88.34638866666667</c:v>
                </c:pt>
                <c:pt idx="806">
                  <c:v>88.424024333333321</c:v>
                </c:pt>
                <c:pt idx="807">
                  <c:v>88.506480666666675</c:v>
                </c:pt>
                <c:pt idx="808">
                  <c:v>88.592541999999995</c:v>
                </c:pt>
                <c:pt idx="809">
                  <c:v>88.678439333333344</c:v>
                </c:pt>
                <c:pt idx="810">
                  <c:v>88.760618333333341</c:v>
                </c:pt>
                <c:pt idx="811">
                  <c:v>88.83808333333333</c:v>
                </c:pt>
                <c:pt idx="812">
                  <c:v>88.912867666666671</c:v>
                </c:pt>
                <c:pt idx="813">
                  <c:v>88.988153333333344</c:v>
                </c:pt>
                <c:pt idx="814">
                  <c:v>89.065303666666679</c:v>
                </c:pt>
                <c:pt idx="815">
                  <c:v>89.142814333333334</c:v>
                </c:pt>
                <c:pt idx="816">
                  <c:v>89.218788000000018</c:v>
                </c:pt>
                <c:pt idx="817">
                  <c:v>89.293850333333339</c:v>
                </c:pt>
                <c:pt idx="818">
                  <c:v>89.370091666666667</c:v>
                </c:pt>
                <c:pt idx="819">
                  <c:v>89.447397000000009</c:v>
                </c:pt>
                <c:pt idx="820">
                  <c:v>89.523128666666665</c:v>
                </c:pt>
                <c:pt idx="821">
                  <c:v>89.596369333333328</c:v>
                </c:pt>
                <c:pt idx="822">
                  <c:v>89.670495666666667</c:v>
                </c:pt>
                <c:pt idx="823">
                  <c:v>89.749512999999993</c:v>
                </c:pt>
                <c:pt idx="824">
                  <c:v>89.833080999999993</c:v>
                </c:pt>
                <c:pt idx="825">
                  <c:v>89.917309000000003</c:v>
                </c:pt>
                <c:pt idx="826">
                  <c:v>89.999504333333334</c:v>
                </c:pt>
                <c:pt idx="827">
                  <c:v>90.080021666666667</c:v>
                </c:pt>
                <c:pt idx="828">
                  <c:v>90.159839999999988</c:v>
                </c:pt>
                <c:pt idx="829">
                  <c:v>90.238281999999984</c:v>
                </c:pt>
                <c:pt idx="830">
                  <c:v>90.313579666666669</c:v>
                </c:pt>
                <c:pt idx="831">
                  <c:v>90.384659333333332</c:v>
                </c:pt>
                <c:pt idx="832">
                  <c:v>90.452238000000008</c:v>
                </c:pt>
                <c:pt idx="833">
                  <c:v>90.519102999999987</c:v>
                </c:pt>
                <c:pt idx="834">
                  <c:v>90.589148333333313</c:v>
                </c:pt>
                <c:pt idx="835">
                  <c:v>90.664765333333335</c:v>
                </c:pt>
                <c:pt idx="836">
                  <c:v>90.744636666666665</c:v>
                </c:pt>
                <c:pt idx="837">
                  <c:v>90.824721333333329</c:v>
                </c:pt>
                <c:pt idx="838">
                  <c:v>90.901662999999999</c:v>
                </c:pt>
                <c:pt idx="839">
                  <c:v>90.974985333333336</c:v>
                </c:pt>
                <c:pt idx="840">
                  <c:v>91.04655266666667</c:v>
                </c:pt>
                <c:pt idx="841">
                  <c:v>91.11878333333334</c:v>
                </c:pt>
                <c:pt idx="842">
                  <c:v>91.192951333333326</c:v>
                </c:pt>
                <c:pt idx="843">
                  <c:v>91.267873333333341</c:v>
                </c:pt>
                <c:pt idx="844">
                  <c:v>91.34018300000001</c:v>
                </c:pt>
                <c:pt idx="845">
                  <c:v>91.407196666666664</c:v>
                </c:pt>
                <c:pt idx="846">
                  <c:v>91.470098666666672</c:v>
                </c:pt>
                <c:pt idx="847">
                  <c:v>91.533561333333338</c:v>
                </c:pt>
                <c:pt idx="848">
                  <c:v>91.601669333333334</c:v>
                </c:pt>
                <c:pt idx="849">
                  <c:v>91.674525000000003</c:v>
                </c:pt>
                <c:pt idx="850">
                  <c:v>91.748998333333319</c:v>
                </c:pt>
                <c:pt idx="851">
                  <c:v>91.822205333333343</c:v>
                </c:pt>
                <c:pt idx="852">
                  <c:v>91.893845999999996</c:v>
                </c:pt>
                <c:pt idx="853">
                  <c:v>91.965621333333331</c:v>
                </c:pt>
                <c:pt idx="854">
                  <c:v>92.039082000000008</c:v>
                </c:pt>
                <c:pt idx="855">
                  <c:v>92.114323333333346</c:v>
                </c:pt>
                <c:pt idx="856">
                  <c:v>92.190544333333335</c:v>
                </c:pt>
                <c:pt idx="857">
                  <c:v>92.267293000000009</c:v>
                </c:pt>
                <c:pt idx="858">
                  <c:v>92.344706333333349</c:v>
                </c:pt>
                <c:pt idx="859">
                  <c:v>92.422831999999985</c:v>
                </c:pt>
                <c:pt idx="860">
                  <c:v>92.501457000000002</c:v>
                </c:pt>
                <c:pt idx="861">
                  <c:v>92.580537666666658</c:v>
                </c:pt>
                <c:pt idx="862">
                  <c:v>92.659990333333326</c:v>
                </c:pt>
                <c:pt idx="863">
                  <c:v>92.738991333333345</c:v>
                </c:pt>
                <c:pt idx="864">
                  <c:v>92.816573333333324</c:v>
                </c:pt>
                <c:pt idx="865">
                  <c:v>92.893342333333337</c:v>
                </c:pt>
                <c:pt idx="866">
                  <c:v>92.971606333333341</c:v>
                </c:pt>
                <c:pt idx="867">
                  <c:v>93.052982</c:v>
                </c:pt>
                <c:pt idx="868">
                  <c:v>93.136520666666669</c:v>
                </c:pt>
                <c:pt idx="869">
                  <c:v>93.219904666666665</c:v>
                </c:pt>
                <c:pt idx="870">
                  <c:v>93.301687333333348</c:v>
                </c:pt>
                <c:pt idx="871">
                  <c:v>93.381666999999993</c:v>
                </c:pt>
                <c:pt idx="872">
                  <c:v>93.460173000000012</c:v>
                </c:pt>
                <c:pt idx="873">
                  <c:v>93.538082666666654</c:v>
                </c:pt>
                <c:pt idx="874">
                  <c:v>93.616785000000007</c:v>
                </c:pt>
                <c:pt idx="875">
                  <c:v>93.697040000000001</c:v>
                </c:pt>
                <c:pt idx="876">
                  <c:v>93.778233333333333</c:v>
                </c:pt>
                <c:pt idx="877">
                  <c:v>93.859195</c:v>
                </c:pt>
                <c:pt idx="878">
                  <c:v>93.938717999999994</c:v>
                </c:pt>
                <c:pt idx="879">
                  <c:v>94.014606333333333</c:v>
                </c:pt>
                <c:pt idx="880">
                  <c:v>94.083948000000007</c:v>
                </c:pt>
                <c:pt idx="881">
                  <c:v>94.146298000000002</c:v>
                </c:pt>
                <c:pt idx="882">
                  <c:v>94.205857333333327</c:v>
                </c:pt>
                <c:pt idx="883">
                  <c:v>94.268199333333328</c:v>
                </c:pt>
                <c:pt idx="884">
                  <c:v>94.33443033333333</c:v>
                </c:pt>
                <c:pt idx="885">
                  <c:v>94.400139666666675</c:v>
                </c:pt>
                <c:pt idx="886">
                  <c:v>94.460180999999992</c:v>
                </c:pt>
                <c:pt idx="887">
                  <c:v>94.512732666666651</c:v>
                </c:pt>
                <c:pt idx="888">
                  <c:v>94.55872566666666</c:v>
                </c:pt>
                <c:pt idx="889">
                  <c:v>94.599805000000003</c:v>
                </c:pt>
                <c:pt idx="890">
                  <c:v>94.638275000000007</c:v>
                </c:pt>
                <c:pt idx="891">
                  <c:v>94.677438333333328</c:v>
                </c:pt>
                <c:pt idx="892">
                  <c:v>94.719792666666663</c:v>
                </c:pt>
                <c:pt idx="893">
                  <c:v>94.764651999999998</c:v>
                </c:pt>
                <c:pt idx="894">
                  <c:v>94.808522999999994</c:v>
                </c:pt>
                <c:pt idx="895">
                  <c:v>94.848334000000008</c:v>
                </c:pt>
                <c:pt idx="896">
                  <c:v>94.884380000000007</c:v>
                </c:pt>
                <c:pt idx="897">
                  <c:v>94.920227333333344</c:v>
                </c:pt>
                <c:pt idx="898">
                  <c:v>94.959300333333331</c:v>
                </c:pt>
                <c:pt idx="899">
                  <c:v>95.000797999999989</c:v>
                </c:pt>
                <c:pt idx="900">
                  <c:v>95.039365333333322</c:v>
                </c:pt>
                <c:pt idx="901">
                  <c:v>95.070217</c:v>
                </c:pt>
                <c:pt idx="902">
                  <c:v>95.094788666666673</c:v>
                </c:pt>
                <c:pt idx="903">
                  <c:v>95.120253000000005</c:v>
                </c:pt>
                <c:pt idx="904">
                  <c:v>95.152667333333341</c:v>
                </c:pt>
                <c:pt idx="905">
                  <c:v>95.19094033333333</c:v>
                </c:pt>
                <c:pt idx="906">
                  <c:v>95.228470999999999</c:v>
                </c:pt>
                <c:pt idx="907">
                  <c:v>95.260231333333323</c:v>
                </c:pt>
                <c:pt idx="908">
                  <c:v>95.286804333333336</c:v>
                </c:pt>
                <c:pt idx="909">
                  <c:v>95.311991999999989</c:v>
                </c:pt>
                <c:pt idx="910">
                  <c:v>95.338534666666661</c:v>
                </c:pt>
                <c:pt idx="911">
                  <c:v>95.366976333333312</c:v>
                </c:pt>
                <c:pt idx="912">
                  <c:v>95.397138333333331</c:v>
                </c:pt>
                <c:pt idx="913">
                  <c:v>95.428556333333333</c:v>
                </c:pt>
                <c:pt idx="914">
                  <c:v>95.459388999999987</c:v>
                </c:pt>
                <c:pt idx="915">
                  <c:v>95.486874333333333</c:v>
                </c:pt>
                <c:pt idx="916">
                  <c:v>95.510207666666659</c:v>
                </c:pt>
                <c:pt idx="917">
                  <c:v>95.532054000000002</c:v>
                </c:pt>
                <c:pt idx="918">
                  <c:v>95.555694000000017</c:v>
                </c:pt>
                <c:pt idx="919">
                  <c:v>95.5809</c:v>
                </c:pt>
                <c:pt idx="920">
                  <c:v>95.604378999999994</c:v>
                </c:pt>
                <c:pt idx="921">
                  <c:v>95.624744000000007</c:v>
                </c:pt>
                <c:pt idx="922">
                  <c:v>95.645250999999988</c:v>
                </c:pt>
                <c:pt idx="923">
                  <c:v>95.670342333333338</c:v>
                </c:pt>
                <c:pt idx="924">
                  <c:v>95.700692666666669</c:v>
                </c:pt>
                <c:pt idx="925">
                  <c:v>95.733219000000005</c:v>
                </c:pt>
                <c:pt idx="926">
                  <c:v>95.765194666666659</c:v>
                </c:pt>
                <c:pt idx="927">
                  <c:v>95.796514333333334</c:v>
                </c:pt>
                <c:pt idx="928">
                  <c:v>95.82795800000001</c:v>
                </c:pt>
                <c:pt idx="929">
                  <c:v>95.858972666666659</c:v>
                </c:pt>
                <c:pt idx="930">
                  <c:v>95.888087333333331</c:v>
                </c:pt>
                <c:pt idx="931">
                  <c:v>95.914547000000013</c:v>
                </c:pt>
                <c:pt idx="932">
                  <c:v>95.938720666666654</c:v>
                </c:pt>
                <c:pt idx="933">
                  <c:v>95.961572333333336</c:v>
                </c:pt>
                <c:pt idx="934">
                  <c:v>95.984482666666665</c:v>
                </c:pt>
                <c:pt idx="935">
                  <c:v>96.008865666666679</c:v>
                </c:pt>
                <c:pt idx="936">
                  <c:v>96.034795999999986</c:v>
                </c:pt>
                <c:pt idx="937">
                  <c:v>96.060236333333322</c:v>
                </c:pt>
                <c:pt idx="938">
                  <c:v>96.08266766666668</c:v>
                </c:pt>
                <c:pt idx="939">
                  <c:v>96.101563666666678</c:v>
                </c:pt>
                <c:pt idx="940">
                  <c:v>96.118645999999998</c:v>
                </c:pt>
                <c:pt idx="941">
                  <c:v>96.135784999999998</c:v>
                </c:pt>
                <c:pt idx="942">
                  <c:v>96.153418666666667</c:v>
                </c:pt>
                <c:pt idx="943">
                  <c:v>96.17105633333334</c:v>
                </c:pt>
                <c:pt idx="944">
                  <c:v>96.188306666666676</c:v>
                </c:pt>
                <c:pt idx="945">
                  <c:v>96.204920000000016</c:v>
                </c:pt>
                <c:pt idx="946">
                  <c:v>96.220766333333344</c:v>
                </c:pt>
                <c:pt idx="947">
                  <c:v>96.236535666666668</c:v>
                </c:pt>
                <c:pt idx="948">
                  <c:v>96.253688666666662</c:v>
                </c:pt>
                <c:pt idx="949">
                  <c:v>96.272736666666674</c:v>
                </c:pt>
                <c:pt idx="950">
                  <c:v>96.292019333333329</c:v>
                </c:pt>
                <c:pt idx="951">
                  <c:v>96.309189333333336</c:v>
                </c:pt>
                <c:pt idx="952">
                  <c:v>96.323570000000004</c:v>
                </c:pt>
                <c:pt idx="953">
                  <c:v>96.336072333333334</c:v>
                </c:pt>
                <c:pt idx="954">
                  <c:v>96.347480666666669</c:v>
                </c:pt>
                <c:pt idx="955">
                  <c:v>96.358529666666684</c:v>
                </c:pt>
                <c:pt idx="956">
                  <c:v>96.371223333333333</c:v>
                </c:pt>
                <c:pt idx="957">
                  <c:v>96.387557666666666</c:v>
                </c:pt>
                <c:pt idx="958">
                  <c:v>96.406244000000001</c:v>
                </c:pt>
                <c:pt idx="959">
                  <c:v>96.422929999999994</c:v>
                </c:pt>
                <c:pt idx="960">
                  <c:v>96.435111666666671</c:v>
                </c:pt>
                <c:pt idx="961">
                  <c:v>96.44497299999999</c:v>
                </c:pt>
                <c:pt idx="962">
                  <c:v>96.455506666666679</c:v>
                </c:pt>
                <c:pt idx="963">
                  <c:v>96.46552366666667</c:v>
                </c:pt>
                <c:pt idx="964">
                  <c:v>96.471317999999997</c:v>
                </c:pt>
                <c:pt idx="965">
                  <c:v>96.472728000000004</c:v>
                </c:pt>
                <c:pt idx="966">
                  <c:v>96.474638333333345</c:v>
                </c:pt>
                <c:pt idx="967">
                  <c:v>96.48172666666666</c:v>
                </c:pt>
                <c:pt idx="968">
                  <c:v>96.493619666666675</c:v>
                </c:pt>
                <c:pt idx="969">
                  <c:v>96.506162000000003</c:v>
                </c:pt>
                <c:pt idx="970">
                  <c:v>96.515924666666663</c:v>
                </c:pt>
                <c:pt idx="971">
                  <c:v>96.522457999999986</c:v>
                </c:pt>
                <c:pt idx="972">
                  <c:v>96.527366000000015</c:v>
                </c:pt>
                <c:pt idx="973">
                  <c:v>96.532472666666663</c:v>
                </c:pt>
                <c:pt idx="974">
                  <c:v>96.538313666666667</c:v>
                </c:pt>
                <c:pt idx="975">
                  <c:v>96.543852666666666</c:v>
                </c:pt>
                <c:pt idx="976">
                  <c:v>96.54848299999999</c:v>
                </c:pt>
                <c:pt idx="977">
                  <c:v>96.554502999999997</c:v>
                </c:pt>
                <c:pt idx="978">
                  <c:v>96.566027333333338</c:v>
                </c:pt>
                <c:pt idx="979">
                  <c:v>96.584502000000001</c:v>
                </c:pt>
                <c:pt idx="980">
                  <c:v>96.606526999999986</c:v>
                </c:pt>
                <c:pt idx="981">
                  <c:v>96.627240666666651</c:v>
                </c:pt>
                <c:pt idx="982">
                  <c:v>96.644946000000004</c:v>
                </c:pt>
                <c:pt idx="983">
                  <c:v>96.661259666666652</c:v>
                </c:pt>
                <c:pt idx="984">
                  <c:v>96.677616333333333</c:v>
                </c:pt>
                <c:pt idx="985">
                  <c:v>96.693177333333324</c:v>
                </c:pt>
                <c:pt idx="986">
                  <c:v>96.705912333333345</c:v>
                </c:pt>
                <c:pt idx="987">
                  <c:v>96.714502333333328</c:v>
                </c:pt>
                <c:pt idx="988">
                  <c:v>96.719306666666668</c:v>
                </c:pt>
                <c:pt idx="989">
                  <c:v>96.722538333333333</c:v>
                </c:pt>
                <c:pt idx="990">
                  <c:v>96.727382333333324</c:v>
                </c:pt>
                <c:pt idx="991">
                  <c:v>96.735700666666659</c:v>
                </c:pt>
                <c:pt idx="992">
                  <c:v>96.746157666666662</c:v>
                </c:pt>
                <c:pt idx="993">
                  <c:v>96.75510100000001</c:v>
                </c:pt>
                <c:pt idx="994">
                  <c:v>96.759627000000009</c:v>
                </c:pt>
                <c:pt idx="995">
                  <c:v>96.759780666666657</c:v>
                </c:pt>
                <c:pt idx="996">
                  <c:v>96.758107333333328</c:v>
                </c:pt>
                <c:pt idx="997">
                  <c:v>96.757583999999994</c:v>
                </c:pt>
                <c:pt idx="998">
                  <c:v>96.759945000000002</c:v>
                </c:pt>
                <c:pt idx="999">
                  <c:v>96.76525500000001</c:v>
                </c:pt>
                <c:pt idx="1000">
                  <c:v>96.772451000000004</c:v>
                </c:pt>
                <c:pt idx="1001">
                  <c:v>96.780244999999994</c:v>
                </c:pt>
                <c:pt idx="1002">
                  <c:v>96.787781666666675</c:v>
                </c:pt>
                <c:pt idx="1003">
                  <c:v>96.794826</c:v>
                </c:pt>
                <c:pt idx="1004">
                  <c:v>96.801674333333338</c:v>
                </c:pt>
                <c:pt idx="1005">
                  <c:v>96.80877333333332</c:v>
                </c:pt>
                <c:pt idx="1006">
                  <c:v>96.81574466666666</c:v>
                </c:pt>
                <c:pt idx="1007">
                  <c:v>96.820349666666672</c:v>
                </c:pt>
                <c:pt idx="1008">
                  <c:v>96.818689000000006</c:v>
                </c:pt>
                <c:pt idx="1009">
                  <c:v>96.806734333333338</c:v>
                </c:pt>
                <c:pt idx="1010">
                  <c:v>96.781710666666683</c:v>
                </c:pt>
                <c:pt idx="1011">
                  <c:v>96.742731333333339</c:v>
                </c:pt>
                <c:pt idx="1012">
                  <c:v>96.691697333333323</c:v>
                </c:pt>
                <c:pt idx="1013">
                  <c:v>96.634389666666664</c:v>
                </c:pt>
                <c:pt idx="1014">
                  <c:v>96.579588000000001</c:v>
                </c:pt>
                <c:pt idx="1015">
                  <c:v>96.535146999999995</c:v>
                </c:pt>
                <c:pt idx="1016">
                  <c:v>96.503797666666671</c:v>
                </c:pt>
                <c:pt idx="1017">
                  <c:v>96.482225000000014</c:v>
                </c:pt>
                <c:pt idx="1018">
                  <c:v>96.463907000000006</c:v>
                </c:pt>
                <c:pt idx="1019">
                  <c:v>96.443150000000003</c:v>
                </c:pt>
                <c:pt idx="1020">
                  <c:v>96.418101666666658</c:v>
                </c:pt>
                <c:pt idx="1021">
                  <c:v>96.391505000000009</c:v>
                </c:pt>
                <c:pt idx="1022">
                  <c:v>96.368476333333334</c:v>
                </c:pt>
                <c:pt idx="1023">
                  <c:v>96.352085000000002</c:v>
                </c:pt>
                <c:pt idx="1024">
                  <c:v>96.340147666666667</c:v>
                </c:pt>
                <c:pt idx="1025">
                  <c:v>96.326676333333339</c:v>
                </c:pt>
                <c:pt idx="1026">
                  <c:v>96.307237999999998</c:v>
                </c:pt>
                <c:pt idx="1027">
                  <c:v>96.283249666666663</c:v>
                </c:pt>
                <c:pt idx="1028">
                  <c:v>96.261108666666658</c:v>
                </c:pt>
                <c:pt idx="1029">
                  <c:v>96.24695633333333</c:v>
                </c:pt>
                <c:pt idx="1030">
                  <c:v>96.241961000000003</c:v>
                </c:pt>
                <c:pt idx="1031">
                  <c:v>96.242389333333335</c:v>
                </c:pt>
                <c:pt idx="1032">
                  <c:v>96.244216666666674</c:v>
                </c:pt>
                <c:pt idx="1033">
                  <c:v>96.247513666666677</c:v>
                </c:pt>
                <c:pt idx="1034">
                  <c:v>96.255795333333324</c:v>
                </c:pt>
                <c:pt idx="1035">
                  <c:v>96.271005333333335</c:v>
                </c:pt>
                <c:pt idx="1036">
                  <c:v>96.289891666666676</c:v>
                </c:pt>
                <c:pt idx="1037">
                  <c:v>96.305570333333335</c:v>
                </c:pt>
                <c:pt idx="1038">
                  <c:v>96.311791000000014</c:v>
                </c:pt>
                <c:pt idx="1039">
                  <c:v>96.305263333333343</c:v>
                </c:pt>
                <c:pt idx="1040">
                  <c:v>96.284920999999997</c:v>
                </c:pt>
                <c:pt idx="1041">
                  <c:v>96.250396000000009</c:v>
                </c:pt>
                <c:pt idx="1042">
                  <c:v>96.201113666666672</c:v>
                </c:pt>
                <c:pt idx="1043">
                  <c:v>96.135646000000008</c:v>
                </c:pt>
                <c:pt idx="1044">
                  <c:v>96.051423333333332</c:v>
                </c:pt>
                <c:pt idx="1045">
                  <c:v>95.945384666666655</c:v>
                </c:pt>
                <c:pt idx="1046">
                  <c:v>95.815191666666649</c:v>
                </c:pt>
                <c:pt idx="1047">
                  <c:v>95.660159000000007</c:v>
                </c:pt>
                <c:pt idx="1048">
                  <c:v>95.482550333333336</c:v>
                </c:pt>
                <c:pt idx="1049">
                  <c:v>95.290181333333337</c:v>
                </c:pt>
                <c:pt idx="1050">
                  <c:v>95.098465999999988</c:v>
                </c:pt>
                <c:pt idx="1051">
                  <c:v>94.927976666666666</c:v>
                </c:pt>
                <c:pt idx="1052">
                  <c:v>94.796893666666662</c:v>
                </c:pt>
                <c:pt idx="1053">
                  <c:v>94.713131333333351</c:v>
                </c:pt>
                <c:pt idx="1054">
                  <c:v>94.671631333333323</c:v>
                </c:pt>
                <c:pt idx="1055">
                  <c:v>94.658440666666664</c:v>
                </c:pt>
                <c:pt idx="1056">
                  <c:v>94.658217666666658</c:v>
                </c:pt>
                <c:pt idx="1057">
                  <c:v>94.659902333333335</c:v>
                </c:pt>
                <c:pt idx="1058">
                  <c:v>94.656941000000003</c:v>
                </c:pt>
                <c:pt idx="1059">
                  <c:v>94.643720999999985</c:v>
                </c:pt>
                <c:pt idx="1060">
                  <c:v>94.613709666666679</c:v>
                </c:pt>
                <c:pt idx="1061">
                  <c:v>94.562489333333346</c:v>
                </c:pt>
                <c:pt idx="1062">
                  <c:v>94.492134666666672</c:v>
                </c:pt>
                <c:pt idx="1063">
                  <c:v>94.411145999999988</c:v>
                </c:pt>
                <c:pt idx="1064">
                  <c:v>94.329553666666655</c:v>
                </c:pt>
                <c:pt idx="1065">
                  <c:v>94.254385333333332</c:v>
                </c:pt>
                <c:pt idx="1066">
                  <c:v>94.188996333333321</c:v>
                </c:pt>
                <c:pt idx="1067">
                  <c:v>94.134536000000011</c:v>
                </c:pt>
                <c:pt idx="1068">
                  <c:v>94.090373333333332</c:v>
                </c:pt>
                <c:pt idx="1069">
                  <c:v>94.053321666666662</c:v>
                </c:pt>
                <c:pt idx="1070">
                  <c:v>94.017532000000003</c:v>
                </c:pt>
                <c:pt idx="1071">
                  <c:v>93.976196333333334</c:v>
                </c:pt>
                <c:pt idx="1072">
                  <c:v>93.924337666666659</c:v>
                </c:pt>
                <c:pt idx="1073">
                  <c:v>93.860365000000002</c:v>
                </c:pt>
                <c:pt idx="1074">
                  <c:v>93.784321333333324</c:v>
                </c:pt>
                <c:pt idx="1075">
                  <c:v>93.694086666666649</c:v>
                </c:pt>
                <c:pt idx="1076">
                  <c:v>93.583934666666664</c:v>
                </c:pt>
                <c:pt idx="1077">
                  <c:v>93.447913000000014</c:v>
                </c:pt>
                <c:pt idx="1078">
                  <c:v>93.285288666666659</c:v>
                </c:pt>
                <c:pt idx="1079">
                  <c:v>93.103730999999996</c:v>
                </c:pt>
                <c:pt idx="1080">
                  <c:v>92.918993999999998</c:v>
                </c:pt>
                <c:pt idx="1081">
                  <c:v>92.752006666666674</c:v>
                </c:pt>
                <c:pt idx="1082">
                  <c:v>92.622607666666667</c:v>
                </c:pt>
                <c:pt idx="1083">
                  <c:v>92.540999333333332</c:v>
                </c:pt>
                <c:pt idx="1084">
                  <c:v>92.502228666666682</c:v>
                </c:pt>
                <c:pt idx="1085">
                  <c:v>92.489344333333335</c:v>
                </c:pt>
                <c:pt idx="1086">
                  <c:v>92.483190999999991</c:v>
                </c:pt>
                <c:pt idx="1087">
                  <c:v>92.470576666666673</c:v>
                </c:pt>
                <c:pt idx="1088">
                  <c:v>92.446744333333342</c:v>
                </c:pt>
                <c:pt idx="1089">
                  <c:v>92.413410999999996</c:v>
                </c:pt>
                <c:pt idx="1090">
                  <c:v>92.374990000000011</c:v>
                </c:pt>
                <c:pt idx="1091">
                  <c:v>92.334674000000007</c:v>
                </c:pt>
                <c:pt idx="1092">
                  <c:v>92.292605999999992</c:v>
                </c:pt>
                <c:pt idx="1093">
                  <c:v>92.247568333333334</c:v>
                </c:pt>
                <c:pt idx="1094">
                  <c:v>92.199703999999997</c:v>
                </c:pt>
                <c:pt idx="1095">
                  <c:v>92.150691999999992</c:v>
                </c:pt>
                <c:pt idx="1096">
                  <c:v>92.101832666666667</c:v>
                </c:pt>
                <c:pt idx="1097">
                  <c:v>92.05337200000001</c:v>
                </c:pt>
                <c:pt idx="1098">
                  <c:v>92.005642666666674</c:v>
                </c:pt>
                <c:pt idx="1099">
                  <c:v>91.959800333333348</c:v>
                </c:pt>
                <c:pt idx="1100">
                  <c:v>91.91783199999999</c:v>
                </c:pt>
                <c:pt idx="1101">
                  <c:v>91.882943666666662</c:v>
                </c:pt>
                <c:pt idx="1102">
                  <c:v>91.859583999999998</c:v>
                </c:pt>
                <c:pt idx="1103">
                  <c:v>91.850944333333317</c:v>
                </c:pt>
                <c:pt idx="1104">
                  <c:v>91.856382333333343</c:v>
                </c:pt>
                <c:pt idx="1105">
                  <c:v>91.872754</c:v>
                </c:pt>
                <c:pt idx="1106">
                  <c:v>91.898245666666654</c:v>
                </c:pt>
                <c:pt idx="1107">
                  <c:v>91.933360999999991</c:v>
                </c:pt>
                <c:pt idx="1108">
                  <c:v>91.97811733333333</c:v>
                </c:pt>
                <c:pt idx="1109">
                  <c:v>92.030249333333344</c:v>
                </c:pt>
                <c:pt idx="1110">
                  <c:v>92.086869333333325</c:v>
                </c:pt>
                <c:pt idx="1111">
                  <c:v>92.146438000000003</c:v>
                </c:pt>
                <c:pt idx="1112">
                  <c:v>92.208378333333329</c:v>
                </c:pt>
                <c:pt idx="1113">
                  <c:v>92.271842333333325</c:v>
                </c:pt>
                <c:pt idx="1114">
                  <c:v>92.335495999999992</c:v>
                </c:pt>
                <c:pt idx="1115">
                  <c:v>92.397704666666655</c:v>
                </c:pt>
                <c:pt idx="1116">
                  <c:v>92.456662999999992</c:v>
                </c:pt>
                <c:pt idx="1117">
                  <c:v>92.511240333333333</c:v>
                </c:pt>
                <c:pt idx="1118">
                  <c:v>92.561744999999988</c:v>
                </c:pt>
                <c:pt idx="1119">
                  <c:v>92.608705</c:v>
                </c:pt>
                <c:pt idx="1120">
                  <c:v>92.650936666666666</c:v>
                </c:pt>
                <c:pt idx="1121">
                  <c:v>92.686497999999986</c:v>
                </c:pt>
                <c:pt idx="1122">
                  <c:v>92.716110333333333</c:v>
                </c:pt>
                <c:pt idx="1123">
                  <c:v>92.744041333333328</c:v>
                </c:pt>
                <c:pt idx="1124">
                  <c:v>92.774494333333337</c:v>
                </c:pt>
                <c:pt idx="1125">
                  <c:v>92.808076333333318</c:v>
                </c:pt>
                <c:pt idx="1126">
                  <c:v>92.842505666666668</c:v>
                </c:pt>
                <c:pt idx="1127">
                  <c:v>92.875485666666677</c:v>
                </c:pt>
                <c:pt idx="1128">
                  <c:v>92.905841666666674</c:v>
                </c:pt>
                <c:pt idx="1129">
                  <c:v>92.933314999999993</c:v>
                </c:pt>
                <c:pt idx="1130">
                  <c:v>92.959132666666662</c:v>
                </c:pt>
                <c:pt idx="1131">
                  <c:v>92.986381666666674</c:v>
                </c:pt>
                <c:pt idx="1132">
                  <c:v>93.018071333333339</c:v>
                </c:pt>
                <c:pt idx="1133">
                  <c:v>93.054552666666666</c:v>
                </c:pt>
                <c:pt idx="1134">
                  <c:v>93.093852000000012</c:v>
                </c:pt>
                <c:pt idx="1135">
                  <c:v>93.134614333333332</c:v>
                </c:pt>
                <c:pt idx="1136">
                  <c:v>93.177591666666672</c:v>
                </c:pt>
                <c:pt idx="1137">
                  <c:v>93.223894333333348</c:v>
                </c:pt>
                <c:pt idx="1138">
                  <c:v>93.272677000000002</c:v>
                </c:pt>
                <c:pt idx="1139">
                  <c:v>93.321263000000002</c:v>
                </c:pt>
                <c:pt idx="1140">
                  <c:v>93.367342333333326</c:v>
                </c:pt>
                <c:pt idx="1141">
                  <c:v>93.410790333333338</c:v>
                </c:pt>
                <c:pt idx="1142">
                  <c:v>93.453783666666666</c:v>
                </c:pt>
                <c:pt idx="1143">
                  <c:v>93.499391333333335</c:v>
                </c:pt>
                <c:pt idx="1144">
                  <c:v>93.549415333333329</c:v>
                </c:pt>
                <c:pt idx="1145">
                  <c:v>93.602728333333332</c:v>
                </c:pt>
                <c:pt idx="1146">
                  <c:v>93.655599666666674</c:v>
                </c:pt>
                <c:pt idx="1147">
                  <c:v>93.704492333333334</c:v>
                </c:pt>
                <c:pt idx="1148">
                  <c:v>93.749330333333333</c:v>
                </c:pt>
                <c:pt idx="1149">
                  <c:v>93.794258999999997</c:v>
                </c:pt>
                <c:pt idx="1150">
                  <c:v>93.844911333333343</c:v>
                </c:pt>
                <c:pt idx="1151">
                  <c:v>93.904595000000015</c:v>
                </c:pt>
                <c:pt idx="1152">
                  <c:v>93.972673666666665</c:v>
                </c:pt>
                <c:pt idx="1153">
                  <c:v>94.045792000000006</c:v>
                </c:pt>
                <c:pt idx="1154">
                  <c:v>94.120003666666662</c:v>
                </c:pt>
                <c:pt idx="1155">
                  <c:v>94.192161666666664</c:v>
                </c:pt>
                <c:pt idx="1156">
                  <c:v>94.260689999999997</c:v>
                </c:pt>
                <c:pt idx="1157">
                  <c:v>94.325918000000001</c:v>
                </c:pt>
                <c:pt idx="1158">
                  <c:v>94.389418333333325</c:v>
                </c:pt>
                <c:pt idx="1159">
                  <c:v>94.452391999999989</c:v>
                </c:pt>
                <c:pt idx="1160">
                  <c:v>94.51451466666667</c:v>
                </c:pt>
                <c:pt idx="1161">
                  <c:v>94.574297000000001</c:v>
                </c:pt>
                <c:pt idx="1162">
                  <c:v>94.630231999999992</c:v>
                </c:pt>
                <c:pt idx="1163">
                  <c:v>94.681617333333335</c:v>
                </c:pt>
                <c:pt idx="1164">
                  <c:v>94.728871000000012</c:v>
                </c:pt>
                <c:pt idx="1165">
                  <c:v>94.773433666666676</c:v>
                </c:pt>
                <c:pt idx="1166">
                  <c:v>94.816949000000008</c:v>
                </c:pt>
                <c:pt idx="1167">
                  <c:v>94.860095333333334</c:v>
                </c:pt>
                <c:pt idx="1168">
                  <c:v>94.902425333333341</c:v>
                </c:pt>
                <c:pt idx="1169">
                  <c:v>94.943560000000005</c:v>
                </c:pt>
                <c:pt idx="1170">
                  <c:v>94.984046333333325</c:v>
                </c:pt>
                <c:pt idx="1171">
                  <c:v>95.024582333333342</c:v>
                </c:pt>
                <c:pt idx="1172">
                  <c:v>95.06479233333333</c:v>
                </c:pt>
                <c:pt idx="1173">
                  <c:v>95.103444666666675</c:v>
                </c:pt>
                <c:pt idx="1174">
                  <c:v>95.139722666666671</c:v>
                </c:pt>
                <c:pt idx="1175">
                  <c:v>95.17373133333335</c:v>
                </c:pt>
                <c:pt idx="1176">
                  <c:v>95.205825000000004</c:v>
                </c:pt>
                <c:pt idx="1177">
                  <c:v>95.236073666666655</c:v>
                </c:pt>
                <c:pt idx="1178">
                  <c:v>95.264600999999985</c:v>
                </c:pt>
                <c:pt idx="1179">
                  <c:v>95.292099666666672</c:v>
                </c:pt>
                <c:pt idx="1180">
                  <c:v>95.319763666666674</c:v>
                </c:pt>
                <c:pt idx="1181">
                  <c:v>95.348661333333325</c:v>
                </c:pt>
                <c:pt idx="1182">
                  <c:v>95.378863333333342</c:v>
                </c:pt>
                <c:pt idx="1183">
                  <c:v>95.408828333333346</c:v>
                </c:pt>
                <c:pt idx="1184">
                  <c:v>95.435904000000008</c:v>
                </c:pt>
                <c:pt idx="1185">
                  <c:v>95.458233000000007</c:v>
                </c:pt>
                <c:pt idx="1186">
                  <c:v>95.476647999999997</c:v>
                </c:pt>
                <c:pt idx="1187">
                  <c:v>95.494600999999989</c:v>
                </c:pt>
                <c:pt idx="1188">
                  <c:v>95.515805</c:v>
                </c:pt>
                <c:pt idx="1189">
                  <c:v>95.541532333333336</c:v>
                </c:pt>
                <c:pt idx="1190">
                  <c:v>95.569628333333341</c:v>
                </c:pt>
                <c:pt idx="1191">
                  <c:v>95.59593133333334</c:v>
                </c:pt>
                <c:pt idx="1192">
                  <c:v>95.61715333333332</c:v>
                </c:pt>
                <c:pt idx="1193">
                  <c:v>95.63324733333333</c:v>
                </c:pt>
                <c:pt idx="1194">
                  <c:v>95.647272333333333</c:v>
                </c:pt>
                <c:pt idx="1195">
                  <c:v>95.662650666666664</c:v>
                </c:pt>
                <c:pt idx="1196">
                  <c:v>95.680345666666668</c:v>
                </c:pt>
                <c:pt idx="1197">
                  <c:v>95.698893999999996</c:v>
                </c:pt>
                <c:pt idx="1198">
                  <c:v>95.716986000000006</c:v>
                </c:pt>
                <c:pt idx="1199">
                  <c:v>95.735225666666665</c:v>
                </c:pt>
                <c:pt idx="1200">
                  <c:v>95.754728333333333</c:v>
                </c:pt>
                <c:pt idx="1201">
                  <c:v>95.774412999999996</c:v>
                </c:pt>
                <c:pt idx="1202">
                  <c:v>95.790803666666662</c:v>
                </c:pt>
                <c:pt idx="1203">
                  <c:v>95.801098333333343</c:v>
                </c:pt>
                <c:pt idx="1204">
                  <c:v>95.806118000000012</c:v>
                </c:pt>
                <c:pt idx="1205">
                  <c:v>95.809585000000013</c:v>
                </c:pt>
                <c:pt idx="1206">
                  <c:v>95.814564333333337</c:v>
                </c:pt>
                <c:pt idx="1207">
                  <c:v>95.821140333333332</c:v>
                </c:pt>
                <c:pt idx="1208">
                  <c:v>95.827630333333332</c:v>
                </c:pt>
                <c:pt idx="1209">
                  <c:v>95.833265666666662</c:v>
                </c:pt>
                <c:pt idx="1210">
                  <c:v>95.838891999999987</c:v>
                </c:pt>
                <c:pt idx="1211">
                  <c:v>95.845335999999989</c:v>
                </c:pt>
                <c:pt idx="1212">
                  <c:v>95.852104666666662</c:v>
                </c:pt>
                <c:pt idx="1213">
                  <c:v>95.858185000000006</c:v>
                </c:pt>
                <c:pt idx="1214">
                  <c:v>95.863581666666661</c:v>
                </c:pt>
                <c:pt idx="1215">
                  <c:v>95.869346666666672</c:v>
                </c:pt>
                <c:pt idx="1216">
                  <c:v>95.876052000000001</c:v>
                </c:pt>
                <c:pt idx="1217">
                  <c:v>95.88276066666667</c:v>
                </c:pt>
                <c:pt idx="1218">
                  <c:v>95.887826000000004</c:v>
                </c:pt>
                <c:pt idx="1219">
                  <c:v>95.890506666666667</c:v>
                </c:pt>
                <c:pt idx="1220">
                  <c:v>95.891469333333319</c:v>
                </c:pt>
                <c:pt idx="1221">
                  <c:v>95.891779999999997</c:v>
                </c:pt>
                <c:pt idx="1222">
                  <c:v>95.891836333333345</c:v>
                </c:pt>
                <c:pt idx="1223">
                  <c:v>95.89148733333333</c:v>
                </c:pt>
                <c:pt idx="1224">
                  <c:v>95.890723333333327</c:v>
                </c:pt>
                <c:pt idx="1225">
                  <c:v>95.889774333333321</c:v>
                </c:pt>
                <c:pt idx="1226">
                  <c:v>95.888880000000015</c:v>
                </c:pt>
                <c:pt idx="1227">
                  <c:v>95.888742999999991</c:v>
                </c:pt>
                <c:pt idx="1228">
                  <c:v>95.89104833333333</c:v>
                </c:pt>
                <c:pt idx="1229">
                  <c:v>95.897351999999998</c:v>
                </c:pt>
                <c:pt idx="1230">
                  <c:v>95.906909999999996</c:v>
                </c:pt>
                <c:pt idx="1231">
                  <c:v>95.916486000000006</c:v>
                </c:pt>
                <c:pt idx="1232">
                  <c:v>95.923235999999989</c:v>
                </c:pt>
                <c:pt idx="1233">
                  <c:v>95.927334333333349</c:v>
                </c:pt>
                <c:pt idx="1234">
                  <c:v>95.931057333333328</c:v>
                </c:pt>
                <c:pt idx="1235">
                  <c:v>95.935859666666673</c:v>
                </c:pt>
                <c:pt idx="1236">
                  <c:v>95.941412999999997</c:v>
                </c:pt>
                <c:pt idx="1237">
                  <c:v>95.947083333333339</c:v>
                </c:pt>
                <c:pt idx="1238">
                  <c:v>95.952953333333326</c:v>
                </c:pt>
                <c:pt idx="1239">
                  <c:v>95.959101999999987</c:v>
                </c:pt>
                <c:pt idx="1240">
                  <c:v>95.964974666666663</c:v>
                </c:pt>
                <c:pt idx="1241">
                  <c:v>95.970107999999996</c:v>
                </c:pt>
                <c:pt idx="1242">
                  <c:v>95.974970333333317</c:v>
                </c:pt>
                <c:pt idx="1243">
                  <c:v>95.98061633333333</c:v>
                </c:pt>
                <c:pt idx="1244">
                  <c:v>95.987583333333347</c:v>
                </c:pt>
                <c:pt idx="1245">
                  <c:v>95.995060666666674</c:v>
                </c:pt>
                <c:pt idx="1246">
                  <c:v>96.001035333333334</c:v>
                </c:pt>
                <c:pt idx="1247">
                  <c:v>96.003822</c:v>
                </c:pt>
                <c:pt idx="1248">
                  <c:v>96.004055333333341</c:v>
                </c:pt>
                <c:pt idx="1249">
                  <c:v>96.004541000000003</c:v>
                </c:pt>
                <c:pt idx="1250">
                  <c:v>96.007144999999994</c:v>
                </c:pt>
                <c:pt idx="1251">
                  <c:v>96.010386333333329</c:v>
                </c:pt>
                <c:pt idx="1252">
                  <c:v>96.011529333333328</c:v>
                </c:pt>
                <c:pt idx="1253">
                  <c:v>96.010685333333342</c:v>
                </c:pt>
                <c:pt idx="1254">
                  <c:v>96.011004333333332</c:v>
                </c:pt>
                <c:pt idx="1255">
                  <c:v>96.014512000000011</c:v>
                </c:pt>
                <c:pt idx="1256">
                  <c:v>96.019618333333327</c:v>
                </c:pt>
                <c:pt idx="1257">
                  <c:v>96.023599666666655</c:v>
                </c:pt>
                <c:pt idx="1258">
                  <c:v>96.025878666666657</c:v>
                </c:pt>
                <c:pt idx="1259">
                  <c:v>96.027671666666663</c:v>
                </c:pt>
                <c:pt idx="1260">
                  <c:v>96.02975099999999</c:v>
                </c:pt>
                <c:pt idx="1261">
                  <c:v>96.032224999999997</c:v>
                </c:pt>
                <c:pt idx="1262">
                  <c:v>96.035793666666677</c:v>
                </c:pt>
                <c:pt idx="1263">
                  <c:v>96.041509000000005</c:v>
                </c:pt>
                <c:pt idx="1264">
                  <c:v>96.049182666666681</c:v>
                </c:pt>
                <c:pt idx="1265">
                  <c:v>96.057017333333349</c:v>
                </c:pt>
                <c:pt idx="1266">
                  <c:v>96.062965333333338</c:v>
                </c:pt>
                <c:pt idx="1267">
                  <c:v>96.066077000000007</c:v>
                </c:pt>
                <c:pt idx="1268">
                  <c:v>96.066844000000003</c:v>
                </c:pt>
                <c:pt idx="1269">
                  <c:v>96.066730000000007</c:v>
                </c:pt>
                <c:pt idx="1270">
                  <c:v>96.067018666666669</c:v>
                </c:pt>
                <c:pt idx="1271">
                  <c:v>96.067647000000008</c:v>
                </c:pt>
                <c:pt idx="1272">
                  <c:v>96.067553999999987</c:v>
                </c:pt>
                <c:pt idx="1273">
                  <c:v>96.066480333333331</c:v>
                </c:pt>
                <c:pt idx="1274">
                  <c:v>96.06571133333334</c:v>
                </c:pt>
                <c:pt idx="1275">
                  <c:v>96.066518666666681</c:v>
                </c:pt>
                <c:pt idx="1276">
                  <c:v>96.068570000000008</c:v>
                </c:pt>
                <c:pt idx="1277">
                  <c:v>96.070519333333323</c:v>
                </c:pt>
                <c:pt idx="1278">
                  <c:v>96.07144533333333</c:v>
                </c:pt>
                <c:pt idx="1279">
                  <c:v>96.071079666666662</c:v>
                </c:pt>
                <c:pt idx="1280">
                  <c:v>96.069559666666677</c:v>
                </c:pt>
                <c:pt idx="1281">
                  <c:v>96.068064666666672</c:v>
                </c:pt>
                <c:pt idx="1282">
                  <c:v>96.068984</c:v>
                </c:pt>
                <c:pt idx="1283">
                  <c:v>96.074071666666669</c:v>
                </c:pt>
                <c:pt idx="1284">
                  <c:v>96.082349666666673</c:v>
                </c:pt>
                <c:pt idx="1285">
                  <c:v>96.090544666666673</c:v>
                </c:pt>
                <c:pt idx="1286">
                  <c:v>96.09545833333334</c:v>
                </c:pt>
                <c:pt idx="1287">
                  <c:v>96.095669999999998</c:v>
                </c:pt>
                <c:pt idx="1288">
                  <c:v>96.092058333333341</c:v>
                </c:pt>
                <c:pt idx="1289">
                  <c:v>96.087826333333325</c:v>
                </c:pt>
                <c:pt idx="1290">
                  <c:v>96.087277000000014</c:v>
                </c:pt>
                <c:pt idx="1291">
                  <c:v>96.092889</c:v>
                </c:pt>
                <c:pt idx="1292">
                  <c:v>96.103376666666676</c:v>
                </c:pt>
                <c:pt idx="1293">
                  <c:v>96.115310666666673</c:v>
                </c:pt>
                <c:pt idx="1294">
                  <c:v>96.126327666666668</c:v>
                </c:pt>
                <c:pt idx="1295">
                  <c:v>96.135956000000007</c:v>
                </c:pt>
                <c:pt idx="1296">
                  <c:v>96.144242333333338</c:v>
                </c:pt>
                <c:pt idx="1297">
                  <c:v>96.151357000000004</c:v>
                </c:pt>
                <c:pt idx="1298">
                  <c:v>96.158434333333332</c:v>
                </c:pt>
                <c:pt idx="1299">
                  <c:v>96.166941000000008</c:v>
                </c:pt>
                <c:pt idx="1300">
                  <c:v>96.176563333333334</c:v>
                </c:pt>
                <c:pt idx="1301">
                  <c:v>96.184937999999988</c:v>
                </c:pt>
                <c:pt idx="1302">
                  <c:v>96.190202666666664</c:v>
                </c:pt>
                <c:pt idx="1303">
                  <c:v>96.193168</c:v>
                </c:pt>
                <c:pt idx="1304">
                  <c:v>96.196658333333332</c:v>
                </c:pt>
                <c:pt idx="1305">
                  <c:v>96.203285666666659</c:v>
                </c:pt>
                <c:pt idx="1306">
                  <c:v>96.213838333333342</c:v>
                </c:pt>
                <c:pt idx="1307">
                  <c:v>96.226791666666657</c:v>
                </c:pt>
                <c:pt idx="1308">
                  <c:v>96.239062666666669</c:v>
                </c:pt>
                <c:pt idx="1309">
                  <c:v>96.248281666666671</c:v>
                </c:pt>
                <c:pt idx="1310">
                  <c:v>96.254990000000006</c:v>
                </c:pt>
                <c:pt idx="1311">
                  <c:v>96.262060333333338</c:v>
                </c:pt>
                <c:pt idx="1312">
                  <c:v>96.271457333333345</c:v>
                </c:pt>
                <c:pt idx="1313">
                  <c:v>96.282028000000011</c:v>
                </c:pt>
                <c:pt idx="1314">
                  <c:v>96.29076533333334</c:v>
                </c:pt>
                <c:pt idx="1315">
                  <c:v>96.295839333333333</c:v>
                </c:pt>
                <c:pt idx="1316">
                  <c:v>96.29821566666665</c:v>
                </c:pt>
                <c:pt idx="1317">
                  <c:v>96.300948333333338</c:v>
                </c:pt>
                <c:pt idx="1318">
                  <c:v>96.307139333333339</c:v>
                </c:pt>
                <c:pt idx="1319">
                  <c:v>96.317829000000003</c:v>
                </c:pt>
                <c:pt idx="1320">
                  <c:v>96.331081999999995</c:v>
                </c:pt>
                <c:pt idx="1321">
                  <c:v>96.343187999999998</c:v>
                </c:pt>
                <c:pt idx="1322">
                  <c:v>96.351237666666677</c:v>
                </c:pt>
                <c:pt idx="1323">
                  <c:v>96.354827999999998</c:v>
                </c:pt>
                <c:pt idx="1324">
                  <c:v>96.355793333333338</c:v>
                </c:pt>
                <c:pt idx="1325">
                  <c:v>96.356794333333326</c:v>
                </c:pt>
                <c:pt idx="1326">
                  <c:v>96.359925000000018</c:v>
                </c:pt>
                <c:pt idx="1327">
                  <c:v>96.365641666666662</c:v>
                </c:pt>
                <c:pt idx="1328">
                  <c:v>96.372543999999991</c:v>
                </c:pt>
                <c:pt idx="1329">
                  <c:v>96.37869666666667</c:v>
                </c:pt>
                <c:pt idx="1330">
                  <c:v>96.383540999999994</c:v>
                </c:pt>
                <c:pt idx="1331">
                  <c:v>96.38822900000001</c:v>
                </c:pt>
                <c:pt idx="1332">
                  <c:v>96.393979999999999</c:v>
                </c:pt>
                <c:pt idx="1333">
                  <c:v>96.400670666666656</c:v>
                </c:pt>
                <c:pt idx="1334">
                  <c:v>96.407208666666676</c:v>
                </c:pt>
                <c:pt idx="1335">
                  <c:v>96.412530000000004</c:v>
                </c:pt>
                <c:pt idx="1336">
                  <c:v>96.415674333333342</c:v>
                </c:pt>
                <c:pt idx="1337">
                  <c:v>96.415600666666663</c:v>
                </c:pt>
                <c:pt idx="1338">
                  <c:v>96.412195666666662</c:v>
                </c:pt>
                <c:pt idx="1339">
                  <c:v>96.407712000000004</c:v>
                </c:pt>
                <c:pt idx="1340">
                  <c:v>96.406262666666677</c:v>
                </c:pt>
                <c:pt idx="1341">
                  <c:v>96.410817666666674</c:v>
                </c:pt>
                <c:pt idx="1342">
                  <c:v>96.420377666666653</c:v>
                </c:pt>
                <c:pt idx="1343">
                  <c:v>96.430481333333319</c:v>
                </c:pt>
                <c:pt idx="1344">
                  <c:v>96.436961999999994</c:v>
                </c:pt>
                <c:pt idx="1345">
                  <c:v>96.439214333333339</c:v>
                </c:pt>
                <c:pt idx="1346">
                  <c:v>96.439639999999997</c:v>
                </c:pt>
                <c:pt idx="1347">
                  <c:v>96.440288666666675</c:v>
                </c:pt>
                <c:pt idx="1348">
                  <c:v>96.440988666666669</c:v>
                </c:pt>
                <c:pt idx="1349">
                  <c:v>96.440926000000005</c:v>
                </c:pt>
                <c:pt idx="1350">
                  <c:v>96.440819666666656</c:v>
                </c:pt>
                <c:pt idx="1351">
                  <c:v>96.442327999999989</c:v>
                </c:pt>
                <c:pt idx="1352">
                  <c:v>96.445762333333334</c:v>
                </c:pt>
                <c:pt idx="1353">
                  <c:v>96.449628333333337</c:v>
                </c:pt>
                <c:pt idx="1354">
                  <c:v>96.452465333333336</c:v>
                </c:pt>
                <c:pt idx="1355">
                  <c:v>96.454137000000003</c:v>
                </c:pt>
                <c:pt idx="1356">
                  <c:v>96.455229000000017</c:v>
                </c:pt>
                <c:pt idx="1357">
                  <c:v>96.456342666666657</c:v>
                </c:pt>
                <c:pt idx="1358">
                  <c:v>96.458383666666677</c:v>
                </c:pt>
                <c:pt idx="1359">
                  <c:v>96.462400666666667</c:v>
                </c:pt>
                <c:pt idx="1360">
                  <c:v>96.468314000000007</c:v>
                </c:pt>
                <c:pt idx="1361">
                  <c:v>96.474528000000007</c:v>
                </c:pt>
                <c:pt idx="1362">
                  <c:v>96.47960599999999</c:v>
                </c:pt>
                <c:pt idx="1363">
                  <c:v>96.48373633333334</c:v>
                </c:pt>
                <c:pt idx="1364">
                  <c:v>96.487758666666664</c:v>
                </c:pt>
                <c:pt idx="1365">
                  <c:v>96.491397000000006</c:v>
                </c:pt>
                <c:pt idx="1366">
                  <c:v>96.493697666666662</c:v>
                </c:pt>
                <c:pt idx="1367">
                  <c:v>96.494995666666682</c:v>
                </c:pt>
                <c:pt idx="1368">
                  <c:v>96.497154333333341</c:v>
                </c:pt>
                <c:pt idx="1369">
                  <c:v>96.501553333333334</c:v>
                </c:pt>
                <c:pt idx="1370">
                  <c:v>96.50783100000001</c:v>
                </c:pt>
                <c:pt idx="1371">
                  <c:v>96.514959000000019</c:v>
                </c:pt>
                <c:pt idx="1372">
                  <c:v>96.522502666666682</c:v>
                </c:pt>
                <c:pt idx="1373">
                  <c:v>96.530084000000002</c:v>
                </c:pt>
                <c:pt idx="1374">
                  <c:v>96.536549666666659</c:v>
                </c:pt>
                <c:pt idx="1375">
                  <c:v>96.540919333333321</c:v>
                </c:pt>
                <c:pt idx="1376">
                  <c:v>96.543805666666671</c:v>
                </c:pt>
                <c:pt idx="1377">
                  <c:v>96.546721333333338</c:v>
                </c:pt>
                <c:pt idx="1378">
                  <c:v>96.550145999999998</c:v>
                </c:pt>
                <c:pt idx="1379">
                  <c:v>96.553560333333323</c:v>
                </c:pt>
                <c:pt idx="1380">
                  <c:v>96.557430666666662</c:v>
                </c:pt>
                <c:pt idx="1381">
                  <c:v>96.563467666666668</c:v>
                </c:pt>
                <c:pt idx="1382">
                  <c:v>96.572095666666669</c:v>
                </c:pt>
                <c:pt idx="1383">
                  <c:v>96.581046666666666</c:v>
                </c:pt>
                <c:pt idx="1384">
                  <c:v>96.58773166666667</c:v>
                </c:pt>
                <c:pt idx="1385">
                  <c:v>96.591983333333317</c:v>
                </c:pt>
                <c:pt idx="1386">
                  <c:v>96.594976666666653</c:v>
                </c:pt>
                <c:pt idx="1387">
                  <c:v>96.59639833333334</c:v>
                </c:pt>
                <c:pt idx="1388">
                  <c:v>96.594840333333323</c:v>
                </c:pt>
                <c:pt idx="1389">
                  <c:v>96.590917999999988</c:v>
                </c:pt>
                <c:pt idx="1390">
                  <c:v>96.587842666666674</c:v>
                </c:pt>
                <c:pt idx="1391">
                  <c:v>96.588149000000001</c:v>
                </c:pt>
                <c:pt idx="1392">
                  <c:v>96.591319333333331</c:v>
                </c:pt>
                <c:pt idx="1393">
                  <c:v>96.595356333333328</c:v>
                </c:pt>
                <c:pt idx="1394">
                  <c:v>96.599315333333337</c:v>
                </c:pt>
                <c:pt idx="1395">
                  <c:v>96.603323666666668</c:v>
                </c:pt>
                <c:pt idx="1396">
                  <c:v>96.607184333333336</c:v>
                </c:pt>
                <c:pt idx="1397">
                  <c:v>96.610051333333331</c:v>
                </c:pt>
                <c:pt idx="1398">
                  <c:v>96.610901333333331</c:v>
                </c:pt>
                <c:pt idx="1399">
                  <c:v>96.608741000000009</c:v>
                </c:pt>
                <c:pt idx="1400">
                  <c:v>96.603250333333335</c:v>
                </c:pt>
                <c:pt idx="1401">
                  <c:v>96.596061333333338</c:v>
                </c:pt>
                <c:pt idx="1402">
                  <c:v>96.590675666666655</c:v>
                </c:pt>
                <c:pt idx="1403">
                  <c:v>96.590192333333334</c:v>
                </c:pt>
                <c:pt idx="1404">
                  <c:v>96.595248666666677</c:v>
                </c:pt>
                <c:pt idx="1405">
                  <c:v>96.604058000000009</c:v>
                </c:pt>
                <c:pt idx="1406">
                  <c:v>96.613336333333336</c:v>
                </c:pt>
                <c:pt idx="1407">
                  <c:v>96.619210333333328</c:v>
                </c:pt>
                <c:pt idx="1408">
                  <c:v>96.619615666666675</c:v>
                </c:pt>
                <c:pt idx="1409">
                  <c:v>96.617471666666646</c:v>
                </c:pt>
                <c:pt idx="1410">
                  <c:v>96.619819666666672</c:v>
                </c:pt>
                <c:pt idx="1411">
                  <c:v>96.631215666666662</c:v>
                </c:pt>
                <c:pt idx="1412">
                  <c:v>96.648027999999996</c:v>
                </c:pt>
                <c:pt idx="1413">
                  <c:v>96.661047999999994</c:v>
                </c:pt>
                <c:pt idx="1414">
                  <c:v>96.664073666666653</c:v>
                </c:pt>
                <c:pt idx="1415">
                  <c:v>96.659028666666657</c:v>
                </c:pt>
                <c:pt idx="1416">
                  <c:v>96.65287566666666</c:v>
                </c:pt>
                <c:pt idx="1417">
                  <c:v>96.650706666666665</c:v>
                </c:pt>
                <c:pt idx="1418">
                  <c:v>96.651945333333344</c:v>
                </c:pt>
                <c:pt idx="1419">
                  <c:v>96.652215666666663</c:v>
                </c:pt>
                <c:pt idx="1420">
                  <c:v>96.648505</c:v>
                </c:pt>
                <c:pt idx="1421">
                  <c:v>96.642802333333336</c:v>
                </c:pt>
                <c:pt idx="1422">
                  <c:v>96.64050033333335</c:v>
                </c:pt>
                <c:pt idx="1423">
                  <c:v>96.644820999999993</c:v>
                </c:pt>
                <c:pt idx="1424">
                  <c:v>96.65318933333333</c:v>
                </c:pt>
                <c:pt idx="1425">
                  <c:v>96.659554999999997</c:v>
                </c:pt>
                <c:pt idx="1426">
                  <c:v>96.659853999999996</c:v>
                </c:pt>
                <c:pt idx="1427">
                  <c:v>96.654853666666668</c:v>
                </c:pt>
                <c:pt idx="1428">
                  <c:v>96.648510000000002</c:v>
                </c:pt>
                <c:pt idx="1429">
                  <c:v>96.644283666666652</c:v>
                </c:pt>
                <c:pt idx="1430">
                  <c:v>96.642414666666653</c:v>
                </c:pt>
                <c:pt idx="1431">
                  <c:v>96.640042999999991</c:v>
                </c:pt>
                <c:pt idx="1432">
                  <c:v>96.634443666666655</c:v>
                </c:pt>
                <c:pt idx="1433">
                  <c:v>96.626427333333325</c:v>
                </c:pt>
                <c:pt idx="1434">
                  <c:v>96.619625666666664</c:v>
                </c:pt>
                <c:pt idx="1435">
                  <c:v>96.616270666666665</c:v>
                </c:pt>
                <c:pt idx="1436">
                  <c:v>96.61539599999999</c:v>
                </c:pt>
                <c:pt idx="1437">
                  <c:v>96.615838333333329</c:v>
                </c:pt>
                <c:pt idx="1438">
                  <c:v>96.618472666666662</c:v>
                </c:pt>
                <c:pt idx="1439">
                  <c:v>96.623474999999999</c:v>
                </c:pt>
                <c:pt idx="1440">
                  <c:v>96.627651333333333</c:v>
                </c:pt>
                <c:pt idx="1441">
                  <c:v>96.627744666666672</c:v>
                </c:pt>
                <c:pt idx="1442">
                  <c:v>96.625335000000007</c:v>
                </c:pt>
                <c:pt idx="1443">
                  <c:v>96.624978333333331</c:v>
                </c:pt>
                <c:pt idx="1444">
                  <c:v>96.627477999999996</c:v>
                </c:pt>
                <c:pt idx="1445">
                  <c:v>96.62827533333332</c:v>
                </c:pt>
                <c:pt idx="1446">
                  <c:v>96.623314000000008</c:v>
                </c:pt>
                <c:pt idx="1447">
                  <c:v>96.613742333333334</c:v>
                </c:pt>
                <c:pt idx="1448">
                  <c:v>96.603652666666676</c:v>
                </c:pt>
                <c:pt idx="1449">
                  <c:v>96.595725333333334</c:v>
                </c:pt>
                <c:pt idx="1450">
                  <c:v>96.590986333333333</c:v>
                </c:pt>
                <c:pt idx="1451">
                  <c:v>96.59079366666667</c:v>
                </c:pt>
                <c:pt idx="1452">
                  <c:v>96.596007999999998</c:v>
                </c:pt>
                <c:pt idx="1453">
                  <c:v>96.603989333333331</c:v>
                </c:pt>
                <c:pt idx="1454">
                  <c:v>96.608368999999996</c:v>
                </c:pt>
                <c:pt idx="1455">
                  <c:v>96.603417999999991</c:v>
                </c:pt>
                <c:pt idx="1456">
                  <c:v>96.589273333333338</c:v>
                </c:pt>
                <c:pt idx="1457">
                  <c:v>96.572663333333324</c:v>
                </c:pt>
                <c:pt idx="1458">
                  <c:v>96.561647666666659</c:v>
                </c:pt>
                <c:pt idx="1459">
                  <c:v>96.558920000000001</c:v>
                </c:pt>
                <c:pt idx="1460">
                  <c:v>96.560452666666663</c:v>
                </c:pt>
                <c:pt idx="1461">
                  <c:v>96.560778999999982</c:v>
                </c:pt>
                <c:pt idx="1462">
                  <c:v>96.558408</c:v>
                </c:pt>
                <c:pt idx="1463">
                  <c:v>96.555503000000002</c:v>
                </c:pt>
                <c:pt idx="1464">
                  <c:v>96.554327999999998</c:v>
                </c:pt>
                <c:pt idx="1465">
                  <c:v>96.556254666666646</c:v>
                </c:pt>
                <c:pt idx="1466">
                  <c:v>96.562701333333322</c:v>
                </c:pt>
                <c:pt idx="1467">
                  <c:v>96.573362333333321</c:v>
                </c:pt>
                <c:pt idx="1468">
                  <c:v>96.583247999999983</c:v>
                </c:pt>
                <c:pt idx="1469">
                  <c:v>96.585033666666661</c:v>
                </c:pt>
                <c:pt idx="1470">
                  <c:v>96.576274333333345</c:v>
                </c:pt>
                <c:pt idx="1471">
                  <c:v>96.562621666666658</c:v>
                </c:pt>
                <c:pt idx="1472">
                  <c:v>96.552596666666659</c:v>
                </c:pt>
                <c:pt idx="1473">
                  <c:v>96.550528333333332</c:v>
                </c:pt>
                <c:pt idx="1474">
                  <c:v>96.555238000000017</c:v>
                </c:pt>
                <c:pt idx="1475">
                  <c:v>96.56306699999999</c:v>
                </c:pt>
                <c:pt idx="1476">
                  <c:v>96.570032666666677</c:v>
                </c:pt>
                <c:pt idx="1477">
                  <c:v>96.57279299999999</c:v>
                </c:pt>
                <c:pt idx="1478">
                  <c:v>96.570474333333323</c:v>
                </c:pt>
                <c:pt idx="1479">
                  <c:v>96.565629666666666</c:v>
                </c:pt>
                <c:pt idx="1480">
                  <c:v>96.561668666666662</c:v>
                </c:pt>
                <c:pt idx="1481">
                  <c:v>96.559571000000005</c:v>
                </c:pt>
                <c:pt idx="1482">
                  <c:v>96.558824999999999</c:v>
                </c:pt>
                <c:pt idx="1483">
                  <c:v>96.561057000000005</c:v>
                </c:pt>
                <c:pt idx="1484">
                  <c:v>96.569746000000009</c:v>
                </c:pt>
                <c:pt idx="1485">
                  <c:v>96.584893666666673</c:v>
                </c:pt>
                <c:pt idx="1486">
                  <c:v>96.600003333333333</c:v>
                </c:pt>
                <c:pt idx="1487">
                  <c:v>96.607047333333341</c:v>
                </c:pt>
                <c:pt idx="1488">
                  <c:v>96.60465099999999</c:v>
                </c:pt>
                <c:pt idx="1489">
                  <c:v>96.599734666666663</c:v>
                </c:pt>
                <c:pt idx="1490">
                  <c:v>96.600547666666671</c:v>
                </c:pt>
                <c:pt idx="1491">
                  <c:v>96.609173333333331</c:v>
                </c:pt>
                <c:pt idx="1492">
                  <c:v>96.621246999999997</c:v>
                </c:pt>
                <c:pt idx="1493">
                  <c:v>96.631372999999996</c:v>
                </c:pt>
                <c:pt idx="1494">
                  <c:v>96.637224000000003</c:v>
                </c:pt>
                <c:pt idx="1495">
                  <c:v>96.639296999999999</c:v>
                </c:pt>
                <c:pt idx="1496">
                  <c:v>96.639077999999998</c:v>
                </c:pt>
                <c:pt idx="1497">
                  <c:v>96.638225666666656</c:v>
                </c:pt>
                <c:pt idx="1498">
                  <c:v>96.638396999999998</c:v>
                </c:pt>
                <c:pt idx="1499">
                  <c:v>96.640981666666676</c:v>
                </c:pt>
                <c:pt idx="1500">
                  <c:v>96.646964333333344</c:v>
                </c:pt>
                <c:pt idx="1501">
                  <c:v>96.656338000000005</c:v>
                </c:pt>
                <c:pt idx="1502">
                  <c:v>96.66667866666667</c:v>
                </c:pt>
                <c:pt idx="1503">
                  <c:v>96.673475999999994</c:v>
                </c:pt>
                <c:pt idx="1504">
                  <c:v>96.674490333333324</c:v>
                </c:pt>
                <c:pt idx="1505">
                  <c:v>96.673810000000003</c:v>
                </c:pt>
                <c:pt idx="1506">
                  <c:v>96.678475666666671</c:v>
                </c:pt>
                <c:pt idx="1507">
                  <c:v>96.68980066666667</c:v>
                </c:pt>
                <c:pt idx="1508">
                  <c:v>96.70092666666666</c:v>
                </c:pt>
                <c:pt idx="1509">
                  <c:v>96.705222000000006</c:v>
                </c:pt>
                <c:pt idx="1510">
                  <c:v>96.704652999999993</c:v>
                </c:pt>
                <c:pt idx="1511">
                  <c:v>96.706650666666675</c:v>
                </c:pt>
                <c:pt idx="1512">
                  <c:v>96.714138000000005</c:v>
                </c:pt>
                <c:pt idx="1513">
                  <c:v>96.722299666666672</c:v>
                </c:pt>
                <c:pt idx="1514">
                  <c:v>96.724981333333332</c:v>
                </c:pt>
                <c:pt idx="1515">
                  <c:v>96.721019666666663</c:v>
                </c:pt>
                <c:pt idx="1516">
                  <c:v>96.71378</c:v>
                </c:pt>
                <c:pt idx="1517">
                  <c:v>96.707461000000009</c:v>
                </c:pt>
                <c:pt idx="1518">
                  <c:v>96.705197666666663</c:v>
                </c:pt>
                <c:pt idx="1519">
                  <c:v>96.708499333333336</c:v>
                </c:pt>
                <c:pt idx="1520">
                  <c:v>96.716419333333349</c:v>
                </c:pt>
                <c:pt idx="1521">
                  <c:v>96.725883999999994</c:v>
                </c:pt>
                <c:pt idx="1522">
                  <c:v>96.733820666666659</c:v>
                </c:pt>
                <c:pt idx="1523">
                  <c:v>96.738778333333315</c:v>
                </c:pt>
                <c:pt idx="1524">
                  <c:v>96.740830666666668</c:v>
                </c:pt>
                <c:pt idx="1525">
                  <c:v>96.741239333333326</c:v>
                </c:pt>
                <c:pt idx="1526">
                  <c:v>96.742293666666669</c:v>
                </c:pt>
                <c:pt idx="1527">
                  <c:v>96.745705333333319</c:v>
                </c:pt>
                <c:pt idx="1528">
                  <c:v>96.75027</c:v>
                </c:pt>
                <c:pt idx="1529">
                  <c:v>96.752374666666654</c:v>
                </c:pt>
                <c:pt idx="1530">
                  <c:v>96.74989966666665</c:v>
                </c:pt>
                <c:pt idx="1531">
                  <c:v>96.744972333333337</c:v>
                </c:pt>
                <c:pt idx="1532">
                  <c:v>96.742145666666673</c:v>
                </c:pt>
                <c:pt idx="1533">
                  <c:v>96.744286666666667</c:v>
                </c:pt>
                <c:pt idx="1534">
                  <c:v>96.750712000000007</c:v>
                </c:pt>
                <c:pt idx="1535">
                  <c:v>96.758670000000009</c:v>
                </c:pt>
                <c:pt idx="1536">
                  <c:v>96.765988666666672</c:v>
                </c:pt>
                <c:pt idx="1537">
                  <c:v>96.772419666666678</c:v>
                </c:pt>
                <c:pt idx="1538">
                  <c:v>96.778727333333336</c:v>
                </c:pt>
                <c:pt idx="1539">
                  <c:v>96.784606666666662</c:v>
                </c:pt>
                <c:pt idx="1540">
                  <c:v>96.788001333333341</c:v>
                </c:pt>
                <c:pt idx="1541">
                  <c:v>96.787000999999989</c:v>
                </c:pt>
                <c:pt idx="1542">
                  <c:v>96.78209866666667</c:v>
                </c:pt>
                <c:pt idx="1543">
                  <c:v>96.775984999999991</c:v>
                </c:pt>
                <c:pt idx="1544">
                  <c:v>96.771414000000007</c:v>
                </c:pt>
                <c:pt idx="1545">
                  <c:v>96.769750333333334</c:v>
                </c:pt>
                <c:pt idx="1546">
                  <c:v>96.770904666666681</c:v>
                </c:pt>
                <c:pt idx="1547">
                  <c:v>96.77374566666667</c:v>
                </c:pt>
                <c:pt idx="1548">
                  <c:v>96.777127000000007</c:v>
                </c:pt>
                <c:pt idx="1549">
                  <c:v>96.781282999999988</c:v>
                </c:pt>
                <c:pt idx="1550">
                  <c:v>96.787042</c:v>
                </c:pt>
                <c:pt idx="1551">
                  <c:v>96.792299666666665</c:v>
                </c:pt>
                <c:pt idx="1552">
                  <c:v>96.790997666666655</c:v>
                </c:pt>
                <c:pt idx="1553">
                  <c:v>96.778823999999986</c:v>
                </c:pt>
                <c:pt idx="1554">
                  <c:v>96.759872666666681</c:v>
                </c:pt>
                <c:pt idx="1555">
                  <c:v>96.744748666666666</c:v>
                </c:pt>
                <c:pt idx="1556">
                  <c:v>96.741188000000008</c:v>
                </c:pt>
                <c:pt idx="1557">
                  <c:v>96.748574000000005</c:v>
                </c:pt>
                <c:pt idx="1558">
                  <c:v>96.761680000000013</c:v>
                </c:pt>
                <c:pt idx="1559">
                  <c:v>96.776136333333341</c:v>
                </c:pt>
                <c:pt idx="1560">
                  <c:v>96.788497333333339</c:v>
                </c:pt>
                <c:pt idx="1561">
                  <c:v>96.794449</c:v>
                </c:pt>
                <c:pt idx="1562">
                  <c:v>96.791137333333339</c:v>
                </c:pt>
                <c:pt idx="1563">
                  <c:v>96.781041000000002</c:v>
                </c:pt>
                <c:pt idx="1564">
                  <c:v>96.771047333333328</c:v>
                </c:pt>
                <c:pt idx="1565">
                  <c:v>96.767239333333336</c:v>
                </c:pt>
                <c:pt idx="1566">
                  <c:v>96.771357333333341</c:v>
                </c:pt>
                <c:pt idx="1567">
                  <c:v>96.781078333333326</c:v>
                </c:pt>
                <c:pt idx="1568">
                  <c:v>96.791713333333334</c:v>
                </c:pt>
                <c:pt idx="1569">
                  <c:v>96.798247666666668</c:v>
                </c:pt>
                <c:pt idx="1570">
                  <c:v>96.798160666666675</c:v>
                </c:pt>
                <c:pt idx="1571">
                  <c:v>96.793185999999992</c:v>
                </c:pt>
                <c:pt idx="1572">
                  <c:v>96.787618333333342</c:v>
                </c:pt>
                <c:pt idx="1573">
                  <c:v>96.784955666666676</c:v>
                </c:pt>
                <c:pt idx="1574">
                  <c:v>96.786650333333327</c:v>
                </c:pt>
                <c:pt idx="1575">
                  <c:v>96.79271266666666</c:v>
                </c:pt>
                <c:pt idx="1576">
                  <c:v>96.801413333333343</c:v>
                </c:pt>
                <c:pt idx="1577">
                  <c:v>96.809039666666663</c:v>
                </c:pt>
                <c:pt idx="1578">
                  <c:v>96.812831333333335</c:v>
                </c:pt>
                <c:pt idx="1579">
                  <c:v>96.814909666666665</c:v>
                </c:pt>
                <c:pt idx="1580">
                  <c:v>96.820893666666663</c:v>
                </c:pt>
                <c:pt idx="1581">
                  <c:v>96.83312566666666</c:v>
                </c:pt>
                <c:pt idx="1582">
                  <c:v>96.847033333333343</c:v>
                </c:pt>
                <c:pt idx="1583">
                  <c:v>96.856075999999987</c:v>
                </c:pt>
                <c:pt idx="1584">
                  <c:v>96.859121999999999</c:v>
                </c:pt>
                <c:pt idx="1585">
                  <c:v>96.860852666666673</c:v>
                </c:pt>
                <c:pt idx="1586">
                  <c:v>96.86540766666667</c:v>
                </c:pt>
                <c:pt idx="1587">
                  <c:v>96.871904666666651</c:v>
                </c:pt>
                <c:pt idx="1588">
                  <c:v>96.876390999999998</c:v>
                </c:pt>
                <c:pt idx="1589">
                  <c:v>96.876137333333347</c:v>
                </c:pt>
                <c:pt idx="1590">
                  <c:v>96.871274000000014</c:v>
                </c:pt>
                <c:pt idx="1591">
                  <c:v>96.863935666666677</c:v>
                </c:pt>
                <c:pt idx="1592">
                  <c:v>96.857171666666659</c:v>
                </c:pt>
                <c:pt idx="1593">
                  <c:v>96.85368033333333</c:v>
                </c:pt>
                <c:pt idx="1594">
                  <c:v>96.85422433333332</c:v>
                </c:pt>
                <c:pt idx="1595">
                  <c:v>96.857444666666652</c:v>
                </c:pt>
                <c:pt idx="1596">
                  <c:v>96.861851333333334</c:v>
                </c:pt>
                <c:pt idx="1597">
                  <c:v>96.867383333333336</c:v>
                </c:pt>
                <c:pt idx="1598">
                  <c:v>96.874292000000011</c:v>
                </c:pt>
                <c:pt idx="1599">
                  <c:v>96.881358666666685</c:v>
                </c:pt>
                <c:pt idx="1600">
                  <c:v>96.886564666666672</c:v>
                </c:pt>
                <c:pt idx="1601">
                  <c:v>96.889364</c:v>
                </c:pt>
                <c:pt idx="1602">
                  <c:v>96.89126233333333</c:v>
                </c:pt>
                <c:pt idx="1603">
                  <c:v>96.894154999999998</c:v>
                </c:pt>
                <c:pt idx="1604">
                  <c:v>96.898822666666661</c:v>
                </c:pt>
                <c:pt idx="1605">
                  <c:v>96.904788666666661</c:v>
                </c:pt>
                <c:pt idx="1606">
                  <c:v>96.910736</c:v>
                </c:pt>
                <c:pt idx="1607">
                  <c:v>96.915116666666663</c:v>
                </c:pt>
                <c:pt idx="1608">
                  <c:v>96.917108666666664</c:v>
                </c:pt>
                <c:pt idx="1609">
                  <c:v>96.916934666666677</c:v>
                </c:pt>
                <c:pt idx="1610">
                  <c:v>96.914895333333334</c:v>
                </c:pt>
                <c:pt idx="1611">
                  <c:v>96.910887666666667</c:v>
                </c:pt>
                <c:pt idx="1612">
                  <c:v>96.905739999999994</c:v>
                </c:pt>
                <c:pt idx="1613">
                  <c:v>96.902073333333348</c:v>
                </c:pt>
                <c:pt idx="1614">
                  <c:v>96.902371333333335</c:v>
                </c:pt>
                <c:pt idx="1615">
                  <c:v>96.906758666666676</c:v>
                </c:pt>
                <c:pt idx="1616">
                  <c:v>96.914147333333332</c:v>
                </c:pt>
                <c:pt idx="1617">
                  <c:v>96.92465533333332</c:v>
                </c:pt>
                <c:pt idx="1618">
                  <c:v>96.938129333333336</c:v>
                </c:pt>
                <c:pt idx="1619">
                  <c:v>96.950173333333339</c:v>
                </c:pt>
                <c:pt idx="1620">
                  <c:v>96.953345333333331</c:v>
                </c:pt>
                <c:pt idx="1621">
                  <c:v>96.94515633333333</c:v>
                </c:pt>
                <c:pt idx="1622">
                  <c:v>96.932913666666664</c:v>
                </c:pt>
                <c:pt idx="1623">
                  <c:v>96.927205999999998</c:v>
                </c:pt>
                <c:pt idx="1624">
                  <c:v>96.931240000000003</c:v>
                </c:pt>
                <c:pt idx="1625">
                  <c:v>96.939322000000004</c:v>
                </c:pt>
                <c:pt idx="1626">
                  <c:v>96.945089999999993</c:v>
                </c:pt>
                <c:pt idx="1627">
                  <c:v>96.947618999999989</c:v>
                </c:pt>
                <c:pt idx="1628">
                  <c:v>96.950288333333333</c:v>
                </c:pt>
                <c:pt idx="1629">
                  <c:v>96.957208666666659</c:v>
                </c:pt>
                <c:pt idx="1630">
                  <c:v>96.970491333333328</c:v>
                </c:pt>
                <c:pt idx="1631">
                  <c:v>96.985836666666657</c:v>
                </c:pt>
                <c:pt idx="1632">
                  <c:v>96.991825333333324</c:v>
                </c:pt>
                <c:pt idx="1633">
                  <c:v>96.981392333333346</c:v>
                </c:pt>
                <c:pt idx="1634">
                  <c:v>96.964742333333334</c:v>
                </c:pt>
                <c:pt idx="1635">
                  <c:v>96.960058333333336</c:v>
                </c:pt>
                <c:pt idx="1636">
                  <c:v>96.969172999999998</c:v>
                </c:pt>
                <c:pt idx="1637">
                  <c:v>96.974974000000017</c:v>
                </c:pt>
                <c:pt idx="1638">
                  <c:v>96.966785666666667</c:v>
                </c:pt>
                <c:pt idx="1639">
                  <c:v>96.957367333333323</c:v>
                </c:pt>
                <c:pt idx="1640">
                  <c:v>96.968814333333327</c:v>
                </c:pt>
                <c:pt idx="1641">
                  <c:v>97.004880999999997</c:v>
                </c:pt>
                <c:pt idx="1642">
                  <c:v>97.043885000000003</c:v>
                </c:pt>
                <c:pt idx="1643">
                  <c:v>97.059898000000018</c:v>
                </c:pt>
                <c:pt idx="1644">
                  <c:v>97.046304666666671</c:v>
                </c:pt>
                <c:pt idx="1645">
                  <c:v>97.017769333333334</c:v>
                </c:pt>
                <c:pt idx="1646">
                  <c:v>96.995237666666654</c:v>
                </c:pt>
                <c:pt idx="1647">
                  <c:v>96.986481666666677</c:v>
                </c:pt>
                <c:pt idx="1648">
                  <c:v>96.984780000000001</c:v>
                </c:pt>
                <c:pt idx="1649">
                  <c:v>96.983866333333324</c:v>
                </c:pt>
                <c:pt idx="1650">
                  <c:v>96.988328333333342</c:v>
                </c:pt>
                <c:pt idx="1651">
                  <c:v>97.004631333333336</c:v>
                </c:pt>
                <c:pt idx="1652">
                  <c:v>97.026259666666661</c:v>
                </c:pt>
                <c:pt idx="1653">
                  <c:v>97.036382666666668</c:v>
                </c:pt>
                <c:pt idx="1654">
                  <c:v>97.022603000000004</c:v>
                </c:pt>
                <c:pt idx="1655">
                  <c:v>96.989463000000001</c:v>
                </c:pt>
                <c:pt idx="1656">
                  <c:v>96.957725333333329</c:v>
                </c:pt>
                <c:pt idx="1657">
                  <c:v>96.944779333333329</c:v>
                </c:pt>
                <c:pt idx="1658">
                  <c:v>96.953687666666667</c:v>
                </c:pt>
                <c:pt idx="1659">
                  <c:v>96.972711333333336</c:v>
                </c:pt>
                <c:pt idx="1660">
                  <c:v>96.988264000000001</c:v>
                </c:pt>
                <c:pt idx="1661">
                  <c:v>96.993319666666665</c:v>
                </c:pt>
                <c:pt idx="1662">
                  <c:v>96.98876833333334</c:v>
                </c:pt>
                <c:pt idx="1663">
                  <c:v>96.983790666666664</c:v>
                </c:pt>
                <c:pt idx="1664">
                  <c:v>96.984909999999999</c:v>
                </c:pt>
                <c:pt idx="1665">
                  <c:v>96.994554666666659</c:v>
                </c:pt>
                <c:pt idx="1666">
                  <c:v>97.009132000000008</c:v>
                </c:pt>
                <c:pt idx="1667">
                  <c:v>97.02470533333333</c:v>
                </c:pt>
                <c:pt idx="1668">
                  <c:v>97.033904333333339</c:v>
                </c:pt>
                <c:pt idx="1669">
                  <c:v>97.03517699999999</c:v>
                </c:pt>
                <c:pt idx="1670">
                  <c:v>97.035591000000011</c:v>
                </c:pt>
                <c:pt idx="1671">
                  <c:v>97.046958000000018</c:v>
                </c:pt>
                <c:pt idx="1672">
                  <c:v>97.066880666666677</c:v>
                </c:pt>
                <c:pt idx="1673">
                  <c:v>97.081061666666685</c:v>
                </c:pt>
                <c:pt idx="1674">
                  <c:v>97.07539233333334</c:v>
                </c:pt>
                <c:pt idx="1675">
                  <c:v>97.051120333333344</c:v>
                </c:pt>
                <c:pt idx="1676">
                  <c:v>97.022258666666673</c:v>
                </c:pt>
                <c:pt idx="1677">
                  <c:v>97.001241666666672</c:v>
                </c:pt>
                <c:pt idx="1678">
                  <c:v>96.990532000000016</c:v>
                </c:pt>
                <c:pt idx="1679">
                  <c:v>96.98330266666666</c:v>
                </c:pt>
                <c:pt idx="1680">
                  <c:v>96.974947999999998</c:v>
                </c:pt>
                <c:pt idx="1681">
                  <c:v>96.968309666666684</c:v>
                </c:pt>
                <c:pt idx="1682">
                  <c:v>96.968312000000012</c:v>
                </c:pt>
                <c:pt idx="1683">
                  <c:v>96.976729333333324</c:v>
                </c:pt>
                <c:pt idx="1684">
                  <c:v>96.986727000000016</c:v>
                </c:pt>
                <c:pt idx="1685">
                  <c:v>96.991445666666664</c:v>
                </c:pt>
                <c:pt idx="1686">
                  <c:v>96.986880333333332</c:v>
                </c:pt>
                <c:pt idx="1687">
                  <c:v>96.976796999999991</c:v>
                </c:pt>
                <c:pt idx="1688">
                  <c:v>96.964518333333331</c:v>
                </c:pt>
                <c:pt idx="1689">
                  <c:v>96.952154666666672</c:v>
                </c:pt>
                <c:pt idx="1690">
                  <c:v>96.938879333333333</c:v>
                </c:pt>
                <c:pt idx="1691">
                  <c:v>96.926288333333332</c:v>
                </c:pt>
                <c:pt idx="1692">
                  <c:v>96.91612099999999</c:v>
                </c:pt>
                <c:pt idx="1693">
                  <c:v>96.910169999999994</c:v>
                </c:pt>
                <c:pt idx="1694">
                  <c:v>96.908077333333338</c:v>
                </c:pt>
                <c:pt idx="1695">
                  <c:v>96.909197000000006</c:v>
                </c:pt>
                <c:pt idx="1696">
                  <c:v>96.911757000000009</c:v>
                </c:pt>
                <c:pt idx="1697">
                  <c:v>96.914229666666657</c:v>
                </c:pt>
                <c:pt idx="1698">
                  <c:v>96.915403333333344</c:v>
                </c:pt>
                <c:pt idx="1699">
                  <c:v>96.915976666666666</c:v>
                </c:pt>
                <c:pt idx="1700">
                  <c:v>96.917364666666671</c:v>
                </c:pt>
                <c:pt idx="1701">
                  <c:v>96.921715999999989</c:v>
                </c:pt>
                <c:pt idx="1702">
                  <c:v>96.929599333333329</c:v>
                </c:pt>
                <c:pt idx="1703">
                  <c:v>96.939453</c:v>
                </c:pt>
                <c:pt idx="1704">
                  <c:v>96.946891000000008</c:v>
                </c:pt>
                <c:pt idx="1705">
                  <c:v>96.948018333333337</c:v>
                </c:pt>
                <c:pt idx="1706">
                  <c:v>96.941980000000001</c:v>
                </c:pt>
                <c:pt idx="1707">
                  <c:v>96.931382333333318</c:v>
                </c:pt>
                <c:pt idx="1708">
                  <c:v>96.919532000000004</c:v>
                </c:pt>
                <c:pt idx="1709">
                  <c:v>96.908709999999999</c:v>
                </c:pt>
                <c:pt idx="1710">
                  <c:v>96.900435666666667</c:v>
                </c:pt>
                <c:pt idx="1711">
                  <c:v>96.894902000000002</c:v>
                </c:pt>
                <c:pt idx="1712">
                  <c:v>96.89030133333334</c:v>
                </c:pt>
                <c:pt idx="1713">
                  <c:v>96.883902666666657</c:v>
                </c:pt>
                <c:pt idx="1714">
                  <c:v>96.875635666666668</c:v>
                </c:pt>
                <c:pt idx="1715">
                  <c:v>96.868487999999999</c:v>
                </c:pt>
                <c:pt idx="1716">
                  <c:v>96.865516</c:v>
                </c:pt>
                <c:pt idx="1717">
                  <c:v>96.867181000000002</c:v>
                </c:pt>
                <c:pt idx="1718">
                  <c:v>96.872369999999989</c:v>
                </c:pt>
                <c:pt idx="1719">
                  <c:v>96.879128333333327</c:v>
                </c:pt>
                <c:pt idx="1720">
                  <c:v>96.883531333333337</c:v>
                </c:pt>
                <c:pt idx="1721">
                  <c:v>96.880505666666679</c:v>
                </c:pt>
                <c:pt idx="1722">
                  <c:v>96.868848000000014</c:v>
                </c:pt>
                <c:pt idx="1723">
                  <c:v>96.854422</c:v>
                </c:pt>
                <c:pt idx="1724">
                  <c:v>96.845394333333331</c:v>
                </c:pt>
                <c:pt idx="1725">
                  <c:v>96.844214000000008</c:v>
                </c:pt>
                <c:pt idx="1726">
                  <c:v>96.84573833333333</c:v>
                </c:pt>
                <c:pt idx="1727">
                  <c:v>96.843254999999999</c:v>
                </c:pt>
                <c:pt idx="1728">
                  <c:v>96.834664666666683</c:v>
                </c:pt>
                <c:pt idx="1729">
                  <c:v>96.823716666666655</c:v>
                </c:pt>
                <c:pt idx="1730">
                  <c:v>96.816796999999994</c:v>
                </c:pt>
                <c:pt idx="1731">
                  <c:v>96.818214000000012</c:v>
                </c:pt>
                <c:pt idx="1732">
                  <c:v>96.826387666666662</c:v>
                </c:pt>
                <c:pt idx="1733">
                  <c:v>96.83432333333333</c:v>
                </c:pt>
                <c:pt idx="1734">
                  <c:v>96.835005333333342</c:v>
                </c:pt>
                <c:pt idx="1735">
                  <c:v>96.826657999999995</c:v>
                </c:pt>
                <c:pt idx="1736">
                  <c:v>96.812705333333327</c:v>
                </c:pt>
                <c:pt idx="1737">
                  <c:v>96.798007999999996</c:v>
                </c:pt>
                <c:pt idx="1738">
                  <c:v>96.786685999999989</c:v>
                </c:pt>
                <c:pt idx="1739">
                  <c:v>96.781627666666665</c:v>
                </c:pt>
                <c:pt idx="1740">
                  <c:v>96.782252000000014</c:v>
                </c:pt>
                <c:pt idx="1741">
                  <c:v>96.782465000000002</c:v>
                </c:pt>
                <c:pt idx="1742">
                  <c:v>96.774998666666662</c:v>
                </c:pt>
                <c:pt idx="1743">
                  <c:v>96.760527333333343</c:v>
                </c:pt>
                <c:pt idx="1744">
                  <c:v>96.750541333333331</c:v>
                </c:pt>
                <c:pt idx="1745">
                  <c:v>96.757091666666668</c:v>
                </c:pt>
                <c:pt idx="1746">
                  <c:v>96.779055000000014</c:v>
                </c:pt>
                <c:pt idx="1747">
                  <c:v>96.800992999999991</c:v>
                </c:pt>
                <c:pt idx="1748">
                  <c:v>96.806924333333328</c:v>
                </c:pt>
                <c:pt idx="1749">
                  <c:v>96.794110333333336</c:v>
                </c:pt>
                <c:pt idx="1750">
                  <c:v>96.772734</c:v>
                </c:pt>
                <c:pt idx="1751">
                  <c:v>96.754901333333336</c:v>
                </c:pt>
                <c:pt idx="1752">
                  <c:v>96.745806000000002</c:v>
                </c:pt>
                <c:pt idx="1753">
                  <c:v>96.74370633333335</c:v>
                </c:pt>
                <c:pt idx="1754">
                  <c:v>96.743923000000009</c:v>
                </c:pt>
                <c:pt idx="1755">
                  <c:v>96.74179066666666</c:v>
                </c:pt>
                <c:pt idx="1756">
                  <c:v>96.735607999999999</c:v>
                </c:pt>
                <c:pt idx="1757">
                  <c:v>96.729625666666664</c:v>
                </c:pt>
                <c:pt idx="1758">
                  <c:v>96.732133999999988</c:v>
                </c:pt>
                <c:pt idx="1759">
                  <c:v>96.747023333333345</c:v>
                </c:pt>
                <c:pt idx="1760">
                  <c:v>96.767711333333338</c:v>
                </c:pt>
                <c:pt idx="1761">
                  <c:v>96.782193333333339</c:v>
                </c:pt>
                <c:pt idx="1762">
                  <c:v>96.783638666666661</c:v>
                </c:pt>
                <c:pt idx="1763">
                  <c:v>96.773422999999994</c:v>
                </c:pt>
                <c:pt idx="1764">
                  <c:v>96.755104666666668</c:v>
                </c:pt>
                <c:pt idx="1765">
                  <c:v>96.730495000000005</c:v>
                </c:pt>
                <c:pt idx="1766">
                  <c:v>96.703691666666671</c:v>
                </c:pt>
                <c:pt idx="1767">
                  <c:v>96.684556999999998</c:v>
                </c:pt>
                <c:pt idx="1768">
                  <c:v>96.682975666666678</c:v>
                </c:pt>
                <c:pt idx="1769">
                  <c:v>96.699431000000004</c:v>
                </c:pt>
                <c:pt idx="1770">
                  <c:v>96.723388</c:v>
                </c:pt>
                <c:pt idx="1771">
                  <c:v>96.740814333333333</c:v>
                </c:pt>
                <c:pt idx="1772">
                  <c:v>96.742580000000018</c:v>
                </c:pt>
                <c:pt idx="1773">
                  <c:v>96.727609000000015</c:v>
                </c:pt>
                <c:pt idx="1774">
                  <c:v>96.702030333333326</c:v>
                </c:pt>
                <c:pt idx="1775">
                  <c:v>96.677066666666676</c:v>
                </c:pt>
                <c:pt idx="1776">
                  <c:v>96.664412333333345</c:v>
                </c:pt>
                <c:pt idx="1777">
                  <c:v>96.668854333333343</c:v>
                </c:pt>
                <c:pt idx="1778">
                  <c:v>96.683594333333318</c:v>
                </c:pt>
                <c:pt idx="1779">
                  <c:v>96.694700333333344</c:v>
                </c:pt>
                <c:pt idx="1780">
                  <c:v>96.693618999999998</c:v>
                </c:pt>
                <c:pt idx="1781">
                  <c:v>96.686389000000005</c:v>
                </c:pt>
                <c:pt idx="1782">
                  <c:v>96.688389333333348</c:v>
                </c:pt>
                <c:pt idx="1783">
                  <c:v>96.707903000000002</c:v>
                </c:pt>
                <c:pt idx="1784">
                  <c:v>96.735311666666647</c:v>
                </c:pt>
                <c:pt idx="1785">
                  <c:v>96.750766999999996</c:v>
                </c:pt>
                <c:pt idx="1786">
                  <c:v>96.742995000000008</c:v>
                </c:pt>
                <c:pt idx="1787">
                  <c:v>96.719623999999996</c:v>
                </c:pt>
                <c:pt idx="1788">
                  <c:v>96.699127333333323</c:v>
                </c:pt>
                <c:pt idx="1789">
                  <c:v>96.693924666666661</c:v>
                </c:pt>
                <c:pt idx="1790">
                  <c:v>96.701739666666654</c:v>
                </c:pt>
                <c:pt idx="1791">
                  <c:v>96.710753333333329</c:v>
                </c:pt>
                <c:pt idx="1792">
                  <c:v>96.710200333333333</c:v>
                </c:pt>
                <c:pt idx="1793">
                  <c:v>96.696453333333338</c:v>
                </c:pt>
                <c:pt idx="1794">
                  <c:v>96.672978666666666</c:v>
                </c:pt>
                <c:pt idx="1795">
                  <c:v>96.648661000000004</c:v>
                </c:pt>
                <c:pt idx="1796">
                  <c:v>96.635485666666682</c:v>
                </c:pt>
                <c:pt idx="1797">
                  <c:v>96.642978333333346</c:v>
                </c:pt>
                <c:pt idx="1798">
                  <c:v>96.670901666666666</c:v>
                </c:pt>
                <c:pt idx="1799">
                  <c:v>96.706771333333336</c:v>
                </c:pt>
                <c:pt idx="1800">
                  <c:v>96.732631666666677</c:v>
                </c:pt>
                <c:pt idx="1801">
                  <c:v>96.736133333333328</c:v>
                </c:pt>
                <c:pt idx="1802">
                  <c:v>96.716696666666664</c:v>
                </c:pt>
                <c:pt idx="1803">
                  <c:v>96.684753999999998</c:v>
                </c:pt>
                <c:pt idx="1804">
                  <c:v>96.656301333333332</c:v>
                </c:pt>
                <c:pt idx="1805">
                  <c:v>96.643294666666677</c:v>
                </c:pt>
                <c:pt idx="1806">
                  <c:v>96.644250333333346</c:v>
                </c:pt>
                <c:pt idx="1807">
                  <c:v>96.64503933333333</c:v>
                </c:pt>
                <c:pt idx="1808">
                  <c:v>96.633739333333324</c:v>
                </c:pt>
                <c:pt idx="1809">
                  <c:v>96.615284333333349</c:v>
                </c:pt>
                <c:pt idx="1810">
                  <c:v>96.606917333333328</c:v>
                </c:pt>
                <c:pt idx="1811">
                  <c:v>96.617999999999995</c:v>
                </c:pt>
                <c:pt idx="1812">
                  <c:v>96.637878000000001</c:v>
                </c:pt>
                <c:pt idx="1813">
                  <c:v>96.645240000000001</c:v>
                </c:pt>
                <c:pt idx="1814">
                  <c:v>96.626882333333342</c:v>
                </c:pt>
                <c:pt idx="1815">
                  <c:v>96.587935666666681</c:v>
                </c:pt>
                <c:pt idx="1816">
                  <c:v>96.548081666666647</c:v>
                </c:pt>
                <c:pt idx="1817">
                  <c:v>96.527395999999996</c:v>
                </c:pt>
                <c:pt idx="1818">
                  <c:v>96.530803666666657</c:v>
                </c:pt>
                <c:pt idx="1819">
                  <c:v>96.544708999999997</c:v>
                </c:pt>
                <c:pt idx="1820">
                  <c:v>96.553124000000011</c:v>
                </c:pt>
                <c:pt idx="1821">
                  <c:v>96.556810333333331</c:v>
                </c:pt>
                <c:pt idx="1822">
                  <c:v>96.569643333333332</c:v>
                </c:pt>
                <c:pt idx="1823">
                  <c:v>96.596007333333333</c:v>
                </c:pt>
                <c:pt idx="1824">
                  <c:v>96.621159333333324</c:v>
                </c:pt>
                <c:pt idx="1825">
                  <c:v>96.628947999999994</c:v>
                </c:pt>
                <c:pt idx="1826">
                  <c:v>96.621466333333331</c:v>
                </c:pt>
                <c:pt idx="1827">
                  <c:v>96.614470666666662</c:v>
                </c:pt>
                <c:pt idx="1828">
                  <c:v>96.618933000000013</c:v>
                </c:pt>
                <c:pt idx="1829">
                  <c:v>96.633424000000005</c:v>
                </c:pt>
                <c:pt idx="1830">
                  <c:v>96.649676999999997</c:v>
                </c:pt>
                <c:pt idx="1831">
                  <c:v>96.65865633333334</c:v>
                </c:pt>
                <c:pt idx="1832">
                  <c:v>96.654742999999996</c:v>
                </c:pt>
                <c:pt idx="1833">
                  <c:v>96.639860999999996</c:v>
                </c:pt>
                <c:pt idx="1834">
                  <c:v>96.620599000000013</c:v>
                </c:pt>
                <c:pt idx="1835">
                  <c:v>96.596416999999988</c:v>
                </c:pt>
                <c:pt idx="1836">
                  <c:v>96.554942333333329</c:v>
                </c:pt>
                <c:pt idx="1837">
                  <c:v>96.486285333333328</c:v>
                </c:pt>
                <c:pt idx="1838">
                  <c:v>96.400335666666663</c:v>
                </c:pt>
                <c:pt idx="1839">
                  <c:v>96.324561666666668</c:v>
                </c:pt>
                <c:pt idx="1840">
                  <c:v>96.284612999999993</c:v>
                </c:pt>
                <c:pt idx="1841">
                  <c:v>96.288010999999997</c:v>
                </c:pt>
                <c:pt idx="1842">
                  <c:v>96.320878666666658</c:v>
                </c:pt>
                <c:pt idx="1843">
                  <c:v>96.354802000000007</c:v>
                </c:pt>
                <c:pt idx="1844">
                  <c:v>96.364735333333329</c:v>
                </c:pt>
                <c:pt idx="1845">
                  <c:v>96.349721333333335</c:v>
                </c:pt>
                <c:pt idx="1846">
                  <c:v>96.333154999999991</c:v>
                </c:pt>
                <c:pt idx="1847">
                  <c:v>96.336366999999996</c:v>
                </c:pt>
                <c:pt idx="1848">
                  <c:v>96.354888333333335</c:v>
                </c:pt>
                <c:pt idx="1849">
                  <c:v>96.368501333333327</c:v>
                </c:pt>
                <c:pt idx="1850">
                  <c:v>96.370428333333336</c:v>
                </c:pt>
                <c:pt idx="1851">
                  <c:v>96.374624999999995</c:v>
                </c:pt>
                <c:pt idx="1852">
                  <c:v>96.393391666666673</c:v>
                </c:pt>
                <c:pt idx="1853">
                  <c:v>96.418306666666652</c:v>
                </c:pt>
                <c:pt idx="1854">
                  <c:v>96.42910733333332</c:v>
                </c:pt>
                <c:pt idx="1855">
                  <c:v>96.416891333333339</c:v>
                </c:pt>
                <c:pt idx="1856">
                  <c:v>96.394457333333335</c:v>
                </c:pt>
                <c:pt idx="1857">
                  <c:v>96.38468233333333</c:v>
                </c:pt>
                <c:pt idx="1858">
                  <c:v>96.399176666666662</c:v>
                </c:pt>
                <c:pt idx="1859">
                  <c:v>96.425975999999991</c:v>
                </c:pt>
                <c:pt idx="1860">
                  <c:v>96.438735333333327</c:v>
                </c:pt>
                <c:pt idx="1861">
                  <c:v>96.42107266666666</c:v>
                </c:pt>
                <c:pt idx="1862">
                  <c:v>96.381079666666665</c:v>
                </c:pt>
                <c:pt idx="1863">
                  <c:v>96.340998666666678</c:v>
                </c:pt>
                <c:pt idx="1864">
                  <c:v>96.316529000000003</c:v>
                </c:pt>
                <c:pt idx="1865">
                  <c:v>96.310339999999997</c:v>
                </c:pt>
                <c:pt idx="1866">
                  <c:v>96.321069000000008</c:v>
                </c:pt>
                <c:pt idx="1867">
                  <c:v>96.348041333333342</c:v>
                </c:pt>
                <c:pt idx="1868">
                  <c:v>96.385822333333337</c:v>
                </c:pt>
                <c:pt idx="1869">
                  <c:v>96.422617000000002</c:v>
                </c:pt>
                <c:pt idx="1870">
                  <c:v>96.448294999999987</c:v>
                </c:pt>
                <c:pt idx="1871">
                  <c:v>96.460871666666662</c:v>
                </c:pt>
                <c:pt idx="1872">
                  <c:v>96.463327666666672</c:v>
                </c:pt>
                <c:pt idx="1873">
                  <c:v>96.457547333333352</c:v>
                </c:pt>
                <c:pt idx="1874">
                  <c:v>96.444856666666666</c:v>
                </c:pt>
                <c:pt idx="1875">
                  <c:v>96.430728000000002</c:v>
                </c:pt>
                <c:pt idx="1876">
                  <c:v>96.424486000000002</c:v>
                </c:pt>
                <c:pt idx="1877">
                  <c:v>96.43235833333334</c:v>
                </c:pt>
                <c:pt idx="1878">
                  <c:v>96.451472666666675</c:v>
                </c:pt>
                <c:pt idx="1879">
                  <c:v>96.471528333333325</c:v>
                </c:pt>
                <c:pt idx="1880">
                  <c:v>96.483399333333338</c:v>
                </c:pt>
                <c:pt idx="1881">
                  <c:v>96.487054666666666</c:v>
                </c:pt>
                <c:pt idx="1882">
                  <c:v>96.490859666666665</c:v>
                </c:pt>
                <c:pt idx="1883">
                  <c:v>96.502402000000004</c:v>
                </c:pt>
                <c:pt idx="1884">
                  <c:v>96.519674000000009</c:v>
                </c:pt>
                <c:pt idx="1885">
                  <c:v>96.53184766666665</c:v>
                </c:pt>
                <c:pt idx="1886">
                  <c:v>96.529492333333337</c:v>
                </c:pt>
                <c:pt idx="1887">
                  <c:v>96.514300000000006</c:v>
                </c:pt>
                <c:pt idx="1888">
                  <c:v>96.49826933333334</c:v>
                </c:pt>
                <c:pt idx="1889">
                  <c:v>96.492899000000008</c:v>
                </c:pt>
                <c:pt idx="1890">
                  <c:v>96.499568333333329</c:v>
                </c:pt>
                <c:pt idx="1891">
                  <c:v>96.510696999999993</c:v>
                </c:pt>
                <c:pt idx="1892">
                  <c:v>96.519238666666681</c:v>
                </c:pt>
                <c:pt idx="1893">
                  <c:v>96.524929</c:v>
                </c:pt>
                <c:pt idx="1894">
                  <c:v>96.531368666666665</c:v>
                </c:pt>
                <c:pt idx="1895">
                  <c:v>96.541096666666661</c:v>
                </c:pt>
                <c:pt idx="1896">
                  <c:v>96.555949333333331</c:v>
                </c:pt>
                <c:pt idx="1897">
                  <c:v>96.577844333333346</c:v>
                </c:pt>
                <c:pt idx="1898">
                  <c:v>96.603524999999991</c:v>
                </c:pt>
                <c:pt idx="1899">
                  <c:v>96.620683999999983</c:v>
                </c:pt>
                <c:pt idx="1900">
                  <c:v>96.616817333333344</c:v>
                </c:pt>
                <c:pt idx="1901">
                  <c:v>96.593825333333328</c:v>
                </c:pt>
                <c:pt idx="1902">
                  <c:v>96.568880333333325</c:v>
                </c:pt>
                <c:pt idx="1903">
                  <c:v>96.558796333333348</c:v>
                </c:pt>
                <c:pt idx="1904">
                  <c:v>96.56602066666666</c:v>
                </c:pt>
                <c:pt idx="1905">
                  <c:v>96.579790666666668</c:v>
                </c:pt>
                <c:pt idx="1906">
                  <c:v>96.586370000000002</c:v>
                </c:pt>
                <c:pt idx="1907">
                  <c:v>96.577754333333317</c:v>
                </c:pt>
                <c:pt idx="1908">
                  <c:v>96.557547999999997</c:v>
                </c:pt>
                <c:pt idx="1909">
                  <c:v>96.54163100000001</c:v>
                </c:pt>
                <c:pt idx="1910">
                  <c:v>96.547250000000005</c:v>
                </c:pt>
                <c:pt idx="1911">
                  <c:v>96.575995666666657</c:v>
                </c:pt>
                <c:pt idx="1912">
                  <c:v>96.610881333333325</c:v>
                </c:pt>
                <c:pt idx="1913">
                  <c:v>96.633596333333344</c:v>
                </c:pt>
                <c:pt idx="1914">
                  <c:v>96.640055000000004</c:v>
                </c:pt>
                <c:pt idx="1915">
                  <c:v>96.637500000000003</c:v>
                </c:pt>
                <c:pt idx="1916">
                  <c:v>96.63339533333334</c:v>
                </c:pt>
                <c:pt idx="1917">
                  <c:v>96.631753333333336</c:v>
                </c:pt>
                <c:pt idx="1918">
                  <c:v>96.634845999999996</c:v>
                </c:pt>
                <c:pt idx="1919">
                  <c:v>96.641150666666661</c:v>
                </c:pt>
                <c:pt idx="1920">
                  <c:v>96.643654666666677</c:v>
                </c:pt>
                <c:pt idx="1921">
                  <c:v>96.636638333333337</c:v>
                </c:pt>
                <c:pt idx="1922">
                  <c:v>96.623588999999996</c:v>
                </c:pt>
                <c:pt idx="1923">
                  <c:v>96.614128999999991</c:v>
                </c:pt>
                <c:pt idx="1924">
                  <c:v>96.614026333333342</c:v>
                </c:pt>
                <c:pt idx="1925">
                  <c:v>96.621269333333331</c:v>
                </c:pt>
                <c:pt idx="1926">
                  <c:v>96.629614000000004</c:v>
                </c:pt>
                <c:pt idx="1927">
                  <c:v>96.63140700000001</c:v>
                </c:pt>
                <c:pt idx="1928">
                  <c:v>96.620181666666667</c:v>
                </c:pt>
                <c:pt idx="1929">
                  <c:v>96.596121999999994</c:v>
                </c:pt>
                <c:pt idx="1930">
                  <c:v>96.568017666666663</c:v>
                </c:pt>
                <c:pt idx="1931">
                  <c:v>96.546364999999994</c:v>
                </c:pt>
                <c:pt idx="1932">
                  <c:v>96.535520333333338</c:v>
                </c:pt>
                <c:pt idx="1933">
                  <c:v>96.535394999999994</c:v>
                </c:pt>
                <c:pt idx="1934">
                  <c:v>96.546496333333337</c:v>
                </c:pt>
                <c:pt idx="1935">
                  <c:v>96.566625666666667</c:v>
                </c:pt>
                <c:pt idx="1936">
                  <c:v>96.585761333333338</c:v>
                </c:pt>
                <c:pt idx="1937">
                  <c:v>96.592656666666656</c:v>
                </c:pt>
                <c:pt idx="1938">
                  <c:v>96.585534666666675</c:v>
                </c:pt>
                <c:pt idx="1939">
                  <c:v>96.571791333333337</c:v>
                </c:pt>
                <c:pt idx="1940">
                  <c:v>96.560148666666677</c:v>
                </c:pt>
                <c:pt idx="1941">
                  <c:v>96.557003666666674</c:v>
                </c:pt>
                <c:pt idx="1942">
                  <c:v>96.56755866666667</c:v>
                </c:pt>
                <c:pt idx="1943">
                  <c:v>96.59416166666665</c:v>
                </c:pt>
                <c:pt idx="1944">
                  <c:v>96.632526999999996</c:v>
                </c:pt>
                <c:pt idx="1945">
                  <c:v>96.672151666666664</c:v>
                </c:pt>
                <c:pt idx="1946">
                  <c:v>96.699807666666672</c:v>
                </c:pt>
                <c:pt idx="1947">
                  <c:v>96.702967999999998</c:v>
                </c:pt>
                <c:pt idx="1948">
                  <c:v>96.677006333333338</c:v>
                </c:pt>
                <c:pt idx="1949">
                  <c:v>96.63404366666667</c:v>
                </c:pt>
                <c:pt idx="1950">
                  <c:v>96.599237666666667</c:v>
                </c:pt>
                <c:pt idx="1951">
                  <c:v>96.588138333333347</c:v>
                </c:pt>
                <c:pt idx="1952">
                  <c:v>96.587882666666658</c:v>
                </c:pt>
                <c:pt idx="1953">
                  <c:v>96.572430666666662</c:v>
                </c:pt>
                <c:pt idx="1954">
                  <c:v>96.53551366666666</c:v>
                </c:pt>
                <c:pt idx="1955">
                  <c:v>96.496403666666666</c:v>
                </c:pt>
                <c:pt idx="1956">
                  <c:v>96.474420333333327</c:v>
                </c:pt>
                <c:pt idx="1957">
                  <c:v>96.471024</c:v>
                </c:pt>
                <c:pt idx="1958">
                  <c:v>96.479809333333336</c:v>
                </c:pt>
                <c:pt idx="1959">
                  <c:v>96.501691333333326</c:v>
                </c:pt>
                <c:pt idx="1960">
                  <c:v>96.540915333333331</c:v>
                </c:pt>
                <c:pt idx="1961">
                  <c:v>96.590575000000001</c:v>
                </c:pt>
                <c:pt idx="1962">
                  <c:v>96.629674333333341</c:v>
                </c:pt>
                <c:pt idx="1963">
                  <c:v>96.637397666666672</c:v>
                </c:pt>
                <c:pt idx="1964">
                  <c:v>96.61331366666667</c:v>
                </c:pt>
                <c:pt idx="1965">
                  <c:v>96.581475666666677</c:v>
                </c:pt>
                <c:pt idx="1966">
                  <c:v>96.567319666666663</c:v>
                </c:pt>
                <c:pt idx="1967">
                  <c:v>96.571223666666654</c:v>
                </c:pt>
                <c:pt idx="1968">
                  <c:v>96.574310333333344</c:v>
                </c:pt>
                <c:pt idx="1969">
                  <c:v>96.57016033333332</c:v>
                </c:pt>
                <c:pt idx="1970">
                  <c:v>96.574222000000006</c:v>
                </c:pt>
                <c:pt idx="1971">
                  <c:v>96.594696999999996</c:v>
                </c:pt>
                <c:pt idx="1972">
                  <c:v>96.612537666666654</c:v>
                </c:pt>
                <c:pt idx="1973">
                  <c:v>96.606250000000003</c:v>
                </c:pt>
                <c:pt idx="1974">
                  <c:v>96.585253666666674</c:v>
                </c:pt>
                <c:pt idx="1975">
                  <c:v>96.579605666666666</c:v>
                </c:pt>
                <c:pt idx="1976">
                  <c:v>96.600685333333331</c:v>
                </c:pt>
                <c:pt idx="1977">
                  <c:v>96.629550999999992</c:v>
                </c:pt>
                <c:pt idx="1978">
                  <c:v>96.643567333333337</c:v>
                </c:pt>
                <c:pt idx="1979">
                  <c:v>96.639503666666656</c:v>
                </c:pt>
                <c:pt idx="1980">
                  <c:v>96.628124</c:v>
                </c:pt>
                <c:pt idx="1981">
                  <c:v>96.618597333333341</c:v>
                </c:pt>
                <c:pt idx="1982">
                  <c:v>96.613331666666667</c:v>
                </c:pt>
                <c:pt idx="1983">
                  <c:v>96.610693666666677</c:v>
                </c:pt>
                <c:pt idx="1984">
                  <c:v>96.609347666666665</c:v>
                </c:pt>
                <c:pt idx="1985">
                  <c:v>96.613565333333327</c:v>
                </c:pt>
                <c:pt idx="1986">
                  <c:v>96.632658333333325</c:v>
                </c:pt>
                <c:pt idx="1987">
                  <c:v>96.671300666666653</c:v>
                </c:pt>
                <c:pt idx="1988">
                  <c:v>96.721523000000005</c:v>
                </c:pt>
                <c:pt idx="1989">
                  <c:v>96.765947999999995</c:v>
                </c:pt>
                <c:pt idx="1990">
                  <c:v>96.787035000000003</c:v>
                </c:pt>
                <c:pt idx="1991">
                  <c:v>96.774918666666665</c:v>
                </c:pt>
                <c:pt idx="1992">
                  <c:v>96.736033000000006</c:v>
                </c:pt>
                <c:pt idx="1993">
                  <c:v>96.694681000000003</c:v>
                </c:pt>
                <c:pt idx="1994">
                  <c:v>96.675165666666658</c:v>
                </c:pt>
                <c:pt idx="1995">
                  <c:v>96.678878666666677</c:v>
                </c:pt>
                <c:pt idx="1996">
                  <c:v>96.687655333333325</c:v>
                </c:pt>
                <c:pt idx="1997">
                  <c:v>96.691294000000013</c:v>
                </c:pt>
                <c:pt idx="1998">
                  <c:v>96.697356333333346</c:v>
                </c:pt>
                <c:pt idx="1999">
                  <c:v>96.710563333333326</c:v>
                </c:pt>
                <c:pt idx="2000">
                  <c:v>96.717874333333327</c:v>
                </c:pt>
                <c:pt idx="2001">
                  <c:v>96.706263333333325</c:v>
                </c:pt>
                <c:pt idx="2002">
                  <c:v>96.684385000000006</c:v>
                </c:pt>
                <c:pt idx="2003">
                  <c:v>96.672797333333321</c:v>
                </c:pt>
                <c:pt idx="2004">
                  <c:v>96.680448333333331</c:v>
                </c:pt>
                <c:pt idx="2005">
                  <c:v>96.701234999999997</c:v>
                </c:pt>
                <c:pt idx="2006">
                  <c:v>96.725810333333314</c:v>
                </c:pt>
                <c:pt idx="2007">
                  <c:v>96.744160000000008</c:v>
                </c:pt>
                <c:pt idx="2008">
                  <c:v>96.744331333333335</c:v>
                </c:pt>
                <c:pt idx="2009">
                  <c:v>96.725023666666672</c:v>
                </c:pt>
                <c:pt idx="2010">
                  <c:v>96.703480666666678</c:v>
                </c:pt>
                <c:pt idx="2011">
                  <c:v>96.695324333333346</c:v>
                </c:pt>
                <c:pt idx="2012">
                  <c:v>96.695471999999995</c:v>
                </c:pt>
                <c:pt idx="2013">
                  <c:v>96.692047666666667</c:v>
                </c:pt>
                <c:pt idx="2014">
                  <c:v>96.690942333333325</c:v>
                </c:pt>
                <c:pt idx="2015">
                  <c:v>96.711602333333346</c:v>
                </c:pt>
                <c:pt idx="2016">
                  <c:v>96.760366666666684</c:v>
                </c:pt>
                <c:pt idx="2017">
                  <c:v>96.820726999999991</c:v>
                </c:pt>
                <c:pt idx="2018">
                  <c:v>96.867710999999986</c:v>
                </c:pt>
                <c:pt idx="2019">
                  <c:v>96.882131666666666</c:v>
                </c:pt>
                <c:pt idx="2020">
                  <c:v>96.854967999999985</c:v>
                </c:pt>
                <c:pt idx="2021">
                  <c:v>96.795258666666669</c:v>
                </c:pt>
                <c:pt idx="2022">
                  <c:v>96.734952666666672</c:v>
                </c:pt>
                <c:pt idx="2023">
                  <c:v>96.70837366666666</c:v>
                </c:pt>
                <c:pt idx="2024">
                  <c:v>96.721249333333333</c:v>
                </c:pt>
                <c:pt idx="2025">
                  <c:v>96.749403999999984</c:v>
                </c:pt>
                <c:pt idx="2026">
                  <c:v>96.766399666666658</c:v>
                </c:pt>
                <c:pt idx="2027">
                  <c:v>96.761812000000006</c:v>
                </c:pt>
                <c:pt idx="2028">
                  <c:v>96.740716333333339</c:v>
                </c:pt>
                <c:pt idx="2029">
                  <c:v>96.719341666666665</c:v>
                </c:pt>
                <c:pt idx="2030">
                  <c:v>96.716710333333324</c:v>
                </c:pt>
                <c:pt idx="2031">
                  <c:v>96.737291666666678</c:v>
                </c:pt>
                <c:pt idx="2032">
                  <c:v>96.761004</c:v>
                </c:pt>
                <c:pt idx="2033">
                  <c:v>96.761543666666668</c:v>
                </c:pt>
                <c:pt idx="2034">
                  <c:v>96.736794333333322</c:v>
                </c:pt>
                <c:pt idx="2035">
                  <c:v>96.706311333333346</c:v>
                </c:pt>
                <c:pt idx="2036">
                  <c:v>96.682855333333336</c:v>
                </c:pt>
                <c:pt idx="2037">
                  <c:v>96.666538999999986</c:v>
                </c:pt>
                <c:pt idx="2038">
                  <c:v>96.660450666666677</c:v>
                </c:pt>
                <c:pt idx="2039">
                  <c:v>96.672227333333339</c:v>
                </c:pt>
                <c:pt idx="2040">
                  <c:v>96.700091333333333</c:v>
                </c:pt>
                <c:pt idx="2041">
                  <c:v>96.731756666666669</c:v>
                </c:pt>
                <c:pt idx="2042">
                  <c:v>96.757880999999998</c:v>
                </c:pt>
                <c:pt idx="2043">
                  <c:v>96.775424666666666</c:v>
                </c:pt>
                <c:pt idx="2044">
                  <c:v>96.780636333333334</c:v>
                </c:pt>
                <c:pt idx="2045">
                  <c:v>96.771570666666662</c:v>
                </c:pt>
                <c:pt idx="2046">
                  <c:v>96.758254000000008</c:v>
                </c:pt>
                <c:pt idx="2047">
                  <c:v>96.757612333333327</c:v>
                </c:pt>
                <c:pt idx="2048">
                  <c:v>96.776092666666671</c:v>
                </c:pt>
                <c:pt idx="2049">
                  <c:v>96.804547999999997</c:v>
                </c:pt>
                <c:pt idx="2050">
                  <c:v>96.829102666666685</c:v>
                </c:pt>
                <c:pt idx="2051">
                  <c:v>96.840067000000019</c:v>
                </c:pt>
                <c:pt idx="2052">
                  <c:v>96.833290999999988</c:v>
                </c:pt>
                <c:pt idx="2053">
                  <c:v>96.815241000000015</c:v>
                </c:pt>
                <c:pt idx="2054">
                  <c:v>96.804275000000004</c:v>
                </c:pt>
                <c:pt idx="2055">
                  <c:v>96.813889333333336</c:v>
                </c:pt>
                <c:pt idx="2056">
                  <c:v>96.835418666666669</c:v>
                </c:pt>
                <c:pt idx="2057">
                  <c:v>96.847487666666666</c:v>
                </c:pt>
                <c:pt idx="2058">
                  <c:v>96.84421399999998</c:v>
                </c:pt>
                <c:pt idx="2059">
                  <c:v>96.840983999999992</c:v>
                </c:pt>
                <c:pt idx="2060">
                  <c:v>96.84876366666667</c:v>
                </c:pt>
                <c:pt idx="2061">
                  <c:v>96.859625999999992</c:v>
                </c:pt>
                <c:pt idx="2062">
                  <c:v>96.861418</c:v>
                </c:pt>
                <c:pt idx="2063">
                  <c:v>96.854252333333349</c:v>
                </c:pt>
                <c:pt idx="2064">
                  <c:v>96.84740833333332</c:v>
                </c:pt>
                <c:pt idx="2065">
                  <c:v>96.847286333333329</c:v>
                </c:pt>
                <c:pt idx="2066">
                  <c:v>96.854761666666661</c:v>
                </c:pt>
                <c:pt idx="2067">
                  <c:v>96.867118333333337</c:v>
                </c:pt>
                <c:pt idx="2068">
                  <c:v>96.877967666666677</c:v>
                </c:pt>
                <c:pt idx="2069">
                  <c:v>96.880819999999986</c:v>
                </c:pt>
                <c:pt idx="2070">
                  <c:v>96.876523666666671</c:v>
                </c:pt>
                <c:pt idx="2071">
                  <c:v>96.873947000000001</c:v>
                </c:pt>
                <c:pt idx="2072">
                  <c:v>96.879301333333345</c:v>
                </c:pt>
                <c:pt idx="2073">
                  <c:v>96.893115000000009</c:v>
                </c:pt>
                <c:pt idx="2074">
                  <c:v>96.910973000000013</c:v>
                </c:pt>
                <c:pt idx="2075">
                  <c:v>96.926610666666662</c:v>
                </c:pt>
                <c:pt idx="2076">
                  <c:v>96.927322666666669</c:v>
                </c:pt>
                <c:pt idx="2077">
                  <c:v>96.919405666666663</c:v>
                </c:pt>
                <c:pt idx="2078">
                  <c:v>96.920436000000009</c:v>
                </c:pt>
                <c:pt idx="2079">
                  <c:v>96.94151833333332</c:v>
                </c:pt>
                <c:pt idx="2080">
                  <c:v>96.967253999999983</c:v>
                </c:pt>
                <c:pt idx="2081">
                  <c:v>96.98510233333333</c:v>
                </c:pt>
                <c:pt idx="2082">
                  <c:v>96.982706666666672</c:v>
                </c:pt>
                <c:pt idx="2083">
                  <c:v>96.96430233333335</c:v>
                </c:pt>
                <c:pt idx="2084">
                  <c:v>96.959239666666647</c:v>
                </c:pt>
                <c:pt idx="2085">
                  <c:v>96.96903566666667</c:v>
                </c:pt>
                <c:pt idx="2086">
                  <c:v>96.980118999999988</c:v>
                </c:pt>
                <c:pt idx="2087">
                  <c:v>96.979729666666671</c:v>
                </c:pt>
                <c:pt idx="2088">
                  <c:v>96.968885333333333</c:v>
                </c:pt>
                <c:pt idx="2089">
                  <c:v>96.954738000000006</c:v>
                </c:pt>
                <c:pt idx="2090">
                  <c:v>96.945814333333331</c:v>
                </c:pt>
                <c:pt idx="2091">
                  <c:v>96.94910933333334</c:v>
                </c:pt>
                <c:pt idx="2092">
                  <c:v>96.963465333333332</c:v>
                </c:pt>
                <c:pt idx="2093">
                  <c:v>96.981526666666653</c:v>
                </c:pt>
                <c:pt idx="2094">
                  <c:v>96.997144333333324</c:v>
                </c:pt>
                <c:pt idx="2095">
                  <c:v>97.008076666666668</c:v>
                </c:pt>
                <c:pt idx="2096">
                  <c:v>97.013342333333341</c:v>
                </c:pt>
                <c:pt idx="2097">
                  <c:v>97.012852000000009</c:v>
                </c:pt>
                <c:pt idx="2098">
                  <c:v>97.011522666666679</c:v>
                </c:pt>
                <c:pt idx="2099">
                  <c:v>97.014960666666681</c:v>
                </c:pt>
                <c:pt idx="2100">
                  <c:v>97.021003666666658</c:v>
                </c:pt>
                <c:pt idx="2101">
                  <c:v>97.022908333333319</c:v>
                </c:pt>
                <c:pt idx="2102">
                  <c:v>97.019608333333338</c:v>
                </c:pt>
                <c:pt idx="2103">
                  <c:v>97.017891666666671</c:v>
                </c:pt>
                <c:pt idx="2104">
                  <c:v>97.023297999999997</c:v>
                </c:pt>
                <c:pt idx="2105">
                  <c:v>97.033410333333336</c:v>
                </c:pt>
                <c:pt idx="2106">
                  <c:v>97.044270666666662</c:v>
                </c:pt>
                <c:pt idx="2107">
                  <c:v>97.054791333333341</c:v>
                </c:pt>
                <c:pt idx="2108">
                  <c:v>97.059651666666682</c:v>
                </c:pt>
                <c:pt idx="2109">
                  <c:v>97.047187666666659</c:v>
                </c:pt>
                <c:pt idx="2110">
                  <c:v>97.01650566666666</c:v>
                </c:pt>
                <c:pt idx="2111">
                  <c:v>96.987546999999992</c:v>
                </c:pt>
                <c:pt idx="2112">
                  <c:v>96.980897999999982</c:v>
                </c:pt>
                <c:pt idx="2113">
                  <c:v>96.998970666666665</c:v>
                </c:pt>
                <c:pt idx="2114">
                  <c:v>97.02991999999999</c:v>
                </c:pt>
                <c:pt idx="2115">
                  <c:v>97.058206999999996</c:v>
                </c:pt>
                <c:pt idx="2116">
                  <c:v>97.072557666666668</c:v>
                </c:pt>
                <c:pt idx="2117">
                  <c:v>97.070539666666662</c:v>
                </c:pt>
                <c:pt idx="2118">
                  <c:v>97.059342333333333</c:v>
                </c:pt>
                <c:pt idx="2119">
                  <c:v>97.049761666666669</c:v>
                </c:pt>
                <c:pt idx="2120">
                  <c:v>97.046784666666667</c:v>
                </c:pt>
                <c:pt idx="2121">
                  <c:v>97.048055666666656</c:v>
                </c:pt>
                <c:pt idx="2122">
                  <c:v>97.050932000000003</c:v>
                </c:pt>
                <c:pt idx="2123">
                  <c:v>97.057501333333335</c:v>
                </c:pt>
                <c:pt idx="2124">
                  <c:v>97.069979666666669</c:v>
                </c:pt>
                <c:pt idx="2125">
                  <c:v>97.085736999999995</c:v>
                </c:pt>
                <c:pt idx="2126">
                  <c:v>97.103827333333314</c:v>
                </c:pt>
                <c:pt idx="2127">
                  <c:v>97.130609000000007</c:v>
                </c:pt>
                <c:pt idx="2128">
                  <c:v>97.169202666666664</c:v>
                </c:pt>
                <c:pt idx="2129">
                  <c:v>97.206113999999999</c:v>
                </c:pt>
                <c:pt idx="2130">
                  <c:v>97.217491333333328</c:v>
                </c:pt>
                <c:pt idx="2131">
                  <c:v>97.193145000000001</c:v>
                </c:pt>
                <c:pt idx="2132">
                  <c:v>97.150454666666676</c:v>
                </c:pt>
                <c:pt idx="2133">
                  <c:v>97.118420666666665</c:v>
                </c:pt>
                <c:pt idx="2134">
                  <c:v>97.111373333333333</c:v>
                </c:pt>
                <c:pt idx="2135">
                  <c:v>97.123375666666675</c:v>
                </c:pt>
                <c:pt idx="2136">
                  <c:v>97.142053333333322</c:v>
                </c:pt>
                <c:pt idx="2137">
                  <c:v>97.160184666666666</c:v>
                </c:pt>
                <c:pt idx="2138">
                  <c:v>97.175186666666676</c:v>
                </c:pt>
                <c:pt idx="2139">
                  <c:v>97.184424666666686</c:v>
                </c:pt>
                <c:pt idx="2140">
                  <c:v>97.185649999999995</c:v>
                </c:pt>
                <c:pt idx="2141">
                  <c:v>97.181081999999989</c:v>
                </c:pt>
                <c:pt idx="2142">
                  <c:v>97.177127999999996</c:v>
                </c:pt>
                <c:pt idx="2143">
                  <c:v>97.178483333333318</c:v>
                </c:pt>
                <c:pt idx="2144">
                  <c:v>97.183527999999981</c:v>
                </c:pt>
                <c:pt idx="2145">
                  <c:v>97.187571333333338</c:v>
                </c:pt>
                <c:pt idx="2146">
                  <c:v>97.187916333333348</c:v>
                </c:pt>
                <c:pt idx="2147">
                  <c:v>97.185879999999997</c:v>
                </c:pt>
                <c:pt idx="2148">
                  <c:v>97.184246666666652</c:v>
                </c:pt>
                <c:pt idx="2149">
                  <c:v>97.183613666666659</c:v>
                </c:pt>
                <c:pt idx="2150">
                  <c:v>97.183268666666663</c:v>
                </c:pt>
                <c:pt idx="2151">
                  <c:v>97.184187333333327</c:v>
                </c:pt>
                <c:pt idx="2152">
                  <c:v>97.201643999999987</c:v>
                </c:pt>
                <c:pt idx="2153">
                  <c:v>97.236497</c:v>
                </c:pt>
                <c:pt idx="2154">
                  <c:v>97.266014999999996</c:v>
                </c:pt>
                <c:pt idx="2155">
                  <c:v>97.262118666666652</c:v>
                </c:pt>
                <c:pt idx="2156">
                  <c:v>97.219676666666672</c:v>
                </c:pt>
                <c:pt idx="2157">
                  <c:v>97.174834666666683</c:v>
                </c:pt>
                <c:pt idx="2158">
                  <c:v>97.161897666666661</c:v>
                </c:pt>
                <c:pt idx="2159">
                  <c:v>97.179209000000014</c:v>
                </c:pt>
                <c:pt idx="2160">
                  <c:v>97.202493666666669</c:v>
                </c:pt>
                <c:pt idx="2161">
                  <c:v>97.213903333333334</c:v>
                </c:pt>
                <c:pt idx="2162">
                  <c:v>97.213099999999997</c:v>
                </c:pt>
                <c:pt idx="2163">
                  <c:v>97.208992333333342</c:v>
                </c:pt>
                <c:pt idx="2164">
                  <c:v>97.202292666666665</c:v>
                </c:pt>
                <c:pt idx="2165">
                  <c:v>97.199149333333324</c:v>
                </c:pt>
                <c:pt idx="2166">
                  <c:v>97.197519333333332</c:v>
                </c:pt>
                <c:pt idx="2167">
                  <c:v>97.208546666666663</c:v>
                </c:pt>
                <c:pt idx="2168">
                  <c:v>97.230672333333345</c:v>
                </c:pt>
                <c:pt idx="2169">
                  <c:v>97.239283</c:v>
                </c:pt>
                <c:pt idx="2170">
                  <c:v>97.224690333333342</c:v>
                </c:pt>
                <c:pt idx="2171">
                  <c:v>97.205557666666664</c:v>
                </c:pt>
                <c:pt idx="2172">
                  <c:v>97.198105000000012</c:v>
                </c:pt>
                <c:pt idx="2173">
                  <c:v>97.219557333333341</c:v>
                </c:pt>
                <c:pt idx="2174">
                  <c:v>97.238488666666669</c:v>
                </c:pt>
                <c:pt idx="2175">
                  <c:v>97.21465933333333</c:v>
                </c:pt>
                <c:pt idx="2176">
                  <c:v>97.188565999999994</c:v>
                </c:pt>
                <c:pt idx="2177">
                  <c:v>97.177460666666661</c:v>
                </c:pt>
                <c:pt idx="2178">
                  <c:v>97.187297333333333</c:v>
                </c:pt>
                <c:pt idx="2179">
                  <c:v>97.19882166666666</c:v>
                </c:pt>
                <c:pt idx="2180">
                  <c:v>97.199430333333339</c:v>
                </c:pt>
                <c:pt idx="2181">
                  <c:v>97.189790000000016</c:v>
                </c:pt>
                <c:pt idx="2182">
                  <c:v>97.179989333333353</c:v>
                </c:pt>
                <c:pt idx="2183">
                  <c:v>97.179134333333351</c:v>
                </c:pt>
                <c:pt idx="2184">
                  <c:v>97.188760000000002</c:v>
                </c:pt>
                <c:pt idx="2185">
                  <c:v>97.204718666666665</c:v>
                </c:pt>
                <c:pt idx="2186">
                  <c:v>97.22384799999999</c:v>
                </c:pt>
                <c:pt idx="2187">
                  <c:v>97.241729333333339</c:v>
                </c:pt>
                <c:pt idx="2188">
                  <c:v>97.251274666666674</c:v>
                </c:pt>
                <c:pt idx="2189">
                  <c:v>97.248214000000004</c:v>
                </c:pt>
                <c:pt idx="2190">
                  <c:v>97.239439666666669</c:v>
                </c:pt>
                <c:pt idx="2191">
                  <c:v>97.238252666666654</c:v>
                </c:pt>
                <c:pt idx="2192">
                  <c:v>97.24648066666667</c:v>
                </c:pt>
                <c:pt idx="2193">
                  <c:v>97.255100000000013</c:v>
                </c:pt>
                <c:pt idx="2194">
                  <c:v>97.26192433333334</c:v>
                </c:pt>
                <c:pt idx="2195">
                  <c:v>97.272217999999995</c:v>
                </c:pt>
                <c:pt idx="2196">
                  <c:v>97.290510666666663</c:v>
                </c:pt>
                <c:pt idx="2197">
                  <c:v>97.304084666666668</c:v>
                </c:pt>
                <c:pt idx="2198">
                  <c:v>97.30785933333334</c:v>
                </c:pt>
                <c:pt idx="2199">
                  <c:v>97.287660333333335</c:v>
                </c:pt>
                <c:pt idx="2200">
                  <c:v>97.260964333333334</c:v>
                </c:pt>
                <c:pt idx="2201">
                  <c:v>97.263221666666666</c:v>
                </c:pt>
                <c:pt idx="2202">
                  <c:v>97.26367900000001</c:v>
                </c:pt>
                <c:pt idx="2203">
                  <c:v>97.290064666666652</c:v>
                </c:pt>
                <c:pt idx="2204">
                  <c:v>97.309602333333331</c:v>
                </c:pt>
                <c:pt idx="2205">
                  <c:v>97.317097666666669</c:v>
                </c:pt>
                <c:pt idx="2206">
                  <c:v>97.328614666666667</c:v>
                </c:pt>
                <c:pt idx="2207">
                  <c:v>97.328576333333331</c:v>
                </c:pt>
                <c:pt idx="2208">
                  <c:v>97.336641333333333</c:v>
                </c:pt>
                <c:pt idx="2209">
                  <c:v>97.341151666666676</c:v>
                </c:pt>
                <c:pt idx="2210">
                  <c:v>97.334504999999993</c:v>
                </c:pt>
                <c:pt idx="2211">
                  <c:v>97.353954999999999</c:v>
                </c:pt>
                <c:pt idx="2212">
                  <c:v>97.381635333333335</c:v>
                </c:pt>
                <c:pt idx="2213">
                  <c:v>97.412751666666665</c:v>
                </c:pt>
                <c:pt idx="2214">
                  <c:v>97.434738666666661</c:v>
                </c:pt>
                <c:pt idx="2215">
                  <c:v>97.460387000000011</c:v>
                </c:pt>
                <c:pt idx="2216">
                  <c:v>97.465026000000009</c:v>
                </c:pt>
                <c:pt idx="2217">
                  <c:v>97.477899666666659</c:v>
                </c:pt>
                <c:pt idx="2218">
                  <c:v>97.51102800000001</c:v>
                </c:pt>
                <c:pt idx="2219">
                  <c:v>97.541032000000016</c:v>
                </c:pt>
                <c:pt idx="2220">
                  <c:v>97.568938333333335</c:v>
                </c:pt>
                <c:pt idx="2221">
                  <c:v>97.595097333333328</c:v>
                </c:pt>
                <c:pt idx="2222">
                  <c:v>97.631858666666673</c:v>
                </c:pt>
                <c:pt idx="2223">
                  <c:v>97.685838333333336</c:v>
                </c:pt>
                <c:pt idx="2224">
                  <c:v>97.755853000000002</c:v>
                </c:pt>
                <c:pt idx="2225">
                  <c:v>97.834195000000008</c:v>
                </c:pt>
                <c:pt idx="2226">
                  <c:v>97.901112666666677</c:v>
                </c:pt>
                <c:pt idx="2227">
                  <c:v>97.939337666666674</c:v>
                </c:pt>
                <c:pt idx="2228">
                  <c:v>97.954822666666658</c:v>
                </c:pt>
                <c:pt idx="2229">
                  <c:v>97.966691666666676</c:v>
                </c:pt>
                <c:pt idx="2230">
                  <c:v>97.995581000000016</c:v>
                </c:pt>
                <c:pt idx="2231">
                  <c:v>98.04122533333333</c:v>
                </c:pt>
                <c:pt idx="2232">
                  <c:v>98.080243666666661</c:v>
                </c:pt>
                <c:pt idx="2233">
                  <c:v>98.103317000000004</c:v>
                </c:pt>
                <c:pt idx="2234">
                  <c:v>98.130630666666661</c:v>
                </c:pt>
                <c:pt idx="2235">
                  <c:v>98.178018333333341</c:v>
                </c:pt>
                <c:pt idx="2236">
                  <c:v>98.225605333333348</c:v>
                </c:pt>
                <c:pt idx="2237">
                  <c:v>98.239930333333334</c:v>
                </c:pt>
                <c:pt idx="2238">
                  <c:v>98.222375</c:v>
                </c:pt>
                <c:pt idx="2239">
                  <c:v>98.207219000000009</c:v>
                </c:pt>
                <c:pt idx="2240">
                  <c:v>98.220640333333336</c:v>
                </c:pt>
                <c:pt idx="2241">
                  <c:v>98.256806666666662</c:v>
                </c:pt>
                <c:pt idx="2242">
                  <c:v>98.287563999999989</c:v>
                </c:pt>
                <c:pt idx="2243">
                  <c:v>98.294592333333341</c:v>
                </c:pt>
                <c:pt idx="2244">
                  <c:v>98.286113</c:v>
                </c:pt>
                <c:pt idx="2245">
                  <c:v>98.286505999999989</c:v>
                </c:pt>
                <c:pt idx="2246">
                  <c:v>98.308205333333333</c:v>
                </c:pt>
                <c:pt idx="2247">
                  <c:v>98.333647333333332</c:v>
                </c:pt>
                <c:pt idx="2248">
                  <c:v>98.337640000000007</c:v>
                </c:pt>
                <c:pt idx="2249">
                  <c:v>98.319739999999982</c:v>
                </c:pt>
                <c:pt idx="2250">
                  <c:v>98.300548000000006</c:v>
                </c:pt>
                <c:pt idx="2251">
                  <c:v>98.296557666666672</c:v>
                </c:pt>
                <c:pt idx="2252">
                  <c:v>98.300413333333339</c:v>
                </c:pt>
                <c:pt idx="2253">
                  <c:v>98.297035666666673</c:v>
                </c:pt>
                <c:pt idx="2254">
                  <c:v>98.28885600000001</c:v>
                </c:pt>
                <c:pt idx="2255">
                  <c:v>98.286720666666668</c:v>
                </c:pt>
                <c:pt idx="2256">
                  <c:v>98.296976000000015</c:v>
                </c:pt>
                <c:pt idx="2257">
                  <c:v>98.316370000000006</c:v>
                </c:pt>
                <c:pt idx="2258">
                  <c:v>98.335177999999999</c:v>
                </c:pt>
                <c:pt idx="2259">
                  <c:v>98.339659999999995</c:v>
                </c:pt>
                <c:pt idx="2260">
                  <c:v>98.319860000000006</c:v>
                </c:pt>
                <c:pt idx="2261">
                  <c:v>98.289544333333325</c:v>
                </c:pt>
                <c:pt idx="2262">
                  <c:v>98.283267666666674</c:v>
                </c:pt>
                <c:pt idx="2263">
                  <c:v>98.322480666666664</c:v>
                </c:pt>
                <c:pt idx="2264">
                  <c:v>98.37225833333332</c:v>
                </c:pt>
                <c:pt idx="2265">
                  <c:v>98.386457333333325</c:v>
                </c:pt>
                <c:pt idx="2266">
                  <c:v>98.387568666666667</c:v>
                </c:pt>
                <c:pt idx="2267">
                  <c:v>98.409120999999985</c:v>
                </c:pt>
                <c:pt idx="2268">
                  <c:v>98.472008666666667</c:v>
                </c:pt>
                <c:pt idx="2269">
                  <c:v>98.576504333333332</c:v>
                </c:pt>
                <c:pt idx="2270">
                  <c:v>98.676456999999985</c:v>
                </c:pt>
                <c:pt idx="2271">
                  <c:v>98.743194333333335</c:v>
                </c:pt>
                <c:pt idx="2272">
                  <c:v>98.78526699999999</c:v>
                </c:pt>
                <c:pt idx="2273">
                  <c:v>98.82205633333335</c:v>
                </c:pt>
                <c:pt idx="2274">
                  <c:v>98.864722999999984</c:v>
                </c:pt>
                <c:pt idx="2275">
                  <c:v>98.915340000000015</c:v>
                </c:pt>
                <c:pt idx="2276">
                  <c:v>98.974974666666682</c:v>
                </c:pt>
                <c:pt idx="2277">
                  <c:v>99.037412666666668</c:v>
                </c:pt>
                <c:pt idx="2278">
                  <c:v>99.100408999999999</c:v>
                </c:pt>
                <c:pt idx="2279">
                  <c:v>99.167996333333335</c:v>
                </c:pt>
                <c:pt idx="2280">
                  <c:v>99.233514</c:v>
                </c:pt>
                <c:pt idx="2281">
                  <c:v>99.292888000000005</c:v>
                </c:pt>
                <c:pt idx="2282">
                  <c:v>99.399759666666682</c:v>
                </c:pt>
                <c:pt idx="2283">
                  <c:v>99.604498666666686</c:v>
                </c:pt>
                <c:pt idx="2284">
                  <c:v>99.854644666666672</c:v>
                </c:pt>
                <c:pt idx="2285">
                  <c:v>100.094649</c:v>
                </c:pt>
                <c:pt idx="2286">
                  <c:v>100.31257366666667</c:v>
                </c:pt>
                <c:pt idx="2287">
                  <c:v>100.50642366666666</c:v>
                </c:pt>
                <c:pt idx="2288">
                  <c:v>100.68890633333335</c:v>
                </c:pt>
                <c:pt idx="2289">
                  <c:v>100.87525466666666</c:v>
                </c:pt>
                <c:pt idx="2290">
                  <c:v>101.06856566666666</c:v>
                </c:pt>
                <c:pt idx="2291">
                  <c:v>101.25861400000001</c:v>
                </c:pt>
                <c:pt idx="2292">
                  <c:v>101.44312133333334</c:v>
                </c:pt>
                <c:pt idx="2293">
                  <c:v>101.65018633333334</c:v>
                </c:pt>
                <c:pt idx="2294">
                  <c:v>101.91534899999999</c:v>
                </c:pt>
                <c:pt idx="2295">
                  <c:v>102.19275599999999</c:v>
                </c:pt>
                <c:pt idx="2296">
                  <c:v>102.37668266666667</c:v>
                </c:pt>
                <c:pt idx="2297">
                  <c:v>102.472527</c:v>
                </c:pt>
                <c:pt idx="2298">
                  <c:v>102.53455000000001</c:v>
                </c:pt>
                <c:pt idx="2299">
                  <c:v>102.666676</c:v>
                </c:pt>
                <c:pt idx="2300">
                  <c:v>102.94996400000001</c:v>
                </c:pt>
                <c:pt idx="2301">
                  <c:v>103.20968533333333</c:v>
                </c:pt>
                <c:pt idx="2302">
                  <c:v>103.36502866666667</c:v>
                </c:pt>
                <c:pt idx="2303">
                  <c:v>103.52936433333333</c:v>
                </c:pt>
                <c:pt idx="2304">
                  <c:v>103.74513966666666</c:v>
                </c:pt>
                <c:pt idx="2305">
                  <c:v>103.91299600000001</c:v>
                </c:pt>
                <c:pt idx="2306">
                  <c:v>103.95959799999999</c:v>
                </c:pt>
                <c:pt idx="2307">
                  <c:v>103.93710833333334</c:v>
                </c:pt>
                <c:pt idx="2308">
                  <c:v>103.86696233333333</c:v>
                </c:pt>
                <c:pt idx="2309">
                  <c:v>103.74173399999999</c:v>
                </c:pt>
                <c:pt idx="2310">
                  <c:v>103.57191233333333</c:v>
                </c:pt>
                <c:pt idx="2311">
                  <c:v>103.36109699999999</c:v>
                </c:pt>
                <c:pt idx="2312">
                  <c:v>103.11953166666666</c:v>
                </c:pt>
                <c:pt idx="2313">
                  <c:v>102.86460166666666</c:v>
                </c:pt>
                <c:pt idx="2314">
                  <c:v>102.55749633333333</c:v>
                </c:pt>
                <c:pt idx="2315">
                  <c:v>102.12298800000001</c:v>
                </c:pt>
                <c:pt idx="2316">
                  <c:v>101.65733833333333</c:v>
                </c:pt>
                <c:pt idx="2317">
                  <c:v>101.32413766666667</c:v>
                </c:pt>
                <c:pt idx="2318">
                  <c:v>101.09625266666667</c:v>
                </c:pt>
                <c:pt idx="2319">
                  <c:v>100.90120166666668</c:v>
                </c:pt>
                <c:pt idx="2320">
                  <c:v>100.72219333333334</c:v>
                </c:pt>
                <c:pt idx="2321">
                  <c:v>100.58262466666667</c:v>
                </c:pt>
                <c:pt idx="2322">
                  <c:v>100.49429233333335</c:v>
                </c:pt>
                <c:pt idx="2323">
                  <c:v>100.42819200000001</c:v>
                </c:pt>
                <c:pt idx="2324">
                  <c:v>100.38082333333334</c:v>
                </c:pt>
                <c:pt idx="2325">
                  <c:v>100.38504933333333</c:v>
                </c:pt>
                <c:pt idx="2326">
                  <c:v>100.42503199999999</c:v>
                </c:pt>
                <c:pt idx="2327">
                  <c:v>100.46357866666666</c:v>
                </c:pt>
                <c:pt idx="2328">
                  <c:v>100.50524366666666</c:v>
                </c:pt>
                <c:pt idx="2329">
                  <c:v>100.57824599999999</c:v>
                </c:pt>
                <c:pt idx="2330">
                  <c:v>100.72283633333332</c:v>
                </c:pt>
                <c:pt idx="2331">
                  <c:v>100.89335066666666</c:v>
                </c:pt>
                <c:pt idx="2332">
                  <c:v>100.99995433333333</c:v>
                </c:pt>
                <c:pt idx="2333">
                  <c:v>101.05187100000001</c:v>
                </c:pt>
                <c:pt idx="2334">
                  <c:v>101.08467733333333</c:v>
                </c:pt>
                <c:pt idx="2335">
                  <c:v>101.10448866666667</c:v>
                </c:pt>
                <c:pt idx="2336">
                  <c:v>101.13584300000001</c:v>
                </c:pt>
                <c:pt idx="2337">
                  <c:v>101.232015</c:v>
                </c:pt>
                <c:pt idx="2338">
                  <c:v>101.37564200000001</c:v>
                </c:pt>
                <c:pt idx="2339">
                  <c:v>101.47513766666667</c:v>
                </c:pt>
                <c:pt idx="2340">
                  <c:v>101.51707399999999</c:v>
                </c:pt>
                <c:pt idx="2341">
                  <c:v>101.53174200000001</c:v>
                </c:pt>
                <c:pt idx="2342">
                  <c:v>101.534183</c:v>
                </c:pt>
                <c:pt idx="2343">
                  <c:v>101.501661</c:v>
                </c:pt>
                <c:pt idx="2344">
                  <c:v>101.43898466666667</c:v>
                </c:pt>
                <c:pt idx="2345">
                  <c:v>101.336113</c:v>
                </c:pt>
                <c:pt idx="2346">
                  <c:v>101.36503633333332</c:v>
                </c:pt>
                <c:pt idx="2347">
                  <c:v>101.70267699999999</c:v>
                </c:pt>
                <c:pt idx="2348">
                  <c:v>101.88765366666667</c:v>
                </c:pt>
                <c:pt idx="2349">
                  <c:v>101.83502433333335</c:v>
                </c:pt>
                <c:pt idx="2350">
                  <c:v>101.77556833333334</c:v>
                </c:pt>
                <c:pt idx="2351">
                  <c:v>101.68353066666667</c:v>
                </c:pt>
                <c:pt idx="2352">
                  <c:v>101.61134066666666</c:v>
                </c:pt>
                <c:pt idx="2353">
                  <c:v>101.71382466666667</c:v>
                </c:pt>
                <c:pt idx="2354">
                  <c:v>101.88829633333334</c:v>
                </c:pt>
                <c:pt idx="2355">
                  <c:v>101.91258066666666</c:v>
                </c:pt>
                <c:pt idx="2356">
                  <c:v>101.84298766666666</c:v>
                </c:pt>
                <c:pt idx="2357">
                  <c:v>101.77259766666667</c:v>
                </c:pt>
                <c:pt idx="2358">
                  <c:v>101.70654566666667</c:v>
                </c:pt>
                <c:pt idx="2359">
                  <c:v>101.63147433333332</c:v>
                </c:pt>
                <c:pt idx="2360">
                  <c:v>101.53884366666666</c:v>
                </c:pt>
                <c:pt idx="2361">
                  <c:v>101.43444599999999</c:v>
                </c:pt>
                <c:pt idx="2362">
                  <c:v>101.315299</c:v>
                </c:pt>
                <c:pt idx="2363">
                  <c:v>101.18884966666667</c:v>
                </c:pt>
                <c:pt idx="2364">
                  <c:v>101.10608166666668</c:v>
                </c:pt>
                <c:pt idx="2365">
                  <c:v>101.04092666666668</c:v>
                </c:pt>
                <c:pt idx="2366">
                  <c:v>100.90834166666667</c:v>
                </c:pt>
                <c:pt idx="2367">
                  <c:v>100.74583133333333</c:v>
                </c:pt>
                <c:pt idx="2368">
                  <c:v>100.596513</c:v>
                </c:pt>
                <c:pt idx="2369">
                  <c:v>100.45631033333332</c:v>
                </c:pt>
                <c:pt idx="2370">
                  <c:v>100.32339766666666</c:v>
                </c:pt>
                <c:pt idx="2371">
                  <c:v>100.197165</c:v>
                </c:pt>
                <c:pt idx="2372">
                  <c:v>100.08301333333334</c:v>
                </c:pt>
                <c:pt idx="2373">
                  <c:v>99.983603333333335</c:v>
                </c:pt>
                <c:pt idx="2374">
                  <c:v>99.890367666666677</c:v>
                </c:pt>
                <c:pt idx="2375">
                  <c:v>99.785768333333337</c:v>
                </c:pt>
                <c:pt idx="2376">
                  <c:v>99.673836333333341</c:v>
                </c:pt>
                <c:pt idx="2377">
                  <c:v>99.582860999999994</c:v>
                </c:pt>
                <c:pt idx="2378">
                  <c:v>99.504246000000009</c:v>
                </c:pt>
                <c:pt idx="2379">
                  <c:v>99.409378000000004</c:v>
                </c:pt>
                <c:pt idx="2380">
                  <c:v>99.301692666666668</c:v>
                </c:pt>
                <c:pt idx="2381">
                  <c:v>99.190283666666673</c:v>
                </c:pt>
                <c:pt idx="2382">
                  <c:v>99.083215666666661</c:v>
                </c:pt>
                <c:pt idx="2383">
                  <c:v>99.004649000000015</c:v>
                </c:pt>
                <c:pt idx="2384">
                  <c:v>98.959290666666675</c:v>
                </c:pt>
                <c:pt idx="2385">
                  <c:v>98.93037600000001</c:v>
                </c:pt>
                <c:pt idx="2386">
                  <c:v>98.915780666666663</c:v>
                </c:pt>
                <c:pt idx="2387">
                  <c:v>98.901454999999999</c:v>
                </c:pt>
                <c:pt idx="2388">
                  <c:v>98.875685666666683</c:v>
                </c:pt>
                <c:pt idx="2389">
                  <c:v>98.856732666666673</c:v>
                </c:pt>
                <c:pt idx="2390">
                  <c:v>98.866109666666659</c:v>
                </c:pt>
                <c:pt idx="2391">
                  <c:v>98.90333733333334</c:v>
                </c:pt>
                <c:pt idx="2392">
                  <c:v>98.963772000000006</c:v>
                </c:pt>
                <c:pt idx="2393">
                  <c:v>99.050323333333338</c:v>
                </c:pt>
                <c:pt idx="2394">
                  <c:v>99.153233666666665</c:v>
                </c:pt>
                <c:pt idx="2395">
                  <c:v>99.251872333333338</c:v>
                </c:pt>
                <c:pt idx="2396">
                  <c:v>99.343948999999995</c:v>
                </c:pt>
                <c:pt idx="2397">
                  <c:v>99.439771333333326</c:v>
                </c:pt>
                <c:pt idx="2398">
                  <c:v>99.527173333333337</c:v>
                </c:pt>
                <c:pt idx="2399">
                  <c:v>99.574575666666661</c:v>
                </c:pt>
                <c:pt idx="2400">
                  <c:v>99.568579333333332</c:v>
                </c:pt>
                <c:pt idx="2401">
                  <c:v>99.520087333333336</c:v>
                </c:pt>
                <c:pt idx="2402">
                  <c:v>99.438873999999998</c:v>
                </c:pt>
                <c:pt idx="2403">
                  <c:v>99.326359333333343</c:v>
                </c:pt>
                <c:pt idx="2404">
                  <c:v>99.191479666666666</c:v>
                </c:pt>
                <c:pt idx="2405">
                  <c:v>99.055009333333331</c:v>
                </c:pt>
                <c:pt idx="2406">
                  <c:v>98.929874999999996</c:v>
                </c:pt>
                <c:pt idx="2407">
                  <c:v>98.810616999999993</c:v>
                </c:pt>
                <c:pt idx="2408">
                  <c:v>98.692408666666665</c:v>
                </c:pt>
                <c:pt idx="2409">
                  <c:v>98.582815999999994</c:v>
                </c:pt>
                <c:pt idx="2410">
                  <c:v>98.487547000000006</c:v>
                </c:pt>
                <c:pt idx="2411">
                  <c:v>98.400897000000001</c:v>
                </c:pt>
                <c:pt idx="2412">
                  <c:v>98.319997666666666</c:v>
                </c:pt>
                <c:pt idx="2413">
                  <c:v>98.253000333333333</c:v>
                </c:pt>
                <c:pt idx="2414">
                  <c:v>98.202222666666671</c:v>
                </c:pt>
                <c:pt idx="2415">
                  <c:v>98.155621333333329</c:v>
                </c:pt>
                <c:pt idx="2416">
                  <c:v>98.107353999999987</c:v>
                </c:pt>
                <c:pt idx="2417">
                  <c:v>98.069848333333326</c:v>
                </c:pt>
                <c:pt idx="2418">
                  <c:v>98.046588666666665</c:v>
                </c:pt>
                <c:pt idx="2419">
                  <c:v>98.023030333333338</c:v>
                </c:pt>
                <c:pt idx="2420">
                  <c:v>97.993429666666657</c:v>
                </c:pt>
                <c:pt idx="2421">
                  <c:v>97.969804000000011</c:v>
                </c:pt>
                <c:pt idx="2422">
                  <c:v>97.956489999999988</c:v>
                </c:pt>
                <c:pt idx="2423">
                  <c:v>97.947311666666664</c:v>
                </c:pt>
                <c:pt idx="2424">
                  <c:v>97.944258666666656</c:v>
                </c:pt>
                <c:pt idx="2425">
                  <c:v>97.952793999999997</c:v>
                </c:pt>
                <c:pt idx="2426">
                  <c:v>97.984301000000002</c:v>
                </c:pt>
                <c:pt idx="2427">
                  <c:v>98.03398133333333</c:v>
                </c:pt>
                <c:pt idx="2428">
                  <c:v>98.073231666666672</c:v>
                </c:pt>
                <c:pt idx="2429">
                  <c:v>98.095800333333329</c:v>
                </c:pt>
                <c:pt idx="2430">
                  <c:v>98.132210999999984</c:v>
                </c:pt>
                <c:pt idx="2431">
                  <c:v>98.177744666666669</c:v>
                </c:pt>
                <c:pt idx="2432">
                  <c:v>98.206366333333335</c:v>
                </c:pt>
                <c:pt idx="2433">
                  <c:v>98.248828666666668</c:v>
                </c:pt>
                <c:pt idx="2434">
                  <c:v>98.32711133333332</c:v>
                </c:pt>
                <c:pt idx="2435">
                  <c:v>98.41515733333334</c:v>
                </c:pt>
                <c:pt idx="2436">
                  <c:v>98.496802666666667</c:v>
                </c:pt>
                <c:pt idx="2437">
                  <c:v>98.576151666666661</c:v>
                </c:pt>
                <c:pt idx="2438">
                  <c:v>98.671438333333342</c:v>
                </c:pt>
                <c:pt idx="2439">
                  <c:v>98.74967066666666</c:v>
                </c:pt>
                <c:pt idx="2440">
                  <c:v>98.865652333333344</c:v>
                </c:pt>
                <c:pt idx="2441">
                  <c:v>99.385307666666677</c:v>
                </c:pt>
                <c:pt idx="2442">
                  <c:v>99.959827333333337</c:v>
                </c:pt>
                <c:pt idx="2443">
                  <c:v>100.127966</c:v>
                </c:pt>
                <c:pt idx="2444">
                  <c:v>100.24602066666667</c:v>
                </c:pt>
                <c:pt idx="2445">
                  <c:v>100.45464966666667</c:v>
                </c:pt>
                <c:pt idx="2446">
                  <c:v>100.68330900000001</c:v>
                </c:pt>
                <c:pt idx="2447">
                  <c:v>100.85821666666668</c:v>
                </c:pt>
                <c:pt idx="2448">
                  <c:v>100.96883133333334</c:v>
                </c:pt>
                <c:pt idx="2449">
                  <c:v>101.06363499999999</c:v>
                </c:pt>
                <c:pt idx="2450">
                  <c:v>101.151549</c:v>
                </c:pt>
                <c:pt idx="2451">
                  <c:v>101.19689533333333</c:v>
                </c:pt>
                <c:pt idx="2452">
                  <c:v>101.16732733333333</c:v>
                </c:pt>
                <c:pt idx="2453">
                  <c:v>101.07445899999999</c:v>
                </c:pt>
                <c:pt idx="2454">
                  <c:v>100.929725</c:v>
                </c:pt>
                <c:pt idx="2455">
                  <c:v>100.75390533333332</c:v>
                </c:pt>
                <c:pt idx="2456">
                  <c:v>100.58791566666667</c:v>
                </c:pt>
                <c:pt idx="2457">
                  <c:v>100.44449300000001</c:v>
                </c:pt>
                <c:pt idx="2458">
                  <c:v>100.28556500000001</c:v>
                </c:pt>
                <c:pt idx="2459">
                  <c:v>100.077117</c:v>
                </c:pt>
                <c:pt idx="2460">
                  <c:v>99.834062666666668</c:v>
                </c:pt>
                <c:pt idx="2461">
                  <c:v>99.581888666666671</c:v>
                </c:pt>
                <c:pt idx="2462">
                  <c:v>99.378331000000003</c:v>
                </c:pt>
                <c:pt idx="2463">
                  <c:v>99.268577333333326</c:v>
                </c:pt>
                <c:pt idx="2464">
                  <c:v>99.20218899999999</c:v>
                </c:pt>
                <c:pt idx="2465">
                  <c:v>99.097650333333334</c:v>
                </c:pt>
                <c:pt idx="2466">
                  <c:v>98.933158666666657</c:v>
                </c:pt>
                <c:pt idx="2467">
                  <c:v>98.763033666666658</c:v>
                </c:pt>
                <c:pt idx="2468">
                  <c:v>98.638568000000006</c:v>
                </c:pt>
                <c:pt idx="2469">
                  <c:v>98.561548999999999</c:v>
                </c:pt>
                <c:pt idx="2470">
                  <c:v>98.50930133333334</c:v>
                </c:pt>
                <c:pt idx="2471">
                  <c:v>98.458502333333328</c:v>
                </c:pt>
                <c:pt idx="2472">
                  <c:v>98.401969666666673</c:v>
                </c:pt>
                <c:pt idx="2473">
                  <c:v>98.344915999999998</c:v>
                </c:pt>
                <c:pt idx="2474">
                  <c:v>98.295353666666685</c:v>
                </c:pt>
                <c:pt idx="2475">
                  <c:v>98.259741000000005</c:v>
                </c:pt>
                <c:pt idx="2476">
                  <c:v>98.236705333333347</c:v>
                </c:pt>
                <c:pt idx="2477">
                  <c:v>98.204325666666662</c:v>
                </c:pt>
                <c:pt idx="2478">
                  <c:v>98.152164333333346</c:v>
                </c:pt>
                <c:pt idx="2479">
                  <c:v>98.100580333333326</c:v>
                </c:pt>
                <c:pt idx="2480">
                  <c:v>98.062489999999983</c:v>
                </c:pt>
                <c:pt idx="2481">
                  <c:v>98.049533333333329</c:v>
                </c:pt>
                <c:pt idx="2482">
                  <c:v>98.046201999999994</c:v>
                </c:pt>
                <c:pt idx="2483">
                  <c:v>98.033069666666663</c:v>
                </c:pt>
                <c:pt idx="2484">
                  <c:v>98.01751866666666</c:v>
                </c:pt>
                <c:pt idx="2485">
                  <c:v>98.009314333333336</c:v>
                </c:pt>
                <c:pt idx="2486">
                  <c:v>98.018142666666677</c:v>
                </c:pt>
                <c:pt idx="2487">
                  <c:v>98.035157999999981</c:v>
                </c:pt>
                <c:pt idx="2488">
                  <c:v>98.049752333333345</c:v>
                </c:pt>
                <c:pt idx="2489">
                  <c:v>98.064138666666665</c:v>
                </c:pt>
                <c:pt idx="2490">
                  <c:v>98.084849000000006</c:v>
                </c:pt>
                <c:pt idx="2491">
                  <c:v>98.104709999999997</c:v>
                </c:pt>
                <c:pt idx="2492">
                  <c:v>98.149544666666671</c:v>
                </c:pt>
                <c:pt idx="2493">
                  <c:v>98.30748766666666</c:v>
                </c:pt>
                <c:pt idx="2494">
                  <c:v>98.452410666666665</c:v>
                </c:pt>
                <c:pt idx="2495">
                  <c:v>98.489900999999989</c:v>
                </c:pt>
                <c:pt idx="2496">
                  <c:v>98.551714000000004</c:v>
                </c:pt>
                <c:pt idx="2497">
                  <c:v>98.665254000000004</c:v>
                </c:pt>
                <c:pt idx="2498">
                  <c:v>98.788319000000001</c:v>
                </c:pt>
                <c:pt idx="2499">
                  <c:v>98.907513666666659</c:v>
                </c:pt>
                <c:pt idx="2500">
                  <c:v>99.027502333333317</c:v>
                </c:pt>
                <c:pt idx="2501">
                  <c:v>99.163461666666691</c:v>
                </c:pt>
                <c:pt idx="2502">
                  <c:v>99.336635000000001</c:v>
                </c:pt>
                <c:pt idx="2503">
                  <c:v>99.552935333333338</c:v>
                </c:pt>
                <c:pt idx="2504">
                  <c:v>99.75844166666667</c:v>
                </c:pt>
                <c:pt idx="2505">
                  <c:v>99.904445333333342</c:v>
                </c:pt>
                <c:pt idx="2506">
                  <c:v>100.00959333333333</c:v>
                </c:pt>
                <c:pt idx="2507">
                  <c:v>100.090583</c:v>
                </c:pt>
                <c:pt idx="2508">
                  <c:v>100.14436033333334</c:v>
                </c:pt>
                <c:pt idx="2509">
                  <c:v>100.19980166666669</c:v>
                </c:pt>
                <c:pt idx="2510">
                  <c:v>100.30345900000002</c:v>
                </c:pt>
                <c:pt idx="2511">
                  <c:v>100.405888</c:v>
                </c:pt>
                <c:pt idx="2512">
                  <c:v>100.42359700000002</c:v>
                </c:pt>
                <c:pt idx="2513">
                  <c:v>100.37055966666667</c:v>
                </c:pt>
                <c:pt idx="2514">
                  <c:v>100.28385533333334</c:v>
                </c:pt>
                <c:pt idx="2515">
                  <c:v>100.16932066666665</c:v>
                </c:pt>
                <c:pt idx="2516">
                  <c:v>100.02835666666665</c:v>
                </c:pt>
                <c:pt idx="2517">
                  <c:v>99.874611333333334</c:v>
                </c:pt>
                <c:pt idx="2518">
                  <c:v>99.721372333333349</c:v>
                </c:pt>
                <c:pt idx="2519">
                  <c:v>99.576022666666674</c:v>
                </c:pt>
                <c:pt idx="2520">
                  <c:v>99.440155666666669</c:v>
                </c:pt>
                <c:pt idx="2521">
                  <c:v>99.312389999999994</c:v>
                </c:pt>
                <c:pt idx="2522">
                  <c:v>99.182101333333321</c:v>
                </c:pt>
                <c:pt idx="2523">
                  <c:v>99.036911666666654</c:v>
                </c:pt>
                <c:pt idx="2524">
                  <c:v>98.880581000000006</c:v>
                </c:pt>
                <c:pt idx="2525">
                  <c:v>98.726599000000007</c:v>
                </c:pt>
                <c:pt idx="2526">
                  <c:v>98.571169666666663</c:v>
                </c:pt>
                <c:pt idx="2527">
                  <c:v>98.393499333333338</c:v>
                </c:pt>
                <c:pt idx="2528">
                  <c:v>98.194629000000006</c:v>
                </c:pt>
                <c:pt idx="2529">
                  <c:v>98.001411666666669</c:v>
                </c:pt>
                <c:pt idx="2530">
                  <c:v>97.836502333333328</c:v>
                </c:pt>
                <c:pt idx="2531">
                  <c:v>97.691880666666677</c:v>
                </c:pt>
                <c:pt idx="2532">
                  <c:v>97.546995333333328</c:v>
                </c:pt>
                <c:pt idx="2533">
                  <c:v>97.391764000000009</c:v>
                </c:pt>
                <c:pt idx="2534">
                  <c:v>97.226835000000008</c:v>
                </c:pt>
                <c:pt idx="2535">
                  <c:v>97.067038333333315</c:v>
                </c:pt>
                <c:pt idx="2536">
                  <c:v>96.940815666666666</c:v>
                </c:pt>
                <c:pt idx="2537">
                  <c:v>96.860755666666662</c:v>
                </c:pt>
                <c:pt idx="2538">
                  <c:v>96.815732000000011</c:v>
                </c:pt>
                <c:pt idx="2539">
                  <c:v>96.778465666666662</c:v>
                </c:pt>
                <c:pt idx="2540">
                  <c:v>96.724655999999996</c:v>
                </c:pt>
                <c:pt idx="2541">
                  <c:v>96.652103666666662</c:v>
                </c:pt>
                <c:pt idx="2542">
                  <c:v>96.607950000000002</c:v>
                </c:pt>
                <c:pt idx="2543">
                  <c:v>96.639431666666667</c:v>
                </c:pt>
                <c:pt idx="2544">
                  <c:v>96.646532999999991</c:v>
                </c:pt>
                <c:pt idx="2545">
                  <c:v>96.598143666666672</c:v>
                </c:pt>
                <c:pt idx="2546">
                  <c:v>96.546924000000004</c:v>
                </c:pt>
                <c:pt idx="2547">
                  <c:v>96.479587999999993</c:v>
                </c:pt>
                <c:pt idx="2548">
                  <c:v>96.390959999999993</c:v>
                </c:pt>
                <c:pt idx="2549">
                  <c:v>96.303063000000009</c:v>
                </c:pt>
                <c:pt idx="2550">
                  <c:v>96.229544666666655</c:v>
                </c:pt>
                <c:pt idx="2551">
                  <c:v>96.171132</c:v>
                </c:pt>
                <c:pt idx="2552">
                  <c:v>96.131303666666668</c:v>
                </c:pt>
                <c:pt idx="2553">
                  <c:v>96.110015999999987</c:v>
                </c:pt>
                <c:pt idx="2554">
                  <c:v>96.093002666666663</c:v>
                </c:pt>
                <c:pt idx="2555">
                  <c:v>96.067102333333352</c:v>
                </c:pt>
                <c:pt idx="2556">
                  <c:v>96.030448666666686</c:v>
                </c:pt>
                <c:pt idx="2557">
                  <c:v>95.978206999999998</c:v>
                </c:pt>
                <c:pt idx="2558">
                  <c:v>95.901146666666662</c:v>
                </c:pt>
                <c:pt idx="2559">
                  <c:v>95.800237333333328</c:v>
                </c:pt>
                <c:pt idx="2560">
                  <c:v>95.687354333333317</c:v>
                </c:pt>
                <c:pt idx="2561">
                  <c:v>95.559723000000005</c:v>
                </c:pt>
                <c:pt idx="2562">
                  <c:v>95.384659666666664</c:v>
                </c:pt>
                <c:pt idx="2563">
                  <c:v>95.147295999999997</c:v>
                </c:pt>
                <c:pt idx="2564">
                  <c:v>94.90787233333333</c:v>
                </c:pt>
                <c:pt idx="2565">
                  <c:v>94.73780866666668</c:v>
                </c:pt>
                <c:pt idx="2566">
                  <c:v>94.63521333333334</c:v>
                </c:pt>
                <c:pt idx="2567">
                  <c:v>94.560099333333326</c:v>
                </c:pt>
                <c:pt idx="2568">
                  <c:v>94.496663333333345</c:v>
                </c:pt>
                <c:pt idx="2569">
                  <c:v>94.460987000000003</c:v>
                </c:pt>
                <c:pt idx="2570">
                  <c:v>94.46203233333334</c:v>
                </c:pt>
                <c:pt idx="2571">
                  <c:v>94.481222666666667</c:v>
                </c:pt>
                <c:pt idx="2572">
                  <c:v>94.493624000000011</c:v>
                </c:pt>
                <c:pt idx="2573">
                  <c:v>94.490337666666662</c:v>
                </c:pt>
                <c:pt idx="2574">
                  <c:v>94.477282000000002</c:v>
                </c:pt>
                <c:pt idx="2575">
                  <c:v>94.476615333333328</c:v>
                </c:pt>
                <c:pt idx="2576">
                  <c:v>94.523197999999994</c:v>
                </c:pt>
                <c:pt idx="2577">
                  <c:v>94.606222333333335</c:v>
                </c:pt>
                <c:pt idx="2578">
                  <c:v>94.678797999999986</c:v>
                </c:pt>
                <c:pt idx="2579">
                  <c:v>94.728978666666649</c:v>
                </c:pt>
                <c:pt idx="2580">
                  <c:v>94.804271666666679</c:v>
                </c:pt>
                <c:pt idx="2581">
                  <c:v>94.964531333333341</c:v>
                </c:pt>
                <c:pt idx="2582">
                  <c:v>95.151546666666661</c:v>
                </c:pt>
                <c:pt idx="2583">
                  <c:v>95.279792333333333</c:v>
                </c:pt>
                <c:pt idx="2584">
                  <c:v>95.362086666666684</c:v>
                </c:pt>
                <c:pt idx="2585">
                  <c:v>95.417148666666662</c:v>
                </c:pt>
                <c:pt idx="2586">
                  <c:v>95.443848333333335</c:v>
                </c:pt>
                <c:pt idx="2587">
                  <c:v>95.451105666666663</c:v>
                </c:pt>
                <c:pt idx="2588">
                  <c:v>95.460945999999993</c:v>
                </c:pt>
                <c:pt idx="2589">
                  <c:v>95.486648000000002</c:v>
                </c:pt>
                <c:pt idx="2590">
                  <c:v>95.519932999999995</c:v>
                </c:pt>
                <c:pt idx="2591">
                  <c:v>95.549964333333335</c:v>
                </c:pt>
                <c:pt idx="2592">
                  <c:v>95.575536333333332</c:v>
                </c:pt>
                <c:pt idx="2593">
                  <c:v>95.600284999999985</c:v>
                </c:pt>
                <c:pt idx="2594">
                  <c:v>95.629756999999998</c:v>
                </c:pt>
                <c:pt idx="2595">
                  <c:v>95.666408000000004</c:v>
                </c:pt>
                <c:pt idx="2596">
                  <c:v>95.702088666666668</c:v>
                </c:pt>
                <c:pt idx="2597">
                  <c:v>95.722755333333339</c:v>
                </c:pt>
                <c:pt idx="2598">
                  <c:v>95.726273666666671</c:v>
                </c:pt>
                <c:pt idx="2599">
                  <c:v>95.719372333333339</c:v>
                </c:pt>
                <c:pt idx="2600">
                  <c:v>95.714189999999988</c:v>
                </c:pt>
                <c:pt idx="2601">
                  <c:v>95.720748666666665</c:v>
                </c:pt>
                <c:pt idx="2602">
                  <c:v>95.728754333333328</c:v>
                </c:pt>
                <c:pt idx="2603">
                  <c:v>95.729348999999999</c:v>
                </c:pt>
                <c:pt idx="2604">
                  <c:v>95.730382000000006</c:v>
                </c:pt>
                <c:pt idx="2605">
                  <c:v>95.736656666666661</c:v>
                </c:pt>
                <c:pt idx="2606">
                  <c:v>95.731480666666656</c:v>
                </c:pt>
                <c:pt idx="2607">
                  <c:v>95.699719666666667</c:v>
                </c:pt>
                <c:pt idx="2608">
                  <c:v>95.648990666666677</c:v>
                </c:pt>
                <c:pt idx="2609">
                  <c:v>95.581889666666669</c:v>
                </c:pt>
                <c:pt idx="2610">
                  <c:v>95.488539333333335</c:v>
                </c:pt>
                <c:pt idx="2611">
                  <c:v>95.360564333333343</c:v>
                </c:pt>
                <c:pt idx="2612">
                  <c:v>95.201700666666667</c:v>
                </c:pt>
                <c:pt idx="2613">
                  <c:v>95.032742333333331</c:v>
                </c:pt>
                <c:pt idx="2614">
                  <c:v>94.874899666666678</c:v>
                </c:pt>
                <c:pt idx="2615">
                  <c:v>94.725147666666658</c:v>
                </c:pt>
                <c:pt idx="2616">
                  <c:v>94.558432333333329</c:v>
                </c:pt>
                <c:pt idx="2617">
                  <c:v>94.347004333333345</c:v>
                </c:pt>
                <c:pt idx="2618">
                  <c:v>94.075321999999986</c:v>
                </c:pt>
                <c:pt idx="2619">
                  <c:v>93.738622666666672</c:v>
                </c:pt>
                <c:pt idx="2620">
                  <c:v>93.341187333333338</c:v>
                </c:pt>
                <c:pt idx="2621">
                  <c:v>92.914306666666675</c:v>
                </c:pt>
                <c:pt idx="2622">
                  <c:v>92.512920666666673</c:v>
                </c:pt>
                <c:pt idx="2623">
                  <c:v>92.171570666666653</c:v>
                </c:pt>
                <c:pt idx="2624">
                  <c:v>91.887411666666665</c:v>
                </c:pt>
                <c:pt idx="2625">
                  <c:v>91.660822333333329</c:v>
                </c:pt>
                <c:pt idx="2626">
                  <c:v>91.515161999999989</c:v>
                </c:pt>
                <c:pt idx="2627">
                  <c:v>91.45248766666667</c:v>
                </c:pt>
                <c:pt idx="2628">
                  <c:v>91.447918333333334</c:v>
                </c:pt>
                <c:pt idx="2629">
                  <c:v>91.49134766666667</c:v>
                </c:pt>
                <c:pt idx="2630">
                  <c:v>91.588476666666679</c:v>
                </c:pt>
                <c:pt idx="2631">
                  <c:v>91.738895999999997</c:v>
                </c:pt>
                <c:pt idx="2632">
                  <c:v>91.924008000000001</c:v>
                </c:pt>
                <c:pt idx="2633">
                  <c:v>92.112318333333334</c:v>
                </c:pt>
                <c:pt idx="2634">
                  <c:v>92.279403666666667</c:v>
                </c:pt>
                <c:pt idx="2635">
                  <c:v>92.420010666666656</c:v>
                </c:pt>
                <c:pt idx="2636">
                  <c:v>92.554222333333328</c:v>
                </c:pt>
                <c:pt idx="2637">
                  <c:v>92.715298000000004</c:v>
                </c:pt>
                <c:pt idx="2638">
                  <c:v>92.896333000000013</c:v>
                </c:pt>
                <c:pt idx="2639">
                  <c:v>93.047049999999999</c:v>
                </c:pt>
                <c:pt idx="2640">
                  <c:v>93.148146999999994</c:v>
                </c:pt>
                <c:pt idx="2641">
                  <c:v>93.21688833333333</c:v>
                </c:pt>
                <c:pt idx="2642">
                  <c:v>93.264294333333339</c:v>
                </c:pt>
                <c:pt idx="2643">
                  <c:v>93.286068</c:v>
                </c:pt>
                <c:pt idx="2644">
                  <c:v>93.280508666666677</c:v>
                </c:pt>
                <c:pt idx="2645">
                  <c:v>93.257367666666667</c:v>
                </c:pt>
                <c:pt idx="2646">
                  <c:v>93.223821666666666</c:v>
                </c:pt>
                <c:pt idx="2647">
                  <c:v>93.173833666666667</c:v>
                </c:pt>
                <c:pt idx="2648">
                  <c:v>93.099292333333324</c:v>
                </c:pt>
                <c:pt idx="2649">
                  <c:v>93.003761000000011</c:v>
                </c:pt>
                <c:pt idx="2650">
                  <c:v>92.899635333333336</c:v>
                </c:pt>
                <c:pt idx="2651">
                  <c:v>92.795619999999985</c:v>
                </c:pt>
                <c:pt idx="2652">
                  <c:v>92.695328333333336</c:v>
                </c:pt>
                <c:pt idx="2653">
                  <c:v>92.59847666666667</c:v>
                </c:pt>
                <c:pt idx="2654">
                  <c:v>92.500236000000015</c:v>
                </c:pt>
                <c:pt idx="2655">
                  <c:v>92.393824333333328</c:v>
                </c:pt>
                <c:pt idx="2656">
                  <c:v>92.27776200000001</c:v>
                </c:pt>
                <c:pt idx="2657">
                  <c:v>92.154543333333322</c:v>
                </c:pt>
                <c:pt idx="2658">
                  <c:v>92.021563333333333</c:v>
                </c:pt>
                <c:pt idx="2659">
                  <c:v>91.873550666666674</c:v>
                </c:pt>
                <c:pt idx="2660">
                  <c:v>91.720269999999985</c:v>
                </c:pt>
                <c:pt idx="2661">
                  <c:v>91.589700666666658</c:v>
                </c:pt>
                <c:pt idx="2662">
                  <c:v>91.499803333333332</c:v>
                </c:pt>
                <c:pt idx="2663">
                  <c:v>91.447744666666665</c:v>
                </c:pt>
                <c:pt idx="2664">
                  <c:v>91.431886333333338</c:v>
                </c:pt>
                <c:pt idx="2665">
                  <c:v>91.457538666666665</c:v>
                </c:pt>
                <c:pt idx="2666">
                  <c:v>91.521129666666681</c:v>
                </c:pt>
                <c:pt idx="2667">
                  <c:v>91.602715999999987</c:v>
                </c:pt>
                <c:pt idx="2668">
                  <c:v>91.676022666666668</c:v>
                </c:pt>
                <c:pt idx="2669">
                  <c:v>91.718699000000015</c:v>
                </c:pt>
                <c:pt idx="2670">
                  <c:v>91.713885333333337</c:v>
                </c:pt>
                <c:pt idx="2671">
                  <c:v>91.653061333333326</c:v>
                </c:pt>
                <c:pt idx="2672">
                  <c:v>91.540871999999993</c:v>
                </c:pt>
                <c:pt idx="2673">
                  <c:v>91.388678666666678</c:v>
                </c:pt>
                <c:pt idx="2674">
                  <c:v>91.199497333333326</c:v>
                </c:pt>
                <c:pt idx="2675">
                  <c:v>90.965407000000013</c:v>
                </c:pt>
                <c:pt idx="2676">
                  <c:v>90.684009333333336</c:v>
                </c:pt>
                <c:pt idx="2677">
                  <c:v>90.36675133333334</c:v>
                </c:pt>
                <c:pt idx="2678">
                  <c:v>90.026040333333341</c:v>
                </c:pt>
                <c:pt idx="2679">
                  <c:v>89.66511366666667</c:v>
                </c:pt>
                <c:pt idx="2680">
                  <c:v>89.292636999999999</c:v>
                </c:pt>
                <c:pt idx="2681">
                  <c:v>88.942398333333344</c:v>
                </c:pt>
                <c:pt idx="2682">
                  <c:v>88.661387666666656</c:v>
                </c:pt>
                <c:pt idx="2683">
                  <c:v>88.476046333333329</c:v>
                </c:pt>
                <c:pt idx="2684">
                  <c:v>88.384690999999989</c:v>
                </c:pt>
                <c:pt idx="2685">
                  <c:v>88.374570333333338</c:v>
                </c:pt>
                <c:pt idx="2686">
                  <c:v>88.428249333333326</c:v>
                </c:pt>
                <c:pt idx="2687">
                  <c:v>88.52117433333332</c:v>
                </c:pt>
                <c:pt idx="2688">
                  <c:v>88.628097666666648</c:v>
                </c:pt>
                <c:pt idx="2689">
                  <c:v>88.732991666666678</c:v>
                </c:pt>
                <c:pt idx="2690">
                  <c:v>88.831633666666661</c:v>
                </c:pt>
                <c:pt idx="2691">
                  <c:v>88.93466566666666</c:v>
                </c:pt>
                <c:pt idx="2692">
                  <c:v>89.070632666666668</c:v>
                </c:pt>
                <c:pt idx="2693">
                  <c:v>89.271198666666649</c:v>
                </c:pt>
                <c:pt idx="2694">
                  <c:v>89.544675999999995</c:v>
                </c:pt>
                <c:pt idx="2695">
                  <c:v>89.870596666666657</c:v>
                </c:pt>
                <c:pt idx="2696">
                  <c:v>90.220386000000005</c:v>
                </c:pt>
                <c:pt idx="2697">
                  <c:v>90.573307666666665</c:v>
                </c:pt>
                <c:pt idx="2698">
                  <c:v>90.918266666666668</c:v>
                </c:pt>
                <c:pt idx="2699">
                  <c:v>91.253366666666679</c:v>
                </c:pt>
                <c:pt idx="2700">
                  <c:v>91.585321333333312</c:v>
                </c:pt>
                <c:pt idx="2701">
                  <c:v>91.921565000000001</c:v>
                </c:pt>
                <c:pt idx="2702">
                  <c:v>92.26056233333334</c:v>
                </c:pt>
                <c:pt idx="2703">
                  <c:v>92.592303666666666</c:v>
                </c:pt>
                <c:pt idx="2704">
                  <c:v>92.906335999999996</c:v>
                </c:pt>
                <c:pt idx="2705">
                  <c:v>93.196300999999991</c:v>
                </c:pt>
                <c:pt idx="2706">
                  <c:v>93.459760333333335</c:v>
                </c:pt>
                <c:pt idx="2707">
                  <c:v>93.69858099999999</c:v>
                </c:pt>
                <c:pt idx="2708">
                  <c:v>93.917570666666677</c:v>
                </c:pt>
                <c:pt idx="2709">
                  <c:v>94.118190666666678</c:v>
                </c:pt>
                <c:pt idx="2710">
                  <c:v>94.293747999999994</c:v>
                </c:pt>
                <c:pt idx="2711">
                  <c:v>94.432781666666685</c:v>
                </c:pt>
                <c:pt idx="2712">
                  <c:v>94.525430000000014</c:v>
                </c:pt>
                <c:pt idx="2713">
                  <c:v>94.564081999999999</c:v>
                </c:pt>
                <c:pt idx="2714">
                  <c:v>94.540320999999992</c:v>
                </c:pt>
                <c:pt idx="2715">
                  <c:v>94.447026999999991</c:v>
                </c:pt>
                <c:pt idx="2716">
                  <c:v>94.286977333333326</c:v>
                </c:pt>
                <c:pt idx="2717">
                  <c:v>94.078651999999991</c:v>
                </c:pt>
                <c:pt idx="2718">
                  <c:v>93.850288333333353</c:v>
                </c:pt>
                <c:pt idx="2719">
                  <c:v>93.625743666666665</c:v>
                </c:pt>
                <c:pt idx="2720">
                  <c:v>93.414797666666672</c:v>
                </c:pt>
                <c:pt idx="2721">
                  <c:v>93.212605333333329</c:v>
                </c:pt>
                <c:pt idx="2722">
                  <c:v>93.005463666666671</c:v>
                </c:pt>
                <c:pt idx="2723">
                  <c:v>92.783206333333339</c:v>
                </c:pt>
                <c:pt idx="2724">
                  <c:v>92.552272000000016</c:v>
                </c:pt>
                <c:pt idx="2725">
                  <c:v>92.335433000000009</c:v>
                </c:pt>
                <c:pt idx="2726">
                  <c:v>92.155947666666677</c:v>
                </c:pt>
                <c:pt idx="2727">
                  <c:v>92.025254333333336</c:v>
                </c:pt>
                <c:pt idx="2728">
                  <c:v>91.947122333333326</c:v>
                </c:pt>
                <c:pt idx="2729">
                  <c:v>91.926027333333352</c:v>
                </c:pt>
                <c:pt idx="2730">
                  <c:v>91.966227666666668</c:v>
                </c:pt>
                <c:pt idx="2731">
                  <c:v>92.066836000000009</c:v>
                </c:pt>
                <c:pt idx="2732">
                  <c:v>92.219475333333335</c:v>
                </c:pt>
                <c:pt idx="2733">
                  <c:v>92.405501999999998</c:v>
                </c:pt>
                <c:pt idx="2734">
                  <c:v>92.597215333333338</c:v>
                </c:pt>
                <c:pt idx="2735">
                  <c:v>92.771315333333334</c:v>
                </c:pt>
                <c:pt idx="2736">
                  <c:v>92.923204666666663</c:v>
                </c:pt>
                <c:pt idx="2737">
                  <c:v>93.064639</c:v>
                </c:pt>
                <c:pt idx="2738">
                  <c:v>93.20957966666667</c:v>
                </c:pt>
                <c:pt idx="2739">
                  <c:v>93.365125333333324</c:v>
                </c:pt>
                <c:pt idx="2740">
                  <c:v>93.530588666666674</c:v>
                </c:pt>
                <c:pt idx="2741">
                  <c:v>93.698013333333336</c:v>
                </c:pt>
                <c:pt idx="2742">
                  <c:v>93.855154333333346</c:v>
                </c:pt>
                <c:pt idx="2743">
                  <c:v>93.994227666666674</c:v>
                </c:pt>
                <c:pt idx="2744">
                  <c:v>94.117971999999995</c:v>
                </c:pt>
                <c:pt idx="2745">
                  <c:v>94.235152000000014</c:v>
                </c:pt>
                <c:pt idx="2746">
                  <c:v>94.350728333333336</c:v>
                </c:pt>
                <c:pt idx="2747">
                  <c:v>94.462061333333338</c:v>
                </c:pt>
                <c:pt idx="2748">
                  <c:v>94.563766999999999</c:v>
                </c:pt>
                <c:pt idx="2749">
                  <c:v>94.655005666666668</c:v>
                </c:pt>
                <c:pt idx="2750">
                  <c:v>94.744431000000006</c:v>
                </c:pt>
                <c:pt idx="2751">
                  <c:v>94.850489333333329</c:v>
                </c:pt>
                <c:pt idx="2752">
                  <c:v>94.994684333333339</c:v>
                </c:pt>
                <c:pt idx="2753">
                  <c:v>95.190512666666677</c:v>
                </c:pt>
                <c:pt idx="2754">
                  <c:v>95.437142999999992</c:v>
                </c:pt>
                <c:pt idx="2755">
                  <c:v>95.722280666666663</c:v>
                </c:pt>
                <c:pt idx="2756">
                  <c:v>96.026412333333326</c:v>
                </c:pt>
                <c:pt idx="2757">
                  <c:v>96.324311000000009</c:v>
                </c:pt>
                <c:pt idx="2758">
                  <c:v>96.591216666666682</c:v>
                </c:pt>
                <c:pt idx="2759">
                  <c:v>96.812979666666664</c:v>
                </c:pt>
                <c:pt idx="2760">
                  <c:v>96.987613333333343</c:v>
                </c:pt>
                <c:pt idx="2761">
                  <c:v>97.117937999999995</c:v>
                </c:pt>
                <c:pt idx="2762">
                  <c:v>97.207404666666662</c:v>
                </c:pt>
                <c:pt idx="2763">
                  <c:v>97.262025666666659</c:v>
                </c:pt>
                <c:pt idx="2764">
                  <c:v>97.291510666666682</c:v>
                </c:pt>
                <c:pt idx="2765">
                  <c:v>97.307533666666657</c:v>
                </c:pt>
                <c:pt idx="2766">
                  <c:v>97.321642666666662</c:v>
                </c:pt>
                <c:pt idx="2767">
                  <c:v>97.342289999999991</c:v>
                </c:pt>
                <c:pt idx="2768">
                  <c:v>97.370834000000002</c:v>
                </c:pt>
                <c:pt idx="2769">
                  <c:v>97.400775333333328</c:v>
                </c:pt>
                <c:pt idx="2770">
                  <c:v>97.423165999999995</c:v>
                </c:pt>
                <c:pt idx="2771">
                  <c:v>97.433457666666655</c:v>
                </c:pt>
                <c:pt idx="2772">
                  <c:v>97.433049333333329</c:v>
                </c:pt>
                <c:pt idx="2773">
                  <c:v>97.42614433333334</c:v>
                </c:pt>
                <c:pt idx="2774">
                  <c:v>97.41617633333334</c:v>
                </c:pt>
                <c:pt idx="2775">
                  <c:v>97.403270000000006</c:v>
                </c:pt>
                <c:pt idx="2776">
                  <c:v>97.384295999999992</c:v>
                </c:pt>
                <c:pt idx="2777">
                  <c:v>97.357477666666668</c:v>
                </c:pt>
                <c:pt idx="2778">
                  <c:v>97.327227666666658</c:v>
                </c:pt>
                <c:pt idx="2779">
                  <c:v>97.301558333333332</c:v>
                </c:pt>
                <c:pt idx="2780">
                  <c:v>97.284156333333343</c:v>
                </c:pt>
                <c:pt idx="2781">
                  <c:v>97.271640000000005</c:v>
                </c:pt>
                <c:pt idx="2782">
                  <c:v>97.258352666666667</c:v>
                </c:pt>
                <c:pt idx="2783">
                  <c:v>97.239281000000005</c:v>
                </c:pt>
                <c:pt idx="2784">
                  <c:v>97.205989333333335</c:v>
                </c:pt>
                <c:pt idx="2785">
                  <c:v>97.14349133333333</c:v>
                </c:pt>
                <c:pt idx="2786">
                  <c:v>97.033885999999995</c:v>
                </c:pt>
                <c:pt idx="2787">
                  <c:v>96.861115333333331</c:v>
                </c:pt>
                <c:pt idx="2788">
                  <c:v>96.613764333333336</c:v>
                </c:pt>
                <c:pt idx="2789">
                  <c:v>96.292260000000013</c:v>
                </c:pt>
                <c:pt idx="2790">
                  <c:v>95.918609000000004</c:v>
                </c:pt>
                <c:pt idx="2791">
                  <c:v>95.534454999999994</c:v>
                </c:pt>
                <c:pt idx="2792">
                  <c:v>95.184885666666673</c:v>
                </c:pt>
                <c:pt idx="2793">
                  <c:v>94.901487333333321</c:v>
                </c:pt>
                <c:pt idx="2794">
                  <c:v>94.696172666666669</c:v>
                </c:pt>
                <c:pt idx="2795">
                  <c:v>94.567135666666672</c:v>
                </c:pt>
                <c:pt idx="2796">
                  <c:v>94.507932333333315</c:v>
                </c:pt>
                <c:pt idx="2797">
                  <c:v>94.510422333333338</c:v>
                </c:pt>
                <c:pt idx="2798">
                  <c:v>94.565218666666667</c:v>
                </c:pt>
                <c:pt idx="2799">
                  <c:v>94.666238000000007</c:v>
                </c:pt>
                <c:pt idx="2800">
                  <c:v>94.812962333333346</c:v>
                </c:pt>
                <c:pt idx="2801">
                  <c:v>95.003492333333341</c:v>
                </c:pt>
                <c:pt idx="2802">
                  <c:v>95.227797666666675</c:v>
                </c:pt>
                <c:pt idx="2803">
                  <c:v>95.471926333333343</c:v>
                </c:pt>
                <c:pt idx="2804">
                  <c:v>95.725588666666667</c:v>
                </c:pt>
                <c:pt idx="2805">
                  <c:v>95.982142333333329</c:v>
                </c:pt>
                <c:pt idx="2806">
                  <c:v>96.234957333333341</c:v>
                </c:pt>
                <c:pt idx="2807">
                  <c:v>96.47611933333333</c:v>
                </c:pt>
                <c:pt idx="2808">
                  <c:v>96.694886333333329</c:v>
                </c:pt>
                <c:pt idx="2809">
                  <c:v>96.876941666666667</c:v>
                </c:pt>
                <c:pt idx="2810">
                  <c:v>97.010412333333349</c:v>
                </c:pt>
                <c:pt idx="2811">
                  <c:v>97.092434000000011</c:v>
                </c:pt>
                <c:pt idx="2812">
                  <c:v>97.124768333333336</c:v>
                </c:pt>
                <c:pt idx="2813">
                  <c:v>97.104957666666664</c:v>
                </c:pt>
                <c:pt idx="2814">
                  <c:v>97.028159333333335</c:v>
                </c:pt>
                <c:pt idx="2815">
                  <c:v>96.896388999999999</c:v>
                </c:pt>
                <c:pt idx="2816">
                  <c:v>96.719719999999995</c:v>
                </c:pt>
                <c:pt idx="2817">
                  <c:v>96.508866333333344</c:v>
                </c:pt>
                <c:pt idx="2818">
                  <c:v>96.270937666666669</c:v>
                </c:pt>
                <c:pt idx="2819">
                  <c:v>96.01118266666667</c:v>
                </c:pt>
                <c:pt idx="2820">
                  <c:v>95.733203666666668</c:v>
                </c:pt>
                <c:pt idx="2821">
                  <c:v>95.434211000000005</c:v>
                </c:pt>
                <c:pt idx="2822">
                  <c:v>95.101283000000009</c:v>
                </c:pt>
                <c:pt idx="2823">
                  <c:v>94.714934333333346</c:v>
                </c:pt>
                <c:pt idx="2824">
                  <c:v>94.257791666666662</c:v>
                </c:pt>
                <c:pt idx="2825">
                  <c:v>93.721235666666658</c:v>
                </c:pt>
                <c:pt idx="2826">
                  <c:v>93.105917999999988</c:v>
                </c:pt>
                <c:pt idx="2827">
                  <c:v>92.417812000000012</c:v>
                </c:pt>
                <c:pt idx="2828">
                  <c:v>91.665157000000008</c:v>
                </c:pt>
                <c:pt idx="2829">
                  <c:v>90.858051000000003</c:v>
                </c:pt>
                <c:pt idx="2830">
                  <c:v>90.008871333333332</c:v>
                </c:pt>
                <c:pt idx="2831">
                  <c:v>89.135567999999992</c:v>
                </c:pt>
                <c:pt idx="2832">
                  <c:v>88.267734666666669</c:v>
                </c:pt>
                <c:pt idx="2833">
                  <c:v>87.444357000000011</c:v>
                </c:pt>
                <c:pt idx="2834">
                  <c:v>86.699328333333327</c:v>
                </c:pt>
                <c:pt idx="2835">
                  <c:v>86.053610333333339</c:v>
                </c:pt>
                <c:pt idx="2836">
                  <c:v>85.524136666666664</c:v>
                </c:pt>
                <c:pt idx="2837">
                  <c:v>85.127376000000012</c:v>
                </c:pt>
                <c:pt idx="2838">
                  <c:v>84.866265333333331</c:v>
                </c:pt>
                <c:pt idx="2839">
                  <c:v>84.726158999999996</c:v>
                </c:pt>
                <c:pt idx="2840">
                  <c:v>84.690386000000004</c:v>
                </c:pt>
                <c:pt idx="2841">
                  <c:v>84.746253333333328</c:v>
                </c:pt>
                <c:pt idx="2842">
                  <c:v>84.871696999999998</c:v>
                </c:pt>
                <c:pt idx="2843">
                  <c:v>85.033308666666656</c:v>
                </c:pt>
                <c:pt idx="2844">
                  <c:v>85.204650999999998</c:v>
                </c:pt>
                <c:pt idx="2845">
                  <c:v>85.374893999999998</c:v>
                </c:pt>
                <c:pt idx="2846">
                  <c:v>85.540288333333351</c:v>
                </c:pt>
                <c:pt idx="2847">
                  <c:v>85.704557666666673</c:v>
                </c:pt>
                <c:pt idx="2848">
                  <c:v>85.889220666666674</c:v>
                </c:pt>
                <c:pt idx="2849">
                  <c:v>86.123605999999995</c:v>
                </c:pt>
                <c:pt idx="2850">
                  <c:v>86.415905333333328</c:v>
                </c:pt>
                <c:pt idx="2851">
                  <c:v>86.745426000000009</c:v>
                </c:pt>
                <c:pt idx="2852">
                  <c:v>87.084652333333338</c:v>
                </c:pt>
                <c:pt idx="2853">
                  <c:v>87.414382333333322</c:v>
                </c:pt>
                <c:pt idx="2854">
                  <c:v>87.717943666666656</c:v>
                </c:pt>
                <c:pt idx="2855">
                  <c:v>87.978830666666667</c:v>
                </c:pt>
                <c:pt idx="2856">
                  <c:v>88.189708666666661</c:v>
                </c:pt>
                <c:pt idx="2857">
                  <c:v>88.352997666666667</c:v>
                </c:pt>
                <c:pt idx="2858">
                  <c:v>88.46912566666667</c:v>
                </c:pt>
                <c:pt idx="2859">
                  <c:v>88.530904333333339</c:v>
                </c:pt>
                <c:pt idx="2860">
                  <c:v>88.527621333333329</c:v>
                </c:pt>
                <c:pt idx="2861">
                  <c:v>88.446098000000006</c:v>
                </c:pt>
                <c:pt idx="2862">
                  <c:v>88.272773666666652</c:v>
                </c:pt>
                <c:pt idx="2863">
                  <c:v>88.009923000000001</c:v>
                </c:pt>
                <c:pt idx="2864">
                  <c:v>87.690829666666673</c:v>
                </c:pt>
                <c:pt idx="2865">
                  <c:v>87.364425666666662</c:v>
                </c:pt>
                <c:pt idx="2866">
                  <c:v>87.058866000000009</c:v>
                </c:pt>
                <c:pt idx="2867">
                  <c:v>86.768990666666653</c:v>
                </c:pt>
                <c:pt idx="2868">
                  <c:v>86.477295666666649</c:v>
                </c:pt>
                <c:pt idx="2869">
                  <c:v>86.166895666666662</c:v>
                </c:pt>
                <c:pt idx="2870">
                  <c:v>85.810372999999984</c:v>
                </c:pt>
                <c:pt idx="2871">
                  <c:v>85.370635666666658</c:v>
                </c:pt>
                <c:pt idx="2872">
                  <c:v>84.830673333333337</c:v>
                </c:pt>
                <c:pt idx="2873">
                  <c:v>84.215290999999993</c:v>
                </c:pt>
                <c:pt idx="2874">
                  <c:v>83.576553666666655</c:v>
                </c:pt>
                <c:pt idx="2875">
                  <c:v>82.966233333333335</c:v>
                </c:pt>
                <c:pt idx="2876">
                  <c:v>82.422112333333317</c:v>
                </c:pt>
                <c:pt idx="2877">
                  <c:v>81.956182999999996</c:v>
                </c:pt>
                <c:pt idx="2878">
                  <c:v>81.539957666666666</c:v>
                </c:pt>
                <c:pt idx="2879">
                  <c:v>81.11730399999999</c:v>
                </c:pt>
                <c:pt idx="2880">
                  <c:v>80.644593666666665</c:v>
                </c:pt>
                <c:pt idx="2881">
                  <c:v>80.107329666666672</c:v>
                </c:pt>
                <c:pt idx="2882">
                  <c:v>79.497589000000005</c:v>
                </c:pt>
                <c:pt idx="2883">
                  <c:v>78.801684333333327</c:v>
                </c:pt>
                <c:pt idx="2884">
                  <c:v>78.024040666666664</c:v>
                </c:pt>
                <c:pt idx="2885">
                  <c:v>77.204046999999989</c:v>
                </c:pt>
                <c:pt idx="2886">
                  <c:v>76.395465666666666</c:v>
                </c:pt>
                <c:pt idx="2887">
                  <c:v>75.644829000000001</c:v>
                </c:pt>
                <c:pt idx="2888">
                  <c:v>74.994496666666663</c:v>
                </c:pt>
                <c:pt idx="2889">
                  <c:v>74.472985666666659</c:v>
                </c:pt>
                <c:pt idx="2890">
                  <c:v>74.06138833333334</c:v>
                </c:pt>
                <c:pt idx="2891">
                  <c:v>73.697438999999989</c:v>
                </c:pt>
                <c:pt idx="2892">
                  <c:v>73.334232666666665</c:v>
                </c:pt>
                <c:pt idx="2893">
                  <c:v>72.976456666666664</c:v>
                </c:pt>
                <c:pt idx="2894">
                  <c:v>72.654178999999999</c:v>
                </c:pt>
                <c:pt idx="2895">
                  <c:v>72.392752333333334</c:v>
                </c:pt>
                <c:pt idx="2896">
                  <c:v>72.218830333333344</c:v>
                </c:pt>
                <c:pt idx="2897">
                  <c:v>72.158005333333321</c:v>
                </c:pt>
                <c:pt idx="2898">
                  <c:v>72.206236666666669</c:v>
                </c:pt>
                <c:pt idx="2899">
                  <c:v>72.33362533333333</c:v>
                </c:pt>
                <c:pt idx="2900">
                  <c:v>72.531533999999994</c:v>
                </c:pt>
                <c:pt idx="2901">
                  <c:v>72.825766666666667</c:v>
                </c:pt>
                <c:pt idx="2902">
                  <c:v>73.230882666666659</c:v>
                </c:pt>
                <c:pt idx="2903">
                  <c:v>73.720190666666667</c:v>
                </c:pt>
                <c:pt idx="2904">
                  <c:v>74.248624000000007</c:v>
                </c:pt>
                <c:pt idx="2905">
                  <c:v>74.772271000000003</c:v>
                </c:pt>
                <c:pt idx="2906">
                  <c:v>75.238832666666667</c:v>
                </c:pt>
                <c:pt idx="2907">
                  <c:v>75.59523866666666</c:v>
                </c:pt>
                <c:pt idx="2908">
                  <c:v>75.819895333333321</c:v>
                </c:pt>
                <c:pt idx="2909">
                  <c:v>75.926051666666666</c:v>
                </c:pt>
                <c:pt idx="2910">
                  <c:v>75.930122666666662</c:v>
                </c:pt>
                <c:pt idx="2911">
                  <c:v>75.843255666666664</c:v>
                </c:pt>
                <c:pt idx="2912">
                  <c:v>75.698860333333343</c:v>
                </c:pt>
                <c:pt idx="2913">
                  <c:v>75.556559666666658</c:v>
                </c:pt>
                <c:pt idx="2914">
                  <c:v>75.462344333333334</c:v>
                </c:pt>
                <c:pt idx="2915">
                  <c:v>75.424050333333341</c:v>
                </c:pt>
                <c:pt idx="2916">
                  <c:v>75.428883333333332</c:v>
                </c:pt>
                <c:pt idx="2917">
                  <c:v>75.451145999999994</c:v>
                </c:pt>
                <c:pt idx="2918">
                  <c:v>75.43398599999999</c:v>
                </c:pt>
                <c:pt idx="2919">
                  <c:v>75.303142666666659</c:v>
                </c:pt>
                <c:pt idx="2920">
                  <c:v>75.021918666666679</c:v>
                </c:pt>
                <c:pt idx="2921">
                  <c:v>74.611594000000011</c:v>
                </c:pt>
                <c:pt idx="2922">
                  <c:v>74.106746999999999</c:v>
                </c:pt>
                <c:pt idx="2923">
                  <c:v>73.516370333333342</c:v>
                </c:pt>
                <c:pt idx="2924">
                  <c:v>72.841260666666656</c:v>
                </c:pt>
                <c:pt idx="2925">
                  <c:v>72.097389000000007</c:v>
                </c:pt>
                <c:pt idx="2926">
                  <c:v>71.301279000000008</c:v>
                </c:pt>
                <c:pt idx="2927">
                  <c:v>70.46206766666667</c:v>
                </c:pt>
                <c:pt idx="2928">
                  <c:v>69.61092033333334</c:v>
                </c:pt>
                <c:pt idx="2929">
                  <c:v>68.809303666666665</c:v>
                </c:pt>
                <c:pt idx="2930">
                  <c:v>68.102476333333342</c:v>
                </c:pt>
                <c:pt idx="2931">
                  <c:v>67.486801666666665</c:v>
                </c:pt>
                <c:pt idx="2932">
                  <c:v>66.935300333333331</c:v>
                </c:pt>
                <c:pt idx="2933">
                  <c:v>66.419604666666658</c:v>
                </c:pt>
                <c:pt idx="2934">
                  <c:v>65.892594333333335</c:v>
                </c:pt>
                <c:pt idx="2935">
                  <c:v>65.293608666666671</c:v>
                </c:pt>
                <c:pt idx="2936">
                  <c:v>64.600292333333329</c:v>
                </c:pt>
                <c:pt idx="2937">
                  <c:v>63.852359333333339</c:v>
                </c:pt>
                <c:pt idx="2938">
                  <c:v>63.112063333333332</c:v>
                </c:pt>
                <c:pt idx="2939">
                  <c:v>62.429735000000001</c:v>
                </c:pt>
                <c:pt idx="2940">
                  <c:v>61.852312000000005</c:v>
                </c:pt>
                <c:pt idx="2941">
                  <c:v>61.415785333333339</c:v>
                </c:pt>
                <c:pt idx="2942">
                  <c:v>61.104504666666664</c:v>
                </c:pt>
                <c:pt idx="2943">
                  <c:v>60.857700999999999</c:v>
                </c:pt>
                <c:pt idx="2944">
                  <c:v>60.638055666666666</c:v>
                </c:pt>
                <c:pt idx="2945">
                  <c:v>60.461257999999994</c:v>
                </c:pt>
                <c:pt idx="2946">
                  <c:v>60.349426666666666</c:v>
                </c:pt>
                <c:pt idx="2947">
                  <c:v>60.299720666666666</c:v>
                </c:pt>
                <c:pt idx="2948">
                  <c:v>60.314588666666673</c:v>
                </c:pt>
                <c:pt idx="2949">
                  <c:v>60.411945333333335</c:v>
                </c:pt>
                <c:pt idx="2950">
                  <c:v>60.577193666666666</c:v>
                </c:pt>
                <c:pt idx="2951">
                  <c:v>60.751625333333344</c:v>
                </c:pt>
                <c:pt idx="2952">
                  <c:v>60.89242866666666</c:v>
                </c:pt>
                <c:pt idx="2953">
                  <c:v>60.999108333333332</c:v>
                </c:pt>
                <c:pt idx="2954">
                  <c:v>61.069600000000001</c:v>
                </c:pt>
                <c:pt idx="2955">
                  <c:v>61.081694999999996</c:v>
                </c:pt>
                <c:pt idx="2956">
                  <c:v>61.029784333333332</c:v>
                </c:pt>
                <c:pt idx="2957">
                  <c:v>60.931399666666664</c:v>
                </c:pt>
                <c:pt idx="2958">
                  <c:v>60.780187333333323</c:v>
                </c:pt>
                <c:pt idx="2959">
                  <c:v>60.532347666666659</c:v>
                </c:pt>
                <c:pt idx="2960">
                  <c:v>60.155975333333338</c:v>
                </c:pt>
                <c:pt idx="2961">
                  <c:v>59.659696666666662</c:v>
                </c:pt>
                <c:pt idx="2962">
                  <c:v>59.066923000000003</c:v>
                </c:pt>
                <c:pt idx="2963">
                  <c:v>58.409519666666675</c:v>
                </c:pt>
                <c:pt idx="2964">
                  <c:v>57.762002999999993</c:v>
                </c:pt>
                <c:pt idx="2965">
                  <c:v>57.228120999999994</c:v>
                </c:pt>
                <c:pt idx="2966">
                  <c:v>56.859490666666666</c:v>
                </c:pt>
                <c:pt idx="2967">
                  <c:v>56.622064000000002</c:v>
                </c:pt>
                <c:pt idx="2968">
                  <c:v>56.459649000000006</c:v>
                </c:pt>
                <c:pt idx="2969">
                  <c:v>56.345627666666665</c:v>
                </c:pt>
                <c:pt idx="2970">
                  <c:v>56.260340333333339</c:v>
                </c:pt>
                <c:pt idx="2971">
                  <c:v>56.175590666666665</c:v>
                </c:pt>
                <c:pt idx="2972">
                  <c:v>56.089471333333336</c:v>
                </c:pt>
                <c:pt idx="2973">
                  <c:v>56.033157333333328</c:v>
                </c:pt>
                <c:pt idx="2974">
                  <c:v>56.020820666666673</c:v>
                </c:pt>
                <c:pt idx="2975">
                  <c:v>56.031902666666667</c:v>
                </c:pt>
                <c:pt idx="2976">
                  <c:v>56.05563166666667</c:v>
                </c:pt>
                <c:pt idx="2977">
                  <c:v>56.105773333333332</c:v>
                </c:pt>
                <c:pt idx="2978">
                  <c:v>56.177205333333326</c:v>
                </c:pt>
                <c:pt idx="2979">
                  <c:v>56.237244000000004</c:v>
                </c:pt>
                <c:pt idx="2980">
                  <c:v>56.277228666666666</c:v>
                </c:pt>
                <c:pt idx="2981">
                  <c:v>56.327487999999995</c:v>
                </c:pt>
                <c:pt idx="2982">
                  <c:v>56.407695333333329</c:v>
                </c:pt>
                <c:pt idx="2983">
                  <c:v>56.508901000000002</c:v>
                </c:pt>
                <c:pt idx="2984">
                  <c:v>56.637608999999998</c:v>
                </c:pt>
                <c:pt idx="2985">
                  <c:v>56.827078999999998</c:v>
                </c:pt>
                <c:pt idx="2986">
                  <c:v>57.084545999999996</c:v>
                </c:pt>
                <c:pt idx="2987">
                  <c:v>57.369487999999997</c:v>
                </c:pt>
                <c:pt idx="2988">
                  <c:v>57.639766666666667</c:v>
                </c:pt>
                <c:pt idx="2989">
                  <c:v>57.878688333333336</c:v>
                </c:pt>
                <c:pt idx="2990">
                  <c:v>58.067255999999993</c:v>
                </c:pt>
                <c:pt idx="2991">
                  <c:v>58.177878666666665</c:v>
                </c:pt>
                <c:pt idx="2992">
                  <c:v>58.215531333333331</c:v>
                </c:pt>
                <c:pt idx="2993">
                  <c:v>58.227523666666663</c:v>
                </c:pt>
                <c:pt idx="2994">
                  <c:v>58.254629333333334</c:v>
                </c:pt>
                <c:pt idx="2995">
                  <c:v>58.304789999999997</c:v>
                </c:pt>
                <c:pt idx="2996">
                  <c:v>58.384579333333335</c:v>
                </c:pt>
                <c:pt idx="2997">
                  <c:v>58.514965999999994</c:v>
                </c:pt>
                <c:pt idx="2998">
                  <c:v>58.69894</c:v>
                </c:pt>
                <c:pt idx="2999">
                  <c:v>58.909480333333335</c:v>
                </c:pt>
                <c:pt idx="3000">
                  <c:v>59.123012666666661</c:v>
                </c:pt>
                <c:pt idx="3001">
                  <c:v>59.329810000000002</c:v>
                </c:pt>
                <c:pt idx="3002">
                  <c:v>59.502058333333338</c:v>
                </c:pt>
                <c:pt idx="3003">
                  <c:v>59.591138999999998</c:v>
                </c:pt>
                <c:pt idx="3004">
                  <c:v>59.572279333333334</c:v>
                </c:pt>
                <c:pt idx="3005">
                  <c:v>59.461691333333334</c:v>
                </c:pt>
                <c:pt idx="3006">
                  <c:v>59.282765333333337</c:v>
                </c:pt>
                <c:pt idx="3007">
                  <c:v>59.053036333333331</c:v>
                </c:pt>
                <c:pt idx="3008">
                  <c:v>58.814722666666661</c:v>
                </c:pt>
                <c:pt idx="3009">
                  <c:v>58.63432366666666</c:v>
                </c:pt>
                <c:pt idx="3010">
                  <c:v>58.550402666666663</c:v>
                </c:pt>
                <c:pt idx="3011">
                  <c:v>58.556697000000007</c:v>
                </c:pt>
                <c:pt idx="3012">
                  <c:v>58.650832333333334</c:v>
                </c:pt>
                <c:pt idx="3013">
                  <c:v>58.858923666666669</c:v>
                </c:pt>
                <c:pt idx="3014">
                  <c:v>59.198594666666658</c:v>
                </c:pt>
                <c:pt idx="3015">
                  <c:v>59.662435000000009</c:v>
                </c:pt>
                <c:pt idx="3016">
                  <c:v>60.25573133333333</c:v>
                </c:pt>
                <c:pt idx="3017">
                  <c:v>61.008255999999996</c:v>
                </c:pt>
                <c:pt idx="3018">
                  <c:v>61.928007000000001</c:v>
                </c:pt>
                <c:pt idx="3019">
                  <c:v>62.976939333333327</c:v>
                </c:pt>
                <c:pt idx="3020">
                  <c:v>64.105713666666659</c:v>
                </c:pt>
                <c:pt idx="3021">
                  <c:v>65.277748333333321</c:v>
                </c:pt>
                <c:pt idx="3022">
                  <c:v>66.449339333333342</c:v>
                </c:pt>
                <c:pt idx="3023">
                  <c:v>67.565076000000005</c:v>
                </c:pt>
                <c:pt idx="3024">
                  <c:v>68.589838666666665</c:v>
                </c:pt>
                <c:pt idx="3025">
                  <c:v>69.517946666666674</c:v>
                </c:pt>
                <c:pt idx="3026">
                  <c:v>70.342599000000007</c:v>
                </c:pt>
                <c:pt idx="3027">
                  <c:v>71.04593366666667</c:v>
                </c:pt>
                <c:pt idx="3028">
                  <c:v>71.628133999999989</c:v>
                </c:pt>
                <c:pt idx="3029">
                  <c:v>72.117760000000018</c:v>
                </c:pt>
                <c:pt idx="3030">
                  <c:v>72.542146333333335</c:v>
                </c:pt>
                <c:pt idx="3031">
                  <c:v>72.911431333333326</c:v>
                </c:pt>
                <c:pt idx="3032">
                  <c:v>73.239885666666666</c:v>
                </c:pt>
                <c:pt idx="3033">
                  <c:v>73.555946333333324</c:v>
                </c:pt>
                <c:pt idx="3034">
                  <c:v>73.878131666666661</c:v>
                </c:pt>
                <c:pt idx="3035">
                  <c:v>74.203654333333333</c:v>
                </c:pt>
                <c:pt idx="3036">
                  <c:v>74.53264466666667</c:v>
                </c:pt>
                <c:pt idx="3037">
                  <c:v>74.881769000000006</c:v>
                </c:pt>
                <c:pt idx="3038">
                  <c:v>75.261697333333345</c:v>
                </c:pt>
                <c:pt idx="3039">
                  <c:v>75.661411000000001</c:v>
                </c:pt>
                <c:pt idx="3040">
                  <c:v>76.066871666666657</c:v>
                </c:pt>
                <c:pt idx="3041">
                  <c:v>76.477032333333341</c:v>
                </c:pt>
                <c:pt idx="3042">
                  <c:v>76.891319666666675</c:v>
                </c:pt>
                <c:pt idx="3043">
                  <c:v>77.299486999999999</c:v>
                </c:pt>
                <c:pt idx="3044">
                  <c:v>77.694296666666659</c:v>
                </c:pt>
                <c:pt idx="3045">
                  <c:v>78.078340000000011</c:v>
                </c:pt>
                <c:pt idx="3046">
                  <c:v>78.449792333333335</c:v>
                </c:pt>
                <c:pt idx="3047">
                  <c:v>78.797608000000011</c:v>
                </c:pt>
                <c:pt idx="3048">
                  <c:v>79.119574</c:v>
                </c:pt>
                <c:pt idx="3049">
                  <c:v>79.429539666666656</c:v>
                </c:pt>
                <c:pt idx="3050">
                  <c:v>79.737594999999999</c:v>
                </c:pt>
                <c:pt idx="3051">
                  <c:v>80.037046666666654</c:v>
                </c:pt>
                <c:pt idx="3052">
                  <c:v>80.31948366666667</c:v>
                </c:pt>
                <c:pt idx="3053">
                  <c:v>80.589622333333338</c:v>
                </c:pt>
                <c:pt idx="3054">
                  <c:v>80.857053666666673</c:v>
                </c:pt>
                <c:pt idx="3055">
                  <c:v>81.125248333333332</c:v>
                </c:pt>
                <c:pt idx="3056">
                  <c:v>81.396089666666668</c:v>
                </c:pt>
                <c:pt idx="3057">
                  <c:v>81.673635666666669</c:v>
                </c:pt>
                <c:pt idx="3058">
                  <c:v>81.956322333333333</c:v>
                </c:pt>
                <c:pt idx="3059">
                  <c:v>82.236157333333338</c:v>
                </c:pt>
                <c:pt idx="3060">
                  <c:v>82.511776666666663</c:v>
                </c:pt>
                <c:pt idx="3061">
                  <c:v>82.792742333333322</c:v>
                </c:pt>
                <c:pt idx="3062">
                  <c:v>83.08620466666666</c:v>
                </c:pt>
                <c:pt idx="3063">
                  <c:v>83.388109666666665</c:v>
                </c:pt>
                <c:pt idx="3064">
                  <c:v>83.68991033333333</c:v>
                </c:pt>
                <c:pt idx="3065">
                  <c:v>83.983389333333335</c:v>
                </c:pt>
                <c:pt idx="3066">
                  <c:v>84.256998333333328</c:v>
                </c:pt>
                <c:pt idx="3067">
                  <c:v>84.499732333333341</c:v>
                </c:pt>
                <c:pt idx="3068">
                  <c:v>84.713161666666679</c:v>
                </c:pt>
                <c:pt idx="3069">
                  <c:v>84.911426666666657</c:v>
                </c:pt>
                <c:pt idx="3070">
                  <c:v>85.107993666666673</c:v>
                </c:pt>
                <c:pt idx="3071">
                  <c:v>85.310591333333335</c:v>
                </c:pt>
                <c:pt idx="3072">
                  <c:v>85.526150666666652</c:v>
                </c:pt>
                <c:pt idx="3073">
                  <c:v>85.755589666666665</c:v>
                </c:pt>
                <c:pt idx="3074">
                  <c:v>85.981838666666661</c:v>
                </c:pt>
                <c:pt idx="3075">
                  <c:v>86.177267333333319</c:v>
                </c:pt>
                <c:pt idx="3076">
                  <c:v>86.327222000000006</c:v>
                </c:pt>
                <c:pt idx="3077">
                  <c:v>86.436634333333316</c:v>
                </c:pt>
                <c:pt idx="3078">
                  <c:v>86.514769333333334</c:v>
                </c:pt>
                <c:pt idx="3079">
                  <c:v>86.56812166666667</c:v>
                </c:pt>
                <c:pt idx="3080">
                  <c:v>86.608891666666679</c:v>
                </c:pt>
                <c:pt idx="3081">
                  <c:v>86.651573333333317</c:v>
                </c:pt>
                <c:pt idx="3082">
                  <c:v>86.692508666666683</c:v>
                </c:pt>
                <c:pt idx="3083">
                  <c:v>86.705644666666672</c:v>
                </c:pt>
                <c:pt idx="3084">
                  <c:v>86.665384333333336</c:v>
                </c:pt>
                <c:pt idx="3085">
                  <c:v>86.561555999999996</c:v>
                </c:pt>
                <c:pt idx="3086">
                  <c:v>86.386321000000009</c:v>
                </c:pt>
                <c:pt idx="3087">
                  <c:v>86.122125333333315</c:v>
                </c:pt>
                <c:pt idx="3088">
                  <c:v>85.75686833333333</c:v>
                </c:pt>
                <c:pt idx="3089">
                  <c:v>85.30573466666668</c:v>
                </c:pt>
                <c:pt idx="3090">
                  <c:v>84.811004333333329</c:v>
                </c:pt>
                <c:pt idx="3091">
                  <c:v>84.328456333333335</c:v>
                </c:pt>
                <c:pt idx="3092">
                  <c:v>83.918644666666665</c:v>
                </c:pt>
                <c:pt idx="3093">
                  <c:v>83.631587333333343</c:v>
                </c:pt>
                <c:pt idx="3094">
                  <c:v>83.477597333333335</c:v>
                </c:pt>
                <c:pt idx="3095">
                  <c:v>83.416584333333333</c:v>
                </c:pt>
                <c:pt idx="3096">
                  <c:v>83.385241666666658</c:v>
                </c:pt>
                <c:pt idx="3097">
                  <c:v>83.329768000000001</c:v>
                </c:pt>
                <c:pt idx="3098">
                  <c:v>83.217460333333335</c:v>
                </c:pt>
                <c:pt idx="3099">
                  <c:v>83.042599666666661</c:v>
                </c:pt>
                <c:pt idx="3100">
                  <c:v>82.836180666666664</c:v>
                </c:pt>
                <c:pt idx="3101">
                  <c:v>82.656278999999998</c:v>
                </c:pt>
                <c:pt idx="3102">
                  <c:v>82.552213999999992</c:v>
                </c:pt>
                <c:pt idx="3103">
                  <c:v>82.540194</c:v>
                </c:pt>
                <c:pt idx="3104">
                  <c:v>82.614146333333338</c:v>
                </c:pt>
                <c:pt idx="3105">
                  <c:v>82.762001999999995</c:v>
                </c:pt>
                <c:pt idx="3106">
                  <c:v>82.963352333333333</c:v>
                </c:pt>
                <c:pt idx="3107">
                  <c:v>83.190285000000003</c:v>
                </c:pt>
                <c:pt idx="3108">
                  <c:v>83.42470733333333</c:v>
                </c:pt>
                <c:pt idx="3109">
                  <c:v>83.665520666666666</c:v>
                </c:pt>
                <c:pt idx="3110">
                  <c:v>83.912706333333333</c:v>
                </c:pt>
                <c:pt idx="3111">
                  <c:v>84.156793999999991</c:v>
                </c:pt>
                <c:pt idx="3112">
                  <c:v>84.390291333333337</c:v>
                </c:pt>
                <c:pt idx="3113">
                  <c:v>84.616479666666677</c:v>
                </c:pt>
                <c:pt idx="3114">
                  <c:v>84.838835666666668</c:v>
                </c:pt>
                <c:pt idx="3115">
                  <c:v>85.052205999999998</c:v>
                </c:pt>
                <c:pt idx="3116">
                  <c:v>85.251312999999996</c:v>
                </c:pt>
                <c:pt idx="3117">
                  <c:v>85.437931333333339</c:v>
                </c:pt>
                <c:pt idx="3118">
                  <c:v>85.613191333333347</c:v>
                </c:pt>
                <c:pt idx="3119">
                  <c:v>85.772793333333354</c:v>
                </c:pt>
                <c:pt idx="3120">
                  <c:v>85.916616666666684</c:v>
                </c:pt>
                <c:pt idx="3121">
                  <c:v>86.053613333333331</c:v>
                </c:pt>
                <c:pt idx="3122">
                  <c:v>86.189738999999989</c:v>
                </c:pt>
                <c:pt idx="3123">
                  <c:v>86.318493000000004</c:v>
                </c:pt>
                <c:pt idx="3124">
                  <c:v>86.429489333333322</c:v>
                </c:pt>
                <c:pt idx="3125">
                  <c:v>86.520064000000005</c:v>
                </c:pt>
                <c:pt idx="3126">
                  <c:v>86.595859333333337</c:v>
                </c:pt>
                <c:pt idx="3127">
                  <c:v>86.668534000000008</c:v>
                </c:pt>
                <c:pt idx="3128">
                  <c:v>86.75575666666667</c:v>
                </c:pt>
                <c:pt idx="3129">
                  <c:v>86.874463666666657</c:v>
                </c:pt>
                <c:pt idx="3130">
                  <c:v>87.030142666666663</c:v>
                </c:pt>
                <c:pt idx="3131">
                  <c:v>87.218121666666661</c:v>
                </c:pt>
                <c:pt idx="3132">
                  <c:v>87.43277599999999</c:v>
                </c:pt>
                <c:pt idx="3133">
                  <c:v>87.665389000000005</c:v>
                </c:pt>
                <c:pt idx="3134">
                  <c:v>87.89703200000001</c:v>
                </c:pt>
                <c:pt idx="3135">
                  <c:v>88.109082666666652</c:v>
                </c:pt>
                <c:pt idx="3136">
                  <c:v>88.301984000000004</c:v>
                </c:pt>
                <c:pt idx="3137">
                  <c:v>88.490745666666669</c:v>
                </c:pt>
                <c:pt idx="3138">
                  <c:v>88.680534333333341</c:v>
                </c:pt>
                <c:pt idx="3139">
                  <c:v>88.859369000000001</c:v>
                </c:pt>
                <c:pt idx="3140">
                  <c:v>89.017400999999992</c:v>
                </c:pt>
                <c:pt idx="3141">
                  <c:v>89.16050700000001</c:v>
                </c:pt>
                <c:pt idx="3142">
                  <c:v>89.298473333333334</c:v>
                </c:pt>
                <c:pt idx="3143">
                  <c:v>89.427808000000013</c:v>
                </c:pt>
                <c:pt idx="3144">
                  <c:v>89.531665333333351</c:v>
                </c:pt>
                <c:pt idx="3145">
                  <c:v>89.591186666666658</c:v>
                </c:pt>
                <c:pt idx="3146">
                  <c:v>89.593861000000004</c:v>
                </c:pt>
                <c:pt idx="3147">
                  <c:v>89.536058333333315</c:v>
                </c:pt>
                <c:pt idx="3148">
                  <c:v>89.421839333333324</c:v>
                </c:pt>
                <c:pt idx="3149">
                  <c:v>89.262358666666671</c:v>
                </c:pt>
                <c:pt idx="3150">
                  <c:v>89.083255666666659</c:v>
                </c:pt>
                <c:pt idx="3151">
                  <c:v>88.934563333333344</c:v>
                </c:pt>
                <c:pt idx="3152">
                  <c:v>88.877976666666655</c:v>
                </c:pt>
                <c:pt idx="3153">
                  <c:v>88.943642333333329</c:v>
                </c:pt>
                <c:pt idx="3154">
                  <c:v>89.099425333333343</c:v>
                </c:pt>
                <c:pt idx="3155">
                  <c:v>89.278441666666666</c:v>
                </c:pt>
                <c:pt idx="3156">
                  <c:v>89.436808666666664</c:v>
                </c:pt>
                <c:pt idx="3157">
                  <c:v>89.572376666666671</c:v>
                </c:pt>
                <c:pt idx="3158">
                  <c:v>89.695517333333328</c:v>
                </c:pt>
                <c:pt idx="3159">
                  <c:v>89.80591566666665</c:v>
                </c:pt>
                <c:pt idx="3160">
                  <c:v>89.901594666666668</c:v>
                </c:pt>
                <c:pt idx="3161">
                  <c:v>89.989974333333336</c:v>
                </c:pt>
                <c:pt idx="3162">
                  <c:v>90.079571333333334</c:v>
                </c:pt>
                <c:pt idx="3163">
                  <c:v>90.171529000000007</c:v>
                </c:pt>
                <c:pt idx="3164">
                  <c:v>90.264000333333342</c:v>
                </c:pt>
                <c:pt idx="3165">
                  <c:v>90.353659333333326</c:v>
                </c:pt>
                <c:pt idx="3166">
                  <c:v>90.430198333333337</c:v>
                </c:pt>
                <c:pt idx="3167">
                  <c:v>90.482949333333337</c:v>
                </c:pt>
                <c:pt idx="3168">
                  <c:v>90.517866000000012</c:v>
                </c:pt>
                <c:pt idx="3169">
                  <c:v>90.555059666666651</c:v>
                </c:pt>
                <c:pt idx="3170">
                  <c:v>90.602791333333343</c:v>
                </c:pt>
                <c:pt idx="3171">
                  <c:v>90.645335333333335</c:v>
                </c:pt>
                <c:pt idx="3172">
                  <c:v>90.664020000000008</c:v>
                </c:pt>
                <c:pt idx="3173">
                  <c:v>90.659684000000013</c:v>
                </c:pt>
                <c:pt idx="3174">
                  <c:v>90.64720800000002</c:v>
                </c:pt>
                <c:pt idx="3175">
                  <c:v>90.63833666666666</c:v>
                </c:pt>
                <c:pt idx="3176">
                  <c:v>90.635872333333339</c:v>
                </c:pt>
                <c:pt idx="3177">
                  <c:v>90.631908333333328</c:v>
                </c:pt>
                <c:pt idx="3178">
                  <c:v>90.605314666666672</c:v>
                </c:pt>
                <c:pt idx="3179">
                  <c:v>90.535775333333333</c:v>
                </c:pt>
                <c:pt idx="3180">
                  <c:v>90.42810466666667</c:v>
                </c:pt>
                <c:pt idx="3181">
                  <c:v>90.311450999999991</c:v>
                </c:pt>
                <c:pt idx="3182">
                  <c:v>90.209815000000006</c:v>
                </c:pt>
                <c:pt idx="3183">
                  <c:v>90.123016666666672</c:v>
                </c:pt>
                <c:pt idx="3184">
                  <c:v>90.039880333333329</c:v>
                </c:pt>
                <c:pt idx="3185">
                  <c:v>89.959294333333332</c:v>
                </c:pt>
                <c:pt idx="3186">
                  <c:v>89.892712333333336</c:v>
                </c:pt>
                <c:pt idx="3187">
                  <c:v>89.854595000000018</c:v>
                </c:pt>
                <c:pt idx="3188">
                  <c:v>89.854596666666666</c:v>
                </c:pt>
                <c:pt idx="3189">
                  <c:v>89.890365666666682</c:v>
                </c:pt>
                <c:pt idx="3190">
                  <c:v>89.944845666666652</c:v>
                </c:pt>
                <c:pt idx="3191">
                  <c:v>89.999382666666676</c:v>
                </c:pt>
                <c:pt idx="3192">
                  <c:v>90.050861999999995</c:v>
                </c:pt>
                <c:pt idx="3193">
                  <c:v>90.107307333333338</c:v>
                </c:pt>
                <c:pt idx="3194">
                  <c:v>90.169340333333324</c:v>
                </c:pt>
                <c:pt idx="3195">
                  <c:v>90.230040666666653</c:v>
                </c:pt>
                <c:pt idx="3196">
                  <c:v>90.291596000000013</c:v>
                </c:pt>
                <c:pt idx="3197">
                  <c:v>90.363659666666663</c:v>
                </c:pt>
                <c:pt idx="3198">
                  <c:v>90.441269333333324</c:v>
                </c:pt>
                <c:pt idx="3199">
                  <c:v>90.500284000000008</c:v>
                </c:pt>
                <c:pt idx="3200">
                  <c:v>90.520195333333334</c:v>
                </c:pt>
                <c:pt idx="3201">
                  <c:v>90.500078999999985</c:v>
                </c:pt>
                <c:pt idx="3202">
                  <c:v>90.451560333333319</c:v>
                </c:pt>
                <c:pt idx="3203">
                  <c:v>90.391223666666676</c:v>
                </c:pt>
                <c:pt idx="3204">
                  <c:v>90.34167166666667</c:v>
                </c:pt>
                <c:pt idx="3205">
                  <c:v>90.321372333333329</c:v>
                </c:pt>
                <c:pt idx="3206">
                  <c:v>90.325265000000002</c:v>
                </c:pt>
                <c:pt idx="3207">
                  <c:v>90.329113666666672</c:v>
                </c:pt>
                <c:pt idx="3208">
                  <c:v>90.318708666666666</c:v>
                </c:pt>
                <c:pt idx="3209">
                  <c:v>90.301779666666675</c:v>
                </c:pt>
                <c:pt idx="3210">
                  <c:v>90.289417666666665</c:v>
                </c:pt>
                <c:pt idx="3211">
                  <c:v>90.28403333333334</c:v>
                </c:pt>
                <c:pt idx="3212">
                  <c:v>90.290793333333326</c:v>
                </c:pt>
                <c:pt idx="3213">
                  <c:v>90.320607999999993</c:v>
                </c:pt>
                <c:pt idx="3214">
                  <c:v>90.371249333333324</c:v>
                </c:pt>
                <c:pt idx="3215">
                  <c:v>90.422382333333346</c:v>
                </c:pt>
                <c:pt idx="3216">
                  <c:v>90.459814999999992</c:v>
                </c:pt>
                <c:pt idx="3217">
                  <c:v>90.488255333333328</c:v>
                </c:pt>
                <c:pt idx="3218">
                  <c:v>90.508811999999992</c:v>
                </c:pt>
                <c:pt idx="3219">
                  <c:v>90.501383999999987</c:v>
                </c:pt>
                <c:pt idx="3220">
                  <c:v>90.446046333333342</c:v>
                </c:pt>
                <c:pt idx="3221">
                  <c:v>90.351420000000005</c:v>
                </c:pt>
                <c:pt idx="3222">
                  <c:v>90.247333000000012</c:v>
                </c:pt>
                <c:pt idx="3223">
                  <c:v>90.155909666666673</c:v>
                </c:pt>
                <c:pt idx="3224">
                  <c:v>90.079678000000001</c:v>
                </c:pt>
                <c:pt idx="3225">
                  <c:v>90.008784000000006</c:v>
                </c:pt>
                <c:pt idx="3226">
                  <c:v>89.928511666666665</c:v>
                </c:pt>
                <c:pt idx="3227">
                  <c:v>89.826745666666667</c:v>
                </c:pt>
                <c:pt idx="3228">
                  <c:v>89.704132999999999</c:v>
                </c:pt>
                <c:pt idx="3229">
                  <c:v>89.573430666666653</c:v>
                </c:pt>
                <c:pt idx="3230">
                  <c:v>89.444260999999983</c:v>
                </c:pt>
                <c:pt idx="3231">
                  <c:v>89.314617666666663</c:v>
                </c:pt>
                <c:pt idx="3232">
                  <c:v>89.180697333333327</c:v>
                </c:pt>
                <c:pt idx="3233">
                  <c:v>89.04702033333335</c:v>
                </c:pt>
                <c:pt idx="3234">
                  <c:v>88.924899333333329</c:v>
                </c:pt>
                <c:pt idx="3235">
                  <c:v>88.832379999999986</c:v>
                </c:pt>
                <c:pt idx="3236">
                  <c:v>88.800098333333338</c:v>
                </c:pt>
                <c:pt idx="3237">
                  <c:v>88.865929666666659</c:v>
                </c:pt>
                <c:pt idx="3238">
                  <c:v>89.053233333333353</c:v>
                </c:pt>
                <c:pt idx="3239">
                  <c:v>89.346993666666663</c:v>
                </c:pt>
                <c:pt idx="3240">
                  <c:v>89.674357666666651</c:v>
                </c:pt>
                <c:pt idx="3241">
                  <c:v>89.900251333333344</c:v>
                </c:pt>
                <c:pt idx="3242">
                  <c:v>89.878042000000008</c:v>
                </c:pt>
                <c:pt idx="3243">
                  <c:v>89.557666666666663</c:v>
                </c:pt>
                <c:pt idx="3244">
                  <c:v>89.048827000000003</c:v>
                </c:pt>
                <c:pt idx="3245">
                  <c:v>88.547911999999997</c:v>
                </c:pt>
                <c:pt idx="3246">
                  <c:v>88.197054333333327</c:v>
                </c:pt>
                <c:pt idx="3247">
                  <c:v>88.025056333333339</c:v>
                </c:pt>
                <c:pt idx="3248">
                  <c:v>88.00514166666666</c:v>
                </c:pt>
                <c:pt idx="3249">
                  <c:v>88.12480166666667</c:v>
                </c:pt>
                <c:pt idx="3250">
                  <c:v>88.389937333333322</c:v>
                </c:pt>
                <c:pt idx="3251">
                  <c:v>88.799262666666664</c:v>
                </c:pt>
                <c:pt idx="3252">
                  <c:v>89.334461333333323</c:v>
                </c:pt>
                <c:pt idx="3253">
                  <c:v>89.946633000000006</c:v>
                </c:pt>
                <c:pt idx="3254">
                  <c:v>90.534900666666658</c:v>
                </c:pt>
                <c:pt idx="3255">
                  <c:v>90.972525333333337</c:v>
                </c:pt>
                <c:pt idx="3256">
                  <c:v>91.187645666666683</c:v>
                </c:pt>
                <c:pt idx="3257">
                  <c:v>91.203057666666666</c:v>
                </c:pt>
                <c:pt idx="3258">
                  <c:v>91.078862999999998</c:v>
                </c:pt>
                <c:pt idx="3259">
                  <c:v>90.842637666666675</c:v>
                </c:pt>
                <c:pt idx="3260">
                  <c:v>90.496187333333339</c:v>
                </c:pt>
                <c:pt idx="3261">
                  <c:v>90.058710000000005</c:v>
                </c:pt>
                <c:pt idx="3262">
                  <c:v>89.569472333333337</c:v>
                </c:pt>
                <c:pt idx="3263">
                  <c:v>89.063096333333348</c:v>
                </c:pt>
                <c:pt idx="3264">
                  <c:v>88.565348333333347</c:v>
                </c:pt>
                <c:pt idx="3265">
                  <c:v>88.096308666666644</c:v>
                </c:pt>
                <c:pt idx="3266">
                  <c:v>87.65691866666667</c:v>
                </c:pt>
                <c:pt idx="3267">
                  <c:v>87.22912766666667</c:v>
                </c:pt>
                <c:pt idx="3268">
                  <c:v>86.807518999999999</c:v>
                </c:pt>
                <c:pt idx="3269">
                  <c:v>86.414051333333347</c:v>
                </c:pt>
                <c:pt idx="3270">
                  <c:v>86.066419999999994</c:v>
                </c:pt>
                <c:pt idx="3271">
                  <c:v>85.751806999999985</c:v>
                </c:pt>
                <c:pt idx="3272">
                  <c:v>85.446867666666662</c:v>
                </c:pt>
                <c:pt idx="3273">
                  <c:v>85.140712666666673</c:v>
                </c:pt>
                <c:pt idx="3274">
                  <c:v>84.822799000000003</c:v>
                </c:pt>
                <c:pt idx="3275">
                  <c:v>84.474909333333343</c:v>
                </c:pt>
                <c:pt idx="3276">
                  <c:v>84.096691333333339</c:v>
                </c:pt>
                <c:pt idx="3277">
                  <c:v>83.716177000000002</c:v>
                </c:pt>
                <c:pt idx="3278">
                  <c:v>83.354716999999994</c:v>
                </c:pt>
                <c:pt idx="3279">
                  <c:v>83.002539000000013</c:v>
                </c:pt>
                <c:pt idx="3280">
                  <c:v>82.647885666666653</c:v>
                </c:pt>
                <c:pt idx="3281">
                  <c:v>82.307080333333332</c:v>
                </c:pt>
                <c:pt idx="3282">
                  <c:v>82.00124666666666</c:v>
                </c:pt>
                <c:pt idx="3283">
                  <c:v>81.727845333333335</c:v>
                </c:pt>
                <c:pt idx="3284">
                  <c:v>81.479111666666668</c:v>
                </c:pt>
                <c:pt idx="3285">
                  <c:v>81.264350666666658</c:v>
                </c:pt>
                <c:pt idx="3286">
                  <c:v>81.093181666666666</c:v>
                </c:pt>
                <c:pt idx="3287">
                  <c:v>80.956879333333333</c:v>
                </c:pt>
                <c:pt idx="3288">
                  <c:v>80.843217999999993</c:v>
                </c:pt>
                <c:pt idx="3289">
                  <c:v>80.74770633333334</c:v>
                </c:pt>
                <c:pt idx="3290">
                  <c:v>80.655372666666665</c:v>
                </c:pt>
                <c:pt idx="3291">
                  <c:v>80.539198333333331</c:v>
                </c:pt>
                <c:pt idx="3292">
                  <c:v>80.396608333333333</c:v>
                </c:pt>
                <c:pt idx="3293">
                  <c:v>80.263176000000001</c:v>
                </c:pt>
                <c:pt idx="3294">
                  <c:v>80.169294999999991</c:v>
                </c:pt>
                <c:pt idx="3295">
                  <c:v>80.105380666666676</c:v>
                </c:pt>
                <c:pt idx="3296">
                  <c:v>80.048301666666674</c:v>
                </c:pt>
                <c:pt idx="3297">
                  <c:v>79.993965000000003</c:v>
                </c:pt>
                <c:pt idx="3298">
                  <c:v>79.940545333333333</c:v>
                </c:pt>
                <c:pt idx="3299">
                  <c:v>79.867721000000003</c:v>
                </c:pt>
                <c:pt idx="3300">
                  <c:v>79.758722000000006</c:v>
                </c:pt>
                <c:pt idx="3301">
                  <c:v>79.621082000000001</c:v>
                </c:pt>
                <c:pt idx="3302">
                  <c:v>79.465141000000003</c:v>
                </c:pt>
                <c:pt idx="3303">
                  <c:v>79.287264999999991</c:v>
                </c:pt>
                <c:pt idx="3304">
                  <c:v>79.094957000000008</c:v>
                </c:pt>
                <c:pt idx="3305">
                  <c:v>78.919007000000008</c:v>
                </c:pt>
                <c:pt idx="3306">
                  <c:v>78.775773666666666</c:v>
                </c:pt>
                <c:pt idx="3307">
                  <c:v>78.644604999999999</c:v>
                </c:pt>
                <c:pt idx="3308">
                  <c:v>78.50565233333333</c:v>
                </c:pt>
                <c:pt idx="3309">
                  <c:v>78.370953999999998</c:v>
                </c:pt>
                <c:pt idx="3310">
                  <c:v>78.254407</c:v>
                </c:pt>
                <c:pt idx="3311">
                  <c:v>78.141885666666667</c:v>
                </c:pt>
                <c:pt idx="3312">
                  <c:v>78.018219000000002</c:v>
                </c:pt>
                <c:pt idx="3313">
                  <c:v>77.890490666666665</c:v>
                </c:pt>
                <c:pt idx="3314">
                  <c:v>77.755872666666662</c:v>
                </c:pt>
                <c:pt idx="3315">
                  <c:v>77.587624000000005</c:v>
                </c:pt>
                <c:pt idx="3316">
                  <c:v>77.380608333333342</c:v>
                </c:pt>
                <c:pt idx="3317">
                  <c:v>77.16416199999999</c:v>
                </c:pt>
                <c:pt idx="3318">
                  <c:v>76.943100333333334</c:v>
                </c:pt>
                <c:pt idx="3319">
                  <c:v>76.672628000000003</c:v>
                </c:pt>
                <c:pt idx="3320">
                  <c:v>76.322447999999994</c:v>
                </c:pt>
                <c:pt idx="3321">
                  <c:v>75.921001333333336</c:v>
                </c:pt>
                <c:pt idx="3322">
                  <c:v>75.50440833333333</c:v>
                </c:pt>
                <c:pt idx="3323">
                  <c:v>75.072511666666657</c:v>
                </c:pt>
                <c:pt idx="3324">
                  <c:v>74.622814000000005</c:v>
                </c:pt>
                <c:pt idx="3325">
                  <c:v>74.172519333333341</c:v>
                </c:pt>
                <c:pt idx="3326">
                  <c:v>73.727301999999995</c:v>
                </c:pt>
                <c:pt idx="3327">
                  <c:v>73.279808000000003</c:v>
                </c:pt>
                <c:pt idx="3328">
                  <c:v>72.860434000000012</c:v>
                </c:pt>
                <c:pt idx="3329">
                  <c:v>72.502116333333333</c:v>
                </c:pt>
                <c:pt idx="3330">
                  <c:v>72.172671666666659</c:v>
                </c:pt>
                <c:pt idx="3331">
                  <c:v>71.74132933333334</c:v>
                </c:pt>
                <c:pt idx="3332">
                  <c:v>71.224809666666673</c:v>
                </c:pt>
                <c:pt idx="3333">
                  <c:v>70.907629</c:v>
                </c:pt>
                <c:pt idx="3334">
                  <c:v>70.822307000000009</c:v>
                </c:pt>
                <c:pt idx="3335">
                  <c:v>70.766719000000009</c:v>
                </c:pt>
                <c:pt idx="3336">
                  <c:v>70.665315333333339</c:v>
                </c:pt>
                <c:pt idx="3337">
                  <c:v>70.556890999999993</c:v>
                </c:pt>
                <c:pt idx="3338">
                  <c:v>70.496209000000007</c:v>
                </c:pt>
                <c:pt idx="3339">
                  <c:v>70.476413333333326</c:v>
                </c:pt>
                <c:pt idx="3340">
                  <c:v>70.479493333333323</c:v>
                </c:pt>
                <c:pt idx="3341">
                  <c:v>70.532073333333329</c:v>
                </c:pt>
                <c:pt idx="3342">
                  <c:v>70.644091333333336</c:v>
                </c:pt>
                <c:pt idx="3343">
                  <c:v>70.757433333333339</c:v>
                </c:pt>
                <c:pt idx="3344">
                  <c:v>70.811627666666666</c:v>
                </c:pt>
                <c:pt idx="3345">
                  <c:v>70.82259733333332</c:v>
                </c:pt>
                <c:pt idx="3346">
                  <c:v>70.826589333333331</c:v>
                </c:pt>
                <c:pt idx="3347">
                  <c:v>70.848627000000008</c:v>
                </c:pt>
                <c:pt idx="3348">
                  <c:v>70.904200333333335</c:v>
                </c:pt>
                <c:pt idx="3349">
                  <c:v>71.003234666666671</c:v>
                </c:pt>
                <c:pt idx="3350">
                  <c:v>71.116234000000006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C9E-466C-9CC0-5E3AB87C06BE}"/>
            </c:ext>
          </c:extLst>
        </c:ser>
        <c:ser>
          <c:idx val="1"/>
          <c:order val="1"/>
          <c:tx>
            <c:v>Viva Paper Towels</c:v>
          </c:tx>
          <c:spPr>
            <a:ln w="22225" cap="rnd">
              <a:solidFill>
                <a:srgbClr val="F66E64"/>
              </a:solidFill>
              <a:round/>
            </a:ln>
            <a:effectLst/>
          </c:spPr>
          <c:marker>
            <c:symbol val="none"/>
          </c:marker>
          <c:xVal>
            <c:numRef>
              <c:f>'Cellulose Overlay'!$A$2:$A$3352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'Cellulose Overlay'!$D$2:$D$3352</c:f>
              <c:numCache>
                <c:formatCode>General</c:formatCode>
                <c:ptCount val="3351"/>
                <c:pt idx="0">
                  <c:v>99.671549666666678</c:v>
                </c:pt>
                <c:pt idx="1">
                  <c:v>99.668526333333332</c:v>
                </c:pt>
                <c:pt idx="2">
                  <c:v>99.666329333333337</c:v>
                </c:pt>
                <c:pt idx="3">
                  <c:v>99.665410666666659</c:v>
                </c:pt>
                <c:pt idx="4">
                  <c:v>99.665333333333322</c:v>
                </c:pt>
                <c:pt idx="5">
                  <c:v>99.665232000000003</c:v>
                </c:pt>
                <c:pt idx="6">
                  <c:v>99.662423666666655</c:v>
                </c:pt>
                <c:pt idx="7">
                  <c:v>99.659623999999994</c:v>
                </c:pt>
                <c:pt idx="8">
                  <c:v>99.657394333333329</c:v>
                </c:pt>
                <c:pt idx="9">
                  <c:v>99.657297666666679</c:v>
                </c:pt>
                <c:pt idx="10">
                  <c:v>99.659944333333328</c:v>
                </c:pt>
                <c:pt idx="11">
                  <c:v>99.664221999999995</c:v>
                </c:pt>
                <c:pt idx="12">
                  <c:v>99.667707666666658</c:v>
                </c:pt>
                <c:pt idx="13">
                  <c:v>99.668458666666666</c:v>
                </c:pt>
                <c:pt idx="14">
                  <c:v>99.666776999999982</c:v>
                </c:pt>
                <c:pt idx="15">
                  <c:v>99.665240666666662</c:v>
                </c:pt>
                <c:pt idx="16">
                  <c:v>99.666855999999996</c:v>
                </c:pt>
                <c:pt idx="17">
                  <c:v>99.672783333333328</c:v>
                </c:pt>
                <c:pt idx="18">
                  <c:v>99.681509000000005</c:v>
                </c:pt>
                <c:pt idx="19">
                  <c:v>99.689919333333322</c:v>
                </c:pt>
                <c:pt idx="20">
                  <c:v>99.695189333333317</c:v>
                </c:pt>
                <c:pt idx="21">
                  <c:v>99.695981333333336</c:v>
                </c:pt>
                <c:pt idx="22">
                  <c:v>99.692468333333338</c:v>
                </c:pt>
                <c:pt idx="23">
                  <c:v>99.68597033333333</c:v>
                </c:pt>
                <c:pt idx="24">
                  <c:v>99.678803333333335</c:v>
                </c:pt>
                <c:pt idx="25">
                  <c:v>99.673840999999996</c:v>
                </c:pt>
                <c:pt idx="26">
                  <c:v>99.673286666666669</c:v>
                </c:pt>
                <c:pt idx="27">
                  <c:v>99.677173333333329</c:v>
                </c:pt>
                <c:pt idx="28">
                  <c:v>99.682990333333336</c:v>
                </c:pt>
                <c:pt idx="29">
                  <c:v>99.687080333333327</c:v>
                </c:pt>
                <c:pt idx="30">
                  <c:v>99.686657333333343</c:v>
                </c:pt>
                <c:pt idx="31">
                  <c:v>99.68104799999999</c:v>
                </c:pt>
                <c:pt idx="32">
                  <c:v>99.671592333333322</c:v>
                </c:pt>
                <c:pt idx="33">
                  <c:v>99.660974666666675</c:v>
                </c:pt>
                <c:pt idx="34">
                  <c:v>99.652545999999987</c:v>
                </c:pt>
                <c:pt idx="35">
                  <c:v>99.649337333333335</c:v>
                </c:pt>
                <c:pt idx="36">
                  <c:v>99.652646000000004</c:v>
                </c:pt>
                <c:pt idx="37">
                  <c:v>99.661039333333335</c:v>
                </c:pt>
                <c:pt idx="38">
                  <c:v>99.67104066666667</c:v>
                </c:pt>
                <c:pt idx="39">
                  <c:v>99.67934600000001</c:v>
                </c:pt>
                <c:pt idx="40">
                  <c:v>99.684672333333324</c:v>
                </c:pt>
                <c:pt idx="41">
                  <c:v>99.68777333333334</c:v>
                </c:pt>
                <c:pt idx="42">
                  <c:v>99.690190666666652</c:v>
                </c:pt>
                <c:pt idx="43">
                  <c:v>99.693099333333336</c:v>
                </c:pt>
                <c:pt idx="44">
                  <c:v>99.696559333333326</c:v>
                </c:pt>
                <c:pt idx="45">
                  <c:v>99.699588666666671</c:v>
                </c:pt>
                <c:pt idx="46">
                  <c:v>99.700913333333347</c:v>
                </c:pt>
                <c:pt idx="47">
                  <c:v>99.699724666666668</c:v>
                </c:pt>
                <c:pt idx="48">
                  <c:v>99.696005999999997</c:v>
                </c:pt>
                <c:pt idx="49">
                  <c:v>99.690436333333352</c:v>
                </c:pt>
                <c:pt idx="50">
                  <c:v>99.68411399999998</c:v>
                </c:pt>
                <c:pt idx="51">
                  <c:v>99.678165666666658</c:v>
                </c:pt>
                <c:pt idx="52">
                  <c:v>99.673716000000013</c:v>
                </c:pt>
                <c:pt idx="53">
                  <c:v>99.671970999999999</c:v>
                </c:pt>
                <c:pt idx="54">
                  <c:v>99.673398000000006</c:v>
                </c:pt>
                <c:pt idx="55">
                  <c:v>99.676583666666673</c:v>
                </c:pt>
                <c:pt idx="56">
                  <c:v>99.679354999999987</c:v>
                </c:pt>
                <c:pt idx="57">
                  <c:v>99.681511333333333</c:v>
                </c:pt>
                <c:pt idx="58">
                  <c:v>99.685031999999993</c:v>
                </c:pt>
                <c:pt idx="59">
                  <c:v>99.690984666666665</c:v>
                </c:pt>
                <c:pt idx="60">
                  <c:v>99.697654333333332</c:v>
                </c:pt>
                <c:pt idx="61">
                  <c:v>99.702313666666669</c:v>
                </c:pt>
                <c:pt idx="62">
                  <c:v>99.704264000000009</c:v>
                </c:pt>
                <c:pt idx="63">
                  <c:v>99.705590000000015</c:v>
                </c:pt>
                <c:pt idx="64">
                  <c:v>99.708206666666669</c:v>
                </c:pt>
                <c:pt idx="65">
                  <c:v>99.711344000000011</c:v>
                </c:pt>
                <c:pt idx="66">
                  <c:v>99.712953666666678</c:v>
                </c:pt>
                <c:pt idx="67">
                  <c:v>99.712869999999995</c:v>
                </c:pt>
                <c:pt idx="68">
                  <c:v>99.712888000000007</c:v>
                </c:pt>
                <c:pt idx="69">
                  <c:v>99.713320666666675</c:v>
                </c:pt>
                <c:pt idx="70">
                  <c:v>99.712017333333336</c:v>
                </c:pt>
                <c:pt idx="71">
                  <c:v>99.707263333333344</c:v>
                </c:pt>
                <c:pt idx="72">
                  <c:v>99.699533666666682</c:v>
                </c:pt>
                <c:pt idx="73">
                  <c:v>99.690260666666674</c:v>
                </c:pt>
                <c:pt idx="74">
                  <c:v>99.681183999999988</c:v>
                </c:pt>
                <c:pt idx="75">
                  <c:v>99.675406333333342</c:v>
                </c:pt>
                <c:pt idx="76">
                  <c:v>99.675337999999996</c:v>
                </c:pt>
                <c:pt idx="77">
                  <c:v>99.678849333333332</c:v>
                </c:pt>
                <c:pt idx="78">
                  <c:v>99.680339666666669</c:v>
                </c:pt>
                <c:pt idx="79">
                  <c:v>99.67634333333335</c:v>
                </c:pt>
                <c:pt idx="80">
                  <c:v>99.669066333333333</c:v>
                </c:pt>
                <c:pt idx="81">
                  <c:v>99.664269000000004</c:v>
                </c:pt>
                <c:pt idx="82">
                  <c:v>99.665654000000004</c:v>
                </c:pt>
                <c:pt idx="83">
                  <c:v>99.671517999999992</c:v>
                </c:pt>
                <c:pt idx="84">
                  <c:v>99.677150666666662</c:v>
                </c:pt>
                <c:pt idx="85">
                  <c:v>99.679293999999985</c:v>
                </c:pt>
                <c:pt idx="86">
                  <c:v>99.677599999999998</c:v>
                </c:pt>
                <c:pt idx="87">
                  <c:v>99.673872333333335</c:v>
                </c:pt>
                <c:pt idx="88">
                  <c:v>99.671236999999977</c:v>
                </c:pt>
                <c:pt idx="89">
                  <c:v>99.671945333333326</c:v>
                </c:pt>
                <c:pt idx="90">
                  <c:v>99.674492666666666</c:v>
                </c:pt>
                <c:pt idx="91">
                  <c:v>99.675054000000003</c:v>
                </c:pt>
                <c:pt idx="92">
                  <c:v>99.670946000000001</c:v>
                </c:pt>
                <c:pt idx="93">
                  <c:v>99.662551666666673</c:v>
                </c:pt>
                <c:pt idx="94">
                  <c:v>99.652630333333335</c:v>
                </c:pt>
                <c:pt idx="95">
                  <c:v>99.645088000000001</c:v>
                </c:pt>
                <c:pt idx="96">
                  <c:v>99.642771333333329</c:v>
                </c:pt>
                <c:pt idx="97">
                  <c:v>99.645628999999985</c:v>
                </c:pt>
                <c:pt idx="98">
                  <c:v>99.652969666666664</c:v>
                </c:pt>
                <c:pt idx="99">
                  <c:v>99.664480333333344</c:v>
                </c:pt>
                <c:pt idx="100">
                  <c:v>99.67805433333335</c:v>
                </c:pt>
                <c:pt idx="101">
                  <c:v>99.689058666666668</c:v>
                </c:pt>
                <c:pt idx="102">
                  <c:v>99.693295333333324</c:v>
                </c:pt>
                <c:pt idx="103">
                  <c:v>99.689092000000002</c:v>
                </c:pt>
                <c:pt idx="104">
                  <c:v>99.677778000000004</c:v>
                </c:pt>
                <c:pt idx="105">
                  <c:v>99.663849999999982</c:v>
                </c:pt>
                <c:pt idx="106">
                  <c:v>99.653452333333348</c:v>
                </c:pt>
                <c:pt idx="107">
                  <c:v>99.650430000000014</c:v>
                </c:pt>
                <c:pt idx="108">
                  <c:v>99.653120999999999</c:v>
                </c:pt>
                <c:pt idx="109">
                  <c:v>99.657118000000011</c:v>
                </c:pt>
                <c:pt idx="110">
                  <c:v>99.662144333333345</c:v>
                </c:pt>
                <c:pt idx="111">
                  <c:v>99.671869666666666</c:v>
                </c:pt>
                <c:pt idx="112">
                  <c:v>99.683587666666668</c:v>
                </c:pt>
                <c:pt idx="113">
                  <c:v>99.68848366666667</c:v>
                </c:pt>
                <c:pt idx="114">
                  <c:v>99.686375333333331</c:v>
                </c:pt>
                <c:pt idx="115">
                  <c:v>99.68787566666667</c:v>
                </c:pt>
                <c:pt idx="116">
                  <c:v>99.698290999999998</c:v>
                </c:pt>
                <c:pt idx="117">
                  <c:v>99.709225000000004</c:v>
                </c:pt>
                <c:pt idx="118">
                  <c:v>99.706821333333323</c:v>
                </c:pt>
                <c:pt idx="119">
                  <c:v>99.687990999999997</c:v>
                </c:pt>
                <c:pt idx="120">
                  <c:v>99.666044666666664</c:v>
                </c:pt>
                <c:pt idx="121">
                  <c:v>99.655850333333333</c:v>
                </c:pt>
                <c:pt idx="122">
                  <c:v>99.660073666666662</c:v>
                </c:pt>
                <c:pt idx="123">
                  <c:v>99.669400666666661</c:v>
                </c:pt>
                <c:pt idx="124">
                  <c:v>99.670591000000002</c:v>
                </c:pt>
                <c:pt idx="125">
                  <c:v>99.659532333333345</c:v>
                </c:pt>
                <c:pt idx="126">
                  <c:v>99.646523666666667</c:v>
                </c:pt>
                <c:pt idx="127">
                  <c:v>99.643177333333327</c:v>
                </c:pt>
                <c:pt idx="128">
                  <c:v>99.647366333333323</c:v>
                </c:pt>
                <c:pt idx="129">
                  <c:v>99.647377000000006</c:v>
                </c:pt>
                <c:pt idx="130">
                  <c:v>99.640667000000008</c:v>
                </c:pt>
                <c:pt idx="131">
                  <c:v>99.637865333333323</c:v>
                </c:pt>
                <c:pt idx="132">
                  <c:v>99.646902999999995</c:v>
                </c:pt>
                <c:pt idx="133">
                  <c:v>99.661669000000003</c:v>
                </c:pt>
                <c:pt idx="134">
                  <c:v>99.669404</c:v>
                </c:pt>
                <c:pt idx="135">
                  <c:v>99.667618333333323</c:v>
                </c:pt>
                <c:pt idx="136">
                  <c:v>99.664434666666679</c:v>
                </c:pt>
                <c:pt idx="137">
                  <c:v>99.662773000000001</c:v>
                </c:pt>
                <c:pt idx="138">
                  <c:v>99.658378333333317</c:v>
                </c:pt>
                <c:pt idx="139">
                  <c:v>99.650638333333333</c:v>
                </c:pt>
                <c:pt idx="140">
                  <c:v>99.642846000000006</c:v>
                </c:pt>
                <c:pt idx="141">
                  <c:v>99.636098000000004</c:v>
                </c:pt>
                <c:pt idx="142">
                  <c:v>99.628375000000005</c:v>
                </c:pt>
                <c:pt idx="143">
                  <c:v>99.619421666666668</c:v>
                </c:pt>
                <c:pt idx="144">
                  <c:v>99.609641666666661</c:v>
                </c:pt>
                <c:pt idx="145">
                  <c:v>99.598698666666664</c:v>
                </c:pt>
                <c:pt idx="146">
                  <c:v>99.594708666666676</c:v>
                </c:pt>
                <c:pt idx="147">
                  <c:v>99.605169000000004</c:v>
                </c:pt>
                <c:pt idx="148">
                  <c:v>99.620551999999989</c:v>
                </c:pt>
                <c:pt idx="149">
                  <c:v>99.635334666666665</c:v>
                </c:pt>
                <c:pt idx="150">
                  <c:v>99.650940666666656</c:v>
                </c:pt>
                <c:pt idx="151">
                  <c:v>99.667478000000003</c:v>
                </c:pt>
                <c:pt idx="152">
                  <c:v>99.684339333333341</c:v>
                </c:pt>
                <c:pt idx="153">
                  <c:v>99.699957999999995</c:v>
                </c:pt>
                <c:pt idx="154">
                  <c:v>99.70925299999999</c:v>
                </c:pt>
                <c:pt idx="155">
                  <c:v>99.706100666666657</c:v>
                </c:pt>
                <c:pt idx="156">
                  <c:v>99.688816000000017</c:v>
                </c:pt>
                <c:pt idx="157">
                  <c:v>99.662756666666667</c:v>
                </c:pt>
                <c:pt idx="158">
                  <c:v>99.637277666666662</c:v>
                </c:pt>
                <c:pt idx="159">
                  <c:v>99.620041000000015</c:v>
                </c:pt>
                <c:pt idx="160">
                  <c:v>99.613863333333327</c:v>
                </c:pt>
                <c:pt idx="161">
                  <c:v>99.618020999999999</c:v>
                </c:pt>
                <c:pt idx="162">
                  <c:v>99.628227999999993</c:v>
                </c:pt>
                <c:pt idx="163">
                  <c:v>99.639121000000003</c:v>
                </c:pt>
                <c:pt idx="164">
                  <c:v>99.649651333333338</c:v>
                </c:pt>
                <c:pt idx="165">
                  <c:v>99.661814666666672</c:v>
                </c:pt>
                <c:pt idx="166">
                  <c:v>99.674337999999992</c:v>
                </c:pt>
                <c:pt idx="167">
                  <c:v>99.682741000000007</c:v>
                </c:pt>
                <c:pt idx="168">
                  <c:v>99.685667666666674</c:v>
                </c:pt>
                <c:pt idx="169">
                  <c:v>99.687130333333343</c:v>
                </c:pt>
                <c:pt idx="170">
                  <c:v>99.691422000000003</c:v>
                </c:pt>
                <c:pt idx="171">
                  <c:v>99.697170333333318</c:v>
                </c:pt>
                <c:pt idx="172">
                  <c:v>99.697913333333318</c:v>
                </c:pt>
                <c:pt idx="173">
                  <c:v>99.69040866666667</c:v>
                </c:pt>
                <c:pt idx="174">
                  <c:v>99.680588333333333</c:v>
                </c:pt>
                <c:pt idx="175">
                  <c:v>99.678173999999999</c:v>
                </c:pt>
                <c:pt idx="176">
                  <c:v>99.684686333333332</c:v>
                </c:pt>
                <c:pt idx="177">
                  <c:v>99.689080666666669</c:v>
                </c:pt>
                <c:pt idx="178">
                  <c:v>99.680932999999996</c:v>
                </c:pt>
                <c:pt idx="179">
                  <c:v>99.666773666666657</c:v>
                </c:pt>
                <c:pt idx="180">
                  <c:v>99.660134000000014</c:v>
                </c:pt>
                <c:pt idx="181">
                  <c:v>99.664739666666662</c:v>
                </c:pt>
                <c:pt idx="182">
                  <c:v>99.67089</c:v>
                </c:pt>
                <c:pt idx="183">
                  <c:v>99.665170000000003</c:v>
                </c:pt>
                <c:pt idx="184">
                  <c:v>99.649844666666652</c:v>
                </c:pt>
                <c:pt idx="185">
                  <c:v>99.641356666666681</c:v>
                </c:pt>
                <c:pt idx="186">
                  <c:v>99.647925999999998</c:v>
                </c:pt>
                <c:pt idx="187">
                  <c:v>99.661833333333334</c:v>
                </c:pt>
                <c:pt idx="188">
                  <c:v>99.672655666666671</c:v>
                </c:pt>
                <c:pt idx="189">
                  <c:v>99.680118000000007</c:v>
                </c:pt>
                <c:pt idx="190">
                  <c:v>99.689864</c:v>
                </c:pt>
                <c:pt idx="191">
                  <c:v>99.699385000000007</c:v>
                </c:pt>
                <c:pt idx="192">
                  <c:v>99.697984000000005</c:v>
                </c:pt>
                <c:pt idx="193">
                  <c:v>99.682704666666666</c:v>
                </c:pt>
                <c:pt idx="194">
                  <c:v>99.665406333333337</c:v>
                </c:pt>
                <c:pt idx="195">
                  <c:v>99.660301000000004</c:v>
                </c:pt>
                <c:pt idx="196">
                  <c:v>99.66809933333333</c:v>
                </c:pt>
                <c:pt idx="197">
                  <c:v>99.675167999999999</c:v>
                </c:pt>
                <c:pt idx="198">
                  <c:v>99.671636333333325</c:v>
                </c:pt>
                <c:pt idx="199">
                  <c:v>99.663809000000001</c:v>
                </c:pt>
                <c:pt idx="200">
                  <c:v>99.663164666666674</c:v>
                </c:pt>
                <c:pt idx="201">
                  <c:v>99.673554333333342</c:v>
                </c:pt>
                <c:pt idx="202">
                  <c:v>99.688463999999996</c:v>
                </c:pt>
                <c:pt idx="203">
                  <c:v>99.699417666666662</c:v>
                </c:pt>
                <c:pt idx="204">
                  <c:v>99.705601000000001</c:v>
                </c:pt>
                <c:pt idx="205">
                  <c:v>99.711473666666663</c:v>
                </c:pt>
                <c:pt idx="206">
                  <c:v>99.719107666666673</c:v>
                </c:pt>
                <c:pt idx="207">
                  <c:v>99.726469333333341</c:v>
                </c:pt>
                <c:pt idx="208">
                  <c:v>99.7316</c:v>
                </c:pt>
                <c:pt idx="209">
                  <c:v>99.73470166666668</c:v>
                </c:pt>
                <c:pt idx="210">
                  <c:v>99.736546666666683</c:v>
                </c:pt>
                <c:pt idx="211">
                  <c:v>99.737298666666675</c:v>
                </c:pt>
                <c:pt idx="212">
                  <c:v>99.737374000000003</c:v>
                </c:pt>
                <c:pt idx="213">
                  <c:v>99.737038666666663</c:v>
                </c:pt>
                <c:pt idx="214">
                  <c:v>99.735324333333324</c:v>
                </c:pt>
                <c:pt idx="215">
                  <c:v>99.73132600000001</c:v>
                </c:pt>
                <c:pt idx="216">
                  <c:v>99.726845666666676</c:v>
                </c:pt>
                <c:pt idx="217">
                  <c:v>99.725205000000003</c:v>
                </c:pt>
                <c:pt idx="218">
                  <c:v>99.726586999999995</c:v>
                </c:pt>
                <c:pt idx="219">
                  <c:v>99.726702000000003</c:v>
                </c:pt>
                <c:pt idx="220">
                  <c:v>99.722496666666657</c:v>
                </c:pt>
                <c:pt idx="221">
                  <c:v>99.717145333333335</c:v>
                </c:pt>
                <c:pt idx="222">
                  <c:v>99.715754000000004</c:v>
                </c:pt>
                <c:pt idx="223">
                  <c:v>99.719147333333339</c:v>
                </c:pt>
                <c:pt idx="224">
                  <c:v>99.723810333333333</c:v>
                </c:pt>
                <c:pt idx="225">
                  <c:v>99.72682300000001</c:v>
                </c:pt>
                <c:pt idx="226">
                  <c:v>99.728729666666666</c:v>
                </c:pt>
                <c:pt idx="227">
                  <c:v>99.730400666666654</c:v>
                </c:pt>
                <c:pt idx="228">
                  <c:v>99.729210000000009</c:v>
                </c:pt>
                <c:pt idx="229">
                  <c:v>99.724081666666663</c:v>
                </c:pt>
                <c:pt idx="230">
                  <c:v>99.722123999999994</c:v>
                </c:pt>
                <c:pt idx="231">
                  <c:v>99.731564333333338</c:v>
                </c:pt>
                <c:pt idx="232">
                  <c:v>99.749742666666677</c:v>
                </c:pt>
                <c:pt idx="233">
                  <c:v>99.764357333333336</c:v>
                </c:pt>
                <c:pt idx="234">
                  <c:v>99.765966666666671</c:v>
                </c:pt>
                <c:pt idx="235">
                  <c:v>99.75789166666668</c:v>
                </c:pt>
                <c:pt idx="236">
                  <c:v>99.751134333333326</c:v>
                </c:pt>
                <c:pt idx="237">
                  <c:v>99.749905666666677</c:v>
                </c:pt>
                <c:pt idx="238">
                  <c:v>99.74755766666668</c:v>
                </c:pt>
                <c:pt idx="239">
                  <c:v>99.737946000000008</c:v>
                </c:pt>
                <c:pt idx="240">
                  <c:v>99.725928999999994</c:v>
                </c:pt>
                <c:pt idx="241">
                  <c:v>99.720568666666665</c:v>
                </c:pt>
                <c:pt idx="242">
                  <c:v>99.720613</c:v>
                </c:pt>
                <c:pt idx="243">
                  <c:v>99.717522333333321</c:v>
                </c:pt>
                <c:pt idx="244">
                  <c:v>99.707391666666652</c:v>
                </c:pt>
                <c:pt idx="245">
                  <c:v>99.690924333333328</c:v>
                </c:pt>
                <c:pt idx="246">
                  <c:v>99.66839366666666</c:v>
                </c:pt>
                <c:pt idx="247">
                  <c:v>99.643339000000012</c:v>
                </c:pt>
                <c:pt idx="248">
                  <c:v>99.626688000000001</c:v>
                </c:pt>
                <c:pt idx="249">
                  <c:v>99.624209666666658</c:v>
                </c:pt>
                <c:pt idx="250">
                  <c:v>99.622731333333334</c:v>
                </c:pt>
                <c:pt idx="251">
                  <c:v>99.612639000000001</c:v>
                </c:pt>
                <c:pt idx="252">
                  <c:v>99.606801000000019</c:v>
                </c:pt>
                <c:pt idx="253">
                  <c:v>99.616025999999991</c:v>
                </c:pt>
                <c:pt idx="254">
                  <c:v>99.628694999999993</c:v>
                </c:pt>
                <c:pt idx="255">
                  <c:v>99.633372000000008</c:v>
                </c:pt>
                <c:pt idx="256">
                  <c:v>99.640123000000003</c:v>
                </c:pt>
                <c:pt idx="257">
                  <c:v>99.658827333333349</c:v>
                </c:pt>
                <c:pt idx="258">
                  <c:v>99.682410000000004</c:v>
                </c:pt>
                <c:pt idx="259">
                  <c:v>99.694377333333321</c:v>
                </c:pt>
                <c:pt idx="260">
                  <c:v>99.688138333333328</c:v>
                </c:pt>
                <c:pt idx="261">
                  <c:v>99.674960333333331</c:v>
                </c:pt>
                <c:pt idx="262">
                  <c:v>99.664650333333327</c:v>
                </c:pt>
                <c:pt idx="263">
                  <c:v>99.655788666666652</c:v>
                </c:pt>
                <c:pt idx="264">
                  <c:v>99.647363999999996</c:v>
                </c:pt>
                <c:pt idx="265">
                  <c:v>99.643114666666676</c:v>
                </c:pt>
                <c:pt idx="266">
                  <c:v>99.642328000000006</c:v>
                </c:pt>
                <c:pt idx="267">
                  <c:v>99.638844999999989</c:v>
                </c:pt>
                <c:pt idx="268">
                  <c:v>99.632646000000008</c:v>
                </c:pt>
                <c:pt idx="269">
                  <c:v>99.631629666666683</c:v>
                </c:pt>
                <c:pt idx="270">
                  <c:v>99.639848666666651</c:v>
                </c:pt>
                <c:pt idx="271">
                  <c:v>99.649996333333334</c:v>
                </c:pt>
                <c:pt idx="272">
                  <c:v>99.650562666666659</c:v>
                </c:pt>
                <c:pt idx="273">
                  <c:v>99.639908666666656</c:v>
                </c:pt>
                <c:pt idx="274">
                  <c:v>99.629058333333319</c:v>
                </c:pt>
                <c:pt idx="275">
                  <c:v>99.628099666666671</c:v>
                </c:pt>
                <c:pt idx="276">
                  <c:v>99.636340000000004</c:v>
                </c:pt>
                <c:pt idx="277">
                  <c:v>99.647659999999988</c:v>
                </c:pt>
                <c:pt idx="278">
                  <c:v>99.659626666666668</c:v>
                </c:pt>
                <c:pt idx="279">
                  <c:v>99.673537666666675</c:v>
                </c:pt>
                <c:pt idx="280">
                  <c:v>99.688930333333346</c:v>
                </c:pt>
                <c:pt idx="281">
                  <c:v>99.701718333333346</c:v>
                </c:pt>
                <c:pt idx="282">
                  <c:v>99.707220000000007</c:v>
                </c:pt>
                <c:pt idx="283">
                  <c:v>99.70482433333332</c:v>
                </c:pt>
                <c:pt idx="284">
                  <c:v>99.697930666666664</c:v>
                </c:pt>
                <c:pt idx="285">
                  <c:v>99.690293999999994</c:v>
                </c:pt>
                <c:pt idx="286">
                  <c:v>99.684781666666666</c:v>
                </c:pt>
                <c:pt idx="287">
                  <c:v>99.684915333333322</c:v>
                </c:pt>
                <c:pt idx="288">
                  <c:v>99.691344000000001</c:v>
                </c:pt>
                <c:pt idx="289">
                  <c:v>99.694701000000009</c:v>
                </c:pt>
                <c:pt idx="290">
                  <c:v>99.685456666666667</c:v>
                </c:pt>
                <c:pt idx="291">
                  <c:v>99.669095333333345</c:v>
                </c:pt>
                <c:pt idx="292">
                  <c:v>99.658657333333338</c:v>
                </c:pt>
                <c:pt idx="293">
                  <c:v>99.660659333333328</c:v>
                </c:pt>
                <c:pt idx="294">
                  <c:v>99.672835000000006</c:v>
                </c:pt>
                <c:pt idx="295">
                  <c:v>99.689433666666673</c:v>
                </c:pt>
                <c:pt idx="296">
                  <c:v>99.704452000000003</c:v>
                </c:pt>
                <c:pt idx="297">
                  <c:v>99.712220666666667</c:v>
                </c:pt>
                <c:pt idx="298">
                  <c:v>99.709383000000003</c:v>
                </c:pt>
                <c:pt idx="299">
                  <c:v>99.699666999999991</c:v>
                </c:pt>
                <c:pt idx="300">
                  <c:v>99.69274733333333</c:v>
                </c:pt>
                <c:pt idx="301">
                  <c:v>99.694867000000002</c:v>
                </c:pt>
                <c:pt idx="302">
                  <c:v>99.702167333333321</c:v>
                </c:pt>
                <c:pt idx="303">
                  <c:v>99.70552099999999</c:v>
                </c:pt>
                <c:pt idx="304">
                  <c:v>99.700181999999998</c:v>
                </c:pt>
                <c:pt idx="305">
                  <c:v>99.688128333333339</c:v>
                </c:pt>
                <c:pt idx="306">
                  <c:v>99.67373933333333</c:v>
                </c:pt>
                <c:pt idx="307">
                  <c:v>99.662083666666661</c:v>
                </c:pt>
                <c:pt idx="308">
                  <c:v>99.659431999999995</c:v>
                </c:pt>
                <c:pt idx="309">
                  <c:v>99.668381666666676</c:v>
                </c:pt>
                <c:pt idx="310">
                  <c:v>99.679631333333319</c:v>
                </c:pt>
                <c:pt idx="311">
                  <c:v>99.676611666666659</c:v>
                </c:pt>
                <c:pt idx="312">
                  <c:v>99.656852999999998</c:v>
                </c:pt>
                <c:pt idx="313">
                  <c:v>99.636644666666669</c:v>
                </c:pt>
                <c:pt idx="314">
                  <c:v>99.630138000000002</c:v>
                </c:pt>
                <c:pt idx="315">
                  <c:v>99.636110666666653</c:v>
                </c:pt>
                <c:pt idx="316">
                  <c:v>99.646260333333331</c:v>
                </c:pt>
                <c:pt idx="317">
                  <c:v>99.656668666666675</c:v>
                </c:pt>
                <c:pt idx="318">
                  <c:v>99.664720333333321</c:v>
                </c:pt>
                <c:pt idx="319">
                  <c:v>99.665787666666674</c:v>
                </c:pt>
                <c:pt idx="320">
                  <c:v>99.659887666666677</c:v>
                </c:pt>
                <c:pt idx="321">
                  <c:v>99.654883333333331</c:v>
                </c:pt>
                <c:pt idx="322">
                  <c:v>99.655196666666669</c:v>
                </c:pt>
                <c:pt idx="323">
                  <c:v>99.651290000000003</c:v>
                </c:pt>
                <c:pt idx="324">
                  <c:v>99.633417666666674</c:v>
                </c:pt>
                <c:pt idx="325">
                  <c:v>99.608806666666666</c:v>
                </c:pt>
                <c:pt idx="326">
                  <c:v>99.592220999999995</c:v>
                </c:pt>
                <c:pt idx="327">
                  <c:v>99.590026333333341</c:v>
                </c:pt>
                <c:pt idx="328">
                  <c:v>99.594059000000001</c:v>
                </c:pt>
                <c:pt idx="329">
                  <c:v>99.594700999999986</c:v>
                </c:pt>
                <c:pt idx="330">
                  <c:v>99.59755233333334</c:v>
                </c:pt>
                <c:pt idx="331">
                  <c:v>99.608424666666679</c:v>
                </c:pt>
                <c:pt idx="332">
                  <c:v>99.620330666666675</c:v>
                </c:pt>
                <c:pt idx="333">
                  <c:v>99.626799333333338</c:v>
                </c:pt>
                <c:pt idx="334">
                  <c:v>99.627574333333328</c:v>
                </c:pt>
                <c:pt idx="335">
                  <c:v>99.62519433333334</c:v>
                </c:pt>
                <c:pt idx="336">
                  <c:v>99.623125666666667</c:v>
                </c:pt>
                <c:pt idx="337">
                  <c:v>99.62454266666667</c:v>
                </c:pt>
                <c:pt idx="338">
                  <c:v>99.630016333333344</c:v>
                </c:pt>
                <c:pt idx="339">
                  <c:v>99.637870333333339</c:v>
                </c:pt>
                <c:pt idx="340">
                  <c:v>99.645681666666675</c:v>
                </c:pt>
                <c:pt idx="341">
                  <c:v>99.649467000000001</c:v>
                </c:pt>
                <c:pt idx="342">
                  <c:v>99.64311099999999</c:v>
                </c:pt>
                <c:pt idx="343">
                  <c:v>99.62351799999999</c:v>
                </c:pt>
                <c:pt idx="344">
                  <c:v>99.597224666666662</c:v>
                </c:pt>
                <c:pt idx="345">
                  <c:v>99.574675999999997</c:v>
                </c:pt>
                <c:pt idx="346">
                  <c:v>99.559724000000003</c:v>
                </c:pt>
                <c:pt idx="347">
                  <c:v>99.546818666666681</c:v>
                </c:pt>
                <c:pt idx="348">
                  <c:v>99.528071666666662</c:v>
                </c:pt>
                <c:pt idx="349">
                  <c:v>99.505283333333338</c:v>
                </c:pt>
                <c:pt idx="350">
                  <c:v>99.493330666666679</c:v>
                </c:pt>
                <c:pt idx="351">
                  <c:v>99.499356999999989</c:v>
                </c:pt>
                <c:pt idx="352">
                  <c:v>99.506391666666673</c:v>
                </c:pt>
                <c:pt idx="353">
                  <c:v>99.502714666666677</c:v>
                </c:pt>
                <c:pt idx="354">
                  <c:v>99.49824933333332</c:v>
                </c:pt>
                <c:pt idx="355">
                  <c:v>99.501706000000013</c:v>
                </c:pt>
                <c:pt idx="356">
                  <c:v>99.509310666666678</c:v>
                </c:pt>
                <c:pt idx="357">
                  <c:v>99.515552999999997</c:v>
                </c:pt>
                <c:pt idx="358">
                  <c:v>99.521224666666669</c:v>
                </c:pt>
                <c:pt idx="359">
                  <c:v>99.529077999999984</c:v>
                </c:pt>
                <c:pt idx="360">
                  <c:v>99.537058000000002</c:v>
                </c:pt>
                <c:pt idx="361">
                  <c:v>99.539907666666679</c:v>
                </c:pt>
                <c:pt idx="362">
                  <c:v>99.535214999999994</c:v>
                </c:pt>
                <c:pt idx="363">
                  <c:v>99.523978999999997</c:v>
                </c:pt>
                <c:pt idx="364">
                  <c:v>99.506091666666677</c:v>
                </c:pt>
                <c:pt idx="365">
                  <c:v>99.480618666666672</c:v>
                </c:pt>
                <c:pt idx="366">
                  <c:v>99.452168333333319</c:v>
                </c:pt>
                <c:pt idx="367">
                  <c:v>99.430509333333319</c:v>
                </c:pt>
                <c:pt idx="368">
                  <c:v>99.420788999999999</c:v>
                </c:pt>
                <c:pt idx="369">
                  <c:v>99.415786000000011</c:v>
                </c:pt>
                <c:pt idx="370">
                  <c:v>99.403837999999993</c:v>
                </c:pt>
                <c:pt idx="371">
                  <c:v>99.385653000000005</c:v>
                </c:pt>
                <c:pt idx="372">
                  <c:v>99.371495666666661</c:v>
                </c:pt>
                <c:pt idx="373">
                  <c:v>99.366380333333325</c:v>
                </c:pt>
                <c:pt idx="374">
                  <c:v>99.369035999999994</c:v>
                </c:pt>
                <c:pt idx="375">
                  <c:v>99.37557333333335</c:v>
                </c:pt>
                <c:pt idx="376">
                  <c:v>99.38292766666666</c:v>
                </c:pt>
                <c:pt idx="377">
                  <c:v>99.389513666666673</c:v>
                </c:pt>
                <c:pt idx="378">
                  <c:v>99.390624000000003</c:v>
                </c:pt>
                <c:pt idx="379">
                  <c:v>99.378441333333328</c:v>
                </c:pt>
                <c:pt idx="380">
                  <c:v>99.351675</c:v>
                </c:pt>
                <c:pt idx="381">
                  <c:v>99.321444666666665</c:v>
                </c:pt>
                <c:pt idx="382">
                  <c:v>99.301151333333337</c:v>
                </c:pt>
                <c:pt idx="383">
                  <c:v>99.295068333333333</c:v>
                </c:pt>
                <c:pt idx="384">
                  <c:v>99.298760000000001</c:v>
                </c:pt>
                <c:pt idx="385">
                  <c:v>99.303264999999996</c:v>
                </c:pt>
                <c:pt idx="386">
                  <c:v>99.301397333333341</c:v>
                </c:pt>
                <c:pt idx="387">
                  <c:v>99.293999999999997</c:v>
                </c:pt>
                <c:pt idx="388">
                  <c:v>99.28743866666666</c:v>
                </c:pt>
                <c:pt idx="389">
                  <c:v>99.285113666666675</c:v>
                </c:pt>
                <c:pt idx="390">
                  <c:v>99.283791999999991</c:v>
                </c:pt>
                <c:pt idx="391">
                  <c:v>99.277706333333342</c:v>
                </c:pt>
                <c:pt idx="392">
                  <c:v>99.264589000000001</c:v>
                </c:pt>
                <c:pt idx="393">
                  <c:v>99.246807333333322</c:v>
                </c:pt>
                <c:pt idx="394">
                  <c:v>99.228289666666669</c:v>
                </c:pt>
                <c:pt idx="395">
                  <c:v>99.212552666666667</c:v>
                </c:pt>
                <c:pt idx="396">
                  <c:v>99.201811000000006</c:v>
                </c:pt>
                <c:pt idx="397">
                  <c:v>99.19562333333333</c:v>
                </c:pt>
                <c:pt idx="398">
                  <c:v>99.190583333333336</c:v>
                </c:pt>
                <c:pt idx="399">
                  <c:v>99.18323633333334</c:v>
                </c:pt>
                <c:pt idx="400">
                  <c:v>99.173468666666679</c:v>
                </c:pt>
                <c:pt idx="401">
                  <c:v>99.163877999999997</c:v>
                </c:pt>
                <c:pt idx="402">
                  <c:v>99.155861000000002</c:v>
                </c:pt>
                <c:pt idx="403">
                  <c:v>99.147311999999999</c:v>
                </c:pt>
                <c:pt idx="404">
                  <c:v>99.133984999999996</c:v>
                </c:pt>
                <c:pt idx="405">
                  <c:v>99.113681333333332</c:v>
                </c:pt>
                <c:pt idx="406">
                  <c:v>99.090626666666665</c:v>
                </c:pt>
                <c:pt idx="407">
                  <c:v>99.073048333333347</c:v>
                </c:pt>
                <c:pt idx="408">
                  <c:v>99.065987333333339</c:v>
                </c:pt>
                <c:pt idx="409">
                  <c:v>99.066772</c:v>
                </c:pt>
                <c:pt idx="410">
                  <c:v>99.066074666666665</c:v>
                </c:pt>
                <c:pt idx="411">
                  <c:v>99.054096333333334</c:v>
                </c:pt>
                <c:pt idx="412">
                  <c:v>99.030573333333336</c:v>
                </c:pt>
                <c:pt idx="413">
                  <c:v>99.006152</c:v>
                </c:pt>
                <c:pt idx="414">
                  <c:v>98.989337999999989</c:v>
                </c:pt>
                <c:pt idx="415">
                  <c:v>98.980430333333331</c:v>
                </c:pt>
                <c:pt idx="416">
                  <c:v>98.977342000000007</c:v>
                </c:pt>
                <c:pt idx="417">
                  <c:v>98.977702000000008</c:v>
                </c:pt>
                <c:pt idx="418">
                  <c:v>98.978808000000001</c:v>
                </c:pt>
                <c:pt idx="419">
                  <c:v>98.978975666666656</c:v>
                </c:pt>
                <c:pt idx="420">
                  <c:v>98.977434333333349</c:v>
                </c:pt>
                <c:pt idx="421">
                  <c:v>98.972787666666662</c:v>
                </c:pt>
                <c:pt idx="422">
                  <c:v>98.962411000000017</c:v>
                </c:pt>
                <c:pt idx="423">
                  <c:v>98.944435999999996</c:v>
                </c:pt>
                <c:pt idx="424">
                  <c:v>98.920653666666666</c:v>
                </c:pt>
                <c:pt idx="425">
                  <c:v>98.89642533333334</c:v>
                </c:pt>
                <c:pt idx="426">
                  <c:v>98.877180666666661</c:v>
                </c:pt>
                <c:pt idx="427">
                  <c:v>98.865049666666664</c:v>
                </c:pt>
                <c:pt idx="428">
                  <c:v>98.858699666666666</c:v>
                </c:pt>
                <c:pt idx="429">
                  <c:v>98.854593666666645</c:v>
                </c:pt>
                <c:pt idx="430">
                  <c:v>98.847358</c:v>
                </c:pt>
                <c:pt idx="431">
                  <c:v>98.831482333333341</c:v>
                </c:pt>
                <c:pt idx="432">
                  <c:v>98.807362666666663</c:v>
                </c:pt>
                <c:pt idx="433">
                  <c:v>98.784043333333329</c:v>
                </c:pt>
                <c:pt idx="434">
                  <c:v>98.768067000000016</c:v>
                </c:pt>
                <c:pt idx="435">
                  <c:v>98.755566333333334</c:v>
                </c:pt>
                <c:pt idx="436">
                  <c:v>98.741089333333335</c:v>
                </c:pt>
                <c:pt idx="437">
                  <c:v>98.72362733333334</c:v>
                </c:pt>
                <c:pt idx="438">
                  <c:v>98.705525666666674</c:v>
                </c:pt>
                <c:pt idx="439">
                  <c:v>98.69107733333334</c:v>
                </c:pt>
                <c:pt idx="440">
                  <c:v>98.683036000000016</c:v>
                </c:pt>
                <c:pt idx="441">
                  <c:v>98.679327999999998</c:v>
                </c:pt>
                <c:pt idx="442">
                  <c:v>98.675007666666659</c:v>
                </c:pt>
                <c:pt idx="443">
                  <c:v>98.667304666666666</c:v>
                </c:pt>
                <c:pt idx="444">
                  <c:v>98.657084666666663</c:v>
                </c:pt>
                <c:pt idx="445">
                  <c:v>98.645234333333335</c:v>
                </c:pt>
                <c:pt idx="446">
                  <c:v>98.629375999999993</c:v>
                </c:pt>
                <c:pt idx="447">
                  <c:v>98.606857999999988</c:v>
                </c:pt>
                <c:pt idx="448">
                  <c:v>98.580870333333337</c:v>
                </c:pt>
                <c:pt idx="449">
                  <c:v>98.559376333333333</c:v>
                </c:pt>
                <c:pt idx="450">
                  <c:v>98.546721333333338</c:v>
                </c:pt>
                <c:pt idx="451">
                  <c:v>98.539256666666674</c:v>
                </c:pt>
                <c:pt idx="452">
                  <c:v>98.529562666666678</c:v>
                </c:pt>
                <c:pt idx="453">
                  <c:v>98.513562333333326</c:v>
                </c:pt>
                <c:pt idx="454">
                  <c:v>98.493280333333345</c:v>
                </c:pt>
                <c:pt idx="455">
                  <c:v>98.473030333333327</c:v>
                </c:pt>
                <c:pt idx="456">
                  <c:v>98.455091999999993</c:v>
                </c:pt>
                <c:pt idx="457">
                  <c:v>98.439838000000009</c:v>
                </c:pt>
                <c:pt idx="458">
                  <c:v>98.427343666666658</c:v>
                </c:pt>
                <c:pt idx="459">
                  <c:v>98.417472333333322</c:v>
                </c:pt>
                <c:pt idx="460">
                  <c:v>98.409059333333332</c:v>
                </c:pt>
                <c:pt idx="461">
                  <c:v>98.399567333333337</c:v>
                </c:pt>
                <c:pt idx="462">
                  <c:v>98.386261666666655</c:v>
                </c:pt>
                <c:pt idx="463">
                  <c:v>98.369224666666653</c:v>
                </c:pt>
                <c:pt idx="464">
                  <c:v>98.352985666666669</c:v>
                </c:pt>
                <c:pt idx="465">
                  <c:v>98.342877999999999</c:v>
                </c:pt>
                <c:pt idx="466">
                  <c:v>98.339416333333318</c:v>
                </c:pt>
                <c:pt idx="467">
                  <c:v>98.337420666666674</c:v>
                </c:pt>
                <c:pt idx="468">
                  <c:v>98.330418666666674</c:v>
                </c:pt>
                <c:pt idx="469">
                  <c:v>98.314775333333344</c:v>
                </c:pt>
                <c:pt idx="470">
                  <c:v>98.290419</c:v>
                </c:pt>
                <c:pt idx="471">
                  <c:v>98.259655333333328</c:v>
                </c:pt>
                <c:pt idx="472">
                  <c:v>98.22681900000002</c:v>
                </c:pt>
                <c:pt idx="473">
                  <c:v>98.197242666666668</c:v>
                </c:pt>
                <c:pt idx="474">
                  <c:v>98.173889666666653</c:v>
                </c:pt>
                <c:pt idx="475">
                  <c:v>98.155121333333341</c:v>
                </c:pt>
                <c:pt idx="476">
                  <c:v>98.137297000000004</c:v>
                </c:pt>
                <c:pt idx="477">
                  <c:v>98.119302000000005</c:v>
                </c:pt>
                <c:pt idx="478">
                  <c:v>98.102727000000002</c:v>
                </c:pt>
                <c:pt idx="479">
                  <c:v>98.088035999999988</c:v>
                </c:pt>
                <c:pt idx="480">
                  <c:v>98.072720333333336</c:v>
                </c:pt>
                <c:pt idx="481">
                  <c:v>98.053640666666681</c:v>
                </c:pt>
                <c:pt idx="482">
                  <c:v>98.030175999999997</c:v>
                </c:pt>
                <c:pt idx="483">
                  <c:v>98.00485533333331</c:v>
                </c:pt>
                <c:pt idx="484">
                  <c:v>97.981653000000009</c:v>
                </c:pt>
                <c:pt idx="485">
                  <c:v>97.963986999999989</c:v>
                </c:pt>
                <c:pt idx="486">
                  <c:v>97.95283533333334</c:v>
                </c:pt>
                <c:pt idx="487">
                  <c:v>97.944766333333334</c:v>
                </c:pt>
                <c:pt idx="488">
                  <c:v>97.932219666666654</c:v>
                </c:pt>
                <c:pt idx="489">
                  <c:v>97.908503999999994</c:v>
                </c:pt>
                <c:pt idx="490">
                  <c:v>97.874951666666661</c:v>
                </c:pt>
                <c:pt idx="491">
                  <c:v>97.841683333333322</c:v>
                </c:pt>
                <c:pt idx="492">
                  <c:v>97.818526666666671</c:v>
                </c:pt>
                <c:pt idx="493">
                  <c:v>97.805870999999982</c:v>
                </c:pt>
                <c:pt idx="494">
                  <c:v>97.795560666666674</c:v>
                </c:pt>
                <c:pt idx="495">
                  <c:v>97.779093999999986</c:v>
                </c:pt>
                <c:pt idx="496">
                  <c:v>97.755347666666651</c:v>
                </c:pt>
                <c:pt idx="497">
                  <c:v>97.730709666666655</c:v>
                </c:pt>
                <c:pt idx="498">
                  <c:v>97.711225333333346</c:v>
                </c:pt>
                <c:pt idx="499">
                  <c:v>97.696983333333336</c:v>
                </c:pt>
                <c:pt idx="500">
                  <c:v>97.684607000000014</c:v>
                </c:pt>
                <c:pt idx="501">
                  <c:v>97.671089999999992</c:v>
                </c:pt>
                <c:pt idx="502">
                  <c:v>97.654519666666673</c:v>
                </c:pt>
                <c:pt idx="503">
                  <c:v>97.634158333333332</c:v>
                </c:pt>
                <c:pt idx="504">
                  <c:v>97.611385999999996</c:v>
                </c:pt>
                <c:pt idx="505">
                  <c:v>97.589846333333341</c:v>
                </c:pt>
                <c:pt idx="506">
                  <c:v>97.573182000000017</c:v>
                </c:pt>
                <c:pt idx="507">
                  <c:v>97.562158666666676</c:v>
                </c:pt>
                <c:pt idx="508">
                  <c:v>97.554126333333329</c:v>
                </c:pt>
                <c:pt idx="509">
                  <c:v>97.544760999999994</c:v>
                </c:pt>
                <c:pt idx="510">
                  <c:v>97.529982666666669</c:v>
                </c:pt>
                <c:pt idx="511">
                  <c:v>97.507249666666667</c:v>
                </c:pt>
                <c:pt idx="512">
                  <c:v>97.476873999999995</c:v>
                </c:pt>
                <c:pt idx="513">
                  <c:v>97.442889999999991</c:v>
                </c:pt>
                <c:pt idx="514">
                  <c:v>97.411519999999996</c:v>
                </c:pt>
                <c:pt idx="515">
                  <c:v>97.387323333333327</c:v>
                </c:pt>
                <c:pt idx="516">
                  <c:v>97.369911000000002</c:v>
                </c:pt>
                <c:pt idx="517">
                  <c:v>97.35392233333333</c:v>
                </c:pt>
                <c:pt idx="518">
                  <c:v>97.333560666666656</c:v>
                </c:pt>
                <c:pt idx="519">
                  <c:v>97.308853666666664</c:v>
                </c:pt>
                <c:pt idx="520">
                  <c:v>97.286156333333338</c:v>
                </c:pt>
                <c:pt idx="521">
                  <c:v>97.270278333333337</c:v>
                </c:pt>
                <c:pt idx="522">
                  <c:v>97.257090000000005</c:v>
                </c:pt>
                <c:pt idx="523">
                  <c:v>97.236152666666669</c:v>
                </c:pt>
                <c:pt idx="524">
                  <c:v>97.201454666666677</c:v>
                </c:pt>
                <c:pt idx="525">
                  <c:v>97.159153000000003</c:v>
                </c:pt>
                <c:pt idx="526">
                  <c:v>97.122697333333335</c:v>
                </c:pt>
                <c:pt idx="527">
                  <c:v>97.100234333333333</c:v>
                </c:pt>
                <c:pt idx="528">
                  <c:v>97.088546999999991</c:v>
                </c:pt>
                <c:pt idx="529">
                  <c:v>97.078318333333343</c:v>
                </c:pt>
                <c:pt idx="530">
                  <c:v>97.062349666666663</c:v>
                </c:pt>
                <c:pt idx="531">
                  <c:v>97.038490666666675</c:v>
                </c:pt>
                <c:pt idx="532">
                  <c:v>97.008103000000006</c:v>
                </c:pt>
                <c:pt idx="533">
                  <c:v>96.974590666666657</c:v>
                </c:pt>
                <c:pt idx="534">
                  <c:v>96.942759666666674</c:v>
                </c:pt>
                <c:pt idx="535">
                  <c:v>96.916967</c:v>
                </c:pt>
                <c:pt idx="536">
                  <c:v>96.898110333333349</c:v>
                </c:pt>
                <c:pt idx="537">
                  <c:v>96.882282333333322</c:v>
                </c:pt>
                <c:pt idx="538">
                  <c:v>96.863292999999999</c:v>
                </c:pt>
                <c:pt idx="539">
                  <c:v>96.837564999999998</c:v>
                </c:pt>
                <c:pt idx="540">
                  <c:v>96.806714333333332</c:v>
                </c:pt>
                <c:pt idx="541">
                  <c:v>96.774997999999997</c:v>
                </c:pt>
                <c:pt idx="542">
                  <c:v>96.744512333333333</c:v>
                </c:pt>
                <c:pt idx="543">
                  <c:v>96.713660333333337</c:v>
                </c:pt>
                <c:pt idx="544">
                  <c:v>96.680320333333327</c:v>
                </c:pt>
                <c:pt idx="545">
                  <c:v>96.64564266666666</c:v>
                </c:pt>
                <c:pt idx="546">
                  <c:v>96.613877333333335</c:v>
                </c:pt>
                <c:pt idx="547">
                  <c:v>96.588596333333328</c:v>
                </c:pt>
                <c:pt idx="548">
                  <c:v>96.569644333333329</c:v>
                </c:pt>
                <c:pt idx="549">
                  <c:v>96.55303099999999</c:v>
                </c:pt>
                <c:pt idx="550">
                  <c:v>96.532978666666665</c:v>
                </c:pt>
                <c:pt idx="551">
                  <c:v>96.505256333333321</c:v>
                </c:pt>
                <c:pt idx="552">
                  <c:v>96.471026999999992</c:v>
                </c:pt>
                <c:pt idx="553">
                  <c:v>96.437326999999996</c:v>
                </c:pt>
                <c:pt idx="554">
                  <c:v>96.410584333333318</c:v>
                </c:pt>
                <c:pt idx="555">
                  <c:v>96.389742666666663</c:v>
                </c:pt>
                <c:pt idx="556">
                  <c:v>96.368107000000009</c:v>
                </c:pt>
                <c:pt idx="557">
                  <c:v>96.341156333333331</c:v>
                </c:pt>
                <c:pt idx="558">
                  <c:v>96.310988666666674</c:v>
                </c:pt>
                <c:pt idx="559">
                  <c:v>96.282939666666664</c:v>
                </c:pt>
                <c:pt idx="560">
                  <c:v>96.259243000000012</c:v>
                </c:pt>
                <c:pt idx="561">
                  <c:v>96.237470666666653</c:v>
                </c:pt>
                <c:pt idx="562">
                  <c:v>96.21414</c:v>
                </c:pt>
                <c:pt idx="563">
                  <c:v>96.188309666666669</c:v>
                </c:pt>
                <c:pt idx="564">
                  <c:v>96.161835666666661</c:v>
                </c:pt>
                <c:pt idx="565">
                  <c:v>96.136859666666666</c:v>
                </c:pt>
                <c:pt idx="566">
                  <c:v>96.112981333333323</c:v>
                </c:pt>
                <c:pt idx="567">
                  <c:v>96.086769666666669</c:v>
                </c:pt>
                <c:pt idx="568">
                  <c:v>96.055044333333328</c:v>
                </c:pt>
                <c:pt idx="569">
                  <c:v>96.019028666666671</c:v>
                </c:pt>
                <c:pt idx="570">
                  <c:v>95.983979000000019</c:v>
                </c:pt>
                <c:pt idx="571">
                  <c:v>95.95364166666667</c:v>
                </c:pt>
                <c:pt idx="572">
                  <c:v>95.926133666666658</c:v>
                </c:pt>
                <c:pt idx="573">
                  <c:v>95.896912</c:v>
                </c:pt>
                <c:pt idx="574">
                  <c:v>95.865010666666663</c:v>
                </c:pt>
                <c:pt idx="575">
                  <c:v>95.834031666666689</c:v>
                </c:pt>
                <c:pt idx="576">
                  <c:v>95.806646999999998</c:v>
                </c:pt>
                <c:pt idx="577">
                  <c:v>95.780255000000011</c:v>
                </c:pt>
                <c:pt idx="578">
                  <c:v>95.749929333333327</c:v>
                </c:pt>
                <c:pt idx="579">
                  <c:v>95.714805666666663</c:v>
                </c:pt>
                <c:pt idx="580">
                  <c:v>95.679149333333328</c:v>
                </c:pt>
                <c:pt idx="581">
                  <c:v>95.646872666666653</c:v>
                </c:pt>
                <c:pt idx="582">
                  <c:v>95.617778666666666</c:v>
                </c:pt>
                <c:pt idx="583">
                  <c:v>95.590058666666664</c:v>
                </c:pt>
                <c:pt idx="584">
                  <c:v>95.563698666666667</c:v>
                </c:pt>
                <c:pt idx="585">
                  <c:v>95.539431666666658</c:v>
                </c:pt>
                <c:pt idx="586">
                  <c:v>95.515586999999996</c:v>
                </c:pt>
                <c:pt idx="587">
                  <c:v>95.488791666666671</c:v>
                </c:pt>
                <c:pt idx="588">
                  <c:v>95.458805999999996</c:v>
                </c:pt>
                <c:pt idx="589">
                  <c:v>95.430790999999999</c:v>
                </c:pt>
                <c:pt idx="590">
                  <c:v>95.410887000000002</c:v>
                </c:pt>
                <c:pt idx="591">
                  <c:v>95.399715999999998</c:v>
                </c:pt>
                <c:pt idx="592">
                  <c:v>95.391209666666668</c:v>
                </c:pt>
                <c:pt idx="593">
                  <c:v>95.377956999999995</c:v>
                </c:pt>
                <c:pt idx="594">
                  <c:v>95.357210000000009</c:v>
                </c:pt>
                <c:pt idx="595">
                  <c:v>95.332043999999996</c:v>
                </c:pt>
                <c:pt idx="596">
                  <c:v>95.307915333333355</c:v>
                </c:pt>
                <c:pt idx="597">
                  <c:v>95.288507666666661</c:v>
                </c:pt>
                <c:pt idx="598">
                  <c:v>95.273970666666671</c:v>
                </c:pt>
                <c:pt idx="599">
                  <c:v>95.261788333333342</c:v>
                </c:pt>
                <c:pt idx="600">
                  <c:v>95.249112666666647</c:v>
                </c:pt>
                <c:pt idx="601">
                  <c:v>95.23511666666667</c:v>
                </c:pt>
                <c:pt idx="602">
                  <c:v>95.221870666666675</c:v>
                </c:pt>
                <c:pt idx="603">
                  <c:v>95.212458000000012</c:v>
                </c:pt>
                <c:pt idx="604">
                  <c:v>95.207625666666672</c:v>
                </c:pt>
                <c:pt idx="605">
                  <c:v>95.204742666666661</c:v>
                </c:pt>
                <c:pt idx="606">
                  <c:v>95.200331333333338</c:v>
                </c:pt>
                <c:pt idx="607">
                  <c:v>95.192902666666669</c:v>
                </c:pt>
                <c:pt idx="608">
                  <c:v>95.182977333333341</c:v>
                </c:pt>
                <c:pt idx="609">
                  <c:v>95.171487333333332</c:v>
                </c:pt>
                <c:pt idx="610">
                  <c:v>95.159737666666672</c:v>
                </c:pt>
                <c:pt idx="611">
                  <c:v>95.150184333333343</c:v>
                </c:pt>
                <c:pt idx="612">
                  <c:v>95.144724666666662</c:v>
                </c:pt>
                <c:pt idx="613">
                  <c:v>95.141558333333322</c:v>
                </c:pt>
                <c:pt idx="614">
                  <c:v>95.135665666666668</c:v>
                </c:pt>
                <c:pt idx="615">
                  <c:v>95.12393166666665</c:v>
                </c:pt>
                <c:pt idx="616">
                  <c:v>95.108399666666671</c:v>
                </c:pt>
                <c:pt idx="617">
                  <c:v>95.092798666666681</c:v>
                </c:pt>
                <c:pt idx="618">
                  <c:v>95.077657666666667</c:v>
                </c:pt>
                <c:pt idx="619">
                  <c:v>95.061279666666664</c:v>
                </c:pt>
                <c:pt idx="620">
                  <c:v>95.044211333333337</c:v>
                </c:pt>
                <c:pt idx="621">
                  <c:v>95.029475333333338</c:v>
                </c:pt>
                <c:pt idx="622">
                  <c:v>95.01782200000001</c:v>
                </c:pt>
                <c:pt idx="623">
                  <c:v>95.005210999999989</c:v>
                </c:pt>
                <c:pt idx="624">
                  <c:v>94.986336666666674</c:v>
                </c:pt>
                <c:pt idx="625">
                  <c:v>94.959323999999995</c:v>
                </c:pt>
                <c:pt idx="626">
                  <c:v>94.926088000000007</c:v>
                </c:pt>
                <c:pt idx="627">
                  <c:v>94.889655333333337</c:v>
                </c:pt>
                <c:pt idx="628">
                  <c:v>94.852546333333336</c:v>
                </c:pt>
                <c:pt idx="629">
                  <c:v>94.816834000000014</c:v>
                </c:pt>
                <c:pt idx="630">
                  <c:v>94.783933000000005</c:v>
                </c:pt>
                <c:pt idx="631">
                  <c:v>94.753996666666652</c:v>
                </c:pt>
                <c:pt idx="632">
                  <c:v>94.726155999999989</c:v>
                </c:pt>
                <c:pt idx="633">
                  <c:v>94.699222333333338</c:v>
                </c:pt>
                <c:pt idx="634">
                  <c:v>94.671546333333325</c:v>
                </c:pt>
                <c:pt idx="635">
                  <c:v>94.640618000000003</c:v>
                </c:pt>
                <c:pt idx="636">
                  <c:v>94.604033999999999</c:v>
                </c:pt>
                <c:pt idx="637">
                  <c:v>94.561550000000011</c:v>
                </c:pt>
                <c:pt idx="638">
                  <c:v>94.51612733333333</c:v>
                </c:pt>
                <c:pt idx="639">
                  <c:v>94.472621000000004</c:v>
                </c:pt>
                <c:pt idx="640">
                  <c:v>94.434675666666678</c:v>
                </c:pt>
                <c:pt idx="641">
                  <c:v>94.401865666666666</c:v>
                </c:pt>
                <c:pt idx="642">
                  <c:v>94.369477000000003</c:v>
                </c:pt>
                <c:pt idx="643">
                  <c:v>94.331849666666656</c:v>
                </c:pt>
                <c:pt idx="644">
                  <c:v>94.286972333333338</c:v>
                </c:pt>
                <c:pt idx="645">
                  <c:v>94.23810166666668</c:v>
                </c:pt>
                <c:pt idx="646">
                  <c:v>94.190677000000008</c:v>
                </c:pt>
                <c:pt idx="647">
                  <c:v>94.147901000000005</c:v>
                </c:pt>
                <c:pt idx="648">
                  <c:v>94.109312666666668</c:v>
                </c:pt>
                <c:pt idx="649">
                  <c:v>94.072671000000014</c:v>
                </c:pt>
                <c:pt idx="650">
                  <c:v>94.03639733333334</c:v>
                </c:pt>
                <c:pt idx="651">
                  <c:v>94.000502999999981</c:v>
                </c:pt>
                <c:pt idx="652">
                  <c:v>93.966072666666662</c:v>
                </c:pt>
                <c:pt idx="653">
                  <c:v>93.934301333333337</c:v>
                </c:pt>
                <c:pt idx="654">
                  <c:v>93.905922333333322</c:v>
                </c:pt>
                <c:pt idx="655">
                  <c:v>93.88124733333332</c:v>
                </c:pt>
                <c:pt idx="656">
                  <c:v>93.860124666666664</c:v>
                </c:pt>
                <c:pt idx="657">
                  <c:v>93.841233333333335</c:v>
                </c:pt>
                <c:pt idx="658">
                  <c:v>93.821814000000003</c:v>
                </c:pt>
                <c:pt idx="659">
                  <c:v>93.799448999999981</c:v>
                </c:pt>
                <c:pt idx="660">
                  <c:v>93.774943000000007</c:v>
                </c:pt>
                <c:pt idx="661">
                  <c:v>93.753049333333323</c:v>
                </c:pt>
                <c:pt idx="662">
                  <c:v>93.739606999999992</c:v>
                </c:pt>
                <c:pt idx="663">
                  <c:v>93.737527999999998</c:v>
                </c:pt>
                <c:pt idx="664">
                  <c:v>93.744786333333352</c:v>
                </c:pt>
                <c:pt idx="665">
                  <c:v>93.755339000000006</c:v>
                </c:pt>
                <c:pt idx="666">
                  <c:v>93.762244333333342</c:v>
                </c:pt>
                <c:pt idx="667">
                  <c:v>93.761779666666669</c:v>
                </c:pt>
                <c:pt idx="668">
                  <c:v>93.756314666666682</c:v>
                </c:pt>
                <c:pt idx="669">
                  <c:v>93.752687999999992</c:v>
                </c:pt>
                <c:pt idx="670">
                  <c:v>93.756016333333335</c:v>
                </c:pt>
                <c:pt idx="671">
                  <c:v>93.764550333333332</c:v>
                </c:pt>
                <c:pt idx="672">
                  <c:v>93.771487666666658</c:v>
                </c:pt>
                <c:pt idx="673">
                  <c:v>93.77229766666666</c:v>
                </c:pt>
                <c:pt idx="674">
                  <c:v>93.769651666666675</c:v>
                </c:pt>
                <c:pt idx="675">
                  <c:v>93.771026000000006</c:v>
                </c:pt>
                <c:pt idx="676">
                  <c:v>93.782138999999987</c:v>
                </c:pt>
                <c:pt idx="677">
                  <c:v>93.802527999999995</c:v>
                </c:pt>
                <c:pt idx="678">
                  <c:v>93.826102999999989</c:v>
                </c:pt>
                <c:pt idx="679">
                  <c:v>93.845114333333342</c:v>
                </c:pt>
                <c:pt idx="680">
                  <c:v>93.854663333333335</c:v>
                </c:pt>
                <c:pt idx="681">
                  <c:v>93.855355999999986</c:v>
                </c:pt>
                <c:pt idx="682">
                  <c:v>93.852446</c:v>
                </c:pt>
                <c:pt idx="683">
                  <c:v>93.851787999999999</c:v>
                </c:pt>
                <c:pt idx="684">
                  <c:v>93.855528000000007</c:v>
                </c:pt>
                <c:pt idx="685">
                  <c:v>93.860971666666657</c:v>
                </c:pt>
                <c:pt idx="686">
                  <c:v>93.863522666666668</c:v>
                </c:pt>
                <c:pt idx="687">
                  <c:v>93.861128666666673</c:v>
                </c:pt>
                <c:pt idx="688">
                  <c:v>93.856328333333337</c:v>
                </c:pt>
                <c:pt idx="689">
                  <c:v>93.854205666666687</c:v>
                </c:pt>
                <c:pt idx="690">
                  <c:v>93.858386999999993</c:v>
                </c:pt>
                <c:pt idx="691">
                  <c:v>93.868656999999999</c:v>
                </c:pt>
                <c:pt idx="692">
                  <c:v>93.881673333333325</c:v>
                </c:pt>
                <c:pt idx="693">
                  <c:v>93.893394333333333</c:v>
                </c:pt>
                <c:pt idx="694">
                  <c:v>93.901251000000002</c:v>
                </c:pt>
                <c:pt idx="695">
                  <c:v>93.905252333333337</c:v>
                </c:pt>
                <c:pt idx="696">
                  <c:v>93.907779000000005</c:v>
                </c:pt>
                <c:pt idx="697">
                  <c:v>93.911676666666665</c:v>
                </c:pt>
                <c:pt idx="698">
                  <c:v>93.917672999999994</c:v>
                </c:pt>
                <c:pt idx="699">
                  <c:v>93.923807000000011</c:v>
                </c:pt>
                <c:pt idx="700">
                  <c:v>93.927926999999997</c:v>
                </c:pt>
                <c:pt idx="701">
                  <c:v>93.930338000000006</c:v>
                </c:pt>
                <c:pt idx="702">
                  <c:v>93.933214666666672</c:v>
                </c:pt>
                <c:pt idx="703">
                  <c:v>93.937438</c:v>
                </c:pt>
                <c:pt idx="704">
                  <c:v>93.940909333333323</c:v>
                </c:pt>
                <c:pt idx="705">
                  <c:v>93.940728333333325</c:v>
                </c:pt>
                <c:pt idx="706">
                  <c:v>93.937059333333352</c:v>
                </c:pt>
                <c:pt idx="707">
                  <c:v>93.934454333333335</c:v>
                </c:pt>
                <c:pt idx="708">
                  <c:v>93.938556333333338</c:v>
                </c:pt>
                <c:pt idx="709">
                  <c:v>93.950739999999996</c:v>
                </c:pt>
                <c:pt idx="710">
                  <c:v>93.966223666666664</c:v>
                </c:pt>
                <c:pt idx="711">
                  <c:v>93.978165666666669</c:v>
                </c:pt>
                <c:pt idx="712">
                  <c:v>93.983520666666664</c:v>
                </c:pt>
                <c:pt idx="713">
                  <c:v>93.98443833333333</c:v>
                </c:pt>
                <c:pt idx="714">
                  <c:v>93.984488333333331</c:v>
                </c:pt>
                <c:pt idx="715">
                  <c:v>93.985100333333335</c:v>
                </c:pt>
                <c:pt idx="716">
                  <c:v>93.986178333333328</c:v>
                </c:pt>
                <c:pt idx="717">
                  <c:v>93.98854333333334</c:v>
                </c:pt>
                <c:pt idx="718">
                  <c:v>93.994033333333334</c:v>
                </c:pt>
                <c:pt idx="719">
                  <c:v>94.003358000000006</c:v>
                </c:pt>
                <c:pt idx="720">
                  <c:v>94.015025666666659</c:v>
                </c:pt>
                <c:pt idx="721">
                  <c:v>94.026632333333339</c:v>
                </c:pt>
                <c:pt idx="722">
                  <c:v>94.036586333333332</c:v>
                </c:pt>
                <c:pt idx="723">
                  <c:v>94.044573333333346</c:v>
                </c:pt>
                <c:pt idx="724">
                  <c:v>94.051040666666665</c:v>
                </c:pt>
                <c:pt idx="725">
                  <c:v>94.056753</c:v>
                </c:pt>
                <c:pt idx="726">
                  <c:v>94.062941333333342</c:v>
                </c:pt>
                <c:pt idx="727">
                  <c:v>94.071505000000002</c:v>
                </c:pt>
                <c:pt idx="728">
                  <c:v>94.084158000000002</c:v>
                </c:pt>
                <c:pt idx="729">
                  <c:v>94.100677333333337</c:v>
                </c:pt>
                <c:pt idx="730">
                  <c:v>94.118729666666653</c:v>
                </c:pt>
                <c:pt idx="731">
                  <c:v>94.136819000000003</c:v>
                </c:pt>
                <c:pt idx="732">
                  <c:v>94.157141666666675</c:v>
                </c:pt>
                <c:pt idx="733">
                  <c:v>94.183462333333338</c:v>
                </c:pt>
                <c:pt idx="734">
                  <c:v>94.215472999999989</c:v>
                </c:pt>
                <c:pt idx="735">
                  <c:v>94.247248333333346</c:v>
                </c:pt>
                <c:pt idx="736">
                  <c:v>94.272792999999993</c:v>
                </c:pt>
                <c:pt idx="737">
                  <c:v>94.291751000000019</c:v>
                </c:pt>
                <c:pt idx="738">
                  <c:v>94.308315666666658</c:v>
                </c:pt>
                <c:pt idx="739">
                  <c:v>94.32640099999999</c:v>
                </c:pt>
                <c:pt idx="740">
                  <c:v>94.347914333333335</c:v>
                </c:pt>
                <c:pt idx="741">
                  <c:v>94.373891666666665</c:v>
                </c:pt>
                <c:pt idx="742">
                  <c:v>94.403792333333342</c:v>
                </c:pt>
                <c:pt idx="743">
                  <c:v>94.433710666666684</c:v>
                </c:pt>
                <c:pt idx="744">
                  <c:v>94.458538000000019</c:v>
                </c:pt>
                <c:pt idx="745">
                  <c:v>94.477066999999991</c:v>
                </c:pt>
                <c:pt idx="746">
                  <c:v>94.493100666666678</c:v>
                </c:pt>
                <c:pt idx="747">
                  <c:v>94.510908333333319</c:v>
                </c:pt>
                <c:pt idx="748">
                  <c:v>94.531567333333328</c:v>
                </c:pt>
                <c:pt idx="749">
                  <c:v>94.554220000000001</c:v>
                </c:pt>
                <c:pt idx="750">
                  <c:v>94.578256666666675</c:v>
                </c:pt>
                <c:pt idx="751">
                  <c:v>94.602808999999993</c:v>
                </c:pt>
                <c:pt idx="752">
                  <c:v>94.626182666666679</c:v>
                </c:pt>
                <c:pt idx="753">
                  <c:v>94.647663000000009</c:v>
                </c:pt>
                <c:pt idx="754">
                  <c:v>94.668700000000001</c:v>
                </c:pt>
                <c:pt idx="755">
                  <c:v>94.69065066666667</c:v>
                </c:pt>
                <c:pt idx="756">
                  <c:v>94.712353666666672</c:v>
                </c:pt>
                <c:pt idx="757">
                  <c:v>94.731802333333334</c:v>
                </c:pt>
                <c:pt idx="758">
                  <c:v>94.749326999999994</c:v>
                </c:pt>
                <c:pt idx="759">
                  <c:v>94.767054999999985</c:v>
                </c:pt>
                <c:pt idx="760">
                  <c:v>94.785726000000011</c:v>
                </c:pt>
                <c:pt idx="761">
                  <c:v>94.804082666666659</c:v>
                </c:pt>
                <c:pt idx="762">
                  <c:v>94.821783666666661</c:v>
                </c:pt>
                <c:pt idx="763">
                  <c:v>94.841336999999996</c:v>
                </c:pt>
                <c:pt idx="764">
                  <c:v>94.866038333333336</c:v>
                </c:pt>
                <c:pt idx="765">
                  <c:v>94.896325000000004</c:v>
                </c:pt>
                <c:pt idx="766">
                  <c:v>94.928651666666667</c:v>
                </c:pt>
                <c:pt idx="767">
                  <c:v>94.95777866666667</c:v>
                </c:pt>
                <c:pt idx="768">
                  <c:v>94.980264999999989</c:v>
                </c:pt>
                <c:pt idx="769">
                  <c:v>94.996401333333324</c:v>
                </c:pt>
                <c:pt idx="770">
                  <c:v>95.009262333333325</c:v>
                </c:pt>
                <c:pt idx="771">
                  <c:v>95.021989333333337</c:v>
                </c:pt>
                <c:pt idx="772">
                  <c:v>95.036009666666658</c:v>
                </c:pt>
                <c:pt idx="773">
                  <c:v>95.051608000000002</c:v>
                </c:pt>
                <c:pt idx="774">
                  <c:v>95.069349999999986</c:v>
                </c:pt>
                <c:pt idx="775">
                  <c:v>95.090129333333337</c:v>
                </c:pt>
                <c:pt idx="776">
                  <c:v>95.113834666666662</c:v>
                </c:pt>
                <c:pt idx="777">
                  <c:v>95.138561999999993</c:v>
                </c:pt>
                <c:pt idx="778">
                  <c:v>95.161704333333333</c:v>
                </c:pt>
                <c:pt idx="779">
                  <c:v>95.182148666666663</c:v>
                </c:pt>
                <c:pt idx="780">
                  <c:v>95.201455666666675</c:v>
                </c:pt>
                <c:pt idx="781">
                  <c:v>95.22249166666667</c:v>
                </c:pt>
                <c:pt idx="782">
                  <c:v>95.246296666666652</c:v>
                </c:pt>
                <c:pt idx="783">
                  <c:v>95.270328333333325</c:v>
                </c:pt>
                <c:pt idx="784">
                  <c:v>95.290341666666663</c:v>
                </c:pt>
                <c:pt idx="785">
                  <c:v>95.304496000000015</c:v>
                </c:pt>
                <c:pt idx="786">
                  <c:v>95.315547333333328</c:v>
                </c:pt>
                <c:pt idx="787">
                  <c:v>95.328396666666663</c:v>
                </c:pt>
                <c:pt idx="788">
                  <c:v>95.345246999999986</c:v>
                </c:pt>
                <c:pt idx="789">
                  <c:v>95.363445333333345</c:v>
                </c:pt>
                <c:pt idx="790">
                  <c:v>95.37837566666667</c:v>
                </c:pt>
                <c:pt idx="791">
                  <c:v>95.388804666666672</c:v>
                </c:pt>
                <c:pt idx="792">
                  <c:v>95.399270666666666</c:v>
                </c:pt>
                <c:pt idx="793">
                  <c:v>95.416527333333349</c:v>
                </c:pt>
                <c:pt idx="794">
                  <c:v>95.443397333333337</c:v>
                </c:pt>
                <c:pt idx="795">
                  <c:v>95.476472000000001</c:v>
                </c:pt>
                <c:pt idx="796">
                  <c:v>95.509698666666665</c:v>
                </c:pt>
                <c:pt idx="797">
                  <c:v>95.539344666666679</c:v>
                </c:pt>
                <c:pt idx="798">
                  <c:v>95.565125666666674</c:v>
                </c:pt>
                <c:pt idx="799">
                  <c:v>95.588011666666659</c:v>
                </c:pt>
                <c:pt idx="800">
                  <c:v>95.608933333333326</c:v>
                </c:pt>
                <c:pt idx="801">
                  <c:v>95.629400666666655</c:v>
                </c:pt>
                <c:pt idx="802">
                  <c:v>95.651325999999997</c:v>
                </c:pt>
                <c:pt idx="803">
                  <c:v>95.675419999999988</c:v>
                </c:pt>
                <c:pt idx="804">
                  <c:v>95.700991666666667</c:v>
                </c:pt>
                <c:pt idx="805">
                  <c:v>95.727814666666674</c:v>
                </c:pt>
                <c:pt idx="806">
                  <c:v>95.756773333333328</c:v>
                </c:pt>
                <c:pt idx="807">
                  <c:v>95.787811666666656</c:v>
                </c:pt>
                <c:pt idx="808">
                  <c:v>95.81848766666667</c:v>
                </c:pt>
                <c:pt idx="809">
                  <c:v>95.845954000000006</c:v>
                </c:pt>
                <c:pt idx="810">
                  <c:v>95.870027333333326</c:v>
                </c:pt>
                <c:pt idx="811">
                  <c:v>95.893118000000001</c:v>
                </c:pt>
                <c:pt idx="812">
                  <c:v>95.917018333333331</c:v>
                </c:pt>
                <c:pt idx="813">
                  <c:v>95.94062266666667</c:v>
                </c:pt>
                <c:pt idx="814">
                  <c:v>95.961312333333339</c:v>
                </c:pt>
                <c:pt idx="815">
                  <c:v>95.978473000000008</c:v>
                </c:pt>
                <c:pt idx="816">
                  <c:v>95.99521133333333</c:v>
                </c:pt>
                <c:pt idx="817">
                  <c:v>96.016141333333337</c:v>
                </c:pt>
                <c:pt idx="818">
                  <c:v>96.043256</c:v>
                </c:pt>
                <c:pt idx="819">
                  <c:v>96.07418100000001</c:v>
                </c:pt>
                <c:pt idx="820">
                  <c:v>96.104563333333331</c:v>
                </c:pt>
                <c:pt idx="821">
                  <c:v>96.131802333333326</c:v>
                </c:pt>
                <c:pt idx="822">
                  <c:v>96.156254333333322</c:v>
                </c:pt>
                <c:pt idx="823">
                  <c:v>96.179561666666658</c:v>
                </c:pt>
                <c:pt idx="824">
                  <c:v>96.202968333333331</c:v>
                </c:pt>
                <c:pt idx="825">
                  <c:v>96.227148</c:v>
                </c:pt>
                <c:pt idx="826">
                  <c:v>96.252313666666666</c:v>
                </c:pt>
                <c:pt idx="827">
                  <c:v>96.277923666666666</c:v>
                </c:pt>
                <c:pt idx="828">
                  <c:v>96.302902666666668</c:v>
                </c:pt>
                <c:pt idx="829">
                  <c:v>96.326443666666663</c:v>
                </c:pt>
                <c:pt idx="830">
                  <c:v>96.348365000000001</c:v>
                </c:pt>
                <c:pt idx="831">
                  <c:v>96.369162000000003</c:v>
                </c:pt>
                <c:pt idx="832">
                  <c:v>96.39065433333333</c:v>
                </c:pt>
                <c:pt idx="833">
                  <c:v>96.415994999999995</c:v>
                </c:pt>
                <c:pt idx="834">
                  <c:v>96.447053666666662</c:v>
                </c:pt>
                <c:pt idx="835">
                  <c:v>96.481157666666661</c:v>
                </c:pt>
                <c:pt idx="836">
                  <c:v>96.511925000000005</c:v>
                </c:pt>
                <c:pt idx="837">
                  <c:v>96.534529666666671</c:v>
                </c:pt>
                <c:pt idx="838">
                  <c:v>96.549559333333335</c:v>
                </c:pt>
                <c:pt idx="839">
                  <c:v>96.561389000000005</c:v>
                </c:pt>
                <c:pt idx="840">
                  <c:v>96.574088333333336</c:v>
                </c:pt>
                <c:pt idx="841">
                  <c:v>96.589749999999995</c:v>
                </c:pt>
                <c:pt idx="842">
                  <c:v>96.60928366666667</c:v>
                </c:pt>
                <c:pt idx="843">
                  <c:v>96.632784333333333</c:v>
                </c:pt>
                <c:pt idx="844">
                  <c:v>96.659123333333341</c:v>
                </c:pt>
                <c:pt idx="845">
                  <c:v>96.686554333333333</c:v>
                </c:pt>
                <c:pt idx="846">
                  <c:v>96.71418899999999</c:v>
                </c:pt>
                <c:pt idx="847">
                  <c:v>96.742385666666664</c:v>
                </c:pt>
                <c:pt idx="848">
                  <c:v>96.771586666666664</c:v>
                </c:pt>
                <c:pt idx="849">
                  <c:v>96.801121666666674</c:v>
                </c:pt>
                <c:pt idx="850">
                  <c:v>96.829115666666667</c:v>
                </c:pt>
                <c:pt idx="851">
                  <c:v>96.853423666666671</c:v>
                </c:pt>
                <c:pt idx="852">
                  <c:v>96.873036333333332</c:v>
                </c:pt>
                <c:pt idx="853">
                  <c:v>96.888959</c:v>
                </c:pt>
                <c:pt idx="854">
                  <c:v>96.903387333333342</c:v>
                </c:pt>
                <c:pt idx="855">
                  <c:v>96.917700000000011</c:v>
                </c:pt>
                <c:pt idx="856">
                  <c:v>96.931648333333328</c:v>
                </c:pt>
                <c:pt idx="857">
                  <c:v>96.944975999999997</c:v>
                </c:pt>
                <c:pt idx="858">
                  <c:v>96.959372999999985</c:v>
                </c:pt>
                <c:pt idx="859">
                  <c:v>96.977865999999992</c:v>
                </c:pt>
                <c:pt idx="860">
                  <c:v>97.001875333333331</c:v>
                </c:pt>
                <c:pt idx="861">
                  <c:v>97.029166333333322</c:v>
                </c:pt>
                <c:pt idx="862">
                  <c:v>97.055004666666676</c:v>
                </c:pt>
                <c:pt idx="863">
                  <c:v>97.075413000000012</c:v>
                </c:pt>
                <c:pt idx="864">
                  <c:v>97.089471000000003</c:v>
                </c:pt>
                <c:pt idx="865">
                  <c:v>97.098987666666673</c:v>
                </c:pt>
                <c:pt idx="866">
                  <c:v>97.106789666666671</c:v>
                </c:pt>
                <c:pt idx="867">
                  <c:v>97.115827666666675</c:v>
                </c:pt>
                <c:pt idx="868">
                  <c:v>97.129206666666661</c:v>
                </c:pt>
                <c:pt idx="869">
                  <c:v>97.149258666666654</c:v>
                </c:pt>
                <c:pt idx="870">
                  <c:v>97.175473333333343</c:v>
                </c:pt>
                <c:pt idx="871">
                  <c:v>97.204098333333334</c:v>
                </c:pt>
                <c:pt idx="872">
                  <c:v>97.231099333333347</c:v>
                </c:pt>
                <c:pt idx="873">
                  <c:v>97.255461666666676</c:v>
                </c:pt>
                <c:pt idx="874">
                  <c:v>97.278607666666673</c:v>
                </c:pt>
                <c:pt idx="875">
                  <c:v>97.301123000000004</c:v>
                </c:pt>
                <c:pt idx="876">
                  <c:v>97.32199966666667</c:v>
                </c:pt>
                <c:pt idx="877">
                  <c:v>97.341176333333337</c:v>
                </c:pt>
                <c:pt idx="878">
                  <c:v>97.360584000000003</c:v>
                </c:pt>
                <c:pt idx="879">
                  <c:v>97.381676666666678</c:v>
                </c:pt>
                <c:pt idx="880">
                  <c:v>97.403677333333334</c:v>
                </c:pt>
                <c:pt idx="881">
                  <c:v>97.425486666666686</c:v>
                </c:pt>
                <c:pt idx="882">
                  <c:v>97.447857666666664</c:v>
                </c:pt>
                <c:pt idx="883">
                  <c:v>97.471953666666664</c:v>
                </c:pt>
                <c:pt idx="884">
                  <c:v>97.496534999999994</c:v>
                </c:pt>
                <c:pt idx="885">
                  <c:v>97.518472333333349</c:v>
                </c:pt>
                <c:pt idx="886">
                  <c:v>97.53605366666666</c:v>
                </c:pt>
                <c:pt idx="887">
                  <c:v>97.550511666666679</c:v>
                </c:pt>
                <c:pt idx="888">
                  <c:v>97.564301</c:v>
                </c:pt>
                <c:pt idx="889">
                  <c:v>97.578780999999992</c:v>
                </c:pt>
                <c:pt idx="890">
                  <c:v>97.593592999999998</c:v>
                </c:pt>
                <c:pt idx="891">
                  <c:v>97.607588666666672</c:v>
                </c:pt>
                <c:pt idx="892">
                  <c:v>97.62037766666667</c:v>
                </c:pt>
                <c:pt idx="893">
                  <c:v>97.633274333333318</c:v>
                </c:pt>
                <c:pt idx="894">
                  <c:v>97.648298333333344</c:v>
                </c:pt>
                <c:pt idx="895">
                  <c:v>97.665766000000005</c:v>
                </c:pt>
                <c:pt idx="896">
                  <c:v>97.683270999999991</c:v>
                </c:pt>
                <c:pt idx="897">
                  <c:v>97.697507666666681</c:v>
                </c:pt>
                <c:pt idx="898">
                  <c:v>97.706787333333338</c:v>
                </c:pt>
                <c:pt idx="899">
                  <c:v>97.711547666666661</c:v>
                </c:pt>
                <c:pt idx="900">
                  <c:v>97.713099666666665</c:v>
                </c:pt>
                <c:pt idx="901">
                  <c:v>97.712647333333337</c:v>
                </c:pt>
                <c:pt idx="902">
                  <c:v>97.710992666666655</c:v>
                </c:pt>
                <c:pt idx="903">
                  <c:v>97.708057333333329</c:v>
                </c:pt>
                <c:pt idx="904">
                  <c:v>97.702797666666655</c:v>
                </c:pt>
                <c:pt idx="905">
                  <c:v>97.694701666666674</c:v>
                </c:pt>
                <c:pt idx="906">
                  <c:v>97.685735333333341</c:v>
                </c:pt>
                <c:pt idx="907">
                  <c:v>97.680108666666669</c:v>
                </c:pt>
                <c:pt idx="908">
                  <c:v>97.681741333333335</c:v>
                </c:pt>
                <c:pt idx="909">
                  <c:v>97.691958333333332</c:v>
                </c:pt>
                <c:pt idx="910">
                  <c:v>97.709162666666671</c:v>
                </c:pt>
                <c:pt idx="911">
                  <c:v>97.73011733333334</c:v>
                </c:pt>
                <c:pt idx="912">
                  <c:v>97.751758999999993</c:v>
                </c:pt>
                <c:pt idx="913">
                  <c:v>97.772473666666656</c:v>
                </c:pt>
                <c:pt idx="914">
                  <c:v>97.791675999999995</c:v>
                </c:pt>
                <c:pt idx="915">
                  <c:v>97.807732666666652</c:v>
                </c:pt>
                <c:pt idx="916">
                  <c:v>97.816756999999996</c:v>
                </c:pt>
                <c:pt idx="917">
                  <c:v>97.814838333333341</c:v>
                </c:pt>
                <c:pt idx="918">
                  <c:v>97.802261666666666</c:v>
                </c:pt>
                <c:pt idx="919">
                  <c:v>97.785095666666663</c:v>
                </c:pt>
                <c:pt idx="920">
                  <c:v>97.771748333333335</c:v>
                </c:pt>
                <c:pt idx="921">
                  <c:v>97.767734333333337</c:v>
                </c:pt>
                <c:pt idx="922">
                  <c:v>97.773611000000002</c:v>
                </c:pt>
                <c:pt idx="923">
                  <c:v>97.786771333333334</c:v>
                </c:pt>
                <c:pt idx="924">
                  <c:v>97.804049000000006</c:v>
                </c:pt>
                <c:pt idx="925">
                  <c:v>97.822953666666649</c:v>
                </c:pt>
                <c:pt idx="926">
                  <c:v>97.841835000000003</c:v>
                </c:pt>
                <c:pt idx="927">
                  <c:v>97.859759666666662</c:v>
                </c:pt>
                <c:pt idx="928">
                  <c:v>97.876193999999998</c:v>
                </c:pt>
                <c:pt idx="929">
                  <c:v>97.890910333333338</c:v>
                </c:pt>
                <c:pt idx="930">
                  <c:v>97.904754333333315</c:v>
                </c:pt>
                <c:pt idx="931">
                  <c:v>97.920370333333338</c:v>
                </c:pt>
                <c:pt idx="932">
                  <c:v>97.940722333333326</c:v>
                </c:pt>
                <c:pt idx="933">
                  <c:v>97.965619333333336</c:v>
                </c:pt>
                <c:pt idx="934">
                  <c:v>97.990306999999987</c:v>
                </c:pt>
                <c:pt idx="935">
                  <c:v>98.009079666666665</c:v>
                </c:pt>
                <c:pt idx="936">
                  <c:v>98.020443333333333</c:v>
                </c:pt>
                <c:pt idx="937">
                  <c:v>98.027592000000013</c:v>
                </c:pt>
                <c:pt idx="938">
                  <c:v>98.03403666666668</c:v>
                </c:pt>
                <c:pt idx="939">
                  <c:v>98.040524333333337</c:v>
                </c:pt>
                <c:pt idx="940">
                  <c:v>98.046460333333314</c:v>
                </c:pt>
                <c:pt idx="941">
                  <c:v>98.052491666666654</c:v>
                </c:pt>
                <c:pt idx="942">
                  <c:v>98.060511333333338</c:v>
                </c:pt>
                <c:pt idx="943">
                  <c:v>98.071996666666664</c:v>
                </c:pt>
                <c:pt idx="944">
                  <c:v>98.087326333333337</c:v>
                </c:pt>
                <c:pt idx="945">
                  <c:v>98.105835666666678</c:v>
                </c:pt>
                <c:pt idx="946">
                  <c:v>98.125414666666686</c:v>
                </c:pt>
                <c:pt idx="947">
                  <c:v>98.142777000000009</c:v>
                </c:pt>
                <c:pt idx="948">
                  <c:v>98.155535666666665</c:v>
                </c:pt>
                <c:pt idx="949">
                  <c:v>98.163765666666663</c:v>
                </c:pt>
                <c:pt idx="950">
                  <c:v>98.168481333333332</c:v>
                </c:pt>
                <c:pt idx="951">
                  <c:v>98.169197333333329</c:v>
                </c:pt>
                <c:pt idx="952">
                  <c:v>98.16470733333334</c:v>
                </c:pt>
                <c:pt idx="953">
                  <c:v>98.156256999999997</c:v>
                </c:pt>
                <c:pt idx="954">
                  <c:v>98.148122999999998</c:v>
                </c:pt>
                <c:pt idx="955">
                  <c:v>98.144531333333319</c:v>
                </c:pt>
                <c:pt idx="956">
                  <c:v>98.147099333333315</c:v>
                </c:pt>
                <c:pt idx="957">
                  <c:v>98.155305333333331</c:v>
                </c:pt>
                <c:pt idx="958">
                  <c:v>98.167705999999995</c:v>
                </c:pt>
                <c:pt idx="959">
                  <c:v>98.181838000000013</c:v>
                </c:pt>
                <c:pt idx="960">
                  <c:v>98.194392666666658</c:v>
                </c:pt>
                <c:pt idx="961">
                  <c:v>98.203235666666671</c:v>
                </c:pt>
                <c:pt idx="962">
                  <c:v>98.209144999999992</c:v>
                </c:pt>
                <c:pt idx="963">
                  <c:v>98.214752666666655</c:v>
                </c:pt>
                <c:pt idx="964">
                  <c:v>98.22192866666667</c:v>
                </c:pt>
                <c:pt idx="965">
                  <c:v>98.230726666666669</c:v>
                </c:pt>
                <c:pt idx="966">
                  <c:v>98.240412000000006</c:v>
                </c:pt>
                <c:pt idx="967">
                  <c:v>98.25028166666668</c:v>
                </c:pt>
                <c:pt idx="968">
                  <c:v>98.258934000000011</c:v>
                </c:pt>
                <c:pt idx="969">
                  <c:v>98.263420999999994</c:v>
                </c:pt>
                <c:pt idx="970">
                  <c:v>98.260348000000008</c:v>
                </c:pt>
                <c:pt idx="971">
                  <c:v>98.248644999999996</c:v>
                </c:pt>
                <c:pt idx="972">
                  <c:v>98.231230333333329</c:v>
                </c:pt>
                <c:pt idx="973">
                  <c:v>98.213494333333344</c:v>
                </c:pt>
                <c:pt idx="974">
                  <c:v>98.199623666666653</c:v>
                </c:pt>
                <c:pt idx="975">
                  <c:v>98.190399666666664</c:v>
                </c:pt>
                <c:pt idx="976">
                  <c:v>98.184837000000002</c:v>
                </c:pt>
                <c:pt idx="977">
                  <c:v>98.183146000000008</c:v>
                </c:pt>
                <c:pt idx="978">
                  <c:v>98.186707666666663</c:v>
                </c:pt>
                <c:pt idx="979">
                  <c:v>98.195545999999993</c:v>
                </c:pt>
                <c:pt idx="980">
                  <c:v>98.207710666666671</c:v>
                </c:pt>
                <c:pt idx="981">
                  <c:v>98.221728666666664</c:v>
                </c:pt>
                <c:pt idx="982">
                  <c:v>98.238324333333324</c:v>
                </c:pt>
                <c:pt idx="983">
                  <c:v>98.258852333333337</c:v>
                </c:pt>
                <c:pt idx="984">
                  <c:v>98.28280766666667</c:v>
                </c:pt>
                <c:pt idx="985">
                  <c:v>98.307525666666663</c:v>
                </c:pt>
                <c:pt idx="986">
                  <c:v>98.329639333333333</c:v>
                </c:pt>
                <c:pt idx="987">
                  <c:v>98.34648966666667</c:v>
                </c:pt>
                <c:pt idx="988">
                  <c:v>98.357321666666678</c:v>
                </c:pt>
                <c:pt idx="989">
                  <c:v>98.364116666666675</c:v>
                </c:pt>
                <c:pt idx="990">
                  <c:v>98.370510666666675</c:v>
                </c:pt>
                <c:pt idx="991">
                  <c:v>98.378750666666676</c:v>
                </c:pt>
                <c:pt idx="992">
                  <c:v>98.387948333333341</c:v>
                </c:pt>
                <c:pt idx="993">
                  <c:v>98.395929333333342</c:v>
                </c:pt>
                <c:pt idx="994">
                  <c:v>98.402360999999999</c:v>
                </c:pt>
                <c:pt idx="995">
                  <c:v>98.409122666666676</c:v>
                </c:pt>
                <c:pt idx="996">
                  <c:v>98.417462333333333</c:v>
                </c:pt>
                <c:pt idx="997">
                  <c:v>98.425548666666671</c:v>
                </c:pt>
                <c:pt idx="998">
                  <c:v>98.429536333333331</c:v>
                </c:pt>
                <c:pt idx="999">
                  <c:v>98.427272333333335</c:v>
                </c:pt>
                <c:pt idx="1000">
                  <c:v>98.421042666666665</c:v>
                </c:pt>
                <c:pt idx="1001">
                  <c:v>98.416564999999991</c:v>
                </c:pt>
                <c:pt idx="1002">
                  <c:v>98.418857333333335</c:v>
                </c:pt>
                <c:pt idx="1003">
                  <c:v>98.428696000000002</c:v>
                </c:pt>
                <c:pt idx="1004">
                  <c:v>98.442886000000001</c:v>
                </c:pt>
                <c:pt idx="1005">
                  <c:v>98.457412333333323</c:v>
                </c:pt>
                <c:pt idx="1006">
                  <c:v>98.469646666666677</c:v>
                </c:pt>
                <c:pt idx="1007">
                  <c:v>98.477726000000004</c:v>
                </c:pt>
                <c:pt idx="1008">
                  <c:v>98.47913033333333</c:v>
                </c:pt>
                <c:pt idx="1009">
                  <c:v>98.470965666666658</c:v>
                </c:pt>
                <c:pt idx="1010">
                  <c:v>98.451844333333327</c:v>
                </c:pt>
                <c:pt idx="1011">
                  <c:v>98.423711666666648</c:v>
                </c:pt>
                <c:pt idx="1012">
                  <c:v>98.392283666666671</c:v>
                </c:pt>
                <c:pt idx="1013">
                  <c:v>98.365258999999995</c:v>
                </c:pt>
                <c:pt idx="1014">
                  <c:v>98.348360999999997</c:v>
                </c:pt>
                <c:pt idx="1015">
                  <c:v>98.341579333333343</c:v>
                </c:pt>
                <c:pt idx="1016">
                  <c:v>98.339125333333342</c:v>
                </c:pt>
                <c:pt idx="1017">
                  <c:v>98.333730333333335</c:v>
                </c:pt>
                <c:pt idx="1018">
                  <c:v>98.32171000000001</c:v>
                </c:pt>
                <c:pt idx="1019">
                  <c:v>98.304816333333335</c:v>
                </c:pt>
                <c:pt idx="1020">
                  <c:v>98.288339000000008</c:v>
                </c:pt>
                <c:pt idx="1021">
                  <c:v>98.277648999999997</c:v>
                </c:pt>
                <c:pt idx="1022">
                  <c:v>98.275278999999998</c:v>
                </c:pt>
                <c:pt idx="1023">
                  <c:v>98.279568666666663</c:v>
                </c:pt>
                <c:pt idx="1024">
                  <c:v>98.285530999999992</c:v>
                </c:pt>
                <c:pt idx="1025">
                  <c:v>98.28774833333334</c:v>
                </c:pt>
                <c:pt idx="1026">
                  <c:v>98.283632333333344</c:v>
                </c:pt>
                <c:pt idx="1027">
                  <c:v>98.274788999999998</c:v>
                </c:pt>
                <c:pt idx="1028">
                  <c:v>98.265436333333312</c:v>
                </c:pt>
                <c:pt idx="1029">
                  <c:v>98.258877999999996</c:v>
                </c:pt>
                <c:pt idx="1030">
                  <c:v>98.255021999999997</c:v>
                </c:pt>
                <c:pt idx="1031">
                  <c:v>98.251646000000008</c:v>
                </c:pt>
                <c:pt idx="1032">
                  <c:v>98.248553333333334</c:v>
                </c:pt>
                <c:pt idx="1033">
                  <c:v>98.249748333333329</c:v>
                </c:pt>
                <c:pt idx="1034">
                  <c:v>98.260015666666661</c:v>
                </c:pt>
                <c:pt idx="1035">
                  <c:v>98.279360333333329</c:v>
                </c:pt>
                <c:pt idx="1036">
                  <c:v>98.302363999999997</c:v>
                </c:pt>
                <c:pt idx="1037">
                  <c:v>98.323653999999991</c:v>
                </c:pt>
                <c:pt idx="1038">
                  <c:v>98.342735333333337</c:v>
                </c:pt>
                <c:pt idx="1039">
                  <c:v>98.362475666666668</c:v>
                </c:pt>
                <c:pt idx="1040">
                  <c:v>98.383677666666657</c:v>
                </c:pt>
                <c:pt idx="1041">
                  <c:v>98.402196666666669</c:v>
                </c:pt>
                <c:pt idx="1042">
                  <c:v>98.411075999999994</c:v>
                </c:pt>
                <c:pt idx="1043">
                  <c:v>98.404993000000005</c:v>
                </c:pt>
                <c:pt idx="1044">
                  <c:v>98.383322333333339</c:v>
                </c:pt>
                <c:pt idx="1045">
                  <c:v>98.349712666666662</c:v>
                </c:pt>
                <c:pt idx="1046">
                  <c:v>98.308424333333349</c:v>
                </c:pt>
                <c:pt idx="1047">
                  <c:v>98.260778999999999</c:v>
                </c:pt>
                <c:pt idx="1048">
                  <c:v>98.206061333333324</c:v>
                </c:pt>
                <c:pt idx="1049">
                  <c:v>98.146488333333352</c:v>
                </c:pt>
                <c:pt idx="1050">
                  <c:v>98.090014999999994</c:v>
                </c:pt>
                <c:pt idx="1051">
                  <c:v>98.046171666666666</c:v>
                </c:pt>
                <c:pt idx="1052">
                  <c:v>98.018551666666667</c:v>
                </c:pt>
                <c:pt idx="1053">
                  <c:v>98.001872333333324</c:v>
                </c:pt>
                <c:pt idx="1054">
                  <c:v>97.986209999999986</c:v>
                </c:pt>
                <c:pt idx="1055">
                  <c:v>97.963721666666672</c:v>
                </c:pt>
                <c:pt idx="1056">
                  <c:v>97.932526333333328</c:v>
                </c:pt>
                <c:pt idx="1057">
                  <c:v>97.896402000000009</c:v>
                </c:pt>
                <c:pt idx="1058">
                  <c:v>97.861431999999994</c:v>
                </c:pt>
                <c:pt idx="1059">
                  <c:v>97.831509666666662</c:v>
                </c:pt>
                <c:pt idx="1060">
                  <c:v>97.805916000000011</c:v>
                </c:pt>
                <c:pt idx="1061">
                  <c:v>97.781585666666672</c:v>
                </c:pt>
                <c:pt idx="1062">
                  <c:v>97.758272666666656</c:v>
                </c:pt>
                <c:pt idx="1063">
                  <c:v>97.740687666666659</c:v>
                </c:pt>
                <c:pt idx="1064">
                  <c:v>97.734508333333338</c:v>
                </c:pt>
                <c:pt idx="1065">
                  <c:v>97.740408666666667</c:v>
                </c:pt>
                <c:pt idx="1066">
                  <c:v>97.752897666666669</c:v>
                </c:pt>
                <c:pt idx="1067">
                  <c:v>97.765226333333331</c:v>
                </c:pt>
                <c:pt idx="1068">
                  <c:v>97.774602666666667</c:v>
                </c:pt>
                <c:pt idx="1069">
                  <c:v>97.78179733333333</c:v>
                </c:pt>
                <c:pt idx="1070">
                  <c:v>97.786325333333323</c:v>
                </c:pt>
                <c:pt idx="1071">
                  <c:v>97.783791000000008</c:v>
                </c:pt>
                <c:pt idx="1072">
                  <c:v>97.768693333333331</c:v>
                </c:pt>
                <c:pt idx="1073">
                  <c:v>97.738537666666673</c:v>
                </c:pt>
                <c:pt idx="1074">
                  <c:v>97.693606999999986</c:v>
                </c:pt>
                <c:pt idx="1075">
                  <c:v>97.633767333333324</c:v>
                </c:pt>
                <c:pt idx="1076">
                  <c:v>97.558444333333341</c:v>
                </c:pt>
                <c:pt idx="1077">
                  <c:v>97.470879666666676</c:v>
                </c:pt>
                <c:pt idx="1078">
                  <c:v>97.380455999999995</c:v>
                </c:pt>
                <c:pt idx="1079">
                  <c:v>97.298776666666683</c:v>
                </c:pt>
                <c:pt idx="1080">
                  <c:v>97.233698333333336</c:v>
                </c:pt>
                <c:pt idx="1081">
                  <c:v>97.187643333333327</c:v>
                </c:pt>
                <c:pt idx="1082">
                  <c:v>97.159542666666653</c:v>
                </c:pt>
                <c:pt idx="1083">
                  <c:v>97.145856999999992</c:v>
                </c:pt>
                <c:pt idx="1084">
                  <c:v>97.140300000000011</c:v>
                </c:pt>
                <c:pt idx="1085">
                  <c:v>97.135795333333348</c:v>
                </c:pt>
                <c:pt idx="1086">
                  <c:v>97.128486999999993</c:v>
                </c:pt>
                <c:pt idx="1087">
                  <c:v>97.118802000000002</c:v>
                </c:pt>
                <c:pt idx="1088">
                  <c:v>97.107848333333337</c:v>
                </c:pt>
                <c:pt idx="1089">
                  <c:v>97.093808333333342</c:v>
                </c:pt>
                <c:pt idx="1090">
                  <c:v>97.073040999999989</c:v>
                </c:pt>
                <c:pt idx="1091">
                  <c:v>97.044026333333321</c:v>
                </c:pt>
                <c:pt idx="1092">
                  <c:v>97.008679999999984</c:v>
                </c:pt>
                <c:pt idx="1093">
                  <c:v>96.969786999999997</c:v>
                </c:pt>
                <c:pt idx="1094">
                  <c:v>96.928752333333321</c:v>
                </c:pt>
                <c:pt idx="1095">
                  <c:v>96.886701000000016</c:v>
                </c:pt>
                <c:pt idx="1096">
                  <c:v>96.846646000000007</c:v>
                </c:pt>
                <c:pt idx="1097">
                  <c:v>96.81263766666666</c:v>
                </c:pt>
                <c:pt idx="1098">
                  <c:v>96.786377666666681</c:v>
                </c:pt>
                <c:pt idx="1099">
                  <c:v>96.765754333333334</c:v>
                </c:pt>
                <c:pt idx="1100">
                  <c:v>96.747371000000001</c:v>
                </c:pt>
                <c:pt idx="1101">
                  <c:v>96.729608333333317</c:v>
                </c:pt>
                <c:pt idx="1102">
                  <c:v>96.712677999999997</c:v>
                </c:pt>
                <c:pt idx="1103">
                  <c:v>96.696915999999987</c:v>
                </c:pt>
                <c:pt idx="1104">
                  <c:v>96.682956000000004</c:v>
                </c:pt>
                <c:pt idx="1105">
                  <c:v>96.673158333333333</c:v>
                </c:pt>
                <c:pt idx="1106">
                  <c:v>96.670742333333351</c:v>
                </c:pt>
                <c:pt idx="1107">
                  <c:v>96.676756000000012</c:v>
                </c:pt>
                <c:pt idx="1108">
                  <c:v>96.689172666666664</c:v>
                </c:pt>
                <c:pt idx="1109">
                  <c:v>96.705366333333316</c:v>
                </c:pt>
                <c:pt idx="1110">
                  <c:v>96.724078000000006</c:v>
                </c:pt>
                <c:pt idx="1111">
                  <c:v>96.744503333333341</c:v>
                </c:pt>
                <c:pt idx="1112">
                  <c:v>96.765381333333337</c:v>
                </c:pt>
                <c:pt idx="1113">
                  <c:v>96.786460333333324</c:v>
                </c:pt>
                <c:pt idx="1114">
                  <c:v>96.809474000000009</c:v>
                </c:pt>
                <c:pt idx="1115">
                  <c:v>96.835827999999992</c:v>
                </c:pt>
                <c:pt idx="1116">
                  <c:v>96.863843333333321</c:v>
                </c:pt>
                <c:pt idx="1117">
                  <c:v>96.88968766666666</c:v>
                </c:pt>
                <c:pt idx="1118">
                  <c:v>96.910496000000009</c:v>
                </c:pt>
                <c:pt idx="1119">
                  <c:v>96.925389333333328</c:v>
                </c:pt>
                <c:pt idx="1120">
                  <c:v>96.93441966666667</c:v>
                </c:pt>
                <c:pt idx="1121">
                  <c:v>96.938821333333337</c:v>
                </c:pt>
                <c:pt idx="1122">
                  <c:v>96.94232066666666</c:v>
                </c:pt>
                <c:pt idx="1123">
                  <c:v>96.949808000000004</c:v>
                </c:pt>
                <c:pt idx="1124">
                  <c:v>96.963252333333344</c:v>
                </c:pt>
                <c:pt idx="1125">
                  <c:v>96.979559333333327</c:v>
                </c:pt>
                <c:pt idx="1126">
                  <c:v>96.99304166666667</c:v>
                </c:pt>
                <c:pt idx="1127">
                  <c:v>96.999826999999996</c:v>
                </c:pt>
                <c:pt idx="1128">
                  <c:v>97.00033466666666</c:v>
                </c:pt>
                <c:pt idx="1129">
                  <c:v>96.999188333333336</c:v>
                </c:pt>
                <c:pt idx="1130">
                  <c:v>97.003182333333328</c:v>
                </c:pt>
                <c:pt idx="1131">
                  <c:v>97.017608333333328</c:v>
                </c:pt>
                <c:pt idx="1132">
                  <c:v>97.042910333333339</c:v>
                </c:pt>
                <c:pt idx="1133">
                  <c:v>97.074977333333337</c:v>
                </c:pt>
                <c:pt idx="1134">
                  <c:v>97.109242999999992</c:v>
                </c:pt>
                <c:pt idx="1135">
                  <c:v>97.144175666666669</c:v>
                </c:pt>
                <c:pt idx="1136">
                  <c:v>97.180575333333351</c:v>
                </c:pt>
                <c:pt idx="1137">
                  <c:v>97.218716333333347</c:v>
                </c:pt>
                <c:pt idx="1138">
                  <c:v>97.257366666666655</c:v>
                </c:pt>
                <c:pt idx="1139">
                  <c:v>97.295057999999997</c:v>
                </c:pt>
                <c:pt idx="1140">
                  <c:v>97.331028666666668</c:v>
                </c:pt>
                <c:pt idx="1141">
                  <c:v>97.364979000000005</c:v>
                </c:pt>
                <c:pt idx="1142">
                  <c:v>97.39707566666668</c:v>
                </c:pt>
                <c:pt idx="1143">
                  <c:v>97.42851233333333</c:v>
                </c:pt>
                <c:pt idx="1144">
                  <c:v>97.46124300000001</c:v>
                </c:pt>
                <c:pt idx="1145">
                  <c:v>97.496641666666662</c:v>
                </c:pt>
                <c:pt idx="1146">
                  <c:v>97.534627666666665</c:v>
                </c:pt>
                <c:pt idx="1147">
                  <c:v>97.574202999999997</c:v>
                </c:pt>
                <c:pt idx="1148">
                  <c:v>97.614541999999986</c:v>
                </c:pt>
                <c:pt idx="1149">
                  <c:v>97.655634000000006</c:v>
                </c:pt>
                <c:pt idx="1150">
                  <c:v>97.698360666666659</c:v>
                </c:pt>
                <c:pt idx="1151">
                  <c:v>97.743951999999993</c:v>
                </c:pt>
                <c:pt idx="1152">
                  <c:v>97.792512999999985</c:v>
                </c:pt>
                <c:pt idx="1153">
                  <c:v>97.841507333333325</c:v>
                </c:pt>
                <c:pt idx="1154">
                  <c:v>97.886256333333336</c:v>
                </c:pt>
                <c:pt idx="1155">
                  <c:v>97.922924000000009</c:v>
                </c:pt>
                <c:pt idx="1156">
                  <c:v>97.951441000000003</c:v>
                </c:pt>
                <c:pt idx="1157">
                  <c:v>97.975346999999999</c:v>
                </c:pt>
                <c:pt idx="1158">
                  <c:v>97.998793666666685</c:v>
                </c:pt>
                <c:pt idx="1159">
                  <c:v>98.023705666666672</c:v>
                </c:pt>
                <c:pt idx="1160">
                  <c:v>98.049256666666665</c:v>
                </c:pt>
                <c:pt idx="1161">
                  <c:v>98.073262999999997</c:v>
                </c:pt>
                <c:pt idx="1162">
                  <c:v>98.093924000000001</c:v>
                </c:pt>
                <c:pt idx="1163">
                  <c:v>98.110861</c:v>
                </c:pt>
                <c:pt idx="1164">
                  <c:v>98.12513766666666</c:v>
                </c:pt>
                <c:pt idx="1165">
                  <c:v>98.138458666666665</c:v>
                </c:pt>
                <c:pt idx="1166">
                  <c:v>98.152343999999985</c:v>
                </c:pt>
                <c:pt idx="1167">
                  <c:v>98.167974000000001</c:v>
                </c:pt>
                <c:pt idx="1168">
                  <c:v>98.186377666666658</c:v>
                </c:pt>
                <c:pt idx="1169">
                  <c:v>98.208183333333338</c:v>
                </c:pt>
                <c:pt idx="1170">
                  <c:v>98.233029999999999</c:v>
                </c:pt>
                <c:pt idx="1171">
                  <c:v>98.259463666666662</c:v>
                </c:pt>
                <c:pt idx="1172">
                  <c:v>98.285473333333343</c:v>
                </c:pt>
                <c:pt idx="1173">
                  <c:v>98.309233333333324</c:v>
                </c:pt>
                <c:pt idx="1174">
                  <c:v>98.330144000000004</c:v>
                </c:pt>
                <c:pt idx="1175">
                  <c:v>98.35001166666666</c:v>
                </c:pt>
                <c:pt idx="1176">
                  <c:v>98.372655000000009</c:v>
                </c:pt>
                <c:pt idx="1177">
                  <c:v>98.400731999999991</c:v>
                </c:pt>
                <c:pt idx="1178">
                  <c:v>98.432569666666666</c:v>
                </c:pt>
                <c:pt idx="1179">
                  <c:v>98.463384666666641</c:v>
                </c:pt>
                <c:pt idx="1180">
                  <c:v>98.490373666666684</c:v>
                </c:pt>
                <c:pt idx="1181">
                  <c:v>98.515393333333336</c:v>
                </c:pt>
                <c:pt idx="1182">
                  <c:v>98.541654999999992</c:v>
                </c:pt>
                <c:pt idx="1183">
                  <c:v>98.568965666666656</c:v>
                </c:pt>
                <c:pt idx="1184">
                  <c:v>98.59387599999998</c:v>
                </c:pt>
                <c:pt idx="1185">
                  <c:v>98.614041666666665</c:v>
                </c:pt>
                <c:pt idx="1186">
                  <c:v>98.630791666666667</c:v>
                </c:pt>
                <c:pt idx="1187">
                  <c:v>98.647461666666672</c:v>
                </c:pt>
                <c:pt idx="1188">
                  <c:v>98.666519666666659</c:v>
                </c:pt>
                <c:pt idx="1189">
                  <c:v>98.688311666666664</c:v>
                </c:pt>
                <c:pt idx="1190">
                  <c:v>98.710988666666665</c:v>
                </c:pt>
                <c:pt idx="1191">
                  <c:v>98.731205333333335</c:v>
                </c:pt>
                <c:pt idx="1192">
                  <c:v>98.746423000000007</c:v>
                </c:pt>
                <c:pt idx="1193">
                  <c:v>98.757567333333327</c:v>
                </c:pt>
                <c:pt idx="1194">
                  <c:v>98.768556999999987</c:v>
                </c:pt>
                <c:pt idx="1195">
                  <c:v>98.782307333333335</c:v>
                </c:pt>
                <c:pt idx="1196">
                  <c:v>98.797756000000007</c:v>
                </c:pt>
                <c:pt idx="1197">
                  <c:v>98.811468999999988</c:v>
                </c:pt>
                <c:pt idx="1198">
                  <c:v>98.821403999999987</c:v>
                </c:pt>
                <c:pt idx="1199">
                  <c:v>98.828195666666673</c:v>
                </c:pt>
                <c:pt idx="1200">
                  <c:v>98.833498666666671</c:v>
                </c:pt>
                <c:pt idx="1201">
                  <c:v>98.83838466666667</c:v>
                </c:pt>
                <c:pt idx="1202">
                  <c:v>98.843270333333336</c:v>
                </c:pt>
                <c:pt idx="1203">
                  <c:v>98.84815633333335</c:v>
                </c:pt>
                <c:pt idx="1204">
                  <c:v>98.852610333333317</c:v>
                </c:pt>
                <c:pt idx="1205">
                  <c:v>98.85631433333333</c:v>
                </c:pt>
                <c:pt idx="1206">
                  <c:v>98.85987733333333</c:v>
                </c:pt>
                <c:pt idx="1207">
                  <c:v>98.864334333333332</c:v>
                </c:pt>
                <c:pt idx="1208">
                  <c:v>98.869587333333342</c:v>
                </c:pt>
                <c:pt idx="1209">
                  <c:v>98.87424</c:v>
                </c:pt>
                <c:pt idx="1210">
                  <c:v>98.877652333333344</c:v>
                </c:pt>
                <c:pt idx="1211">
                  <c:v>98.881306999999993</c:v>
                </c:pt>
                <c:pt idx="1212">
                  <c:v>98.887055666666654</c:v>
                </c:pt>
                <c:pt idx="1213">
                  <c:v>98.894356999999999</c:v>
                </c:pt>
                <c:pt idx="1214">
                  <c:v>98.900613666666672</c:v>
                </c:pt>
                <c:pt idx="1215">
                  <c:v>98.904510666666667</c:v>
                </c:pt>
                <c:pt idx="1216">
                  <c:v>98.90781699999998</c:v>
                </c:pt>
                <c:pt idx="1217">
                  <c:v>98.913031000000004</c:v>
                </c:pt>
                <c:pt idx="1218">
                  <c:v>98.920039333333321</c:v>
                </c:pt>
                <c:pt idx="1219">
                  <c:v>98.926282333333333</c:v>
                </c:pt>
                <c:pt idx="1220">
                  <c:v>98.930010333333328</c:v>
                </c:pt>
                <c:pt idx="1221">
                  <c:v>98.932321666666667</c:v>
                </c:pt>
                <c:pt idx="1222">
                  <c:v>98.935862333333333</c:v>
                </c:pt>
                <c:pt idx="1223">
                  <c:v>98.942399666666674</c:v>
                </c:pt>
                <c:pt idx="1224">
                  <c:v>98.951807333333321</c:v>
                </c:pt>
                <c:pt idx="1225">
                  <c:v>98.962339333333333</c:v>
                </c:pt>
                <c:pt idx="1226">
                  <c:v>98.971251666666674</c:v>
                </c:pt>
                <c:pt idx="1227">
                  <c:v>98.975921666666679</c:v>
                </c:pt>
                <c:pt idx="1228">
                  <c:v>98.975275666666676</c:v>
                </c:pt>
                <c:pt idx="1229">
                  <c:v>98.969984333333329</c:v>
                </c:pt>
                <c:pt idx="1230">
                  <c:v>98.961045666666678</c:v>
                </c:pt>
                <c:pt idx="1231">
                  <c:v>98.948881333333318</c:v>
                </c:pt>
                <c:pt idx="1232">
                  <c:v>98.934339333333313</c:v>
                </c:pt>
                <c:pt idx="1233">
                  <c:v>98.919556999999998</c:v>
                </c:pt>
                <c:pt idx="1234">
                  <c:v>98.906504333333331</c:v>
                </c:pt>
                <c:pt idx="1235">
                  <c:v>98.894918000000004</c:v>
                </c:pt>
                <c:pt idx="1236">
                  <c:v>98.882902333333334</c:v>
                </c:pt>
                <c:pt idx="1237">
                  <c:v>98.869561666666684</c:v>
                </c:pt>
                <c:pt idx="1238">
                  <c:v>98.855999666666662</c:v>
                </c:pt>
                <c:pt idx="1239">
                  <c:v>98.843739999999983</c:v>
                </c:pt>
                <c:pt idx="1240">
                  <c:v>98.833511666666666</c:v>
                </c:pt>
                <c:pt idx="1241">
                  <c:v>98.825959333333344</c:v>
                </c:pt>
                <c:pt idx="1242">
                  <c:v>98.822088333333326</c:v>
                </c:pt>
                <c:pt idx="1243">
                  <c:v>98.82183266666668</c:v>
                </c:pt>
                <c:pt idx="1244">
                  <c:v>98.823103000000003</c:v>
                </c:pt>
                <c:pt idx="1245">
                  <c:v>98.823713666666663</c:v>
                </c:pt>
                <c:pt idx="1246">
                  <c:v>98.824163333333331</c:v>
                </c:pt>
                <c:pt idx="1247">
                  <c:v>98.827428666666663</c:v>
                </c:pt>
                <c:pt idx="1248">
                  <c:v>98.835786333333317</c:v>
                </c:pt>
                <c:pt idx="1249">
                  <c:v>98.848532666666657</c:v>
                </c:pt>
                <c:pt idx="1250">
                  <c:v>98.862896333333325</c:v>
                </c:pt>
                <c:pt idx="1251">
                  <c:v>98.876326333333338</c:v>
                </c:pt>
                <c:pt idx="1252">
                  <c:v>98.887598666666676</c:v>
                </c:pt>
                <c:pt idx="1253">
                  <c:v>98.896591000000001</c:v>
                </c:pt>
                <c:pt idx="1254">
                  <c:v>98.904038999999997</c:v>
                </c:pt>
                <c:pt idx="1255">
                  <c:v>98.911309666666668</c:v>
                </c:pt>
                <c:pt idx="1256">
                  <c:v>98.91922266666667</c:v>
                </c:pt>
                <c:pt idx="1257">
                  <c:v>98.926366666666652</c:v>
                </c:pt>
                <c:pt idx="1258">
                  <c:v>98.929160666666675</c:v>
                </c:pt>
                <c:pt idx="1259">
                  <c:v>98.924809333333329</c:v>
                </c:pt>
                <c:pt idx="1260">
                  <c:v>98.914695333333327</c:v>
                </c:pt>
                <c:pt idx="1261">
                  <c:v>98.904275999999996</c:v>
                </c:pt>
                <c:pt idx="1262">
                  <c:v>98.898905666666678</c:v>
                </c:pt>
                <c:pt idx="1263">
                  <c:v>98.899682333333331</c:v>
                </c:pt>
                <c:pt idx="1264">
                  <c:v>98.903693666666683</c:v>
                </c:pt>
                <c:pt idx="1265">
                  <c:v>98.908183333333341</c:v>
                </c:pt>
                <c:pt idx="1266">
                  <c:v>98.913924333333327</c:v>
                </c:pt>
                <c:pt idx="1267">
                  <c:v>98.924371666666673</c:v>
                </c:pt>
                <c:pt idx="1268">
                  <c:v>98.941850333333335</c:v>
                </c:pt>
                <c:pt idx="1269">
                  <c:v>98.964763000000005</c:v>
                </c:pt>
                <c:pt idx="1270">
                  <c:v>98.988230000000001</c:v>
                </c:pt>
                <c:pt idx="1271">
                  <c:v>99.007373333333319</c:v>
                </c:pt>
                <c:pt idx="1272">
                  <c:v>99.020643000000007</c:v>
                </c:pt>
                <c:pt idx="1273">
                  <c:v>99.030818666666661</c:v>
                </c:pt>
                <c:pt idx="1274">
                  <c:v>99.043130333333309</c:v>
                </c:pt>
                <c:pt idx="1275">
                  <c:v>99.061929333333339</c:v>
                </c:pt>
                <c:pt idx="1276">
                  <c:v>99.088196333333329</c:v>
                </c:pt>
                <c:pt idx="1277">
                  <c:v>99.119320000000002</c:v>
                </c:pt>
                <c:pt idx="1278">
                  <c:v>99.150681666666671</c:v>
                </c:pt>
                <c:pt idx="1279">
                  <c:v>99.177751666666666</c:v>
                </c:pt>
                <c:pt idx="1280">
                  <c:v>99.197892333333314</c:v>
                </c:pt>
                <c:pt idx="1281">
                  <c:v>99.211610999999991</c:v>
                </c:pt>
                <c:pt idx="1282">
                  <c:v>99.222710666666671</c:v>
                </c:pt>
                <c:pt idx="1283">
                  <c:v>99.236331333333339</c:v>
                </c:pt>
                <c:pt idx="1284">
                  <c:v>99.254990666666671</c:v>
                </c:pt>
                <c:pt idx="1285">
                  <c:v>99.275216999999998</c:v>
                </c:pt>
                <c:pt idx="1286">
                  <c:v>99.288273666666669</c:v>
                </c:pt>
                <c:pt idx="1287">
                  <c:v>99.285335999999987</c:v>
                </c:pt>
                <c:pt idx="1288">
                  <c:v>99.263264666666672</c:v>
                </c:pt>
                <c:pt idx="1289">
                  <c:v>99.226367666666661</c:v>
                </c:pt>
                <c:pt idx="1290">
                  <c:v>99.183363666666665</c:v>
                </c:pt>
                <c:pt idx="1291">
                  <c:v>99.142440666666673</c:v>
                </c:pt>
                <c:pt idx="1292">
                  <c:v>99.107586333333344</c:v>
                </c:pt>
                <c:pt idx="1293">
                  <c:v>99.077708666666652</c:v>
                </c:pt>
                <c:pt idx="1294">
                  <c:v>99.048941333333332</c:v>
                </c:pt>
                <c:pt idx="1295">
                  <c:v>99.018699000000012</c:v>
                </c:pt>
                <c:pt idx="1296">
                  <c:v>98.988167333333351</c:v>
                </c:pt>
                <c:pt idx="1297">
                  <c:v>98.960969999999989</c:v>
                </c:pt>
                <c:pt idx="1298">
                  <c:v>98.939914333333334</c:v>
                </c:pt>
                <c:pt idx="1299">
                  <c:v>98.925577666666683</c:v>
                </c:pt>
                <c:pt idx="1300">
                  <c:v>98.917259666666666</c:v>
                </c:pt>
                <c:pt idx="1301">
                  <c:v>98.913540666666677</c:v>
                </c:pt>
                <c:pt idx="1302">
                  <c:v>98.911763000000008</c:v>
                </c:pt>
                <c:pt idx="1303">
                  <c:v>98.908925666666661</c:v>
                </c:pt>
                <c:pt idx="1304">
                  <c:v>98.904466666666679</c:v>
                </c:pt>
                <c:pt idx="1305">
                  <c:v>98.901263666666679</c:v>
                </c:pt>
                <c:pt idx="1306">
                  <c:v>98.90262633333333</c:v>
                </c:pt>
                <c:pt idx="1307">
                  <c:v>98.908876666666671</c:v>
                </c:pt>
                <c:pt idx="1308">
                  <c:v>98.917767666666677</c:v>
                </c:pt>
                <c:pt idx="1309">
                  <c:v>98.927543666666679</c:v>
                </c:pt>
                <c:pt idx="1310">
                  <c:v>98.938385999999994</c:v>
                </c:pt>
                <c:pt idx="1311">
                  <c:v>98.951478666666659</c:v>
                </c:pt>
                <c:pt idx="1312">
                  <c:v>98.968176333333346</c:v>
                </c:pt>
                <c:pt idx="1313">
                  <c:v>98.989962333333324</c:v>
                </c:pt>
                <c:pt idx="1314">
                  <c:v>99.017670666666675</c:v>
                </c:pt>
                <c:pt idx="1315">
                  <c:v>99.05031133333334</c:v>
                </c:pt>
                <c:pt idx="1316">
                  <c:v>99.085617999999997</c:v>
                </c:pt>
                <c:pt idx="1317">
                  <c:v>99.12196466666667</c:v>
                </c:pt>
                <c:pt idx="1318">
                  <c:v>99.158735333333325</c:v>
                </c:pt>
                <c:pt idx="1319">
                  <c:v>99.194430333333344</c:v>
                </c:pt>
                <c:pt idx="1320">
                  <c:v>99.225425666666652</c:v>
                </c:pt>
                <c:pt idx="1321">
                  <c:v>99.24739666666666</c:v>
                </c:pt>
                <c:pt idx="1322">
                  <c:v>99.257725333333326</c:v>
                </c:pt>
                <c:pt idx="1323">
                  <c:v>99.256353999999988</c:v>
                </c:pt>
                <c:pt idx="1324">
                  <c:v>99.245038666666673</c:v>
                </c:pt>
                <c:pt idx="1325">
                  <c:v>99.226564666666675</c:v>
                </c:pt>
                <c:pt idx="1326">
                  <c:v>99.204649666666668</c:v>
                </c:pt>
                <c:pt idx="1327">
                  <c:v>99.183772000000019</c:v>
                </c:pt>
                <c:pt idx="1328">
                  <c:v>99.16799433333334</c:v>
                </c:pt>
                <c:pt idx="1329">
                  <c:v>99.159091333333322</c:v>
                </c:pt>
                <c:pt idx="1330">
                  <c:v>99.155631666666679</c:v>
                </c:pt>
                <c:pt idx="1331">
                  <c:v>99.154381000000001</c:v>
                </c:pt>
                <c:pt idx="1332">
                  <c:v>99.153050000000007</c:v>
                </c:pt>
                <c:pt idx="1333">
                  <c:v>99.151684333333336</c:v>
                </c:pt>
                <c:pt idx="1334">
                  <c:v>99.151694333333339</c:v>
                </c:pt>
                <c:pt idx="1335">
                  <c:v>99.154267666666669</c:v>
                </c:pt>
                <c:pt idx="1336">
                  <c:v>99.159709666666672</c:v>
                </c:pt>
                <c:pt idx="1337">
                  <c:v>99.167139333333338</c:v>
                </c:pt>
                <c:pt idx="1338">
                  <c:v>99.174190666666675</c:v>
                </c:pt>
                <c:pt idx="1339">
                  <c:v>99.178071000000003</c:v>
                </c:pt>
                <c:pt idx="1340">
                  <c:v>99.177910666666662</c:v>
                </c:pt>
                <c:pt idx="1341">
                  <c:v>99.17534933333333</c:v>
                </c:pt>
                <c:pt idx="1342">
                  <c:v>99.172099000000003</c:v>
                </c:pt>
                <c:pt idx="1343">
                  <c:v>99.168154000000001</c:v>
                </c:pt>
                <c:pt idx="1344">
                  <c:v>99.16372033333333</c:v>
                </c:pt>
                <c:pt idx="1345">
                  <c:v>99.161417333333318</c:v>
                </c:pt>
                <c:pt idx="1346">
                  <c:v>99.164040333333332</c:v>
                </c:pt>
                <c:pt idx="1347">
                  <c:v>99.170523666666668</c:v>
                </c:pt>
                <c:pt idx="1348">
                  <c:v>99.176746333333355</c:v>
                </c:pt>
                <c:pt idx="1349">
                  <c:v>99.180632000000003</c:v>
                </c:pt>
                <c:pt idx="1350">
                  <c:v>99.183966333333331</c:v>
                </c:pt>
                <c:pt idx="1351">
                  <c:v>99.188408333333328</c:v>
                </c:pt>
                <c:pt idx="1352">
                  <c:v>99.192387333333329</c:v>
                </c:pt>
                <c:pt idx="1353">
                  <c:v>99.193767999999992</c:v>
                </c:pt>
                <c:pt idx="1354">
                  <c:v>99.193669</c:v>
                </c:pt>
                <c:pt idx="1355">
                  <c:v>99.195160999999999</c:v>
                </c:pt>
                <c:pt idx="1356">
                  <c:v>99.198843666666676</c:v>
                </c:pt>
                <c:pt idx="1357">
                  <c:v>99.201815000000011</c:v>
                </c:pt>
                <c:pt idx="1358">
                  <c:v>99.201167666666663</c:v>
                </c:pt>
                <c:pt idx="1359">
                  <c:v>99.197298333333336</c:v>
                </c:pt>
                <c:pt idx="1360">
                  <c:v>99.193756666666673</c:v>
                </c:pt>
                <c:pt idx="1361">
                  <c:v>99.194630666666669</c:v>
                </c:pt>
                <c:pt idx="1362">
                  <c:v>99.201757666666666</c:v>
                </c:pt>
                <c:pt idx="1363">
                  <c:v>99.213217</c:v>
                </c:pt>
                <c:pt idx="1364">
                  <c:v>99.224330999999992</c:v>
                </c:pt>
                <c:pt idx="1365">
                  <c:v>99.230995000000007</c:v>
                </c:pt>
                <c:pt idx="1366">
                  <c:v>99.232754666666665</c:v>
                </c:pt>
                <c:pt idx="1367">
                  <c:v>99.233049666666659</c:v>
                </c:pt>
                <c:pt idx="1368">
                  <c:v>99.236754000000005</c:v>
                </c:pt>
                <c:pt idx="1369">
                  <c:v>99.246998333333337</c:v>
                </c:pt>
                <c:pt idx="1370">
                  <c:v>99.262899000000004</c:v>
                </c:pt>
                <c:pt idx="1371">
                  <c:v>99.279553000000007</c:v>
                </c:pt>
                <c:pt idx="1372">
                  <c:v>99.291294999999991</c:v>
                </c:pt>
                <c:pt idx="1373">
                  <c:v>99.296396333333334</c:v>
                </c:pt>
                <c:pt idx="1374">
                  <c:v>99.298520333333329</c:v>
                </c:pt>
                <c:pt idx="1375">
                  <c:v>99.302804999999992</c:v>
                </c:pt>
                <c:pt idx="1376">
                  <c:v>99.310697000000005</c:v>
                </c:pt>
                <c:pt idx="1377">
                  <c:v>99.319300666666663</c:v>
                </c:pt>
                <c:pt idx="1378">
                  <c:v>99.325645333333341</c:v>
                </c:pt>
                <c:pt idx="1379">
                  <c:v>99.330728999999977</c:v>
                </c:pt>
                <c:pt idx="1380">
                  <c:v>99.338993666666667</c:v>
                </c:pt>
                <c:pt idx="1381">
                  <c:v>99.354142666666675</c:v>
                </c:pt>
                <c:pt idx="1382">
                  <c:v>99.375878</c:v>
                </c:pt>
                <c:pt idx="1383">
                  <c:v>99.401027999999997</c:v>
                </c:pt>
                <c:pt idx="1384">
                  <c:v>99.42780733333332</c:v>
                </c:pt>
                <c:pt idx="1385">
                  <c:v>99.458095</c:v>
                </c:pt>
                <c:pt idx="1386">
                  <c:v>99.494688666666661</c:v>
                </c:pt>
                <c:pt idx="1387">
                  <c:v>99.536993333333328</c:v>
                </c:pt>
                <c:pt idx="1388">
                  <c:v>99.580924333333328</c:v>
                </c:pt>
                <c:pt idx="1389">
                  <c:v>99.622985333333347</c:v>
                </c:pt>
                <c:pt idx="1390">
                  <c:v>99.662803333333329</c:v>
                </c:pt>
                <c:pt idx="1391">
                  <c:v>99.701460999999995</c:v>
                </c:pt>
                <c:pt idx="1392">
                  <c:v>99.739497333333318</c:v>
                </c:pt>
                <c:pt idx="1393">
                  <c:v>99.777672999999993</c:v>
                </c:pt>
                <c:pt idx="1394">
                  <c:v>99.817807000000002</c:v>
                </c:pt>
                <c:pt idx="1395">
                  <c:v>99.860819666666657</c:v>
                </c:pt>
                <c:pt idx="1396">
                  <c:v>99.904604666666671</c:v>
                </c:pt>
                <c:pt idx="1397">
                  <c:v>99.945199666666667</c:v>
                </c:pt>
                <c:pt idx="1398">
                  <c:v>99.979132000000007</c:v>
                </c:pt>
                <c:pt idx="1399">
                  <c:v>100.00303633333333</c:v>
                </c:pt>
                <c:pt idx="1400">
                  <c:v>100.01218833333333</c:v>
                </c:pt>
                <c:pt idx="1401">
                  <c:v>100.00265666666667</c:v>
                </c:pt>
                <c:pt idx="1402">
                  <c:v>99.976003999999989</c:v>
                </c:pt>
                <c:pt idx="1403">
                  <c:v>99.939790000000002</c:v>
                </c:pt>
                <c:pt idx="1404">
                  <c:v>99.901341333333335</c:v>
                </c:pt>
                <c:pt idx="1405">
                  <c:v>99.86131966666666</c:v>
                </c:pt>
                <c:pt idx="1406">
                  <c:v>99.814755999999988</c:v>
                </c:pt>
                <c:pt idx="1407">
                  <c:v>99.758505666666665</c:v>
                </c:pt>
                <c:pt idx="1408">
                  <c:v>99.696614333333329</c:v>
                </c:pt>
                <c:pt idx="1409">
                  <c:v>99.637608999999998</c:v>
                </c:pt>
                <c:pt idx="1410">
                  <c:v>99.586827333333346</c:v>
                </c:pt>
                <c:pt idx="1411">
                  <c:v>99.542316333333318</c:v>
                </c:pt>
                <c:pt idx="1412">
                  <c:v>99.498962666666671</c:v>
                </c:pt>
                <c:pt idx="1413">
                  <c:v>99.456327333333334</c:v>
                </c:pt>
                <c:pt idx="1414">
                  <c:v>99.421348000000009</c:v>
                </c:pt>
                <c:pt idx="1415">
                  <c:v>99.402933000000004</c:v>
                </c:pt>
                <c:pt idx="1416">
                  <c:v>99.404751666666655</c:v>
                </c:pt>
                <c:pt idx="1417">
                  <c:v>99.423652000000004</c:v>
                </c:pt>
                <c:pt idx="1418">
                  <c:v>99.453436000000011</c:v>
                </c:pt>
                <c:pt idx="1419">
                  <c:v>99.488198000000011</c:v>
                </c:pt>
                <c:pt idx="1420">
                  <c:v>99.522543999999996</c:v>
                </c:pt>
                <c:pt idx="1421">
                  <c:v>99.551315000000002</c:v>
                </c:pt>
                <c:pt idx="1422">
                  <c:v>99.571330666666654</c:v>
                </c:pt>
                <c:pt idx="1423">
                  <c:v>99.583775000000003</c:v>
                </c:pt>
                <c:pt idx="1424">
                  <c:v>99.594126666666668</c:v>
                </c:pt>
                <c:pt idx="1425">
                  <c:v>99.608761333333334</c:v>
                </c:pt>
                <c:pt idx="1426">
                  <c:v>99.630623999999997</c:v>
                </c:pt>
                <c:pt idx="1427">
                  <c:v>99.657628000000003</c:v>
                </c:pt>
                <c:pt idx="1428">
                  <c:v>99.685400666666666</c:v>
                </c:pt>
                <c:pt idx="1429">
                  <c:v>99.711845999999994</c:v>
                </c:pt>
                <c:pt idx="1430">
                  <c:v>99.73890466666667</c:v>
                </c:pt>
                <c:pt idx="1431">
                  <c:v>99.769857999999999</c:v>
                </c:pt>
                <c:pt idx="1432">
                  <c:v>99.805247999999992</c:v>
                </c:pt>
                <c:pt idx="1433">
                  <c:v>99.841386666666665</c:v>
                </c:pt>
                <c:pt idx="1434">
                  <c:v>99.87236466666667</c:v>
                </c:pt>
                <c:pt idx="1435">
                  <c:v>99.893847333333326</c:v>
                </c:pt>
                <c:pt idx="1436">
                  <c:v>99.906286333333313</c:v>
                </c:pt>
                <c:pt idx="1437">
                  <c:v>99.915037666666663</c:v>
                </c:pt>
                <c:pt idx="1438">
                  <c:v>99.926217333333327</c:v>
                </c:pt>
                <c:pt idx="1439">
                  <c:v>99.941090999999986</c:v>
                </c:pt>
                <c:pt idx="1440">
                  <c:v>99.954542000000004</c:v>
                </c:pt>
                <c:pt idx="1441">
                  <c:v>99.959519999999998</c:v>
                </c:pt>
                <c:pt idx="1442">
                  <c:v>99.952624333333333</c:v>
                </c:pt>
                <c:pt idx="1443">
                  <c:v>99.935164666666651</c:v>
                </c:pt>
                <c:pt idx="1444">
                  <c:v>99.91014366666667</c:v>
                </c:pt>
                <c:pt idx="1445">
                  <c:v>99.879850666666655</c:v>
                </c:pt>
                <c:pt idx="1446">
                  <c:v>99.846218000000007</c:v>
                </c:pt>
                <c:pt idx="1447">
                  <c:v>99.811919333333336</c:v>
                </c:pt>
                <c:pt idx="1448">
                  <c:v>99.780208666666667</c:v>
                </c:pt>
                <c:pt idx="1449">
                  <c:v>99.753729000000007</c:v>
                </c:pt>
                <c:pt idx="1450">
                  <c:v>99.733126333333345</c:v>
                </c:pt>
                <c:pt idx="1451">
                  <c:v>99.71647333333334</c:v>
                </c:pt>
                <c:pt idx="1452">
                  <c:v>99.701093999999998</c:v>
                </c:pt>
                <c:pt idx="1453">
                  <c:v>99.687254999999993</c:v>
                </c:pt>
                <c:pt idx="1454">
                  <c:v>99.679219666666654</c:v>
                </c:pt>
                <c:pt idx="1455">
                  <c:v>99.680613666666659</c:v>
                </c:pt>
                <c:pt idx="1456">
                  <c:v>99.688901666666652</c:v>
                </c:pt>
                <c:pt idx="1457">
                  <c:v>99.696743333333345</c:v>
                </c:pt>
                <c:pt idx="1458">
                  <c:v>99.699579333333347</c:v>
                </c:pt>
                <c:pt idx="1459">
                  <c:v>99.700120000000013</c:v>
                </c:pt>
                <c:pt idx="1460">
                  <c:v>99.704434999999989</c:v>
                </c:pt>
                <c:pt idx="1461">
                  <c:v>99.715350000000001</c:v>
                </c:pt>
                <c:pt idx="1462">
                  <c:v>99.731022999999993</c:v>
                </c:pt>
                <c:pt idx="1463">
                  <c:v>99.748310333333336</c:v>
                </c:pt>
                <c:pt idx="1464">
                  <c:v>99.765168000000003</c:v>
                </c:pt>
                <c:pt idx="1465">
                  <c:v>99.780261666666661</c:v>
                </c:pt>
                <c:pt idx="1466">
                  <c:v>99.792738</c:v>
                </c:pt>
                <c:pt idx="1467">
                  <c:v>99.803430000000006</c:v>
                </c:pt>
                <c:pt idx="1468">
                  <c:v>99.815036666666671</c:v>
                </c:pt>
                <c:pt idx="1469">
                  <c:v>99.829828666666671</c:v>
                </c:pt>
                <c:pt idx="1470">
                  <c:v>99.847023333333325</c:v>
                </c:pt>
                <c:pt idx="1471">
                  <c:v>99.862442666666666</c:v>
                </c:pt>
                <c:pt idx="1472">
                  <c:v>99.870734666666678</c:v>
                </c:pt>
                <c:pt idx="1473">
                  <c:v>99.868808666666681</c:v>
                </c:pt>
                <c:pt idx="1474">
                  <c:v>99.858742666666672</c:v>
                </c:pt>
                <c:pt idx="1475">
                  <c:v>99.847884666666673</c:v>
                </c:pt>
                <c:pt idx="1476">
                  <c:v>99.844784333333337</c:v>
                </c:pt>
                <c:pt idx="1477">
                  <c:v>99.853420666666679</c:v>
                </c:pt>
                <c:pt idx="1478">
                  <c:v>99.87082466666665</c:v>
                </c:pt>
                <c:pt idx="1479">
                  <c:v>99.890167000000005</c:v>
                </c:pt>
                <c:pt idx="1480">
                  <c:v>99.905764333333323</c:v>
                </c:pt>
                <c:pt idx="1481">
                  <c:v>99.915345333333335</c:v>
                </c:pt>
                <c:pt idx="1482">
                  <c:v>99.919076000000004</c:v>
                </c:pt>
                <c:pt idx="1483">
                  <c:v>99.918157333333326</c:v>
                </c:pt>
                <c:pt idx="1484">
                  <c:v>99.914360000000002</c:v>
                </c:pt>
                <c:pt idx="1485">
                  <c:v>99.909593000000015</c:v>
                </c:pt>
                <c:pt idx="1486">
                  <c:v>99.905377333333334</c:v>
                </c:pt>
                <c:pt idx="1487">
                  <c:v>99.903244000000015</c:v>
                </c:pt>
                <c:pt idx="1488">
                  <c:v>99.905372333333332</c:v>
                </c:pt>
                <c:pt idx="1489">
                  <c:v>99.913182666666671</c:v>
                </c:pt>
                <c:pt idx="1490">
                  <c:v>99.924262333333331</c:v>
                </c:pt>
                <c:pt idx="1491">
                  <c:v>99.932040666666651</c:v>
                </c:pt>
                <c:pt idx="1492">
                  <c:v>99.930930333333336</c:v>
                </c:pt>
                <c:pt idx="1493">
                  <c:v>99.922538666666654</c:v>
                </c:pt>
                <c:pt idx="1494">
                  <c:v>99.915469666666681</c:v>
                </c:pt>
                <c:pt idx="1495">
                  <c:v>99.917770000000004</c:v>
                </c:pt>
                <c:pt idx="1496">
                  <c:v>99.929662666666673</c:v>
                </c:pt>
                <c:pt idx="1497">
                  <c:v>99.944156000000007</c:v>
                </c:pt>
                <c:pt idx="1498">
                  <c:v>99.954222999999999</c:v>
                </c:pt>
                <c:pt idx="1499">
                  <c:v>99.958431000000004</c:v>
                </c:pt>
                <c:pt idx="1500">
                  <c:v>99.959769666666674</c:v>
                </c:pt>
                <c:pt idx="1501">
                  <c:v>99.960461666666674</c:v>
                </c:pt>
                <c:pt idx="1502">
                  <c:v>99.959395333333319</c:v>
                </c:pt>
                <c:pt idx="1503">
                  <c:v>99.954824666666653</c:v>
                </c:pt>
                <c:pt idx="1504">
                  <c:v>99.948435000000003</c:v>
                </c:pt>
                <c:pt idx="1505">
                  <c:v>99.945256333333319</c:v>
                </c:pt>
                <c:pt idx="1506">
                  <c:v>99.94895533333333</c:v>
                </c:pt>
                <c:pt idx="1507">
                  <c:v>99.95779499999999</c:v>
                </c:pt>
                <c:pt idx="1508">
                  <c:v>99.966219000000009</c:v>
                </c:pt>
                <c:pt idx="1509">
                  <c:v>99.97035933333332</c:v>
                </c:pt>
                <c:pt idx="1510">
                  <c:v>99.970978333333321</c:v>
                </c:pt>
                <c:pt idx="1511">
                  <c:v>99.970783999999995</c:v>
                </c:pt>
                <c:pt idx="1512">
                  <c:v>99.97028499999999</c:v>
                </c:pt>
                <c:pt idx="1513">
                  <c:v>99.96767899999999</c:v>
                </c:pt>
                <c:pt idx="1514">
                  <c:v>99.962152666666668</c:v>
                </c:pt>
                <c:pt idx="1515">
                  <c:v>99.955543666666657</c:v>
                </c:pt>
                <c:pt idx="1516">
                  <c:v>99.950317999999996</c:v>
                </c:pt>
                <c:pt idx="1517">
                  <c:v>99.947040000000001</c:v>
                </c:pt>
                <c:pt idx="1518">
                  <c:v>99.944341666666674</c:v>
                </c:pt>
                <c:pt idx="1519">
                  <c:v>99.940466333333333</c:v>
                </c:pt>
                <c:pt idx="1520">
                  <c:v>99.934373666666673</c:v>
                </c:pt>
                <c:pt idx="1521">
                  <c:v>99.926377000000002</c:v>
                </c:pt>
                <c:pt idx="1522">
                  <c:v>99.918540000000007</c:v>
                </c:pt>
                <c:pt idx="1523">
                  <c:v>99.913705999999991</c:v>
                </c:pt>
                <c:pt idx="1524">
                  <c:v>99.913226333333341</c:v>
                </c:pt>
                <c:pt idx="1525">
                  <c:v>99.916200666666668</c:v>
                </c:pt>
                <c:pt idx="1526">
                  <c:v>99.921546333333325</c:v>
                </c:pt>
                <c:pt idx="1527">
                  <c:v>99.929558</c:v>
                </c:pt>
                <c:pt idx="1528">
                  <c:v>99.939886666666666</c:v>
                </c:pt>
                <c:pt idx="1529">
                  <c:v>99.949004000000002</c:v>
                </c:pt>
                <c:pt idx="1530">
                  <c:v>99.952322999999993</c:v>
                </c:pt>
                <c:pt idx="1531">
                  <c:v>99.949422333333345</c:v>
                </c:pt>
                <c:pt idx="1532">
                  <c:v>99.945132666666666</c:v>
                </c:pt>
                <c:pt idx="1533">
                  <c:v>99.944215333333332</c:v>
                </c:pt>
                <c:pt idx="1534">
                  <c:v>99.946314999999984</c:v>
                </c:pt>
                <c:pt idx="1535">
                  <c:v>99.947160333333329</c:v>
                </c:pt>
                <c:pt idx="1536">
                  <c:v>99.943327333333329</c:v>
                </c:pt>
                <c:pt idx="1537">
                  <c:v>99.934446666666688</c:v>
                </c:pt>
                <c:pt idx="1538">
                  <c:v>99.922488000000001</c:v>
                </c:pt>
                <c:pt idx="1539">
                  <c:v>99.911679333333339</c:v>
                </c:pt>
                <c:pt idx="1540">
                  <c:v>99.90860099999999</c:v>
                </c:pt>
                <c:pt idx="1541">
                  <c:v>99.918678666666665</c:v>
                </c:pt>
                <c:pt idx="1542">
                  <c:v>99.940306000000007</c:v>
                </c:pt>
                <c:pt idx="1543">
                  <c:v>99.963684333333333</c:v>
                </c:pt>
                <c:pt idx="1544">
                  <c:v>99.977756666666664</c:v>
                </c:pt>
                <c:pt idx="1545">
                  <c:v>99.978746666666666</c:v>
                </c:pt>
                <c:pt idx="1546">
                  <c:v>99.971574999999987</c:v>
                </c:pt>
                <c:pt idx="1547">
                  <c:v>99.963835000000003</c:v>
                </c:pt>
                <c:pt idx="1548">
                  <c:v>99.959762666666663</c:v>
                </c:pt>
                <c:pt idx="1549">
                  <c:v>99.959423000000001</c:v>
                </c:pt>
                <c:pt idx="1550">
                  <c:v>99.961299333333329</c:v>
                </c:pt>
                <c:pt idx="1551">
                  <c:v>99.964013333333341</c:v>
                </c:pt>
                <c:pt idx="1552">
                  <c:v>99.966107000000008</c:v>
                </c:pt>
                <c:pt idx="1553">
                  <c:v>99.96574866666667</c:v>
                </c:pt>
                <c:pt idx="1554">
                  <c:v>99.961523999999997</c:v>
                </c:pt>
                <c:pt idx="1555">
                  <c:v>99.953726000000003</c:v>
                </c:pt>
                <c:pt idx="1556">
                  <c:v>99.944893666666687</c:v>
                </c:pt>
                <c:pt idx="1557">
                  <c:v>99.938672333333329</c:v>
                </c:pt>
                <c:pt idx="1558">
                  <c:v>99.93716533333334</c:v>
                </c:pt>
                <c:pt idx="1559">
                  <c:v>99.938756000000012</c:v>
                </c:pt>
                <c:pt idx="1560">
                  <c:v>99.938917333333336</c:v>
                </c:pt>
                <c:pt idx="1561">
                  <c:v>99.933870666666664</c:v>
                </c:pt>
                <c:pt idx="1562">
                  <c:v>99.923636666666667</c:v>
                </c:pt>
                <c:pt idx="1563">
                  <c:v>99.911460999999989</c:v>
                </c:pt>
                <c:pt idx="1564">
                  <c:v>99.90067733333332</c:v>
                </c:pt>
                <c:pt idx="1565">
                  <c:v>99.892336999999998</c:v>
                </c:pt>
                <c:pt idx="1566">
                  <c:v>99.885263666666674</c:v>
                </c:pt>
                <c:pt idx="1567">
                  <c:v>99.877716333333339</c:v>
                </c:pt>
                <c:pt idx="1568">
                  <c:v>99.869456000000014</c:v>
                </c:pt>
                <c:pt idx="1569">
                  <c:v>99.862780999999998</c:v>
                </c:pt>
                <c:pt idx="1570">
                  <c:v>99.860671333333315</c:v>
                </c:pt>
                <c:pt idx="1571">
                  <c:v>99.862822666666673</c:v>
                </c:pt>
                <c:pt idx="1572">
                  <c:v>99.864610000000013</c:v>
                </c:pt>
                <c:pt idx="1573">
                  <c:v>99.862113000000008</c:v>
                </c:pt>
                <c:pt idx="1574">
                  <c:v>99.85775000000001</c:v>
                </c:pt>
                <c:pt idx="1575">
                  <c:v>99.858086666666665</c:v>
                </c:pt>
                <c:pt idx="1576">
                  <c:v>99.865333666666672</c:v>
                </c:pt>
                <c:pt idx="1577">
                  <c:v>99.873694333333333</c:v>
                </c:pt>
                <c:pt idx="1578">
                  <c:v>99.875831000000005</c:v>
                </c:pt>
                <c:pt idx="1579">
                  <c:v>99.870728999999997</c:v>
                </c:pt>
                <c:pt idx="1580">
                  <c:v>99.862913333333339</c:v>
                </c:pt>
                <c:pt idx="1581">
                  <c:v>99.855826333333326</c:v>
                </c:pt>
                <c:pt idx="1582">
                  <c:v>99.849163333333351</c:v>
                </c:pt>
                <c:pt idx="1583">
                  <c:v>99.841997333333325</c:v>
                </c:pt>
                <c:pt idx="1584">
                  <c:v>99.835137666666654</c:v>
                </c:pt>
                <c:pt idx="1585">
                  <c:v>99.829760666666672</c:v>
                </c:pt>
                <c:pt idx="1586">
                  <c:v>99.82612966666666</c:v>
                </c:pt>
                <c:pt idx="1587">
                  <c:v>99.824533999999986</c:v>
                </c:pt>
                <c:pt idx="1588">
                  <c:v>99.825590666666685</c:v>
                </c:pt>
                <c:pt idx="1589">
                  <c:v>99.828446666666665</c:v>
                </c:pt>
                <c:pt idx="1590">
                  <c:v>99.829818666666668</c:v>
                </c:pt>
                <c:pt idx="1591">
                  <c:v>99.825997666666652</c:v>
                </c:pt>
                <c:pt idx="1592">
                  <c:v>99.816047666666648</c:v>
                </c:pt>
                <c:pt idx="1593">
                  <c:v>99.803639333333322</c:v>
                </c:pt>
                <c:pt idx="1594">
                  <c:v>99.796094999999994</c:v>
                </c:pt>
                <c:pt idx="1595">
                  <c:v>99.799652999999992</c:v>
                </c:pt>
                <c:pt idx="1596">
                  <c:v>99.813114333333331</c:v>
                </c:pt>
                <c:pt idx="1597">
                  <c:v>99.826876333333345</c:v>
                </c:pt>
                <c:pt idx="1598">
                  <c:v>99.831149333333329</c:v>
                </c:pt>
                <c:pt idx="1599">
                  <c:v>99.82530100000001</c:v>
                </c:pt>
                <c:pt idx="1600">
                  <c:v>99.816844000000003</c:v>
                </c:pt>
                <c:pt idx="1601">
                  <c:v>99.81163633333334</c:v>
                </c:pt>
                <c:pt idx="1602">
                  <c:v>99.808560666666665</c:v>
                </c:pt>
                <c:pt idx="1603">
                  <c:v>99.804192666666665</c:v>
                </c:pt>
                <c:pt idx="1604">
                  <c:v>99.798172666666673</c:v>
                </c:pt>
                <c:pt idx="1605">
                  <c:v>99.791567333333333</c:v>
                </c:pt>
                <c:pt idx="1606">
                  <c:v>99.783577333333326</c:v>
                </c:pt>
                <c:pt idx="1607">
                  <c:v>99.773380666666654</c:v>
                </c:pt>
                <c:pt idx="1608">
                  <c:v>99.763062666666656</c:v>
                </c:pt>
                <c:pt idx="1609">
                  <c:v>99.755364666666665</c:v>
                </c:pt>
                <c:pt idx="1610">
                  <c:v>99.750053333333327</c:v>
                </c:pt>
                <c:pt idx="1611">
                  <c:v>99.745828000000003</c:v>
                </c:pt>
                <c:pt idx="1612">
                  <c:v>99.744678000000008</c:v>
                </c:pt>
                <c:pt idx="1613">
                  <c:v>99.75045999999999</c:v>
                </c:pt>
                <c:pt idx="1614">
                  <c:v>99.762683666666661</c:v>
                </c:pt>
                <c:pt idx="1615">
                  <c:v>99.77434066666666</c:v>
                </c:pt>
                <c:pt idx="1616">
                  <c:v>99.776722333333325</c:v>
                </c:pt>
                <c:pt idx="1617">
                  <c:v>99.765360000000001</c:v>
                </c:pt>
                <c:pt idx="1618">
                  <c:v>99.742178666666675</c:v>
                </c:pt>
                <c:pt idx="1619">
                  <c:v>99.714474333333328</c:v>
                </c:pt>
                <c:pt idx="1620">
                  <c:v>99.691389999999998</c:v>
                </c:pt>
                <c:pt idx="1621">
                  <c:v>99.677424333333349</c:v>
                </c:pt>
                <c:pt idx="1622">
                  <c:v>99.667738333333332</c:v>
                </c:pt>
                <c:pt idx="1623">
                  <c:v>99.653101333333339</c:v>
                </c:pt>
                <c:pt idx="1624">
                  <c:v>99.631674000000018</c:v>
                </c:pt>
                <c:pt idx="1625">
                  <c:v>99.612973333333343</c:v>
                </c:pt>
                <c:pt idx="1626">
                  <c:v>99.607090333333318</c:v>
                </c:pt>
                <c:pt idx="1627">
                  <c:v>99.613185333333334</c:v>
                </c:pt>
                <c:pt idx="1628">
                  <c:v>99.623357333333331</c:v>
                </c:pt>
                <c:pt idx="1629">
                  <c:v>99.634330999999989</c:v>
                </c:pt>
                <c:pt idx="1630">
                  <c:v>99.647065666666663</c:v>
                </c:pt>
                <c:pt idx="1631">
                  <c:v>99.655752333333339</c:v>
                </c:pt>
                <c:pt idx="1632">
                  <c:v>99.646637666666663</c:v>
                </c:pt>
                <c:pt idx="1633">
                  <c:v>99.614691999999991</c:v>
                </c:pt>
                <c:pt idx="1634">
                  <c:v>99.576838000000009</c:v>
                </c:pt>
                <c:pt idx="1635">
                  <c:v>99.560490333333334</c:v>
                </c:pt>
                <c:pt idx="1636">
                  <c:v>99.576045666666673</c:v>
                </c:pt>
                <c:pt idx="1637">
                  <c:v>99.607494666666653</c:v>
                </c:pt>
                <c:pt idx="1638">
                  <c:v>99.633906666666675</c:v>
                </c:pt>
                <c:pt idx="1639">
                  <c:v>99.650283666666667</c:v>
                </c:pt>
                <c:pt idx="1640">
                  <c:v>99.662829666666653</c:v>
                </c:pt>
                <c:pt idx="1641">
                  <c:v>99.674870666666664</c:v>
                </c:pt>
                <c:pt idx="1642">
                  <c:v>99.68027433333333</c:v>
                </c:pt>
                <c:pt idx="1643">
                  <c:v>99.672973666666678</c:v>
                </c:pt>
                <c:pt idx="1644">
                  <c:v>99.656562333333341</c:v>
                </c:pt>
                <c:pt idx="1645">
                  <c:v>99.637752666666685</c:v>
                </c:pt>
                <c:pt idx="1646">
                  <c:v>99.623309333333324</c:v>
                </c:pt>
                <c:pt idx="1647">
                  <c:v>99.61739266666666</c:v>
                </c:pt>
                <c:pt idx="1648">
                  <c:v>99.616168333333334</c:v>
                </c:pt>
                <c:pt idx="1649">
                  <c:v>99.609912333333341</c:v>
                </c:pt>
                <c:pt idx="1650">
                  <c:v>99.590620333333334</c:v>
                </c:pt>
                <c:pt idx="1651">
                  <c:v>99.561162333333343</c:v>
                </c:pt>
                <c:pt idx="1652">
                  <c:v>99.524602333333334</c:v>
                </c:pt>
                <c:pt idx="1653">
                  <c:v>99.483422666666669</c:v>
                </c:pt>
                <c:pt idx="1654">
                  <c:v>99.445677666666668</c:v>
                </c:pt>
                <c:pt idx="1655">
                  <c:v>99.423268666666672</c:v>
                </c:pt>
                <c:pt idx="1656">
                  <c:v>99.429913999999997</c:v>
                </c:pt>
                <c:pt idx="1657">
                  <c:v>99.468046666666666</c:v>
                </c:pt>
                <c:pt idx="1658">
                  <c:v>99.523405666666676</c:v>
                </c:pt>
                <c:pt idx="1659">
                  <c:v>99.571365</c:v>
                </c:pt>
                <c:pt idx="1660">
                  <c:v>99.597049333333345</c:v>
                </c:pt>
                <c:pt idx="1661">
                  <c:v>99.610375666666656</c:v>
                </c:pt>
                <c:pt idx="1662">
                  <c:v>99.622798666666668</c:v>
                </c:pt>
                <c:pt idx="1663">
                  <c:v>99.637336000000005</c:v>
                </c:pt>
                <c:pt idx="1664">
                  <c:v>99.649713000000006</c:v>
                </c:pt>
                <c:pt idx="1665">
                  <c:v>99.655429333333316</c:v>
                </c:pt>
                <c:pt idx="1666">
                  <c:v>99.652610666666661</c:v>
                </c:pt>
                <c:pt idx="1667">
                  <c:v>99.641188666666665</c:v>
                </c:pt>
                <c:pt idx="1668">
                  <c:v>99.628994333333324</c:v>
                </c:pt>
                <c:pt idx="1669">
                  <c:v>99.628922666666654</c:v>
                </c:pt>
                <c:pt idx="1670">
                  <c:v>99.65592766666667</c:v>
                </c:pt>
                <c:pt idx="1671">
                  <c:v>99.716030333333336</c:v>
                </c:pt>
                <c:pt idx="1672">
                  <c:v>99.800566333333336</c:v>
                </c:pt>
                <c:pt idx="1673">
                  <c:v>99.884643333333329</c:v>
                </c:pt>
                <c:pt idx="1674">
                  <c:v>99.943181999999993</c:v>
                </c:pt>
                <c:pt idx="1675">
                  <c:v>99.956580999999986</c:v>
                </c:pt>
                <c:pt idx="1676">
                  <c:v>99.929004000000006</c:v>
                </c:pt>
                <c:pt idx="1677">
                  <c:v>99.875828333333331</c:v>
                </c:pt>
                <c:pt idx="1678">
                  <c:v>99.819261999999995</c:v>
                </c:pt>
                <c:pt idx="1679">
                  <c:v>99.773743333333343</c:v>
                </c:pt>
                <c:pt idx="1680">
                  <c:v>99.747877000000003</c:v>
                </c:pt>
                <c:pt idx="1681">
                  <c:v>99.745480333333333</c:v>
                </c:pt>
                <c:pt idx="1682">
                  <c:v>99.760931999999983</c:v>
                </c:pt>
                <c:pt idx="1683">
                  <c:v>99.781712666666678</c:v>
                </c:pt>
                <c:pt idx="1684">
                  <c:v>99.794948666666684</c:v>
                </c:pt>
                <c:pt idx="1685">
                  <c:v>99.795327666666665</c:v>
                </c:pt>
                <c:pt idx="1686">
                  <c:v>99.785099000000002</c:v>
                </c:pt>
                <c:pt idx="1687">
                  <c:v>99.767501999999993</c:v>
                </c:pt>
                <c:pt idx="1688">
                  <c:v>99.747889333333333</c:v>
                </c:pt>
                <c:pt idx="1689">
                  <c:v>99.730502333333334</c:v>
                </c:pt>
                <c:pt idx="1690">
                  <c:v>99.721287333333336</c:v>
                </c:pt>
                <c:pt idx="1691">
                  <c:v>99.719413333333321</c:v>
                </c:pt>
                <c:pt idx="1692">
                  <c:v>99.721844999999988</c:v>
                </c:pt>
                <c:pt idx="1693">
                  <c:v>99.721973333333338</c:v>
                </c:pt>
                <c:pt idx="1694">
                  <c:v>99.719203333333326</c:v>
                </c:pt>
                <c:pt idx="1695">
                  <c:v>99.715170333333333</c:v>
                </c:pt>
                <c:pt idx="1696">
                  <c:v>99.715641333333338</c:v>
                </c:pt>
                <c:pt idx="1697">
                  <c:v>99.722289000000004</c:v>
                </c:pt>
                <c:pt idx="1698">
                  <c:v>99.733866666666657</c:v>
                </c:pt>
                <c:pt idx="1699">
                  <c:v>99.744182333333342</c:v>
                </c:pt>
                <c:pt idx="1700">
                  <c:v>99.748891666666665</c:v>
                </c:pt>
                <c:pt idx="1701">
                  <c:v>99.747160000000008</c:v>
                </c:pt>
                <c:pt idx="1702">
                  <c:v>99.744319333333337</c:v>
                </c:pt>
                <c:pt idx="1703">
                  <c:v>99.746296666666652</c:v>
                </c:pt>
                <c:pt idx="1704">
                  <c:v>99.756917333333334</c:v>
                </c:pt>
                <c:pt idx="1705">
                  <c:v>99.773217000000002</c:v>
                </c:pt>
                <c:pt idx="1706">
                  <c:v>99.789195000000007</c:v>
                </c:pt>
                <c:pt idx="1707">
                  <c:v>99.798730666666657</c:v>
                </c:pt>
                <c:pt idx="1708">
                  <c:v>99.801209666666679</c:v>
                </c:pt>
                <c:pt idx="1709">
                  <c:v>99.799344000000005</c:v>
                </c:pt>
                <c:pt idx="1710">
                  <c:v>99.797726999999995</c:v>
                </c:pt>
                <c:pt idx="1711">
                  <c:v>99.799011999999991</c:v>
                </c:pt>
                <c:pt idx="1712">
                  <c:v>99.803242000000012</c:v>
                </c:pt>
                <c:pt idx="1713">
                  <c:v>99.806672666666671</c:v>
                </c:pt>
                <c:pt idx="1714">
                  <c:v>99.804331333333337</c:v>
                </c:pt>
                <c:pt idx="1715">
                  <c:v>99.793776333333327</c:v>
                </c:pt>
                <c:pt idx="1716">
                  <c:v>99.776978999999997</c:v>
                </c:pt>
                <c:pt idx="1717">
                  <c:v>99.758522666666678</c:v>
                </c:pt>
                <c:pt idx="1718">
                  <c:v>99.743507666666673</c:v>
                </c:pt>
                <c:pt idx="1719">
                  <c:v>99.737101666666661</c:v>
                </c:pt>
                <c:pt idx="1720">
                  <c:v>99.741369000000006</c:v>
                </c:pt>
                <c:pt idx="1721">
                  <c:v>99.750733000000011</c:v>
                </c:pt>
                <c:pt idx="1722">
                  <c:v>99.753596333333334</c:v>
                </c:pt>
                <c:pt idx="1723">
                  <c:v>99.74340766666667</c:v>
                </c:pt>
                <c:pt idx="1724">
                  <c:v>99.725744666666671</c:v>
                </c:pt>
                <c:pt idx="1725">
                  <c:v>99.711166666666671</c:v>
                </c:pt>
                <c:pt idx="1726">
                  <c:v>99.702770666666652</c:v>
                </c:pt>
                <c:pt idx="1727">
                  <c:v>99.695383666666658</c:v>
                </c:pt>
                <c:pt idx="1728">
                  <c:v>99.683905333333328</c:v>
                </c:pt>
                <c:pt idx="1729">
                  <c:v>99.666744333333327</c:v>
                </c:pt>
                <c:pt idx="1730">
                  <c:v>99.643310999999997</c:v>
                </c:pt>
                <c:pt idx="1731">
                  <c:v>99.615330666666679</c:v>
                </c:pt>
                <c:pt idx="1732">
                  <c:v>99.59096533333333</c:v>
                </c:pt>
                <c:pt idx="1733">
                  <c:v>99.579721666666671</c:v>
                </c:pt>
                <c:pt idx="1734">
                  <c:v>99.581770333333338</c:v>
                </c:pt>
                <c:pt idx="1735">
                  <c:v>99.588058666666669</c:v>
                </c:pt>
                <c:pt idx="1736">
                  <c:v>99.592724333333351</c:v>
                </c:pt>
                <c:pt idx="1737">
                  <c:v>99.598972666666668</c:v>
                </c:pt>
                <c:pt idx="1738">
                  <c:v>99.610106666666681</c:v>
                </c:pt>
                <c:pt idx="1739">
                  <c:v>99.621057666666658</c:v>
                </c:pt>
                <c:pt idx="1740">
                  <c:v>99.622915666666657</c:v>
                </c:pt>
                <c:pt idx="1741">
                  <c:v>99.610910666666655</c:v>
                </c:pt>
                <c:pt idx="1742">
                  <c:v>99.585303999999994</c:v>
                </c:pt>
                <c:pt idx="1743">
                  <c:v>99.549533333333329</c:v>
                </c:pt>
                <c:pt idx="1744">
                  <c:v>99.511588000000003</c:v>
                </c:pt>
                <c:pt idx="1745">
                  <c:v>99.482750333333342</c:v>
                </c:pt>
                <c:pt idx="1746">
                  <c:v>99.469819333333319</c:v>
                </c:pt>
                <c:pt idx="1747">
                  <c:v>99.470994000000005</c:v>
                </c:pt>
                <c:pt idx="1748">
                  <c:v>99.481328000000005</c:v>
                </c:pt>
                <c:pt idx="1749">
                  <c:v>99.498516333333328</c:v>
                </c:pt>
                <c:pt idx="1750">
                  <c:v>99.520313999999999</c:v>
                </c:pt>
                <c:pt idx="1751">
                  <c:v>99.541395000000009</c:v>
                </c:pt>
                <c:pt idx="1752">
                  <c:v>99.557679666666672</c:v>
                </c:pt>
                <c:pt idx="1753">
                  <c:v>99.570123333333342</c:v>
                </c:pt>
                <c:pt idx="1754">
                  <c:v>99.580187666666646</c:v>
                </c:pt>
                <c:pt idx="1755">
                  <c:v>99.584400000000002</c:v>
                </c:pt>
                <c:pt idx="1756">
                  <c:v>99.577816666666664</c:v>
                </c:pt>
                <c:pt idx="1757">
                  <c:v>99.560156666666671</c:v>
                </c:pt>
                <c:pt idx="1758">
                  <c:v>99.535865999999999</c:v>
                </c:pt>
                <c:pt idx="1759">
                  <c:v>99.511643333333339</c:v>
                </c:pt>
                <c:pt idx="1760">
                  <c:v>99.496532333333334</c:v>
                </c:pt>
                <c:pt idx="1761">
                  <c:v>99.498372333333336</c:v>
                </c:pt>
                <c:pt idx="1762">
                  <c:v>99.514461999999995</c:v>
                </c:pt>
                <c:pt idx="1763">
                  <c:v>99.529992000000007</c:v>
                </c:pt>
                <c:pt idx="1764">
                  <c:v>99.532438333333332</c:v>
                </c:pt>
                <c:pt idx="1765">
                  <c:v>99.524397666666673</c:v>
                </c:pt>
                <c:pt idx="1766">
                  <c:v>99.516234666666662</c:v>
                </c:pt>
                <c:pt idx="1767">
                  <c:v>99.510925666666665</c:v>
                </c:pt>
                <c:pt idx="1768">
                  <c:v>99.504900333333339</c:v>
                </c:pt>
                <c:pt idx="1769">
                  <c:v>99.500533666666669</c:v>
                </c:pt>
                <c:pt idx="1770">
                  <c:v>99.506181666666677</c:v>
                </c:pt>
                <c:pt idx="1771">
                  <c:v>99.522161666666662</c:v>
                </c:pt>
                <c:pt idx="1772">
                  <c:v>99.536516333333338</c:v>
                </c:pt>
                <c:pt idx="1773">
                  <c:v>99.53904</c:v>
                </c:pt>
                <c:pt idx="1774">
                  <c:v>99.532592000000008</c:v>
                </c:pt>
                <c:pt idx="1775">
                  <c:v>99.526476000000002</c:v>
                </c:pt>
                <c:pt idx="1776">
                  <c:v>99.524176666666676</c:v>
                </c:pt>
                <c:pt idx="1777">
                  <c:v>99.522128333333328</c:v>
                </c:pt>
                <c:pt idx="1778">
                  <c:v>99.516420333333329</c:v>
                </c:pt>
                <c:pt idx="1779">
                  <c:v>99.506202333333349</c:v>
                </c:pt>
                <c:pt idx="1780">
                  <c:v>99.493636999999993</c:v>
                </c:pt>
                <c:pt idx="1781">
                  <c:v>99.484681666666674</c:v>
                </c:pt>
                <c:pt idx="1782">
                  <c:v>99.487183666666667</c:v>
                </c:pt>
                <c:pt idx="1783">
                  <c:v>99.502949000000001</c:v>
                </c:pt>
                <c:pt idx="1784">
                  <c:v>99.522185999999991</c:v>
                </c:pt>
                <c:pt idx="1785">
                  <c:v>99.530168333333336</c:v>
                </c:pt>
                <c:pt idx="1786">
                  <c:v>99.520467999999994</c:v>
                </c:pt>
                <c:pt idx="1787">
                  <c:v>99.499905000000012</c:v>
                </c:pt>
                <c:pt idx="1788">
                  <c:v>99.480692000000019</c:v>
                </c:pt>
                <c:pt idx="1789">
                  <c:v>99.469959666666668</c:v>
                </c:pt>
                <c:pt idx="1790">
                  <c:v>99.467092333333326</c:v>
                </c:pt>
                <c:pt idx="1791">
                  <c:v>99.468014333333329</c:v>
                </c:pt>
                <c:pt idx="1792">
                  <c:v>99.46959866666667</c:v>
                </c:pt>
                <c:pt idx="1793">
                  <c:v>99.470779333333326</c:v>
                </c:pt>
                <c:pt idx="1794">
                  <c:v>99.471093666666661</c:v>
                </c:pt>
                <c:pt idx="1795">
                  <c:v>99.468347333333327</c:v>
                </c:pt>
                <c:pt idx="1796">
                  <c:v>99.458242666666663</c:v>
                </c:pt>
                <c:pt idx="1797">
                  <c:v>99.438894333333337</c:v>
                </c:pt>
                <c:pt idx="1798">
                  <c:v>99.417149999999992</c:v>
                </c:pt>
                <c:pt idx="1799">
                  <c:v>99.406850666666671</c:v>
                </c:pt>
                <c:pt idx="1800">
                  <c:v>99.415582000000015</c:v>
                </c:pt>
                <c:pt idx="1801">
                  <c:v>99.433985333333339</c:v>
                </c:pt>
                <c:pt idx="1802">
                  <c:v>99.444021000000006</c:v>
                </c:pt>
                <c:pt idx="1803">
                  <c:v>99.439174333333327</c:v>
                </c:pt>
                <c:pt idx="1804">
                  <c:v>99.430660333333321</c:v>
                </c:pt>
                <c:pt idx="1805">
                  <c:v>99.43077133333334</c:v>
                </c:pt>
                <c:pt idx="1806">
                  <c:v>99.437315333333331</c:v>
                </c:pt>
                <c:pt idx="1807">
                  <c:v>99.440942666666672</c:v>
                </c:pt>
                <c:pt idx="1808">
                  <c:v>99.442095999999992</c:v>
                </c:pt>
                <c:pt idx="1809">
                  <c:v>99.450408999999993</c:v>
                </c:pt>
                <c:pt idx="1810">
                  <c:v>99.468073000000004</c:v>
                </c:pt>
                <c:pt idx="1811">
                  <c:v>99.483463999999984</c:v>
                </c:pt>
                <c:pt idx="1812">
                  <c:v>99.484037333333333</c:v>
                </c:pt>
                <c:pt idx="1813">
                  <c:v>99.46852366666667</c:v>
                </c:pt>
                <c:pt idx="1814">
                  <c:v>99.442936999999986</c:v>
                </c:pt>
                <c:pt idx="1815">
                  <c:v>99.410955999999999</c:v>
                </c:pt>
                <c:pt idx="1816">
                  <c:v>99.374200000000016</c:v>
                </c:pt>
                <c:pt idx="1817">
                  <c:v>99.339623000000003</c:v>
                </c:pt>
                <c:pt idx="1818">
                  <c:v>99.320139999999995</c:v>
                </c:pt>
                <c:pt idx="1819">
                  <c:v>99.32337866666667</c:v>
                </c:pt>
                <c:pt idx="1820">
                  <c:v>99.339641999999984</c:v>
                </c:pt>
                <c:pt idx="1821">
                  <c:v>99.345714000000001</c:v>
                </c:pt>
                <c:pt idx="1822">
                  <c:v>99.326695666666652</c:v>
                </c:pt>
                <c:pt idx="1823">
                  <c:v>99.295550666666671</c:v>
                </c:pt>
                <c:pt idx="1824">
                  <c:v>99.28458066666667</c:v>
                </c:pt>
                <c:pt idx="1825">
                  <c:v>99.312539666666666</c:v>
                </c:pt>
                <c:pt idx="1826">
                  <c:v>99.365786666666665</c:v>
                </c:pt>
                <c:pt idx="1827">
                  <c:v>99.416088999999999</c:v>
                </c:pt>
                <c:pt idx="1828">
                  <c:v>99.449446333333341</c:v>
                </c:pt>
                <c:pt idx="1829">
                  <c:v>99.470263000000003</c:v>
                </c:pt>
                <c:pt idx="1830">
                  <c:v>99.485497666666674</c:v>
                </c:pt>
                <c:pt idx="1831">
                  <c:v>99.497477666666668</c:v>
                </c:pt>
                <c:pt idx="1832">
                  <c:v>99.509154666666674</c:v>
                </c:pt>
                <c:pt idx="1833">
                  <c:v>99.52416066666666</c:v>
                </c:pt>
                <c:pt idx="1834">
                  <c:v>99.54074966666667</c:v>
                </c:pt>
                <c:pt idx="1835">
                  <c:v>99.552158666666671</c:v>
                </c:pt>
                <c:pt idx="1836">
                  <c:v>99.547411333333329</c:v>
                </c:pt>
                <c:pt idx="1837">
                  <c:v>99.501656333333344</c:v>
                </c:pt>
                <c:pt idx="1838">
                  <c:v>99.377719333333346</c:v>
                </c:pt>
                <c:pt idx="1839">
                  <c:v>99.16564799999999</c:v>
                </c:pt>
                <c:pt idx="1840">
                  <c:v>98.92401533333333</c:v>
                </c:pt>
                <c:pt idx="1841">
                  <c:v>98.749686333333329</c:v>
                </c:pt>
                <c:pt idx="1842">
                  <c:v>98.692084666666673</c:v>
                </c:pt>
                <c:pt idx="1843">
                  <c:v>98.720828666666662</c:v>
                </c:pt>
                <c:pt idx="1844">
                  <c:v>98.778739666666652</c:v>
                </c:pt>
                <c:pt idx="1845">
                  <c:v>98.832948000000002</c:v>
                </c:pt>
                <c:pt idx="1846">
                  <c:v>98.872212666666655</c:v>
                </c:pt>
                <c:pt idx="1847">
                  <c:v>98.890540666666666</c:v>
                </c:pt>
                <c:pt idx="1848">
                  <c:v>98.890171000000009</c:v>
                </c:pt>
                <c:pt idx="1849">
                  <c:v>98.884388333333334</c:v>
                </c:pt>
                <c:pt idx="1850">
                  <c:v>98.884939333333321</c:v>
                </c:pt>
                <c:pt idx="1851">
                  <c:v>98.893980999999997</c:v>
                </c:pt>
                <c:pt idx="1852">
                  <c:v>98.911474999999996</c:v>
                </c:pt>
                <c:pt idx="1853">
                  <c:v>98.937603333333342</c:v>
                </c:pt>
                <c:pt idx="1854">
                  <c:v>98.96230833333334</c:v>
                </c:pt>
                <c:pt idx="1855">
                  <c:v>98.96690533333333</c:v>
                </c:pt>
                <c:pt idx="1856">
                  <c:v>98.946129333333332</c:v>
                </c:pt>
                <c:pt idx="1857">
                  <c:v>98.917767666666677</c:v>
                </c:pt>
                <c:pt idx="1858">
                  <c:v>98.90146933333331</c:v>
                </c:pt>
                <c:pt idx="1859">
                  <c:v>98.896529999999998</c:v>
                </c:pt>
                <c:pt idx="1860">
                  <c:v>98.887256333333355</c:v>
                </c:pt>
                <c:pt idx="1861">
                  <c:v>98.861444666666671</c:v>
                </c:pt>
                <c:pt idx="1862">
                  <c:v>98.816971000000009</c:v>
                </c:pt>
                <c:pt idx="1863">
                  <c:v>98.76086100000002</c:v>
                </c:pt>
                <c:pt idx="1864">
                  <c:v>98.711440666666661</c:v>
                </c:pt>
                <c:pt idx="1865">
                  <c:v>98.692340666666666</c:v>
                </c:pt>
                <c:pt idx="1866">
                  <c:v>98.712793666666656</c:v>
                </c:pt>
                <c:pt idx="1867">
                  <c:v>98.757827666666671</c:v>
                </c:pt>
                <c:pt idx="1868">
                  <c:v>98.805206333333331</c:v>
                </c:pt>
                <c:pt idx="1869">
                  <c:v>98.846562666666671</c:v>
                </c:pt>
                <c:pt idx="1870">
                  <c:v>98.885619333333338</c:v>
                </c:pt>
                <c:pt idx="1871">
                  <c:v>98.923154666666676</c:v>
                </c:pt>
                <c:pt idx="1872">
                  <c:v>98.953141666666667</c:v>
                </c:pt>
                <c:pt idx="1873">
                  <c:v>98.970652333333348</c:v>
                </c:pt>
                <c:pt idx="1874">
                  <c:v>98.976817333333329</c:v>
                </c:pt>
                <c:pt idx="1875">
                  <c:v>98.978831</c:v>
                </c:pt>
                <c:pt idx="1876">
                  <c:v>98.989620666666667</c:v>
                </c:pt>
                <c:pt idx="1877">
                  <c:v>99.021572333333324</c:v>
                </c:pt>
                <c:pt idx="1878">
                  <c:v>99.072676666666666</c:v>
                </c:pt>
                <c:pt idx="1879">
                  <c:v>99.122633666666673</c:v>
                </c:pt>
                <c:pt idx="1880">
                  <c:v>99.151373666666657</c:v>
                </c:pt>
                <c:pt idx="1881">
                  <c:v>99.159723999999983</c:v>
                </c:pt>
                <c:pt idx="1882">
                  <c:v>99.16488733333334</c:v>
                </c:pt>
                <c:pt idx="1883">
                  <c:v>99.178710333333314</c:v>
                </c:pt>
                <c:pt idx="1884">
                  <c:v>99.198715333333325</c:v>
                </c:pt>
                <c:pt idx="1885">
                  <c:v>99.218496000000002</c:v>
                </c:pt>
                <c:pt idx="1886">
                  <c:v>99.236477666666659</c:v>
                </c:pt>
                <c:pt idx="1887">
                  <c:v>99.25180499999999</c:v>
                </c:pt>
                <c:pt idx="1888">
                  <c:v>99.259895666666651</c:v>
                </c:pt>
                <c:pt idx="1889">
                  <c:v>99.257478333333324</c:v>
                </c:pt>
                <c:pt idx="1890">
                  <c:v>99.248376000000007</c:v>
                </c:pt>
                <c:pt idx="1891">
                  <c:v>99.240311333333338</c:v>
                </c:pt>
                <c:pt idx="1892">
                  <c:v>99.237078333333329</c:v>
                </c:pt>
                <c:pt idx="1893">
                  <c:v>99.235981333333328</c:v>
                </c:pt>
                <c:pt idx="1894">
                  <c:v>99.232774666666671</c:v>
                </c:pt>
                <c:pt idx="1895">
                  <c:v>99.228393999999994</c:v>
                </c:pt>
                <c:pt idx="1896">
                  <c:v>99.230068333333335</c:v>
                </c:pt>
                <c:pt idx="1897">
                  <c:v>99.244017999999997</c:v>
                </c:pt>
                <c:pt idx="1898">
                  <c:v>99.266683999999998</c:v>
                </c:pt>
                <c:pt idx="1899">
                  <c:v>99.285195000000002</c:v>
                </c:pt>
                <c:pt idx="1900">
                  <c:v>99.286843333333323</c:v>
                </c:pt>
                <c:pt idx="1901">
                  <c:v>99.265738666666664</c:v>
                </c:pt>
                <c:pt idx="1902">
                  <c:v>99.222451666666657</c:v>
                </c:pt>
                <c:pt idx="1903">
                  <c:v>99.164946999999998</c:v>
                </c:pt>
                <c:pt idx="1904">
                  <c:v>99.110924000000011</c:v>
                </c:pt>
                <c:pt idx="1905">
                  <c:v>99.07983999999999</c:v>
                </c:pt>
                <c:pt idx="1906">
                  <c:v>99.076674333333315</c:v>
                </c:pt>
                <c:pt idx="1907">
                  <c:v>99.088528666666662</c:v>
                </c:pt>
                <c:pt idx="1908">
                  <c:v>99.101158333333331</c:v>
                </c:pt>
                <c:pt idx="1909">
                  <c:v>99.112777666666673</c:v>
                </c:pt>
                <c:pt idx="1910">
                  <c:v>99.127593333333337</c:v>
                </c:pt>
                <c:pt idx="1911">
                  <c:v>99.143727666666663</c:v>
                </c:pt>
                <c:pt idx="1912">
                  <c:v>99.155526333333341</c:v>
                </c:pt>
                <c:pt idx="1913">
                  <c:v>99.162272666666681</c:v>
                </c:pt>
                <c:pt idx="1914">
                  <c:v>99.166006666666661</c:v>
                </c:pt>
                <c:pt idx="1915">
                  <c:v>99.165057000000004</c:v>
                </c:pt>
                <c:pt idx="1916">
                  <c:v>99.158101666666667</c:v>
                </c:pt>
                <c:pt idx="1917">
                  <c:v>99.151102333333327</c:v>
                </c:pt>
                <c:pt idx="1918">
                  <c:v>99.151681333333329</c:v>
                </c:pt>
                <c:pt idx="1919">
                  <c:v>99.158963333333318</c:v>
                </c:pt>
                <c:pt idx="1920">
                  <c:v>99.166843666666679</c:v>
                </c:pt>
                <c:pt idx="1921">
                  <c:v>99.174284999999998</c:v>
                </c:pt>
                <c:pt idx="1922">
                  <c:v>99.183000333333325</c:v>
                </c:pt>
                <c:pt idx="1923">
                  <c:v>99.187702000000002</c:v>
                </c:pt>
                <c:pt idx="1924">
                  <c:v>99.180571333333333</c:v>
                </c:pt>
                <c:pt idx="1925">
                  <c:v>99.165993333333333</c:v>
                </c:pt>
                <c:pt idx="1926">
                  <c:v>99.159681333333324</c:v>
                </c:pt>
                <c:pt idx="1927">
                  <c:v>99.169790999999989</c:v>
                </c:pt>
                <c:pt idx="1928">
                  <c:v>99.187277999999992</c:v>
                </c:pt>
                <c:pt idx="1929">
                  <c:v>99.198459999999997</c:v>
                </c:pt>
                <c:pt idx="1930">
                  <c:v>99.200211333333343</c:v>
                </c:pt>
                <c:pt idx="1931">
                  <c:v>99.199286666666652</c:v>
                </c:pt>
                <c:pt idx="1932">
                  <c:v>99.201504333333332</c:v>
                </c:pt>
                <c:pt idx="1933">
                  <c:v>99.204538999999997</c:v>
                </c:pt>
                <c:pt idx="1934">
                  <c:v>99.199025000000006</c:v>
                </c:pt>
                <c:pt idx="1935">
                  <c:v>99.177519666666669</c:v>
                </c:pt>
                <c:pt idx="1936">
                  <c:v>99.145668333333333</c:v>
                </c:pt>
                <c:pt idx="1937">
                  <c:v>99.120647000000005</c:v>
                </c:pt>
                <c:pt idx="1938">
                  <c:v>99.114215333333334</c:v>
                </c:pt>
                <c:pt idx="1939">
                  <c:v>99.121160333333322</c:v>
                </c:pt>
                <c:pt idx="1940">
                  <c:v>99.128023333333331</c:v>
                </c:pt>
                <c:pt idx="1941">
                  <c:v>99.128518333333318</c:v>
                </c:pt>
                <c:pt idx="1942">
                  <c:v>99.124388666666661</c:v>
                </c:pt>
                <c:pt idx="1943">
                  <c:v>99.117271000000002</c:v>
                </c:pt>
                <c:pt idx="1944">
                  <c:v>99.111538333333328</c:v>
                </c:pt>
                <c:pt idx="1945">
                  <c:v>99.121814333333347</c:v>
                </c:pt>
                <c:pt idx="1946">
                  <c:v>99.161749666666665</c:v>
                </c:pt>
                <c:pt idx="1947">
                  <c:v>99.220845666666662</c:v>
                </c:pt>
                <c:pt idx="1948">
                  <c:v>99.264544333333333</c:v>
                </c:pt>
                <c:pt idx="1949">
                  <c:v>99.265159999999995</c:v>
                </c:pt>
                <c:pt idx="1950">
                  <c:v>99.229299000000012</c:v>
                </c:pt>
                <c:pt idx="1951">
                  <c:v>99.191637666666679</c:v>
                </c:pt>
                <c:pt idx="1952">
                  <c:v>99.181286999999998</c:v>
                </c:pt>
                <c:pt idx="1953">
                  <c:v>99.197260333333318</c:v>
                </c:pt>
                <c:pt idx="1954">
                  <c:v>99.21711333333333</c:v>
                </c:pt>
                <c:pt idx="1955">
                  <c:v>99.223548333333341</c:v>
                </c:pt>
                <c:pt idx="1956">
                  <c:v>99.219560999999999</c:v>
                </c:pt>
                <c:pt idx="1957">
                  <c:v>99.219300000000018</c:v>
                </c:pt>
                <c:pt idx="1958">
                  <c:v>99.228751999999986</c:v>
                </c:pt>
                <c:pt idx="1959">
                  <c:v>99.241892666666672</c:v>
                </c:pt>
                <c:pt idx="1960">
                  <c:v>99.255612666666664</c:v>
                </c:pt>
                <c:pt idx="1961">
                  <c:v>99.275946333333351</c:v>
                </c:pt>
                <c:pt idx="1962">
                  <c:v>99.301124666666666</c:v>
                </c:pt>
                <c:pt idx="1963">
                  <c:v>99.309275333333332</c:v>
                </c:pt>
                <c:pt idx="1964">
                  <c:v>99.27670466666666</c:v>
                </c:pt>
                <c:pt idx="1965">
                  <c:v>99.205466000000001</c:v>
                </c:pt>
                <c:pt idx="1966">
                  <c:v>99.12279066666666</c:v>
                </c:pt>
                <c:pt idx="1967">
                  <c:v>99.056551666666678</c:v>
                </c:pt>
                <c:pt idx="1968">
                  <c:v>99.018624333333321</c:v>
                </c:pt>
                <c:pt idx="1969">
                  <c:v>99.004787000000007</c:v>
                </c:pt>
                <c:pt idx="1970">
                  <c:v>98.998574000000005</c:v>
                </c:pt>
                <c:pt idx="1971">
                  <c:v>98.980401000000015</c:v>
                </c:pt>
                <c:pt idx="1972">
                  <c:v>98.946838</c:v>
                </c:pt>
                <c:pt idx="1973">
                  <c:v>98.917943333333326</c:v>
                </c:pt>
                <c:pt idx="1974">
                  <c:v>98.915368666666666</c:v>
                </c:pt>
                <c:pt idx="1975">
                  <c:v>98.939490666666686</c:v>
                </c:pt>
                <c:pt idx="1976">
                  <c:v>98.977940333333322</c:v>
                </c:pt>
                <c:pt idx="1977">
                  <c:v>99.025051333333337</c:v>
                </c:pt>
                <c:pt idx="1978">
                  <c:v>99.07441533333332</c:v>
                </c:pt>
                <c:pt idx="1979">
                  <c:v>99.102425666666662</c:v>
                </c:pt>
                <c:pt idx="1980">
                  <c:v>99.084950333333339</c:v>
                </c:pt>
                <c:pt idx="1981">
                  <c:v>99.031435999999985</c:v>
                </c:pt>
                <c:pt idx="1982">
                  <c:v>98.984717666666668</c:v>
                </c:pt>
                <c:pt idx="1983">
                  <c:v>98.979625999999996</c:v>
                </c:pt>
                <c:pt idx="1984">
                  <c:v>99.011530999999991</c:v>
                </c:pt>
                <c:pt idx="1985">
                  <c:v>99.053533666666681</c:v>
                </c:pt>
                <c:pt idx="1986">
                  <c:v>99.086748</c:v>
                </c:pt>
                <c:pt idx="1987">
                  <c:v>99.105203666666668</c:v>
                </c:pt>
                <c:pt idx="1988">
                  <c:v>99.110847666666658</c:v>
                </c:pt>
                <c:pt idx="1989">
                  <c:v>99.111277333333348</c:v>
                </c:pt>
                <c:pt idx="1990">
                  <c:v>99.11095366666666</c:v>
                </c:pt>
                <c:pt idx="1991">
                  <c:v>99.102552333333335</c:v>
                </c:pt>
                <c:pt idx="1992">
                  <c:v>99.077817999999994</c:v>
                </c:pt>
                <c:pt idx="1993">
                  <c:v>99.046985333333325</c:v>
                </c:pt>
                <c:pt idx="1994">
                  <c:v>99.032921999999999</c:v>
                </c:pt>
                <c:pt idx="1995">
                  <c:v>99.044208666666677</c:v>
                </c:pt>
                <c:pt idx="1996">
                  <c:v>99.066748000000004</c:v>
                </c:pt>
                <c:pt idx="1997">
                  <c:v>99.082568333333327</c:v>
                </c:pt>
                <c:pt idx="1998">
                  <c:v>99.084741000000008</c:v>
                </c:pt>
                <c:pt idx="1999">
                  <c:v>99.074194666666656</c:v>
                </c:pt>
                <c:pt idx="2000">
                  <c:v>99.054857333333345</c:v>
                </c:pt>
                <c:pt idx="2001">
                  <c:v>99.03444966666666</c:v>
                </c:pt>
                <c:pt idx="2002">
                  <c:v>99.020392000000001</c:v>
                </c:pt>
                <c:pt idx="2003">
                  <c:v>99.012873000000013</c:v>
                </c:pt>
                <c:pt idx="2004">
                  <c:v>99.008705000000006</c:v>
                </c:pt>
                <c:pt idx="2005">
                  <c:v>99.01076466666666</c:v>
                </c:pt>
                <c:pt idx="2006">
                  <c:v>99.026380666666668</c:v>
                </c:pt>
                <c:pt idx="2007">
                  <c:v>99.056765999999996</c:v>
                </c:pt>
                <c:pt idx="2008">
                  <c:v>99.094576666666669</c:v>
                </c:pt>
                <c:pt idx="2009">
                  <c:v>99.133565000000019</c:v>
                </c:pt>
                <c:pt idx="2010">
                  <c:v>99.172454999999999</c:v>
                </c:pt>
                <c:pt idx="2011">
                  <c:v>99.207648666666671</c:v>
                </c:pt>
                <c:pt idx="2012">
                  <c:v>99.235054333333323</c:v>
                </c:pt>
                <c:pt idx="2013">
                  <c:v>99.260098000000013</c:v>
                </c:pt>
                <c:pt idx="2014">
                  <c:v>99.293311000000003</c:v>
                </c:pt>
                <c:pt idx="2015">
                  <c:v>99.335036666666667</c:v>
                </c:pt>
                <c:pt idx="2016">
                  <c:v>99.37563866666666</c:v>
                </c:pt>
                <c:pt idx="2017">
                  <c:v>99.409897000000001</c:v>
                </c:pt>
                <c:pt idx="2018">
                  <c:v>99.437811000000011</c:v>
                </c:pt>
                <c:pt idx="2019">
                  <c:v>99.44941266666666</c:v>
                </c:pt>
                <c:pt idx="2020">
                  <c:v>99.424617333333345</c:v>
                </c:pt>
                <c:pt idx="2021">
                  <c:v>99.356896333333339</c:v>
                </c:pt>
                <c:pt idx="2022">
                  <c:v>99.266608000000005</c:v>
                </c:pt>
                <c:pt idx="2023">
                  <c:v>99.181812333333326</c:v>
                </c:pt>
                <c:pt idx="2024">
                  <c:v>99.114906000000005</c:v>
                </c:pt>
                <c:pt idx="2025">
                  <c:v>99.064700333333334</c:v>
                </c:pt>
                <c:pt idx="2026">
                  <c:v>99.028566666666663</c:v>
                </c:pt>
                <c:pt idx="2027">
                  <c:v>99.003526000000008</c:v>
                </c:pt>
                <c:pt idx="2028">
                  <c:v>98.984853999999999</c:v>
                </c:pt>
                <c:pt idx="2029">
                  <c:v>98.969488333333345</c:v>
                </c:pt>
                <c:pt idx="2030">
                  <c:v>98.955462666666676</c:v>
                </c:pt>
                <c:pt idx="2031">
                  <c:v>98.937597999999994</c:v>
                </c:pt>
                <c:pt idx="2032">
                  <c:v>98.911906999999999</c:v>
                </c:pt>
                <c:pt idx="2033">
                  <c:v>98.884814333333338</c:v>
                </c:pt>
                <c:pt idx="2034">
                  <c:v>98.868097333333324</c:v>
                </c:pt>
                <c:pt idx="2035">
                  <c:v>98.865130333333312</c:v>
                </c:pt>
                <c:pt idx="2036">
                  <c:v>98.872354333333348</c:v>
                </c:pt>
                <c:pt idx="2037">
                  <c:v>98.888877999999991</c:v>
                </c:pt>
                <c:pt idx="2038">
                  <c:v>98.912843999999993</c:v>
                </c:pt>
                <c:pt idx="2039">
                  <c:v>98.932570000000013</c:v>
                </c:pt>
                <c:pt idx="2040">
                  <c:v>98.935912666666653</c:v>
                </c:pt>
                <c:pt idx="2041">
                  <c:v>98.929472666666655</c:v>
                </c:pt>
                <c:pt idx="2042">
                  <c:v>98.934978000000001</c:v>
                </c:pt>
                <c:pt idx="2043">
                  <c:v>98.964885333333328</c:v>
                </c:pt>
                <c:pt idx="2044">
                  <c:v>99.010560333333331</c:v>
                </c:pt>
                <c:pt idx="2045">
                  <c:v>99.053691333333333</c:v>
                </c:pt>
                <c:pt idx="2046">
                  <c:v>99.081147666666666</c:v>
                </c:pt>
                <c:pt idx="2047">
                  <c:v>99.089543666666671</c:v>
                </c:pt>
                <c:pt idx="2048">
                  <c:v>99.083559999999991</c:v>
                </c:pt>
                <c:pt idx="2049">
                  <c:v>99.072006000000002</c:v>
                </c:pt>
                <c:pt idx="2050">
                  <c:v>99.059943999999987</c:v>
                </c:pt>
                <c:pt idx="2051">
                  <c:v>99.043722000000002</c:v>
                </c:pt>
                <c:pt idx="2052">
                  <c:v>99.020199333333338</c:v>
                </c:pt>
                <c:pt idx="2053">
                  <c:v>98.999487666666653</c:v>
                </c:pt>
                <c:pt idx="2054">
                  <c:v>98.997568333333334</c:v>
                </c:pt>
                <c:pt idx="2055">
                  <c:v>99.016243666666654</c:v>
                </c:pt>
                <c:pt idx="2056">
                  <c:v>99.041081000000005</c:v>
                </c:pt>
                <c:pt idx="2057">
                  <c:v>99.059168666666665</c:v>
                </c:pt>
                <c:pt idx="2058">
                  <c:v>99.067767000000003</c:v>
                </c:pt>
                <c:pt idx="2059">
                  <c:v>99.066600999999991</c:v>
                </c:pt>
                <c:pt idx="2060">
                  <c:v>99.055580666666671</c:v>
                </c:pt>
                <c:pt idx="2061">
                  <c:v>99.040593666666666</c:v>
                </c:pt>
                <c:pt idx="2062">
                  <c:v>99.032574666666662</c:v>
                </c:pt>
                <c:pt idx="2063">
                  <c:v>99.037426333333329</c:v>
                </c:pt>
                <c:pt idx="2064">
                  <c:v>99.049459666666664</c:v>
                </c:pt>
                <c:pt idx="2065">
                  <c:v>99.059318333333337</c:v>
                </c:pt>
                <c:pt idx="2066">
                  <c:v>99.062662666666668</c:v>
                </c:pt>
                <c:pt idx="2067">
                  <c:v>99.058475000000001</c:v>
                </c:pt>
                <c:pt idx="2068">
                  <c:v>99.047133999999986</c:v>
                </c:pt>
                <c:pt idx="2069">
                  <c:v>99.034769999999995</c:v>
                </c:pt>
                <c:pt idx="2070">
                  <c:v>99.032393333333331</c:v>
                </c:pt>
                <c:pt idx="2071">
                  <c:v>99.044229666666652</c:v>
                </c:pt>
                <c:pt idx="2072">
                  <c:v>99.063156000000006</c:v>
                </c:pt>
                <c:pt idx="2073">
                  <c:v>99.081034333333335</c:v>
                </c:pt>
                <c:pt idx="2074">
                  <c:v>99.095625999999996</c:v>
                </c:pt>
                <c:pt idx="2075">
                  <c:v>99.104334666666659</c:v>
                </c:pt>
                <c:pt idx="2076">
                  <c:v>99.100475000000003</c:v>
                </c:pt>
                <c:pt idx="2077">
                  <c:v>99.085871666666662</c:v>
                </c:pt>
                <c:pt idx="2078">
                  <c:v>99.078734666666676</c:v>
                </c:pt>
                <c:pt idx="2079">
                  <c:v>99.094956333333343</c:v>
                </c:pt>
                <c:pt idx="2080">
                  <c:v>99.129430666666664</c:v>
                </c:pt>
                <c:pt idx="2081">
                  <c:v>99.162728333333334</c:v>
                </c:pt>
                <c:pt idx="2082">
                  <c:v>99.179989333333324</c:v>
                </c:pt>
                <c:pt idx="2083">
                  <c:v>99.180359666666661</c:v>
                </c:pt>
                <c:pt idx="2084">
                  <c:v>99.172600666666654</c:v>
                </c:pt>
                <c:pt idx="2085">
                  <c:v>99.163663999999997</c:v>
                </c:pt>
                <c:pt idx="2086">
                  <c:v>99.154361333333327</c:v>
                </c:pt>
                <c:pt idx="2087">
                  <c:v>99.145051000000009</c:v>
                </c:pt>
                <c:pt idx="2088">
                  <c:v>99.138816333333338</c:v>
                </c:pt>
                <c:pt idx="2089">
                  <c:v>99.138839333333337</c:v>
                </c:pt>
                <c:pt idx="2090">
                  <c:v>99.144402000000014</c:v>
                </c:pt>
                <c:pt idx="2091">
                  <c:v>99.148844333333329</c:v>
                </c:pt>
                <c:pt idx="2092">
                  <c:v>99.14664599999999</c:v>
                </c:pt>
                <c:pt idx="2093">
                  <c:v>99.141574666666656</c:v>
                </c:pt>
                <c:pt idx="2094">
                  <c:v>99.142237333333341</c:v>
                </c:pt>
                <c:pt idx="2095">
                  <c:v>99.151801999999989</c:v>
                </c:pt>
                <c:pt idx="2096">
                  <c:v>99.165053999999998</c:v>
                </c:pt>
                <c:pt idx="2097">
                  <c:v>99.175810666666663</c:v>
                </c:pt>
                <c:pt idx="2098">
                  <c:v>99.18280533333332</c:v>
                </c:pt>
                <c:pt idx="2099">
                  <c:v>99.186360999999991</c:v>
                </c:pt>
                <c:pt idx="2100">
                  <c:v>99.186892999999998</c:v>
                </c:pt>
                <c:pt idx="2101">
                  <c:v>99.187184333333335</c:v>
                </c:pt>
                <c:pt idx="2102">
                  <c:v>99.190399333333332</c:v>
                </c:pt>
                <c:pt idx="2103">
                  <c:v>99.193685000000002</c:v>
                </c:pt>
                <c:pt idx="2104">
                  <c:v>99.188159666666664</c:v>
                </c:pt>
                <c:pt idx="2105">
                  <c:v>99.170784666666677</c:v>
                </c:pt>
                <c:pt idx="2106">
                  <c:v>99.151819333333336</c:v>
                </c:pt>
                <c:pt idx="2107">
                  <c:v>99.142033000000012</c:v>
                </c:pt>
                <c:pt idx="2108">
                  <c:v>99.137906666666666</c:v>
                </c:pt>
                <c:pt idx="2109">
                  <c:v>99.126822000000004</c:v>
                </c:pt>
                <c:pt idx="2110">
                  <c:v>99.105284999999995</c:v>
                </c:pt>
                <c:pt idx="2111">
                  <c:v>99.084676000000002</c:v>
                </c:pt>
                <c:pt idx="2112">
                  <c:v>99.076237666666657</c:v>
                </c:pt>
                <c:pt idx="2113">
                  <c:v>99.079401000000004</c:v>
                </c:pt>
                <c:pt idx="2114">
                  <c:v>99.085965999999999</c:v>
                </c:pt>
                <c:pt idx="2115">
                  <c:v>99.089997333333329</c:v>
                </c:pt>
                <c:pt idx="2116">
                  <c:v>99.092826333333335</c:v>
                </c:pt>
                <c:pt idx="2117">
                  <c:v>99.098787666666666</c:v>
                </c:pt>
                <c:pt idx="2118">
                  <c:v>99.107753666666667</c:v>
                </c:pt>
                <c:pt idx="2119">
                  <c:v>99.114050333333338</c:v>
                </c:pt>
                <c:pt idx="2120">
                  <c:v>99.11508400000001</c:v>
                </c:pt>
                <c:pt idx="2121">
                  <c:v>99.117400999999987</c:v>
                </c:pt>
                <c:pt idx="2122">
                  <c:v>99.129525000000001</c:v>
                </c:pt>
                <c:pt idx="2123">
                  <c:v>99.151323333333337</c:v>
                </c:pt>
                <c:pt idx="2124">
                  <c:v>99.174006000000006</c:v>
                </c:pt>
                <c:pt idx="2125">
                  <c:v>99.190293333333329</c:v>
                </c:pt>
                <c:pt idx="2126">
                  <c:v>99.201285333333331</c:v>
                </c:pt>
                <c:pt idx="2127">
                  <c:v>99.211561333333336</c:v>
                </c:pt>
                <c:pt idx="2128">
                  <c:v>99.220793333333333</c:v>
                </c:pt>
                <c:pt idx="2129">
                  <c:v>99.222550999999996</c:v>
                </c:pt>
                <c:pt idx="2130">
                  <c:v>99.213302999999996</c:v>
                </c:pt>
                <c:pt idx="2131">
                  <c:v>99.201529666666673</c:v>
                </c:pt>
                <c:pt idx="2132">
                  <c:v>99.199087333333338</c:v>
                </c:pt>
                <c:pt idx="2133">
                  <c:v>99.210249999999988</c:v>
                </c:pt>
                <c:pt idx="2134">
                  <c:v>99.232608000000013</c:v>
                </c:pt>
                <c:pt idx="2135">
                  <c:v>99.256570333333343</c:v>
                </c:pt>
                <c:pt idx="2136">
                  <c:v>99.271206666666671</c:v>
                </c:pt>
                <c:pt idx="2137">
                  <c:v>99.273296999999999</c:v>
                </c:pt>
                <c:pt idx="2138">
                  <c:v>99.266955333333328</c:v>
                </c:pt>
                <c:pt idx="2139">
                  <c:v>99.256367666666677</c:v>
                </c:pt>
                <c:pt idx="2140">
                  <c:v>99.241438666666681</c:v>
                </c:pt>
                <c:pt idx="2141">
                  <c:v>99.220973666666666</c:v>
                </c:pt>
                <c:pt idx="2142">
                  <c:v>99.196362000000008</c:v>
                </c:pt>
                <c:pt idx="2143">
                  <c:v>99.171285666666677</c:v>
                </c:pt>
                <c:pt idx="2144">
                  <c:v>99.150394000000006</c:v>
                </c:pt>
                <c:pt idx="2145">
                  <c:v>99.138221999999999</c:v>
                </c:pt>
                <c:pt idx="2146">
                  <c:v>99.136599000000004</c:v>
                </c:pt>
                <c:pt idx="2147">
                  <c:v>99.141572333333329</c:v>
                </c:pt>
                <c:pt idx="2148">
                  <c:v>99.147417333333337</c:v>
                </c:pt>
                <c:pt idx="2149">
                  <c:v>99.152894333333336</c:v>
                </c:pt>
                <c:pt idx="2150">
                  <c:v>99.159288666666654</c:v>
                </c:pt>
                <c:pt idx="2151">
                  <c:v>99.166989000000001</c:v>
                </c:pt>
                <c:pt idx="2152">
                  <c:v>99.175864000000004</c:v>
                </c:pt>
                <c:pt idx="2153">
                  <c:v>99.185596999999987</c:v>
                </c:pt>
                <c:pt idx="2154">
                  <c:v>99.192250333333334</c:v>
                </c:pt>
                <c:pt idx="2155">
                  <c:v>99.188799666666668</c:v>
                </c:pt>
                <c:pt idx="2156">
                  <c:v>99.172740666666655</c:v>
                </c:pt>
                <c:pt idx="2157">
                  <c:v>99.149087000000009</c:v>
                </c:pt>
                <c:pt idx="2158">
                  <c:v>99.127210333333323</c:v>
                </c:pt>
                <c:pt idx="2159">
                  <c:v>99.10793000000001</c:v>
                </c:pt>
                <c:pt idx="2160">
                  <c:v>99.082416000000009</c:v>
                </c:pt>
                <c:pt idx="2161">
                  <c:v>99.047694333333354</c:v>
                </c:pt>
                <c:pt idx="2162">
                  <c:v>99.013185000000007</c:v>
                </c:pt>
                <c:pt idx="2163">
                  <c:v>98.992024333333347</c:v>
                </c:pt>
                <c:pt idx="2164">
                  <c:v>98.98942966666668</c:v>
                </c:pt>
                <c:pt idx="2165">
                  <c:v>99.003985</c:v>
                </c:pt>
                <c:pt idx="2166">
                  <c:v>99.033394000000001</c:v>
                </c:pt>
                <c:pt idx="2167">
                  <c:v>99.071924666666675</c:v>
                </c:pt>
                <c:pt idx="2168">
                  <c:v>99.107138666666671</c:v>
                </c:pt>
                <c:pt idx="2169">
                  <c:v>99.125448666666671</c:v>
                </c:pt>
                <c:pt idx="2170">
                  <c:v>99.125405999999998</c:v>
                </c:pt>
                <c:pt idx="2171">
                  <c:v>99.121367666666671</c:v>
                </c:pt>
                <c:pt idx="2172">
                  <c:v>99.131738333333331</c:v>
                </c:pt>
                <c:pt idx="2173">
                  <c:v>99.159198000000004</c:v>
                </c:pt>
                <c:pt idx="2174">
                  <c:v>99.187440999999993</c:v>
                </c:pt>
                <c:pt idx="2175">
                  <c:v>99.202199666666658</c:v>
                </c:pt>
                <c:pt idx="2176">
                  <c:v>99.205824666666672</c:v>
                </c:pt>
                <c:pt idx="2177">
                  <c:v>99.211702666666667</c:v>
                </c:pt>
                <c:pt idx="2178">
                  <c:v>99.225908000000004</c:v>
                </c:pt>
                <c:pt idx="2179">
                  <c:v>99.239932333333329</c:v>
                </c:pt>
                <c:pt idx="2180">
                  <c:v>99.244585333333319</c:v>
                </c:pt>
                <c:pt idx="2181">
                  <c:v>99.241917666666666</c:v>
                </c:pt>
                <c:pt idx="2182">
                  <c:v>99.242826333333326</c:v>
                </c:pt>
                <c:pt idx="2183">
                  <c:v>99.254611999999995</c:v>
                </c:pt>
                <c:pt idx="2184">
                  <c:v>99.272932000000011</c:v>
                </c:pt>
                <c:pt idx="2185">
                  <c:v>99.289276000000015</c:v>
                </c:pt>
                <c:pt idx="2186">
                  <c:v>99.298514666666676</c:v>
                </c:pt>
                <c:pt idx="2187">
                  <c:v>99.29680066666667</c:v>
                </c:pt>
                <c:pt idx="2188">
                  <c:v>99.280400333333333</c:v>
                </c:pt>
                <c:pt idx="2189">
                  <c:v>99.249432333333331</c:v>
                </c:pt>
                <c:pt idx="2190">
                  <c:v>99.211350999999993</c:v>
                </c:pt>
                <c:pt idx="2191">
                  <c:v>99.174859666666677</c:v>
                </c:pt>
                <c:pt idx="2192">
                  <c:v>99.142323333333323</c:v>
                </c:pt>
                <c:pt idx="2193">
                  <c:v>99.114104999999995</c:v>
                </c:pt>
                <c:pt idx="2194">
                  <c:v>99.094425999999999</c:v>
                </c:pt>
                <c:pt idx="2195">
                  <c:v>99.088049666666677</c:v>
                </c:pt>
                <c:pt idx="2196">
                  <c:v>99.093246333333312</c:v>
                </c:pt>
                <c:pt idx="2197">
                  <c:v>99.102102000000002</c:v>
                </c:pt>
                <c:pt idx="2198">
                  <c:v>99.106744000000006</c:v>
                </c:pt>
                <c:pt idx="2199">
                  <c:v>99.105298333333323</c:v>
                </c:pt>
                <c:pt idx="2200">
                  <c:v>99.102181999999985</c:v>
                </c:pt>
                <c:pt idx="2201">
                  <c:v>99.103584999999995</c:v>
                </c:pt>
                <c:pt idx="2202">
                  <c:v>99.113705666666661</c:v>
                </c:pt>
                <c:pt idx="2203">
                  <c:v>99.132939000000007</c:v>
                </c:pt>
                <c:pt idx="2204">
                  <c:v>99.160090333333343</c:v>
                </c:pt>
                <c:pt idx="2205">
                  <c:v>99.194363666666661</c:v>
                </c:pt>
                <c:pt idx="2206">
                  <c:v>99.229871333333335</c:v>
                </c:pt>
                <c:pt idx="2207">
                  <c:v>99.255700666666669</c:v>
                </c:pt>
                <c:pt idx="2208">
                  <c:v>99.266840333333334</c:v>
                </c:pt>
                <c:pt idx="2209">
                  <c:v>99.272807</c:v>
                </c:pt>
                <c:pt idx="2210">
                  <c:v>99.291400666666661</c:v>
                </c:pt>
                <c:pt idx="2211">
                  <c:v>99.328553666666664</c:v>
                </c:pt>
                <c:pt idx="2212">
                  <c:v>99.376970333333318</c:v>
                </c:pt>
                <c:pt idx="2213">
                  <c:v>99.431257000000002</c:v>
                </c:pt>
                <c:pt idx="2214">
                  <c:v>99.491979333333333</c:v>
                </c:pt>
                <c:pt idx="2215">
                  <c:v>99.557783000000015</c:v>
                </c:pt>
                <c:pt idx="2216">
                  <c:v>99.621914333333336</c:v>
                </c:pt>
                <c:pt idx="2217">
                  <c:v>99.682650666666675</c:v>
                </c:pt>
                <c:pt idx="2218">
                  <c:v>99.740999000000002</c:v>
                </c:pt>
                <c:pt idx="2219">
                  <c:v>99.787997666666669</c:v>
                </c:pt>
                <c:pt idx="2220">
                  <c:v>99.807817333333332</c:v>
                </c:pt>
                <c:pt idx="2221">
                  <c:v>99.794788666666662</c:v>
                </c:pt>
                <c:pt idx="2222">
                  <c:v>99.756538333333324</c:v>
                </c:pt>
                <c:pt idx="2223">
                  <c:v>99.697959666666677</c:v>
                </c:pt>
                <c:pt idx="2224">
                  <c:v>99.623287333333337</c:v>
                </c:pt>
                <c:pt idx="2225">
                  <c:v>99.537481</c:v>
                </c:pt>
                <c:pt idx="2226">
                  <c:v>99.423614666666666</c:v>
                </c:pt>
                <c:pt idx="2227">
                  <c:v>99.239891333333333</c:v>
                </c:pt>
                <c:pt idx="2228">
                  <c:v>98.988674333333336</c:v>
                </c:pt>
                <c:pt idx="2229">
                  <c:v>98.751312666666664</c:v>
                </c:pt>
                <c:pt idx="2230">
                  <c:v>98.578997333333334</c:v>
                </c:pt>
                <c:pt idx="2231">
                  <c:v>98.448074333333338</c:v>
                </c:pt>
                <c:pt idx="2232">
                  <c:v>98.33869833333334</c:v>
                </c:pt>
                <c:pt idx="2233">
                  <c:v>98.268001333333345</c:v>
                </c:pt>
                <c:pt idx="2234">
                  <c:v>98.253078333333335</c:v>
                </c:pt>
                <c:pt idx="2235">
                  <c:v>98.290170666666668</c:v>
                </c:pt>
                <c:pt idx="2236">
                  <c:v>98.369632666666675</c:v>
                </c:pt>
                <c:pt idx="2237">
                  <c:v>98.484960000000001</c:v>
                </c:pt>
                <c:pt idx="2238">
                  <c:v>98.61192033333333</c:v>
                </c:pt>
                <c:pt idx="2239">
                  <c:v>98.697603666666666</c:v>
                </c:pt>
                <c:pt idx="2240">
                  <c:v>98.714849000000001</c:v>
                </c:pt>
                <c:pt idx="2241">
                  <c:v>98.683745333333334</c:v>
                </c:pt>
                <c:pt idx="2242">
                  <c:v>98.632632000000001</c:v>
                </c:pt>
                <c:pt idx="2243">
                  <c:v>98.585552333333339</c:v>
                </c:pt>
                <c:pt idx="2244">
                  <c:v>98.554490999999999</c:v>
                </c:pt>
                <c:pt idx="2245">
                  <c:v>98.52823033333334</c:v>
                </c:pt>
                <c:pt idx="2246">
                  <c:v>98.490634333333333</c:v>
                </c:pt>
                <c:pt idx="2247">
                  <c:v>98.438623000000007</c:v>
                </c:pt>
                <c:pt idx="2248">
                  <c:v>98.394902666666667</c:v>
                </c:pt>
                <c:pt idx="2249">
                  <c:v>98.406726666666671</c:v>
                </c:pt>
                <c:pt idx="2250">
                  <c:v>98.500576333333342</c:v>
                </c:pt>
                <c:pt idx="2251">
                  <c:v>98.666394333333344</c:v>
                </c:pt>
                <c:pt idx="2252">
                  <c:v>98.876374333333331</c:v>
                </c:pt>
                <c:pt idx="2253">
                  <c:v>99.086351666666658</c:v>
                </c:pt>
                <c:pt idx="2254">
                  <c:v>99.268216333333342</c:v>
                </c:pt>
                <c:pt idx="2255">
                  <c:v>99.433759666666674</c:v>
                </c:pt>
                <c:pt idx="2256">
                  <c:v>99.597754333333341</c:v>
                </c:pt>
                <c:pt idx="2257">
                  <c:v>99.739223333333328</c:v>
                </c:pt>
                <c:pt idx="2258">
                  <c:v>99.828662333333341</c:v>
                </c:pt>
                <c:pt idx="2259">
                  <c:v>99.876052333333334</c:v>
                </c:pt>
                <c:pt idx="2260">
                  <c:v>99.919200000000004</c:v>
                </c:pt>
                <c:pt idx="2261">
                  <c:v>99.971436666666662</c:v>
                </c:pt>
                <c:pt idx="2262">
                  <c:v>100.01125133333333</c:v>
                </c:pt>
                <c:pt idx="2263">
                  <c:v>100.02947366666666</c:v>
                </c:pt>
                <c:pt idx="2264">
                  <c:v>100.02431100000001</c:v>
                </c:pt>
                <c:pt idx="2265">
                  <c:v>100.00734199999999</c:v>
                </c:pt>
                <c:pt idx="2266">
                  <c:v>100.01358599999999</c:v>
                </c:pt>
                <c:pt idx="2267">
                  <c:v>100.01518333333333</c:v>
                </c:pt>
                <c:pt idx="2268">
                  <c:v>99.97940899999999</c:v>
                </c:pt>
                <c:pt idx="2269">
                  <c:v>99.926249666666649</c:v>
                </c:pt>
                <c:pt idx="2270">
                  <c:v>99.865820666666664</c:v>
                </c:pt>
                <c:pt idx="2271">
                  <c:v>99.797845333333328</c:v>
                </c:pt>
                <c:pt idx="2272">
                  <c:v>99.723192666666662</c:v>
                </c:pt>
                <c:pt idx="2273">
                  <c:v>99.646912333333333</c:v>
                </c:pt>
                <c:pt idx="2274">
                  <c:v>99.570036333333334</c:v>
                </c:pt>
                <c:pt idx="2275">
                  <c:v>99.487240333333332</c:v>
                </c:pt>
                <c:pt idx="2276">
                  <c:v>99.39752399999999</c:v>
                </c:pt>
                <c:pt idx="2277">
                  <c:v>99.311725666666675</c:v>
                </c:pt>
                <c:pt idx="2278">
                  <c:v>99.24852066666665</c:v>
                </c:pt>
                <c:pt idx="2279">
                  <c:v>99.213175666666658</c:v>
                </c:pt>
                <c:pt idx="2280">
                  <c:v>99.190662333333321</c:v>
                </c:pt>
                <c:pt idx="2281">
                  <c:v>99.162017666666657</c:v>
                </c:pt>
                <c:pt idx="2282">
                  <c:v>99.136075333333338</c:v>
                </c:pt>
                <c:pt idx="2283">
                  <c:v>99.124528666666663</c:v>
                </c:pt>
                <c:pt idx="2284">
                  <c:v>99.109780000000001</c:v>
                </c:pt>
                <c:pt idx="2285">
                  <c:v>99.090453666666647</c:v>
                </c:pt>
                <c:pt idx="2286">
                  <c:v>99.073551999999992</c:v>
                </c:pt>
                <c:pt idx="2287">
                  <c:v>99.053611000000004</c:v>
                </c:pt>
                <c:pt idx="2288">
                  <c:v>99.025621666666666</c:v>
                </c:pt>
                <c:pt idx="2289">
                  <c:v>98.989718666666661</c:v>
                </c:pt>
                <c:pt idx="2290">
                  <c:v>98.947654333333332</c:v>
                </c:pt>
                <c:pt idx="2291">
                  <c:v>98.896448000000007</c:v>
                </c:pt>
                <c:pt idx="2292">
                  <c:v>98.826568666666674</c:v>
                </c:pt>
                <c:pt idx="2293">
                  <c:v>98.720832666666681</c:v>
                </c:pt>
                <c:pt idx="2294">
                  <c:v>98.565231666666662</c:v>
                </c:pt>
                <c:pt idx="2295">
                  <c:v>98.377115333333336</c:v>
                </c:pt>
                <c:pt idx="2296">
                  <c:v>98.206750999999997</c:v>
                </c:pt>
                <c:pt idx="2297">
                  <c:v>98.082403333333332</c:v>
                </c:pt>
                <c:pt idx="2298">
                  <c:v>97.966342999999995</c:v>
                </c:pt>
                <c:pt idx="2299">
                  <c:v>97.772230999999991</c:v>
                </c:pt>
                <c:pt idx="2300">
                  <c:v>97.475206999999997</c:v>
                </c:pt>
                <c:pt idx="2301">
                  <c:v>97.170852333333343</c:v>
                </c:pt>
                <c:pt idx="2302">
                  <c:v>96.933511999999993</c:v>
                </c:pt>
                <c:pt idx="2303">
                  <c:v>96.721571999999995</c:v>
                </c:pt>
                <c:pt idx="2304">
                  <c:v>96.476441000000008</c:v>
                </c:pt>
                <c:pt idx="2305">
                  <c:v>96.207053333333349</c:v>
                </c:pt>
                <c:pt idx="2306">
                  <c:v>95.960011666666674</c:v>
                </c:pt>
                <c:pt idx="2307">
                  <c:v>95.745673666666661</c:v>
                </c:pt>
                <c:pt idx="2308">
                  <c:v>95.540053</c:v>
                </c:pt>
                <c:pt idx="2309">
                  <c:v>95.340270666666655</c:v>
                </c:pt>
                <c:pt idx="2310">
                  <c:v>95.175573666666665</c:v>
                </c:pt>
                <c:pt idx="2311">
                  <c:v>95.084526999999994</c:v>
                </c:pt>
                <c:pt idx="2312">
                  <c:v>95.034145333333342</c:v>
                </c:pt>
                <c:pt idx="2313">
                  <c:v>94.982823333333329</c:v>
                </c:pt>
                <c:pt idx="2314">
                  <c:v>94.952509000000006</c:v>
                </c:pt>
                <c:pt idx="2315">
                  <c:v>95.219641333333342</c:v>
                </c:pt>
                <c:pt idx="2316">
                  <c:v>95.989138333333315</c:v>
                </c:pt>
                <c:pt idx="2317">
                  <c:v>96.669345000000007</c:v>
                </c:pt>
                <c:pt idx="2318">
                  <c:v>96.96414399999999</c:v>
                </c:pt>
                <c:pt idx="2319">
                  <c:v>97.195253999999991</c:v>
                </c:pt>
                <c:pt idx="2320">
                  <c:v>97.502110999999999</c:v>
                </c:pt>
                <c:pt idx="2321">
                  <c:v>97.818248666666662</c:v>
                </c:pt>
                <c:pt idx="2322">
                  <c:v>98.08179233333334</c:v>
                </c:pt>
                <c:pt idx="2323">
                  <c:v>98.381711333333328</c:v>
                </c:pt>
                <c:pt idx="2324">
                  <c:v>98.888361999999987</c:v>
                </c:pt>
                <c:pt idx="2325">
                  <c:v>99.551884000000015</c:v>
                </c:pt>
                <c:pt idx="2326">
                  <c:v>100.05013566666668</c:v>
                </c:pt>
                <c:pt idx="2327">
                  <c:v>100.26962066666665</c:v>
                </c:pt>
                <c:pt idx="2328">
                  <c:v>100.37987033333332</c:v>
                </c:pt>
                <c:pt idx="2329">
                  <c:v>100.57983833333333</c:v>
                </c:pt>
                <c:pt idx="2330">
                  <c:v>100.98256466666668</c:v>
                </c:pt>
                <c:pt idx="2331">
                  <c:v>101.436852</c:v>
                </c:pt>
                <c:pt idx="2332">
                  <c:v>101.700712</c:v>
                </c:pt>
                <c:pt idx="2333">
                  <c:v>101.76475766666665</c:v>
                </c:pt>
                <c:pt idx="2334">
                  <c:v>101.73250666666667</c:v>
                </c:pt>
                <c:pt idx="2335">
                  <c:v>101.683312</c:v>
                </c:pt>
                <c:pt idx="2336">
                  <c:v>101.67828366666667</c:v>
                </c:pt>
                <c:pt idx="2337">
                  <c:v>101.74952666666665</c:v>
                </c:pt>
                <c:pt idx="2338">
                  <c:v>101.84504266666666</c:v>
                </c:pt>
                <c:pt idx="2339">
                  <c:v>101.87775699999999</c:v>
                </c:pt>
                <c:pt idx="2340">
                  <c:v>101.84106966666666</c:v>
                </c:pt>
                <c:pt idx="2341">
                  <c:v>101.76558566666665</c:v>
                </c:pt>
                <c:pt idx="2342">
                  <c:v>101.68066066666665</c:v>
                </c:pt>
                <c:pt idx="2343">
                  <c:v>101.59687466666666</c:v>
                </c:pt>
                <c:pt idx="2344">
                  <c:v>101.52523733333334</c:v>
                </c:pt>
                <c:pt idx="2345">
                  <c:v>101.44611266666668</c:v>
                </c:pt>
                <c:pt idx="2346">
                  <c:v>101.42144866666668</c:v>
                </c:pt>
                <c:pt idx="2347">
                  <c:v>101.53018966666667</c:v>
                </c:pt>
                <c:pt idx="2348">
                  <c:v>101.54606066666668</c:v>
                </c:pt>
                <c:pt idx="2349">
                  <c:v>101.43661333333334</c:v>
                </c:pt>
                <c:pt idx="2350">
                  <c:v>101.30517266666668</c:v>
                </c:pt>
                <c:pt idx="2351">
                  <c:v>101.16572766666667</c:v>
                </c:pt>
                <c:pt idx="2352">
                  <c:v>101.05816766666668</c:v>
                </c:pt>
                <c:pt idx="2353">
                  <c:v>101.01780566666666</c:v>
                </c:pt>
                <c:pt idx="2354">
                  <c:v>100.98840133333333</c:v>
                </c:pt>
                <c:pt idx="2355">
                  <c:v>100.89690333333333</c:v>
                </c:pt>
                <c:pt idx="2356">
                  <c:v>100.75904300000001</c:v>
                </c:pt>
                <c:pt idx="2357">
                  <c:v>100.59989133333333</c:v>
                </c:pt>
                <c:pt idx="2358">
                  <c:v>100.438114</c:v>
                </c:pt>
                <c:pt idx="2359">
                  <c:v>100.29284399999999</c:v>
                </c:pt>
                <c:pt idx="2360">
                  <c:v>100.17076100000001</c:v>
                </c:pt>
                <c:pt idx="2361">
                  <c:v>100.07047266666666</c:v>
                </c:pt>
                <c:pt idx="2362">
                  <c:v>99.989370666666673</c:v>
                </c:pt>
                <c:pt idx="2363">
                  <c:v>99.937064666666672</c:v>
                </c:pt>
                <c:pt idx="2364">
                  <c:v>99.925615666666658</c:v>
                </c:pt>
                <c:pt idx="2365">
                  <c:v>99.907573666666678</c:v>
                </c:pt>
                <c:pt idx="2366">
                  <c:v>99.849008000000012</c:v>
                </c:pt>
                <c:pt idx="2367">
                  <c:v>99.782876000000002</c:v>
                </c:pt>
                <c:pt idx="2368">
                  <c:v>99.722326666666675</c:v>
                </c:pt>
                <c:pt idx="2369">
                  <c:v>99.666396666666671</c:v>
                </c:pt>
                <c:pt idx="2370">
                  <c:v>99.615778666666685</c:v>
                </c:pt>
                <c:pt idx="2371">
                  <c:v>99.564381000000012</c:v>
                </c:pt>
                <c:pt idx="2372">
                  <c:v>99.505646999999996</c:v>
                </c:pt>
                <c:pt idx="2373">
                  <c:v>99.443990999999997</c:v>
                </c:pt>
                <c:pt idx="2374">
                  <c:v>99.39308166666666</c:v>
                </c:pt>
                <c:pt idx="2375">
                  <c:v>99.354270333333332</c:v>
                </c:pt>
                <c:pt idx="2376">
                  <c:v>99.321146666666664</c:v>
                </c:pt>
                <c:pt idx="2377">
                  <c:v>99.30002833333333</c:v>
                </c:pt>
                <c:pt idx="2378">
                  <c:v>99.301221666666663</c:v>
                </c:pt>
                <c:pt idx="2379">
                  <c:v>99.324510666666654</c:v>
                </c:pt>
                <c:pt idx="2380">
                  <c:v>99.369838333333334</c:v>
                </c:pt>
                <c:pt idx="2381">
                  <c:v>99.459942666666663</c:v>
                </c:pt>
                <c:pt idx="2382">
                  <c:v>99.677120333333335</c:v>
                </c:pt>
                <c:pt idx="2383">
                  <c:v>100.146653</c:v>
                </c:pt>
                <c:pt idx="2384">
                  <c:v>100.82588266666666</c:v>
                </c:pt>
                <c:pt idx="2385">
                  <c:v>101.53664366666665</c:v>
                </c:pt>
                <c:pt idx="2386">
                  <c:v>102.26821</c:v>
                </c:pt>
                <c:pt idx="2387">
                  <c:v>103.09853</c:v>
                </c:pt>
                <c:pt idx="2388">
                  <c:v>104.00487633333334</c:v>
                </c:pt>
                <c:pt idx="2389">
                  <c:v>104.776302</c:v>
                </c:pt>
                <c:pt idx="2390">
                  <c:v>104.99902966666667</c:v>
                </c:pt>
                <c:pt idx="2391">
                  <c:v>104.22696933333333</c:v>
                </c:pt>
                <c:pt idx="2392">
                  <c:v>102.29738833333334</c:v>
                </c:pt>
                <c:pt idx="2393">
                  <c:v>99.634890666666664</c:v>
                </c:pt>
                <c:pt idx="2394">
                  <c:v>97.177888666666675</c:v>
                </c:pt>
                <c:pt idx="2395">
                  <c:v>95.763320000000007</c:v>
                </c:pt>
                <c:pt idx="2396">
                  <c:v>95.634409333333338</c:v>
                </c:pt>
                <c:pt idx="2397">
                  <c:v>96.475794666666673</c:v>
                </c:pt>
                <c:pt idx="2398">
                  <c:v>97.688930333333317</c:v>
                </c:pt>
                <c:pt idx="2399">
                  <c:v>98.758521000000016</c:v>
                </c:pt>
                <c:pt idx="2400">
                  <c:v>99.472315333333356</c:v>
                </c:pt>
                <c:pt idx="2401">
                  <c:v>99.842156666666668</c:v>
                </c:pt>
                <c:pt idx="2402">
                  <c:v>99.96643233333333</c:v>
                </c:pt>
                <c:pt idx="2403">
                  <c:v>99.973613</c:v>
                </c:pt>
                <c:pt idx="2404">
                  <c:v>99.98202533333334</c:v>
                </c:pt>
                <c:pt idx="2405">
                  <c:v>100.04675000000002</c:v>
                </c:pt>
                <c:pt idx="2406">
                  <c:v>100.14463233333333</c:v>
                </c:pt>
                <c:pt idx="2407">
                  <c:v>100.22869033333332</c:v>
                </c:pt>
                <c:pt idx="2408">
                  <c:v>100.282909</c:v>
                </c:pt>
                <c:pt idx="2409">
                  <c:v>100.31703533333332</c:v>
                </c:pt>
                <c:pt idx="2410">
                  <c:v>100.34195466666667</c:v>
                </c:pt>
                <c:pt idx="2411">
                  <c:v>100.365521</c:v>
                </c:pt>
                <c:pt idx="2412">
                  <c:v>100.39758466666666</c:v>
                </c:pt>
                <c:pt idx="2413">
                  <c:v>100.44670566666667</c:v>
                </c:pt>
                <c:pt idx="2414">
                  <c:v>100.51497233333333</c:v>
                </c:pt>
                <c:pt idx="2415">
                  <c:v>100.59878199999999</c:v>
                </c:pt>
                <c:pt idx="2416">
                  <c:v>100.692318</c:v>
                </c:pt>
                <c:pt idx="2417">
                  <c:v>100.78248333333333</c:v>
                </c:pt>
                <c:pt idx="2418">
                  <c:v>100.84389366666666</c:v>
                </c:pt>
                <c:pt idx="2419">
                  <c:v>100.85780866666666</c:v>
                </c:pt>
                <c:pt idx="2420">
                  <c:v>100.82802733333334</c:v>
                </c:pt>
                <c:pt idx="2421">
                  <c:v>100.76592233333332</c:v>
                </c:pt>
                <c:pt idx="2422">
                  <c:v>100.66900666666668</c:v>
                </c:pt>
                <c:pt idx="2423">
                  <c:v>100.54178833333333</c:v>
                </c:pt>
                <c:pt idx="2424">
                  <c:v>100.42696699999999</c:v>
                </c:pt>
                <c:pt idx="2425">
                  <c:v>100.35016766666666</c:v>
                </c:pt>
                <c:pt idx="2426">
                  <c:v>100.29483833333332</c:v>
                </c:pt>
                <c:pt idx="2427">
                  <c:v>100.25028300000001</c:v>
                </c:pt>
                <c:pt idx="2428">
                  <c:v>100.21564833333333</c:v>
                </c:pt>
                <c:pt idx="2429">
                  <c:v>100.18888800000001</c:v>
                </c:pt>
                <c:pt idx="2430">
                  <c:v>100.16919366666667</c:v>
                </c:pt>
                <c:pt idx="2431">
                  <c:v>100.14576933333335</c:v>
                </c:pt>
                <c:pt idx="2432">
                  <c:v>100.11071066666666</c:v>
                </c:pt>
                <c:pt idx="2433">
                  <c:v>100.06844699999999</c:v>
                </c:pt>
                <c:pt idx="2434">
                  <c:v>100.01340033333334</c:v>
                </c:pt>
                <c:pt idx="2435">
                  <c:v>99.942450000000008</c:v>
                </c:pt>
                <c:pt idx="2436">
                  <c:v>99.875886333333327</c:v>
                </c:pt>
                <c:pt idx="2437">
                  <c:v>99.838411999999991</c:v>
                </c:pt>
                <c:pt idx="2438">
                  <c:v>99.830902999999992</c:v>
                </c:pt>
                <c:pt idx="2439">
                  <c:v>99.811836333333346</c:v>
                </c:pt>
                <c:pt idx="2440">
                  <c:v>99.723617666666655</c:v>
                </c:pt>
                <c:pt idx="2441">
                  <c:v>99.66766100000001</c:v>
                </c:pt>
                <c:pt idx="2442">
                  <c:v>99.677729333333332</c:v>
                </c:pt>
                <c:pt idx="2443">
                  <c:v>99.673085333333333</c:v>
                </c:pt>
                <c:pt idx="2444">
                  <c:v>99.685939000000005</c:v>
                </c:pt>
                <c:pt idx="2445">
                  <c:v>99.714994666666669</c:v>
                </c:pt>
                <c:pt idx="2446">
                  <c:v>99.737405333333342</c:v>
                </c:pt>
                <c:pt idx="2447">
                  <c:v>99.746182333333323</c:v>
                </c:pt>
                <c:pt idx="2448">
                  <c:v>99.746088666666665</c:v>
                </c:pt>
                <c:pt idx="2449">
                  <c:v>99.746038666666664</c:v>
                </c:pt>
                <c:pt idx="2450">
                  <c:v>99.742266333333319</c:v>
                </c:pt>
                <c:pt idx="2451">
                  <c:v>99.73302266666667</c:v>
                </c:pt>
                <c:pt idx="2452">
                  <c:v>99.722696999999997</c:v>
                </c:pt>
                <c:pt idx="2453">
                  <c:v>99.715829999999997</c:v>
                </c:pt>
                <c:pt idx="2454">
                  <c:v>99.703550666666658</c:v>
                </c:pt>
                <c:pt idx="2455">
                  <c:v>99.684933000000001</c:v>
                </c:pt>
                <c:pt idx="2456">
                  <c:v>99.67333033333334</c:v>
                </c:pt>
                <c:pt idx="2457">
                  <c:v>99.670287666666653</c:v>
                </c:pt>
                <c:pt idx="2458">
                  <c:v>99.653306000000001</c:v>
                </c:pt>
                <c:pt idx="2459">
                  <c:v>99.623195666666675</c:v>
                </c:pt>
                <c:pt idx="2460">
                  <c:v>99.609076333333334</c:v>
                </c:pt>
                <c:pt idx="2461">
                  <c:v>99.588585000000009</c:v>
                </c:pt>
                <c:pt idx="2462">
                  <c:v>99.560398666666671</c:v>
                </c:pt>
                <c:pt idx="2463">
                  <c:v>99.547716333333327</c:v>
                </c:pt>
                <c:pt idx="2464">
                  <c:v>99.545848666666657</c:v>
                </c:pt>
                <c:pt idx="2465">
                  <c:v>99.545112666666668</c:v>
                </c:pt>
                <c:pt idx="2466">
                  <c:v>99.536353000000005</c:v>
                </c:pt>
                <c:pt idx="2467">
                  <c:v>99.515541999999996</c:v>
                </c:pt>
                <c:pt idx="2468">
                  <c:v>99.489528666666672</c:v>
                </c:pt>
                <c:pt idx="2469">
                  <c:v>99.470388</c:v>
                </c:pt>
                <c:pt idx="2470">
                  <c:v>99.456172333333328</c:v>
                </c:pt>
                <c:pt idx="2471">
                  <c:v>99.438747666666657</c:v>
                </c:pt>
                <c:pt idx="2472">
                  <c:v>99.419901333333328</c:v>
                </c:pt>
                <c:pt idx="2473">
                  <c:v>99.407851666666673</c:v>
                </c:pt>
                <c:pt idx="2474">
                  <c:v>99.403258999999991</c:v>
                </c:pt>
                <c:pt idx="2475">
                  <c:v>99.398120999999989</c:v>
                </c:pt>
                <c:pt idx="2476">
                  <c:v>99.386790333333352</c:v>
                </c:pt>
                <c:pt idx="2477">
                  <c:v>99.357488333333322</c:v>
                </c:pt>
                <c:pt idx="2478">
                  <c:v>99.302676333333338</c:v>
                </c:pt>
                <c:pt idx="2479">
                  <c:v>99.248919999999998</c:v>
                </c:pt>
                <c:pt idx="2480">
                  <c:v>99.224262666666675</c:v>
                </c:pt>
                <c:pt idx="2481">
                  <c:v>99.221718666666675</c:v>
                </c:pt>
                <c:pt idx="2482">
                  <c:v>99.21544999999999</c:v>
                </c:pt>
                <c:pt idx="2483">
                  <c:v>99.19269966666667</c:v>
                </c:pt>
                <c:pt idx="2484">
                  <c:v>99.160843666666665</c:v>
                </c:pt>
                <c:pt idx="2485">
                  <c:v>99.13548200000001</c:v>
                </c:pt>
                <c:pt idx="2486">
                  <c:v>99.122235333333336</c:v>
                </c:pt>
                <c:pt idx="2487">
                  <c:v>99.112272333333337</c:v>
                </c:pt>
                <c:pt idx="2488">
                  <c:v>99.102200666666661</c:v>
                </c:pt>
                <c:pt idx="2489">
                  <c:v>99.09653800000001</c:v>
                </c:pt>
                <c:pt idx="2490">
                  <c:v>99.101388999999998</c:v>
                </c:pt>
                <c:pt idx="2491">
                  <c:v>99.110285666666655</c:v>
                </c:pt>
                <c:pt idx="2492">
                  <c:v>99.123223999999993</c:v>
                </c:pt>
                <c:pt idx="2493">
                  <c:v>99.152908333333343</c:v>
                </c:pt>
                <c:pt idx="2494">
                  <c:v>99.146320000000003</c:v>
                </c:pt>
                <c:pt idx="2495">
                  <c:v>99.113951999999998</c:v>
                </c:pt>
                <c:pt idx="2496">
                  <c:v>99.108205333333331</c:v>
                </c:pt>
                <c:pt idx="2497">
                  <c:v>99.122775666666669</c:v>
                </c:pt>
                <c:pt idx="2498">
                  <c:v>99.149746666666672</c:v>
                </c:pt>
                <c:pt idx="2499">
                  <c:v>99.188519333333332</c:v>
                </c:pt>
                <c:pt idx="2500">
                  <c:v>99.23878400000001</c:v>
                </c:pt>
                <c:pt idx="2501">
                  <c:v>99.305739666666668</c:v>
                </c:pt>
                <c:pt idx="2502">
                  <c:v>99.401104666666654</c:v>
                </c:pt>
                <c:pt idx="2503">
                  <c:v>99.537670000000006</c:v>
                </c:pt>
                <c:pt idx="2504">
                  <c:v>99.695841666666652</c:v>
                </c:pt>
                <c:pt idx="2505">
                  <c:v>99.837474</c:v>
                </c:pt>
                <c:pt idx="2506">
                  <c:v>99.955381000000003</c:v>
                </c:pt>
                <c:pt idx="2507">
                  <c:v>100.06352766666667</c:v>
                </c:pt>
                <c:pt idx="2508">
                  <c:v>100.17502400000001</c:v>
                </c:pt>
                <c:pt idx="2509">
                  <c:v>100.30470066666668</c:v>
                </c:pt>
                <c:pt idx="2510">
                  <c:v>100.45566333333333</c:v>
                </c:pt>
                <c:pt idx="2511">
                  <c:v>100.58042633333332</c:v>
                </c:pt>
                <c:pt idx="2512">
                  <c:v>100.62976966666668</c:v>
                </c:pt>
                <c:pt idx="2513">
                  <c:v>100.585846</c:v>
                </c:pt>
                <c:pt idx="2514">
                  <c:v>100.41215866666666</c:v>
                </c:pt>
                <c:pt idx="2515">
                  <c:v>100.07444933333333</c:v>
                </c:pt>
                <c:pt idx="2516">
                  <c:v>99.597603333333339</c:v>
                </c:pt>
                <c:pt idx="2517">
                  <c:v>99.075344333333348</c:v>
                </c:pt>
                <c:pt idx="2518">
                  <c:v>98.661425333333341</c:v>
                </c:pt>
                <c:pt idx="2519">
                  <c:v>98.491445999999996</c:v>
                </c:pt>
                <c:pt idx="2520">
                  <c:v>98.54524366666665</c:v>
                </c:pt>
                <c:pt idx="2521">
                  <c:v>98.692012333333324</c:v>
                </c:pt>
                <c:pt idx="2522">
                  <c:v>98.841621666666654</c:v>
                </c:pt>
                <c:pt idx="2523">
                  <c:v>98.970277333333343</c:v>
                </c:pt>
                <c:pt idx="2524">
                  <c:v>99.073802666666666</c:v>
                </c:pt>
                <c:pt idx="2525">
                  <c:v>99.157261000000005</c:v>
                </c:pt>
                <c:pt idx="2526">
                  <c:v>99.26183833333333</c:v>
                </c:pt>
                <c:pt idx="2527">
                  <c:v>99.462765333333337</c:v>
                </c:pt>
                <c:pt idx="2528">
                  <c:v>99.744088999999988</c:v>
                </c:pt>
                <c:pt idx="2529">
                  <c:v>100.00700300000001</c:v>
                </c:pt>
                <c:pt idx="2530">
                  <c:v>100.24833466666666</c:v>
                </c:pt>
                <c:pt idx="2531">
                  <c:v>100.50336066666667</c:v>
                </c:pt>
                <c:pt idx="2532">
                  <c:v>100.76041300000001</c:v>
                </c:pt>
                <c:pt idx="2533">
                  <c:v>100.96548066666666</c:v>
                </c:pt>
                <c:pt idx="2534">
                  <c:v>101.02651166666668</c:v>
                </c:pt>
                <c:pt idx="2535">
                  <c:v>100.84211433333333</c:v>
                </c:pt>
                <c:pt idx="2536">
                  <c:v>100.42879799999999</c:v>
                </c:pt>
                <c:pt idx="2537">
                  <c:v>99.956522333333339</c:v>
                </c:pt>
                <c:pt idx="2538">
                  <c:v>99.536016666666683</c:v>
                </c:pt>
                <c:pt idx="2539">
                  <c:v>99.169553000000008</c:v>
                </c:pt>
                <c:pt idx="2540">
                  <c:v>98.811077999999995</c:v>
                </c:pt>
                <c:pt idx="2541">
                  <c:v>98.384482333333338</c:v>
                </c:pt>
                <c:pt idx="2542">
                  <c:v>97.696436333333338</c:v>
                </c:pt>
                <c:pt idx="2543">
                  <c:v>96.758705333333339</c:v>
                </c:pt>
                <c:pt idx="2544">
                  <c:v>96.115996666666661</c:v>
                </c:pt>
                <c:pt idx="2545">
                  <c:v>95.952087666666671</c:v>
                </c:pt>
                <c:pt idx="2546">
                  <c:v>96.054021666666657</c:v>
                </c:pt>
                <c:pt idx="2547">
                  <c:v>96.330257333333336</c:v>
                </c:pt>
                <c:pt idx="2548">
                  <c:v>96.729125666666661</c:v>
                </c:pt>
                <c:pt idx="2549">
                  <c:v>97.161936000000011</c:v>
                </c:pt>
                <c:pt idx="2550">
                  <c:v>97.570770999999993</c:v>
                </c:pt>
                <c:pt idx="2551">
                  <c:v>97.989078333333339</c:v>
                </c:pt>
                <c:pt idx="2552">
                  <c:v>98.453732000000002</c:v>
                </c:pt>
                <c:pt idx="2553">
                  <c:v>98.89197466666667</c:v>
                </c:pt>
                <c:pt idx="2554">
                  <c:v>99.204933999999994</c:v>
                </c:pt>
                <c:pt idx="2555">
                  <c:v>99.381365000000002</c:v>
                </c:pt>
                <c:pt idx="2556">
                  <c:v>99.449315333333331</c:v>
                </c:pt>
                <c:pt idx="2557">
                  <c:v>99.408799000000002</c:v>
                </c:pt>
                <c:pt idx="2558">
                  <c:v>99.249277000000006</c:v>
                </c:pt>
                <c:pt idx="2559">
                  <c:v>98.995783000000003</c:v>
                </c:pt>
                <c:pt idx="2560">
                  <c:v>98.702446333333327</c:v>
                </c:pt>
                <c:pt idx="2561">
                  <c:v>98.392215000000007</c:v>
                </c:pt>
                <c:pt idx="2562">
                  <c:v>98.024344999999997</c:v>
                </c:pt>
                <c:pt idx="2563">
                  <c:v>97.577760333333345</c:v>
                </c:pt>
                <c:pt idx="2564">
                  <c:v>97.180506666666659</c:v>
                </c:pt>
                <c:pt idx="2565">
                  <c:v>96.961707333333337</c:v>
                </c:pt>
                <c:pt idx="2566">
                  <c:v>96.886088666666652</c:v>
                </c:pt>
                <c:pt idx="2567">
                  <c:v>96.895607333333331</c:v>
                </c:pt>
                <c:pt idx="2568">
                  <c:v>96.994944666666655</c:v>
                </c:pt>
                <c:pt idx="2569">
                  <c:v>97.217952333333344</c:v>
                </c:pt>
                <c:pt idx="2570">
                  <c:v>97.580523000000014</c:v>
                </c:pt>
                <c:pt idx="2571">
                  <c:v>98.041586333333328</c:v>
                </c:pt>
                <c:pt idx="2572">
                  <c:v>98.515219333333334</c:v>
                </c:pt>
                <c:pt idx="2573">
                  <c:v>98.932299999999998</c:v>
                </c:pt>
                <c:pt idx="2574">
                  <c:v>99.256997999999996</c:v>
                </c:pt>
                <c:pt idx="2575">
                  <c:v>99.428560666666669</c:v>
                </c:pt>
                <c:pt idx="2576">
                  <c:v>99.347941666666657</c:v>
                </c:pt>
                <c:pt idx="2577">
                  <c:v>99.006392000000005</c:v>
                </c:pt>
                <c:pt idx="2578">
                  <c:v>98.523105333333334</c:v>
                </c:pt>
                <c:pt idx="2579">
                  <c:v>97.979925333333327</c:v>
                </c:pt>
                <c:pt idx="2580">
                  <c:v>97.393857333333315</c:v>
                </c:pt>
                <c:pt idx="2581">
                  <c:v>96.899448333333339</c:v>
                </c:pt>
                <c:pt idx="2582">
                  <c:v>96.67336233333333</c:v>
                </c:pt>
                <c:pt idx="2583">
                  <c:v>96.661253666666667</c:v>
                </c:pt>
                <c:pt idx="2584">
                  <c:v>96.723289666666673</c:v>
                </c:pt>
                <c:pt idx="2585">
                  <c:v>96.799504333333331</c:v>
                </c:pt>
                <c:pt idx="2586">
                  <c:v>96.860002000000009</c:v>
                </c:pt>
                <c:pt idx="2587">
                  <c:v>96.883358333333334</c:v>
                </c:pt>
                <c:pt idx="2588">
                  <c:v>96.864108666666652</c:v>
                </c:pt>
                <c:pt idx="2589">
                  <c:v>96.811116666666678</c:v>
                </c:pt>
                <c:pt idx="2590">
                  <c:v>96.736260666666666</c:v>
                </c:pt>
                <c:pt idx="2591">
                  <c:v>96.657458333333338</c:v>
                </c:pt>
                <c:pt idx="2592">
                  <c:v>96.60224066666666</c:v>
                </c:pt>
                <c:pt idx="2593">
                  <c:v>96.596320333333324</c:v>
                </c:pt>
                <c:pt idx="2594">
                  <c:v>96.648853999999986</c:v>
                </c:pt>
                <c:pt idx="2595">
                  <c:v>96.746374000000003</c:v>
                </c:pt>
                <c:pt idx="2596">
                  <c:v>96.857673999999989</c:v>
                </c:pt>
                <c:pt idx="2597">
                  <c:v>96.952631666666662</c:v>
                </c:pt>
                <c:pt idx="2598">
                  <c:v>97.024370666666655</c:v>
                </c:pt>
                <c:pt idx="2599">
                  <c:v>97.083693666666662</c:v>
                </c:pt>
                <c:pt idx="2600">
                  <c:v>97.146770000000004</c:v>
                </c:pt>
                <c:pt idx="2601">
                  <c:v>97.21860333333332</c:v>
                </c:pt>
                <c:pt idx="2602">
                  <c:v>97.282968999999994</c:v>
                </c:pt>
                <c:pt idx="2603">
                  <c:v>97.333247000000014</c:v>
                </c:pt>
                <c:pt idx="2604">
                  <c:v>97.385539666666673</c:v>
                </c:pt>
                <c:pt idx="2605">
                  <c:v>97.447206666666673</c:v>
                </c:pt>
                <c:pt idx="2606">
                  <c:v>97.494415333333336</c:v>
                </c:pt>
                <c:pt idx="2607">
                  <c:v>97.508933999999996</c:v>
                </c:pt>
                <c:pt idx="2608">
                  <c:v>97.50528966666667</c:v>
                </c:pt>
                <c:pt idx="2609">
                  <c:v>97.501238666666666</c:v>
                </c:pt>
                <c:pt idx="2610">
                  <c:v>97.498524000000018</c:v>
                </c:pt>
                <c:pt idx="2611">
                  <c:v>97.487694999999988</c:v>
                </c:pt>
                <c:pt idx="2612">
                  <c:v>97.462971333333329</c:v>
                </c:pt>
                <c:pt idx="2613">
                  <c:v>97.434199666666657</c:v>
                </c:pt>
                <c:pt idx="2614">
                  <c:v>97.416428999999994</c:v>
                </c:pt>
                <c:pt idx="2615">
                  <c:v>97.414122666666685</c:v>
                </c:pt>
                <c:pt idx="2616">
                  <c:v>97.421120666666681</c:v>
                </c:pt>
                <c:pt idx="2617">
                  <c:v>97.422840666666673</c:v>
                </c:pt>
                <c:pt idx="2618">
                  <c:v>97.399714666666668</c:v>
                </c:pt>
                <c:pt idx="2619">
                  <c:v>97.333889333333332</c:v>
                </c:pt>
                <c:pt idx="2620">
                  <c:v>97.213308666666663</c:v>
                </c:pt>
                <c:pt idx="2621">
                  <c:v>97.037116333333344</c:v>
                </c:pt>
                <c:pt idx="2622">
                  <c:v>96.818727333333342</c:v>
                </c:pt>
                <c:pt idx="2623">
                  <c:v>96.575994333333327</c:v>
                </c:pt>
                <c:pt idx="2624">
                  <c:v>96.321359333333348</c:v>
                </c:pt>
                <c:pt idx="2625">
                  <c:v>96.081658333333323</c:v>
                </c:pt>
                <c:pt idx="2626">
                  <c:v>95.916087000000005</c:v>
                </c:pt>
                <c:pt idx="2627">
                  <c:v>95.861885666666652</c:v>
                </c:pt>
                <c:pt idx="2628">
                  <c:v>95.888401333333334</c:v>
                </c:pt>
                <c:pt idx="2629">
                  <c:v>95.944772999999998</c:v>
                </c:pt>
                <c:pt idx="2630">
                  <c:v>95.997286333333321</c:v>
                </c:pt>
                <c:pt idx="2631">
                  <c:v>96.026129000000012</c:v>
                </c:pt>
                <c:pt idx="2632">
                  <c:v>96.029026999999999</c:v>
                </c:pt>
                <c:pt idx="2633">
                  <c:v>96.022443333333328</c:v>
                </c:pt>
                <c:pt idx="2634">
                  <c:v>96.030031666666673</c:v>
                </c:pt>
                <c:pt idx="2635">
                  <c:v>96.074562333333333</c:v>
                </c:pt>
                <c:pt idx="2636">
                  <c:v>96.182064666666676</c:v>
                </c:pt>
                <c:pt idx="2637">
                  <c:v>96.361795333333319</c:v>
                </c:pt>
                <c:pt idx="2638">
                  <c:v>96.560316</c:v>
                </c:pt>
                <c:pt idx="2639">
                  <c:v>96.700790999999995</c:v>
                </c:pt>
                <c:pt idx="2640">
                  <c:v>96.76788599999999</c:v>
                </c:pt>
                <c:pt idx="2641">
                  <c:v>96.789346333333341</c:v>
                </c:pt>
                <c:pt idx="2642">
                  <c:v>96.788567</c:v>
                </c:pt>
                <c:pt idx="2643">
                  <c:v>96.778546333333324</c:v>
                </c:pt>
                <c:pt idx="2644">
                  <c:v>96.768205333333341</c:v>
                </c:pt>
                <c:pt idx="2645">
                  <c:v>96.760639000000012</c:v>
                </c:pt>
                <c:pt idx="2646">
                  <c:v>96.748566999999994</c:v>
                </c:pt>
                <c:pt idx="2647">
                  <c:v>96.721608333333336</c:v>
                </c:pt>
                <c:pt idx="2648">
                  <c:v>96.676419333333342</c:v>
                </c:pt>
                <c:pt idx="2649">
                  <c:v>96.618008333333322</c:v>
                </c:pt>
                <c:pt idx="2650">
                  <c:v>96.555143000000001</c:v>
                </c:pt>
                <c:pt idx="2651">
                  <c:v>96.497928000000002</c:v>
                </c:pt>
                <c:pt idx="2652">
                  <c:v>96.457061666666675</c:v>
                </c:pt>
                <c:pt idx="2653">
                  <c:v>96.436950666666675</c:v>
                </c:pt>
                <c:pt idx="2654">
                  <c:v>96.432802333333328</c:v>
                </c:pt>
                <c:pt idx="2655">
                  <c:v>96.43717066666666</c:v>
                </c:pt>
                <c:pt idx="2656">
                  <c:v>96.448003666666679</c:v>
                </c:pt>
                <c:pt idx="2657">
                  <c:v>96.467010666666667</c:v>
                </c:pt>
                <c:pt idx="2658">
                  <c:v>96.493401333333338</c:v>
                </c:pt>
                <c:pt idx="2659">
                  <c:v>96.525019666666665</c:v>
                </c:pt>
                <c:pt idx="2660">
                  <c:v>96.565741000000003</c:v>
                </c:pt>
                <c:pt idx="2661">
                  <c:v>96.623493999999994</c:v>
                </c:pt>
                <c:pt idx="2662">
                  <c:v>96.700674333333339</c:v>
                </c:pt>
                <c:pt idx="2663">
                  <c:v>96.79669766666666</c:v>
                </c:pt>
                <c:pt idx="2664">
                  <c:v>96.914702999999989</c:v>
                </c:pt>
                <c:pt idx="2665">
                  <c:v>97.058096333333324</c:v>
                </c:pt>
                <c:pt idx="2666">
                  <c:v>97.225401666666656</c:v>
                </c:pt>
                <c:pt idx="2667">
                  <c:v>97.410701666666668</c:v>
                </c:pt>
                <c:pt idx="2668">
                  <c:v>97.605525</c:v>
                </c:pt>
                <c:pt idx="2669">
                  <c:v>97.798792333333324</c:v>
                </c:pt>
                <c:pt idx="2670">
                  <c:v>97.981245333333334</c:v>
                </c:pt>
                <c:pt idx="2671">
                  <c:v>98.156212333333329</c:v>
                </c:pt>
                <c:pt idx="2672">
                  <c:v>98.343453333333329</c:v>
                </c:pt>
                <c:pt idx="2673">
                  <c:v>98.568623666666667</c:v>
                </c:pt>
                <c:pt idx="2674">
                  <c:v>98.848609666666675</c:v>
                </c:pt>
                <c:pt idx="2675">
                  <c:v>99.183407333333335</c:v>
                </c:pt>
                <c:pt idx="2676">
                  <c:v>99.552872000000022</c:v>
                </c:pt>
                <c:pt idx="2677">
                  <c:v>99.916593999999989</c:v>
                </c:pt>
                <c:pt idx="2678">
                  <c:v>100.22562433333333</c:v>
                </c:pt>
                <c:pt idx="2679">
                  <c:v>100.43932166666667</c:v>
                </c:pt>
                <c:pt idx="2680">
                  <c:v>100.52947300000001</c:v>
                </c:pt>
                <c:pt idx="2681">
                  <c:v>100.47677633333335</c:v>
                </c:pt>
                <c:pt idx="2682">
                  <c:v>100.27749399999999</c:v>
                </c:pt>
                <c:pt idx="2683">
                  <c:v>99.947276333333335</c:v>
                </c:pt>
                <c:pt idx="2684">
                  <c:v>99.503217333333325</c:v>
                </c:pt>
                <c:pt idx="2685">
                  <c:v>98.947467666666668</c:v>
                </c:pt>
                <c:pt idx="2686">
                  <c:v>98.277236333333335</c:v>
                </c:pt>
                <c:pt idx="2687">
                  <c:v>97.508127666666667</c:v>
                </c:pt>
                <c:pt idx="2688">
                  <c:v>96.680363999999997</c:v>
                </c:pt>
                <c:pt idx="2689">
                  <c:v>95.839102333333344</c:v>
                </c:pt>
                <c:pt idx="2690">
                  <c:v>95.018395999999996</c:v>
                </c:pt>
                <c:pt idx="2691">
                  <c:v>94.253451666666663</c:v>
                </c:pt>
                <c:pt idx="2692">
                  <c:v>93.600454333333346</c:v>
                </c:pt>
                <c:pt idx="2693">
                  <c:v>93.127459666666667</c:v>
                </c:pt>
                <c:pt idx="2694">
                  <c:v>92.881515666666658</c:v>
                </c:pt>
                <c:pt idx="2695">
                  <c:v>92.877612666666664</c:v>
                </c:pt>
                <c:pt idx="2696">
                  <c:v>93.112562666666648</c:v>
                </c:pt>
                <c:pt idx="2697">
                  <c:v>93.559123333333332</c:v>
                </c:pt>
                <c:pt idx="2698">
                  <c:v>94.14476066666667</c:v>
                </c:pt>
                <c:pt idx="2699">
                  <c:v>94.760268666666661</c:v>
                </c:pt>
                <c:pt idx="2700">
                  <c:v>95.298128000000005</c:v>
                </c:pt>
                <c:pt idx="2701">
                  <c:v>95.683422000000007</c:v>
                </c:pt>
                <c:pt idx="2702">
                  <c:v>95.886573666666663</c:v>
                </c:pt>
                <c:pt idx="2703">
                  <c:v>95.925888333333333</c:v>
                </c:pt>
                <c:pt idx="2704">
                  <c:v>95.859262666666666</c:v>
                </c:pt>
                <c:pt idx="2705">
                  <c:v>95.760041333333334</c:v>
                </c:pt>
                <c:pt idx="2706">
                  <c:v>95.68198266666667</c:v>
                </c:pt>
                <c:pt idx="2707">
                  <c:v>95.634639333333325</c:v>
                </c:pt>
                <c:pt idx="2708">
                  <c:v>95.585739333333322</c:v>
                </c:pt>
                <c:pt idx="2709">
                  <c:v>95.485553666666689</c:v>
                </c:pt>
                <c:pt idx="2710">
                  <c:v>95.297576000000007</c:v>
                </c:pt>
                <c:pt idx="2711">
                  <c:v>95.020449333333318</c:v>
                </c:pt>
                <c:pt idx="2712">
                  <c:v>94.692246999999995</c:v>
                </c:pt>
                <c:pt idx="2713">
                  <c:v>94.375286666666668</c:v>
                </c:pt>
                <c:pt idx="2714">
                  <c:v>94.129386333333329</c:v>
                </c:pt>
                <c:pt idx="2715">
                  <c:v>93.995017333333337</c:v>
                </c:pt>
                <c:pt idx="2716">
                  <c:v>93.994519333333344</c:v>
                </c:pt>
                <c:pt idx="2717">
                  <c:v>94.133693999999991</c:v>
                </c:pt>
                <c:pt idx="2718">
                  <c:v>94.396883666666668</c:v>
                </c:pt>
                <c:pt idx="2719">
                  <c:v>94.748131999999998</c:v>
                </c:pt>
                <c:pt idx="2720">
                  <c:v>95.139464666666683</c:v>
                </c:pt>
                <c:pt idx="2721">
                  <c:v>95.517536333333339</c:v>
                </c:pt>
                <c:pt idx="2722">
                  <c:v>95.831628666666674</c:v>
                </c:pt>
                <c:pt idx="2723">
                  <c:v>96.045937333333328</c:v>
                </c:pt>
                <c:pt idx="2724">
                  <c:v>96.147968999999989</c:v>
                </c:pt>
                <c:pt idx="2725">
                  <c:v>96.149590333333336</c:v>
                </c:pt>
                <c:pt idx="2726">
                  <c:v>96.083298333333346</c:v>
                </c:pt>
                <c:pt idx="2727">
                  <c:v>95.994040999999996</c:v>
                </c:pt>
                <c:pt idx="2728">
                  <c:v>95.927247333333341</c:v>
                </c:pt>
                <c:pt idx="2729">
                  <c:v>95.916404</c:v>
                </c:pt>
                <c:pt idx="2730">
                  <c:v>95.975161</c:v>
                </c:pt>
                <c:pt idx="2731">
                  <c:v>96.097739000000004</c:v>
                </c:pt>
                <c:pt idx="2732">
                  <c:v>96.263590000000008</c:v>
                </c:pt>
                <c:pt idx="2733">
                  <c:v>96.442007666666669</c:v>
                </c:pt>
                <c:pt idx="2734">
                  <c:v>96.602201666666659</c:v>
                </c:pt>
                <c:pt idx="2735">
                  <c:v>96.729511666666667</c:v>
                </c:pt>
                <c:pt idx="2736">
                  <c:v>96.834258999999989</c:v>
                </c:pt>
                <c:pt idx="2737">
                  <c:v>96.942433333333341</c:v>
                </c:pt>
                <c:pt idx="2738">
                  <c:v>97.069736999999989</c:v>
                </c:pt>
                <c:pt idx="2739">
                  <c:v>97.191357999999994</c:v>
                </c:pt>
                <c:pt idx="2740">
                  <c:v>97.236161666666661</c:v>
                </c:pt>
                <c:pt idx="2741">
                  <c:v>97.135013666666666</c:v>
                </c:pt>
                <c:pt idx="2742">
                  <c:v>96.897191333333339</c:v>
                </c:pt>
                <c:pt idx="2743">
                  <c:v>96.632287000000005</c:v>
                </c:pt>
                <c:pt idx="2744">
                  <c:v>96.48168166666666</c:v>
                </c:pt>
                <c:pt idx="2745">
                  <c:v>96.518309666666667</c:v>
                </c:pt>
                <c:pt idx="2746">
                  <c:v>96.705527666666669</c:v>
                </c:pt>
                <c:pt idx="2747">
                  <c:v>96.947416999999987</c:v>
                </c:pt>
                <c:pt idx="2748">
                  <c:v>97.164303666666669</c:v>
                </c:pt>
                <c:pt idx="2749">
                  <c:v>97.321293333333344</c:v>
                </c:pt>
                <c:pt idx="2750">
                  <c:v>97.415487333333331</c:v>
                </c:pt>
                <c:pt idx="2751">
                  <c:v>97.458644666666672</c:v>
                </c:pt>
                <c:pt idx="2752">
                  <c:v>97.467922333333334</c:v>
                </c:pt>
                <c:pt idx="2753">
                  <c:v>97.460798666666676</c:v>
                </c:pt>
                <c:pt idx="2754">
                  <c:v>97.452957333333345</c:v>
                </c:pt>
                <c:pt idx="2755">
                  <c:v>97.458149333333338</c:v>
                </c:pt>
                <c:pt idx="2756">
                  <c:v>97.485298333333333</c:v>
                </c:pt>
                <c:pt idx="2757">
                  <c:v>97.534709000000007</c:v>
                </c:pt>
                <c:pt idx="2758">
                  <c:v>97.602160333333316</c:v>
                </c:pt>
                <c:pt idx="2759">
                  <c:v>97.688731666666669</c:v>
                </c:pt>
                <c:pt idx="2760">
                  <c:v>97.801988333333341</c:v>
                </c:pt>
                <c:pt idx="2761">
                  <c:v>97.94701266666668</c:v>
                </c:pt>
                <c:pt idx="2762">
                  <c:v>98.123263999999992</c:v>
                </c:pt>
                <c:pt idx="2763">
                  <c:v>98.333072666666681</c:v>
                </c:pt>
                <c:pt idx="2764">
                  <c:v>98.586587000000009</c:v>
                </c:pt>
                <c:pt idx="2765">
                  <c:v>98.893751999999992</c:v>
                </c:pt>
                <c:pt idx="2766">
                  <c:v>99.25475999999999</c:v>
                </c:pt>
                <c:pt idx="2767">
                  <c:v>99.658136666666664</c:v>
                </c:pt>
                <c:pt idx="2768">
                  <c:v>100.07905166666667</c:v>
                </c:pt>
                <c:pt idx="2769">
                  <c:v>100.47535366666666</c:v>
                </c:pt>
                <c:pt idx="2770">
                  <c:v>100.79365299999999</c:v>
                </c:pt>
                <c:pt idx="2771">
                  <c:v>100.98622233333333</c:v>
                </c:pt>
                <c:pt idx="2772">
                  <c:v>101.02152233333334</c:v>
                </c:pt>
                <c:pt idx="2773">
                  <c:v>100.88483066666667</c:v>
                </c:pt>
                <c:pt idx="2774">
                  <c:v>100.58077766666668</c:v>
                </c:pt>
                <c:pt idx="2775">
                  <c:v>100.13728333333331</c:v>
                </c:pt>
                <c:pt idx="2776">
                  <c:v>99.602038999999991</c:v>
                </c:pt>
                <c:pt idx="2777">
                  <c:v>99.034005999999991</c:v>
                </c:pt>
                <c:pt idx="2778">
                  <c:v>98.495552000000018</c:v>
                </c:pt>
                <c:pt idx="2779">
                  <c:v>98.045001000000013</c:v>
                </c:pt>
                <c:pt idx="2780">
                  <c:v>97.729258333333334</c:v>
                </c:pt>
                <c:pt idx="2781">
                  <c:v>97.575481333333343</c:v>
                </c:pt>
                <c:pt idx="2782">
                  <c:v>97.581600333333355</c:v>
                </c:pt>
                <c:pt idx="2783">
                  <c:v>97.710187333333337</c:v>
                </c:pt>
                <c:pt idx="2784">
                  <c:v>97.888895333333338</c:v>
                </c:pt>
                <c:pt idx="2785">
                  <c:v>98.023123666666663</c:v>
                </c:pt>
                <c:pt idx="2786">
                  <c:v>98.027769333333325</c:v>
                </c:pt>
                <c:pt idx="2787">
                  <c:v>97.863013000000009</c:v>
                </c:pt>
                <c:pt idx="2788">
                  <c:v>97.547743333333344</c:v>
                </c:pt>
                <c:pt idx="2789">
                  <c:v>97.148442333333335</c:v>
                </c:pt>
                <c:pt idx="2790">
                  <c:v>96.757912000000019</c:v>
                </c:pt>
                <c:pt idx="2791">
                  <c:v>96.472533333333331</c:v>
                </c:pt>
                <c:pt idx="2792">
                  <c:v>96.368212999999983</c:v>
                </c:pt>
                <c:pt idx="2793">
                  <c:v>96.475026</c:v>
                </c:pt>
                <c:pt idx="2794">
                  <c:v>96.766168999999991</c:v>
                </c:pt>
                <c:pt idx="2795">
                  <c:v>97.176248666666666</c:v>
                </c:pt>
                <c:pt idx="2796">
                  <c:v>97.629719666666674</c:v>
                </c:pt>
                <c:pt idx="2797">
                  <c:v>98.055347999999995</c:v>
                </c:pt>
                <c:pt idx="2798">
                  <c:v>98.395707666666667</c:v>
                </c:pt>
                <c:pt idx="2799">
                  <c:v>98.621668999999997</c:v>
                </c:pt>
                <c:pt idx="2800">
                  <c:v>98.73775866666665</c:v>
                </c:pt>
                <c:pt idx="2801">
                  <c:v>98.770101666666662</c:v>
                </c:pt>
                <c:pt idx="2802">
                  <c:v>98.748847666666663</c:v>
                </c:pt>
                <c:pt idx="2803">
                  <c:v>98.696521333333337</c:v>
                </c:pt>
                <c:pt idx="2804">
                  <c:v>98.623402666666678</c:v>
                </c:pt>
                <c:pt idx="2805">
                  <c:v>98.528484333333324</c:v>
                </c:pt>
                <c:pt idx="2806">
                  <c:v>98.404954999999987</c:v>
                </c:pt>
                <c:pt idx="2807">
                  <c:v>98.245025999999996</c:v>
                </c:pt>
                <c:pt idx="2808">
                  <c:v>98.039141333333319</c:v>
                </c:pt>
                <c:pt idx="2809">
                  <c:v>97.774743000000001</c:v>
                </c:pt>
                <c:pt idx="2810">
                  <c:v>97.443338999999995</c:v>
                </c:pt>
                <c:pt idx="2811">
                  <c:v>97.052726666666672</c:v>
                </c:pt>
                <c:pt idx="2812">
                  <c:v>96.633851666666672</c:v>
                </c:pt>
                <c:pt idx="2813">
                  <c:v>96.237868000000006</c:v>
                </c:pt>
                <c:pt idx="2814">
                  <c:v>95.923630333333335</c:v>
                </c:pt>
                <c:pt idx="2815">
                  <c:v>95.739732333333336</c:v>
                </c:pt>
                <c:pt idx="2816">
                  <c:v>95.708450666666678</c:v>
                </c:pt>
                <c:pt idx="2817">
                  <c:v>95.816139333333339</c:v>
                </c:pt>
                <c:pt idx="2818">
                  <c:v>96.01882066666667</c:v>
                </c:pt>
                <c:pt idx="2819">
                  <c:v>96.26538433333333</c:v>
                </c:pt>
                <c:pt idx="2820">
                  <c:v>96.516404000000009</c:v>
                </c:pt>
                <c:pt idx="2821">
                  <c:v>96.745437999999993</c:v>
                </c:pt>
                <c:pt idx="2822">
                  <c:v>96.939458666666667</c:v>
                </c:pt>
                <c:pt idx="2823">
                  <c:v>97.102992000000015</c:v>
                </c:pt>
                <c:pt idx="2824">
                  <c:v>97.247526333333326</c:v>
                </c:pt>
                <c:pt idx="2825">
                  <c:v>97.369418666666661</c:v>
                </c:pt>
                <c:pt idx="2826">
                  <c:v>97.445407666666668</c:v>
                </c:pt>
                <c:pt idx="2827">
                  <c:v>97.451100666666676</c:v>
                </c:pt>
                <c:pt idx="2828">
                  <c:v>97.374812333333338</c:v>
                </c:pt>
                <c:pt idx="2829">
                  <c:v>97.215452333333346</c:v>
                </c:pt>
                <c:pt idx="2830">
                  <c:v>96.980439666666655</c:v>
                </c:pt>
                <c:pt idx="2831">
                  <c:v>96.687842333333336</c:v>
                </c:pt>
                <c:pt idx="2832">
                  <c:v>96.361815666666658</c:v>
                </c:pt>
                <c:pt idx="2833">
                  <c:v>96.024235666666655</c:v>
                </c:pt>
                <c:pt idx="2834">
                  <c:v>95.695848666666663</c:v>
                </c:pt>
                <c:pt idx="2835">
                  <c:v>95.402924999999996</c:v>
                </c:pt>
                <c:pt idx="2836">
                  <c:v>95.171713333333329</c:v>
                </c:pt>
                <c:pt idx="2837">
                  <c:v>95.012674666666669</c:v>
                </c:pt>
                <c:pt idx="2838">
                  <c:v>94.919691999999998</c:v>
                </c:pt>
                <c:pt idx="2839">
                  <c:v>94.889398333333318</c:v>
                </c:pt>
                <c:pt idx="2840">
                  <c:v>94.928806333333341</c:v>
                </c:pt>
                <c:pt idx="2841">
                  <c:v>95.035465666666667</c:v>
                </c:pt>
                <c:pt idx="2842">
                  <c:v>95.18327166666667</c:v>
                </c:pt>
                <c:pt idx="2843">
                  <c:v>95.340291666666658</c:v>
                </c:pt>
                <c:pt idx="2844">
                  <c:v>95.491074333333316</c:v>
                </c:pt>
                <c:pt idx="2845">
                  <c:v>95.633966666666666</c:v>
                </c:pt>
                <c:pt idx="2846">
                  <c:v>95.772333666666668</c:v>
                </c:pt>
                <c:pt idx="2847">
                  <c:v>95.920847999999992</c:v>
                </c:pt>
                <c:pt idx="2848">
                  <c:v>96.106561999999997</c:v>
                </c:pt>
                <c:pt idx="2849">
                  <c:v>96.347150333333332</c:v>
                </c:pt>
                <c:pt idx="2850">
                  <c:v>96.631971666666672</c:v>
                </c:pt>
                <c:pt idx="2851">
                  <c:v>96.929968333333321</c:v>
                </c:pt>
                <c:pt idx="2852">
                  <c:v>97.203852666666663</c:v>
                </c:pt>
                <c:pt idx="2853">
                  <c:v>97.411672666666661</c:v>
                </c:pt>
                <c:pt idx="2854">
                  <c:v>97.519899666666674</c:v>
                </c:pt>
                <c:pt idx="2855">
                  <c:v>97.542581999999996</c:v>
                </c:pt>
                <c:pt idx="2856">
                  <c:v>97.565884666666662</c:v>
                </c:pt>
                <c:pt idx="2857">
                  <c:v>97.712143000000012</c:v>
                </c:pt>
                <c:pt idx="2858">
                  <c:v>98.058248666666671</c:v>
                </c:pt>
                <c:pt idx="2859">
                  <c:v>98.568158333333329</c:v>
                </c:pt>
                <c:pt idx="2860">
                  <c:v>99.072837333333339</c:v>
                </c:pt>
                <c:pt idx="2861">
                  <c:v>99.300148666666658</c:v>
                </c:pt>
                <c:pt idx="2862">
                  <c:v>98.97807499999999</c:v>
                </c:pt>
                <c:pt idx="2863">
                  <c:v>98.014601333333346</c:v>
                </c:pt>
                <c:pt idx="2864">
                  <c:v>96.656750000000002</c:v>
                </c:pt>
                <c:pt idx="2865">
                  <c:v>95.431089</c:v>
                </c:pt>
                <c:pt idx="2866">
                  <c:v>94.782348333333331</c:v>
                </c:pt>
                <c:pt idx="2867">
                  <c:v>94.752651999999998</c:v>
                </c:pt>
                <c:pt idx="2868">
                  <c:v>95.064850666666658</c:v>
                </c:pt>
                <c:pt idx="2869">
                  <c:v>95.41176466666667</c:v>
                </c:pt>
                <c:pt idx="2870">
                  <c:v>95.615027999999995</c:v>
                </c:pt>
                <c:pt idx="2871">
                  <c:v>95.62519966666666</c:v>
                </c:pt>
                <c:pt idx="2872">
                  <c:v>95.47134933333335</c:v>
                </c:pt>
                <c:pt idx="2873">
                  <c:v>95.221016666666671</c:v>
                </c:pt>
                <c:pt idx="2874">
                  <c:v>94.949351666666658</c:v>
                </c:pt>
                <c:pt idx="2875">
                  <c:v>94.710280333333344</c:v>
                </c:pt>
                <c:pt idx="2876">
                  <c:v>94.520815333333346</c:v>
                </c:pt>
                <c:pt idx="2877">
                  <c:v>94.364445333333322</c:v>
                </c:pt>
                <c:pt idx="2878">
                  <c:v>94.208381999999986</c:v>
                </c:pt>
                <c:pt idx="2879">
                  <c:v>94.026644333333351</c:v>
                </c:pt>
                <c:pt idx="2880">
                  <c:v>93.814041999999986</c:v>
                </c:pt>
                <c:pt idx="2881">
                  <c:v>93.577414999999988</c:v>
                </c:pt>
                <c:pt idx="2882">
                  <c:v>93.315327333333343</c:v>
                </c:pt>
                <c:pt idx="2883">
                  <c:v>93.016068333333337</c:v>
                </c:pt>
                <c:pt idx="2884">
                  <c:v>92.680225333333325</c:v>
                </c:pt>
                <c:pt idx="2885">
                  <c:v>92.336287000000013</c:v>
                </c:pt>
                <c:pt idx="2886">
                  <c:v>92.024655666666661</c:v>
                </c:pt>
                <c:pt idx="2887">
                  <c:v>91.76858533333332</c:v>
                </c:pt>
                <c:pt idx="2888">
                  <c:v>91.563414333333341</c:v>
                </c:pt>
                <c:pt idx="2889">
                  <c:v>91.385068000000004</c:v>
                </c:pt>
                <c:pt idx="2890">
                  <c:v>91.202646000000001</c:v>
                </c:pt>
                <c:pt idx="2891">
                  <c:v>90.992806000000016</c:v>
                </c:pt>
                <c:pt idx="2892">
                  <c:v>90.754975999999999</c:v>
                </c:pt>
                <c:pt idx="2893">
                  <c:v>90.515556000000004</c:v>
                </c:pt>
                <c:pt idx="2894">
                  <c:v>90.315946333333329</c:v>
                </c:pt>
                <c:pt idx="2895">
                  <c:v>90.197503999999995</c:v>
                </c:pt>
                <c:pt idx="2896">
                  <c:v>90.195055666666647</c:v>
                </c:pt>
                <c:pt idx="2897">
                  <c:v>90.330805666666663</c:v>
                </c:pt>
                <c:pt idx="2898">
                  <c:v>90.599065999999993</c:v>
                </c:pt>
                <c:pt idx="2899">
                  <c:v>90.946703666666664</c:v>
                </c:pt>
                <c:pt idx="2900">
                  <c:v>91.258687333333341</c:v>
                </c:pt>
                <c:pt idx="2901">
                  <c:v>91.369183666666672</c:v>
                </c:pt>
                <c:pt idx="2902">
                  <c:v>91.133579666666662</c:v>
                </c:pt>
                <c:pt idx="2903">
                  <c:v>90.549924666666655</c:v>
                </c:pt>
                <c:pt idx="2904">
                  <c:v>89.825201333333325</c:v>
                </c:pt>
                <c:pt idx="2905">
                  <c:v>89.274270666666666</c:v>
                </c:pt>
                <c:pt idx="2906">
                  <c:v>89.101341333333323</c:v>
                </c:pt>
                <c:pt idx="2907">
                  <c:v>89.281616333333332</c:v>
                </c:pt>
                <c:pt idx="2908">
                  <c:v>89.638881333333345</c:v>
                </c:pt>
                <c:pt idx="2909">
                  <c:v>89.976623000000004</c:v>
                </c:pt>
                <c:pt idx="2910">
                  <c:v>90.146726333333334</c:v>
                </c:pt>
                <c:pt idx="2911">
                  <c:v>90.078812666666678</c:v>
                </c:pt>
                <c:pt idx="2912">
                  <c:v>89.799506000000008</c:v>
                </c:pt>
                <c:pt idx="2913">
                  <c:v>89.420151666666655</c:v>
                </c:pt>
                <c:pt idx="2914">
                  <c:v>89.079338666666658</c:v>
                </c:pt>
                <c:pt idx="2915">
                  <c:v>88.879289333333318</c:v>
                </c:pt>
                <c:pt idx="2916">
                  <c:v>88.859086000000005</c:v>
                </c:pt>
                <c:pt idx="2917">
                  <c:v>88.993485333333339</c:v>
                </c:pt>
                <c:pt idx="2918">
                  <c:v>89.202487333333337</c:v>
                </c:pt>
                <c:pt idx="2919">
                  <c:v>89.388947000000016</c:v>
                </c:pt>
                <c:pt idx="2920">
                  <c:v>89.491538666666656</c:v>
                </c:pt>
                <c:pt idx="2921">
                  <c:v>89.504397666666662</c:v>
                </c:pt>
                <c:pt idx="2922">
                  <c:v>89.450640333333311</c:v>
                </c:pt>
                <c:pt idx="2923">
                  <c:v>89.348422333333318</c:v>
                </c:pt>
                <c:pt idx="2924">
                  <c:v>89.201319333333345</c:v>
                </c:pt>
                <c:pt idx="2925">
                  <c:v>89.004218666666659</c:v>
                </c:pt>
                <c:pt idx="2926">
                  <c:v>88.750539000000003</c:v>
                </c:pt>
                <c:pt idx="2927">
                  <c:v>88.444841333333329</c:v>
                </c:pt>
                <c:pt idx="2928">
                  <c:v>88.114609333333348</c:v>
                </c:pt>
                <c:pt idx="2929">
                  <c:v>87.799724000000012</c:v>
                </c:pt>
                <c:pt idx="2930">
                  <c:v>87.524385333333342</c:v>
                </c:pt>
                <c:pt idx="2931">
                  <c:v>87.286429999999996</c:v>
                </c:pt>
                <c:pt idx="2932">
                  <c:v>87.071336999999986</c:v>
                </c:pt>
                <c:pt idx="2933">
                  <c:v>86.859553000000005</c:v>
                </c:pt>
                <c:pt idx="2934">
                  <c:v>86.621086666666656</c:v>
                </c:pt>
                <c:pt idx="2935">
                  <c:v>86.327391999999989</c:v>
                </c:pt>
                <c:pt idx="2936">
                  <c:v>85.980095666666671</c:v>
                </c:pt>
                <c:pt idx="2937">
                  <c:v>85.615489000000011</c:v>
                </c:pt>
                <c:pt idx="2938">
                  <c:v>85.274691000000004</c:v>
                </c:pt>
                <c:pt idx="2939">
                  <c:v>84.981063666666671</c:v>
                </c:pt>
                <c:pt idx="2940">
                  <c:v>84.746174666666661</c:v>
                </c:pt>
                <c:pt idx="2941">
                  <c:v>84.573741333333331</c:v>
                </c:pt>
                <c:pt idx="2942">
                  <c:v>84.447782333333336</c:v>
                </c:pt>
                <c:pt idx="2943">
                  <c:v>84.337466333333339</c:v>
                </c:pt>
                <c:pt idx="2944">
                  <c:v>84.227299333333335</c:v>
                </c:pt>
                <c:pt idx="2945">
                  <c:v>84.130814333333333</c:v>
                </c:pt>
                <c:pt idx="2946">
                  <c:v>84.068124666666662</c:v>
                </c:pt>
                <c:pt idx="2947">
                  <c:v>84.044050999999996</c:v>
                </c:pt>
                <c:pt idx="2948">
                  <c:v>84.054681000000002</c:v>
                </c:pt>
                <c:pt idx="2949">
                  <c:v>84.097198000000006</c:v>
                </c:pt>
                <c:pt idx="2950">
                  <c:v>84.159874333333335</c:v>
                </c:pt>
                <c:pt idx="2951">
                  <c:v>84.214665333333329</c:v>
                </c:pt>
                <c:pt idx="2952">
                  <c:v>84.228563666666673</c:v>
                </c:pt>
                <c:pt idx="2953">
                  <c:v>84.172279000000003</c:v>
                </c:pt>
                <c:pt idx="2954">
                  <c:v>84.01980300000001</c:v>
                </c:pt>
                <c:pt idx="2955">
                  <c:v>83.761005999999995</c:v>
                </c:pt>
                <c:pt idx="2956">
                  <c:v>83.422142333333326</c:v>
                </c:pt>
                <c:pt idx="2957">
                  <c:v>83.05706099999999</c:v>
                </c:pt>
                <c:pt idx="2958">
                  <c:v>82.706873666666667</c:v>
                </c:pt>
                <c:pt idx="2959">
                  <c:v>82.380020666666667</c:v>
                </c:pt>
                <c:pt idx="2960">
                  <c:v>82.078721999999999</c:v>
                </c:pt>
                <c:pt idx="2961">
                  <c:v>81.825744</c:v>
                </c:pt>
                <c:pt idx="2962">
                  <c:v>81.650203666666656</c:v>
                </c:pt>
                <c:pt idx="2963">
                  <c:v>81.559809999999999</c:v>
                </c:pt>
                <c:pt idx="2964">
                  <c:v>81.53524800000001</c:v>
                </c:pt>
                <c:pt idx="2965">
                  <c:v>81.533915000000007</c:v>
                </c:pt>
                <c:pt idx="2966">
                  <c:v>81.495677333333333</c:v>
                </c:pt>
                <c:pt idx="2967">
                  <c:v>81.373402666666678</c:v>
                </c:pt>
                <c:pt idx="2968">
                  <c:v>81.174307333333331</c:v>
                </c:pt>
                <c:pt idx="2969">
                  <c:v>80.958883666666665</c:v>
                </c:pt>
                <c:pt idx="2970">
                  <c:v>80.792010333333337</c:v>
                </c:pt>
                <c:pt idx="2971">
                  <c:v>80.706811333333334</c:v>
                </c:pt>
                <c:pt idx="2972">
                  <c:v>80.713119666666657</c:v>
                </c:pt>
                <c:pt idx="2973">
                  <c:v>80.810681000000002</c:v>
                </c:pt>
                <c:pt idx="2974">
                  <c:v>80.981055666666677</c:v>
                </c:pt>
                <c:pt idx="2975">
                  <c:v>81.189518333333339</c:v>
                </c:pt>
                <c:pt idx="2976">
                  <c:v>81.409531999999999</c:v>
                </c:pt>
                <c:pt idx="2977">
                  <c:v>81.631329333333326</c:v>
                </c:pt>
                <c:pt idx="2978">
                  <c:v>81.839452666666659</c:v>
                </c:pt>
                <c:pt idx="2979">
                  <c:v>81.997448666666671</c:v>
                </c:pt>
                <c:pt idx="2980">
                  <c:v>82.06079733333334</c:v>
                </c:pt>
                <c:pt idx="2981">
                  <c:v>81.987891000000005</c:v>
                </c:pt>
                <c:pt idx="2982">
                  <c:v>81.73069133333334</c:v>
                </c:pt>
                <c:pt idx="2983">
                  <c:v>81.23812199999999</c:v>
                </c:pt>
                <c:pt idx="2984">
                  <c:v>80.500853000000006</c:v>
                </c:pt>
                <c:pt idx="2985">
                  <c:v>79.604669333333334</c:v>
                </c:pt>
                <c:pt idx="2986">
                  <c:v>78.729327666666663</c:v>
                </c:pt>
                <c:pt idx="2987">
                  <c:v>78.079307000000014</c:v>
                </c:pt>
                <c:pt idx="2988">
                  <c:v>77.798112333333336</c:v>
                </c:pt>
                <c:pt idx="2989">
                  <c:v>77.915139000000011</c:v>
                </c:pt>
                <c:pt idx="2990">
                  <c:v>78.348474333333328</c:v>
                </c:pt>
                <c:pt idx="2991">
                  <c:v>78.968702666666672</c:v>
                </c:pt>
                <c:pt idx="2992">
                  <c:v>79.673161666666672</c:v>
                </c:pt>
                <c:pt idx="2993">
                  <c:v>80.40064666666666</c:v>
                </c:pt>
                <c:pt idx="2994">
                  <c:v>81.090814666666674</c:v>
                </c:pt>
                <c:pt idx="2995">
                  <c:v>81.656064000000001</c:v>
                </c:pt>
                <c:pt idx="2996">
                  <c:v>82.008281666666662</c:v>
                </c:pt>
                <c:pt idx="2997">
                  <c:v>82.11930533333333</c:v>
                </c:pt>
                <c:pt idx="2998">
                  <c:v>82.060521666666673</c:v>
                </c:pt>
                <c:pt idx="2999">
                  <c:v>81.97687066666667</c:v>
                </c:pt>
                <c:pt idx="3000">
                  <c:v>82.001235333333327</c:v>
                </c:pt>
                <c:pt idx="3001">
                  <c:v>82.172646666666665</c:v>
                </c:pt>
                <c:pt idx="3002">
                  <c:v>82.427106999999992</c:v>
                </c:pt>
                <c:pt idx="3003">
                  <c:v>82.664131333333344</c:v>
                </c:pt>
                <c:pt idx="3004">
                  <c:v>82.817906333333326</c:v>
                </c:pt>
                <c:pt idx="3005">
                  <c:v>82.873655666666664</c:v>
                </c:pt>
                <c:pt idx="3006">
                  <c:v>82.845201333333335</c:v>
                </c:pt>
                <c:pt idx="3007">
                  <c:v>82.760167666666675</c:v>
                </c:pt>
                <c:pt idx="3008">
                  <c:v>82.659224000000009</c:v>
                </c:pt>
                <c:pt idx="3009">
                  <c:v>82.583553999999992</c:v>
                </c:pt>
                <c:pt idx="3010">
                  <c:v>82.55148233333334</c:v>
                </c:pt>
                <c:pt idx="3011">
                  <c:v>82.555424000000002</c:v>
                </c:pt>
                <c:pt idx="3012">
                  <c:v>82.583664999999996</c:v>
                </c:pt>
                <c:pt idx="3013">
                  <c:v>82.635575000000003</c:v>
                </c:pt>
                <c:pt idx="3014">
                  <c:v>82.716887</c:v>
                </c:pt>
                <c:pt idx="3015">
                  <c:v>82.833416999999997</c:v>
                </c:pt>
                <c:pt idx="3016">
                  <c:v>82.992499333333342</c:v>
                </c:pt>
                <c:pt idx="3017">
                  <c:v>83.203074333333333</c:v>
                </c:pt>
                <c:pt idx="3018">
                  <c:v>83.475758666666664</c:v>
                </c:pt>
                <c:pt idx="3019">
                  <c:v>83.82925933333334</c:v>
                </c:pt>
                <c:pt idx="3020">
                  <c:v>84.286380666666673</c:v>
                </c:pt>
                <c:pt idx="3021">
                  <c:v>84.842698333333331</c:v>
                </c:pt>
                <c:pt idx="3022">
                  <c:v>85.43472366666667</c:v>
                </c:pt>
                <c:pt idx="3023">
                  <c:v>85.950790999999995</c:v>
                </c:pt>
                <c:pt idx="3024">
                  <c:v>86.280541333333346</c:v>
                </c:pt>
                <c:pt idx="3025">
                  <c:v>86.362726333333342</c:v>
                </c:pt>
                <c:pt idx="3026">
                  <c:v>86.209943333333328</c:v>
                </c:pt>
                <c:pt idx="3027">
                  <c:v>85.908946999999998</c:v>
                </c:pt>
                <c:pt idx="3028">
                  <c:v>85.592765999999997</c:v>
                </c:pt>
                <c:pt idx="3029">
                  <c:v>85.38985266666667</c:v>
                </c:pt>
                <c:pt idx="3030">
                  <c:v>85.380549333333349</c:v>
                </c:pt>
                <c:pt idx="3031">
                  <c:v>85.589173666666667</c:v>
                </c:pt>
                <c:pt idx="3032">
                  <c:v>85.996593666666669</c:v>
                </c:pt>
                <c:pt idx="3033">
                  <c:v>86.544000999999994</c:v>
                </c:pt>
                <c:pt idx="3034">
                  <c:v>87.142956333333316</c:v>
                </c:pt>
                <c:pt idx="3035">
                  <c:v>87.715163333333336</c:v>
                </c:pt>
                <c:pt idx="3036">
                  <c:v>88.230915666666661</c:v>
                </c:pt>
                <c:pt idx="3037">
                  <c:v>88.703121666666675</c:v>
                </c:pt>
                <c:pt idx="3038">
                  <c:v>89.150954999999996</c:v>
                </c:pt>
                <c:pt idx="3039">
                  <c:v>89.579847666666652</c:v>
                </c:pt>
                <c:pt idx="3040">
                  <c:v>89.989987666666664</c:v>
                </c:pt>
                <c:pt idx="3041">
                  <c:v>90.387077999999988</c:v>
                </c:pt>
                <c:pt idx="3042">
                  <c:v>90.78004399999999</c:v>
                </c:pt>
                <c:pt idx="3043">
                  <c:v>91.175380000000004</c:v>
                </c:pt>
                <c:pt idx="3044">
                  <c:v>91.574912999999995</c:v>
                </c:pt>
                <c:pt idx="3045">
                  <c:v>91.974564333333333</c:v>
                </c:pt>
                <c:pt idx="3046">
                  <c:v>92.367709333333323</c:v>
                </c:pt>
                <c:pt idx="3047">
                  <c:v>92.754016666666658</c:v>
                </c:pt>
                <c:pt idx="3048">
                  <c:v>93.139201333333332</c:v>
                </c:pt>
                <c:pt idx="3049">
                  <c:v>93.519621666666652</c:v>
                </c:pt>
                <c:pt idx="3050">
                  <c:v>93.874082333333334</c:v>
                </c:pt>
                <c:pt idx="3051">
                  <c:v>94.180443666666676</c:v>
                </c:pt>
                <c:pt idx="3052">
                  <c:v>94.435408333333328</c:v>
                </c:pt>
                <c:pt idx="3053">
                  <c:v>94.648482000000001</c:v>
                </c:pt>
                <c:pt idx="3054">
                  <c:v>94.820981666666668</c:v>
                </c:pt>
                <c:pt idx="3055">
                  <c:v>94.941780333333327</c:v>
                </c:pt>
                <c:pt idx="3056">
                  <c:v>95.001981000000001</c:v>
                </c:pt>
                <c:pt idx="3057">
                  <c:v>95.003463333333343</c:v>
                </c:pt>
                <c:pt idx="3058">
                  <c:v>94.951847333333333</c:v>
                </c:pt>
                <c:pt idx="3059">
                  <c:v>94.848669000000015</c:v>
                </c:pt>
                <c:pt idx="3060">
                  <c:v>94.692131666666668</c:v>
                </c:pt>
                <c:pt idx="3061">
                  <c:v>94.480037666666661</c:v>
                </c:pt>
                <c:pt idx="3062">
                  <c:v>94.211908333333341</c:v>
                </c:pt>
                <c:pt idx="3063">
                  <c:v>93.894638333333333</c:v>
                </c:pt>
                <c:pt idx="3064">
                  <c:v>93.546126999999998</c:v>
                </c:pt>
                <c:pt idx="3065">
                  <c:v>93.185348999999988</c:v>
                </c:pt>
                <c:pt idx="3066">
                  <c:v>92.81773166666666</c:v>
                </c:pt>
                <c:pt idx="3067">
                  <c:v>92.441150333333326</c:v>
                </c:pt>
                <c:pt idx="3068">
                  <c:v>92.071700000000007</c:v>
                </c:pt>
                <c:pt idx="3069">
                  <c:v>91.754238999999998</c:v>
                </c:pt>
                <c:pt idx="3070">
                  <c:v>91.540516000000011</c:v>
                </c:pt>
                <c:pt idx="3071">
                  <c:v>91.463567333333344</c:v>
                </c:pt>
                <c:pt idx="3072">
                  <c:v>91.536757333333341</c:v>
                </c:pt>
                <c:pt idx="3073">
                  <c:v>91.76414933333335</c:v>
                </c:pt>
                <c:pt idx="3074">
                  <c:v>92.137741000000005</c:v>
                </c:pt>
                <c:pt idx="3075">
                  <c:v>92.621453000000017</c:v>
                </c:pt>
                <c:pt idx="3076">
                  <c:v>93.134085000000013</c:v>
                </c:pt>
                <c:pt idx="3077">
                  <c:v>93.545562666666669</c:v>
                </c:pt>
                <c:pt idx="3078">
                  <c:v>93.707311333333337</c:v>
                </c:pt>
                <c:pt idx="3079">
                  <c:v>93.517563999999993</c:v>
                </c:pt>
                <c:pt idx="3080">
                  <c:v>92.982391333333339</c:v>
                </c:pt>
                <c:pt idx="3081">
                  <c:v>92.230591000000004</c:v>
                </c:pt>
                <c:pt idx="3082">
                  <c:v>91.471952999999999</c:v>
                </c:pt>
                <c:pt idx="3083">
                  <c:v>90.919297666666651</c:v>
                </c:pt>
                <c:pt idx="3084">
                  <c:v>90.709218000000007</c:v>
                </c:pt>
                <c:pt idx="3085">
                  <c:v>90.847506666666675</c:v>
                </c:pt>
                <c:pt idx="3086">
                  <c:v>91.209172000000009</c:v>
                </c:pt>
                <c:pt idx="3087">
                  <c:v>91.614874333333333</c:v>
                </c:pt>
                <c:pt idx="3088">
                  <c:v>91.931629333333333</c:v>
                </c:pt>
                <c:pt idx="3089">
                  <c:v>92.11568299999999</c:v>
                </c:pt>
                <c:pt idx="3090">
                  <c:v>92.190817333333328</c:v>
                </c:pt>
                <c:pt idx="3091">
                  <c:v>92.21150733333333</c:v>
                </c:pt>
                <c:pt idx="3092">
                  <c:v>92.236974999999987</c:v>
                </c:pt>
                <c:pt idx="3093">
                  <c:v>92.307295333333343</c:v>
                </c:pt>
                <c:pt idx="3094">
                  <c:v>92.42346533333334</c:v>
                </c:pt>
                <c:pt idx="3095">
                  <c:v>92.55280066666667</c:v>
                </c:pt>
                <c:pt idx="3096">
                  <c:v>92.656202666666672</c:v>
                </c:pt>
                <c:pt idx="3097">
                  <c:v>92.707925666666668</c:v>
                </c:pt>
                <c:pt idx="3098">
                  <c:v>92.700036999999995</c:v>
                </c:pt>
                <c:pt idx="3099">
                  <c:v>92.646486333333328</c:v>
                </c:pt>
                <c:pt idx="3100">
                  <c:v>92.585875999999999</c:v>
                </c:pt>
                <c:pt idx="3101">
                  <c:v>92.567438666666661</c:v>
                </c:pt>
                <c:pt idx="3102">
                  <c:v>92.626384333333348</c:v>
                </c:pt>
                <c:pt idx="3103">
                  <c:v>92.774874666666662</c:v>
                </c:pt>
                <c:pt idx="3104">
                  <c:v>93.009903666666673</c:v>
                </c:pt>
                <c:pt idx="3105">
                  <c:v>93.312176666666673</c:v>
                </c:pt>
                <c:pt idx="3106">
                  <c:v>93.636105666666666</c:v>
                </c:pt>
                <c:pt idx="3107">
                  <c:v>93.920526333333328</c:v>
                </c:pt>
                <c:pt idx="3108">
                  <c:v>94.122090666666665</c:v>
                </c:pt>
                <c:pt idx="3109">
                  <c:v>94.234852000000004</c:v>
                </c:pt>
                <c:pt idx="3110">
                  <c:v>94.275458666666665</c:v>
                </c:pt>
                <c:pt idx="3111">
                  <c:v>94.258224999999996</c:v>
                </c:pt>
                <c:pt idx="3112">
                  <c:v>94.192132666666666</c:v>
                </c:pt>
                <c:pt idx="3113">
                  <c:v>94.09699066666667</c:v>
                </c:pt>
                <c:pt idx="3114">
                  <c:v>94.011790000000005</c:v>
                </c:pt>
                <c:pt idx="3115">
                  <c:v>93.981630999999993</c:v>
                </c:pt>
                <c:pt idx="3116">
                  <c:v>94.033557333333349</c:v>
                </c:pt>
                <c:pt idx="3117">
                  <c:v>94.159360333333325</c:v>
                </c:pt>
                <c:pt idx="3118">
                  <c:v>94.319791666666674</c:v>
                </c:pt>
                <c:pt idx="3119">
                  <c:v>94.471097333333333</c:v>
                </c:pt>
                <c:pt idx="3120">
                  <c:v>94.591799333333327</c:v>
                </c:pt>
                <c:pt idx="3121">
                  <c:v>94.685728666666662</c:v>
                </c:pt>
                <c:pt idx="3122">
                  <c:v>94.76545033333332</c:v>
                </c:pt>
                <c:pt idx="3123">
                  <c:v>94.839230999999998</c:v>
                </c:pt>
                <c:pt idx="3124">
                  <c:v>94.910858333333337</c:v>
                </c:pt>
                <c:pt idx="3125">
                  <c:v>94.981438333333344</c:v>
                </c:pt>
                <c:pt idx="3126">
                  <c:v>95.047114666666673</c:v>
                </c:pt>
                <c:pt idx="3127">
                  <c:v>95.100366333333341</c:v>
                </c:pt>
                <c:pt idx="3128">
                  <c:v>95.13640333333332</c:v>
                </c:pt>
                <c:pt idx="3129">
                  <c:v>95.155934333333335</c:v>
                </c:pt>
                <c:pt idx="3130">
                  <c:v>95.163662666666667</c:v>
                </c:pt>
                <c:pt idx="3131">
                  <c:v>95.169735666666668</c:v>
                </c:pt>
                <c:pt idx="3132">
                  <c:v>95.190992333333327</c:v>
                </c:pt>
                <c:pt idx="3133">
                  <c:v>95.24207766666666</c:v>
                </c:pt>
                <c:pt idx="3134">
                  <c:v>95.322269666666671</c:v>
                </c:pt>
                <c:pt idx="3135">
                  <c:v>95.416462333333342</c:v>
                </c:pt>
                <c:pt idx="3136">
                  <c:v>95.511458333333337</c:v>
                </c:pt>
                <c:pt idx="3137">
                  <c:v>95.606989333333331</c:v>
                </c:pt>
                <c:pt idx="3138">
                  <c:v>95.710053333333335</c:v>
                </c:pt>
                <c:pt idx="3139">
                  <c:v>95.823474666666655</c:v>
                </c:pt>
                <c:pt idx="3140">
                  <c:v>95.941304333333321</c:v>
                </c:pt>
                <c:pt idx="3141">
                  <c:v>96.051477666666656</c:v>
                </c:pt>
                <c:pt idx="3142">
                  <c:v>96.142247999999995</c:v>
                </c:pt>
                <c:pt idx="3143">
                  <c:v>96.209258666666656</c:v>
                </c:pt>
                <c:pt idx="3144">
                  <c:v>96.256244333333328</c:v>
                </c:pt>
                <c:pt idx="3145">
                  <c:v>96.28661933333332</c:v>
                </c:pt>
                <c:pt idx="3146">
                  <c:v>96.298406333333332</c:v>
                </c:pt>
                <c:pt idx="3147">
                  <c:v>96.295994000000007</c:v>
                </c:pt>
                <c:pt idx="3148">
                  <c:v>96.309397666666655</c:v>
                </c:pt>
                <c:pt idx="3149">
                  <c:v>96.39865300000001</c:v>
                </c:pt>
                <c:pt idx="3150">
                  <c:v>96.63946</c:v>
                </c:pt>
                <c:pt idx="3151">
                  <c:v>97.102998333333332</c:v>
                </c:pt>
                <c:pt idx="3152">
                  <c:v>97.827429666666674</c:v>
                </c:pt>
                <c:pt idx="3153">
                  <c:v>98.767389999999992</c:v>
                </c:pt>
                <c:pt idx="3154">
                  <c:v>99.743289666666669</c:v>
                </c:pt>
                <c:pt idx="3155">
                  <c:v>100.44872133333332</c:v>
                </c:pt>
                <c:pt idx="3156">
                  <c:v>100.54883199999999</c:v>
                </c:pt>
                <c:pt idx="3157">
                  <c:v>99.845112333333347</c:v>
                </c:pt>
                <c:pt idx="3158">
                  <c:v>98.427908333333335</c:v>
                </c:pt>
                <c:pt idx="3159">
                  <c:v>96.696880000000007</c:v>
                </c:pt>
                <c:pt idx="3160">
                  <c:v>95.180629666666661</c:v>
                </c:pt>
                <c:pt idx="3161">
                  <c:v>94.249564333333339</c:v>
                </c:pt>
                <c:pt idx="3162">
                  <c:v>93.948718333333332</c:v>
                </c:pt>
                <c:pt idx="3163">
                  <c:v>94.084567333333339</c:v>
                </c:pt>
                <c:pt idx="3164">
                  <c:v>94.430197666666672</c:v>
                </c:pt>
                <c:pt idx="3165">
                  <c:v>94.837669333333338</c:v>
                </c:pt>
                <c:pt idx="3166">
                  <c:v>95.22881266666667</c:v>
                </c:pt>
                <c:pt idx="3167">
                  <c:v>95.558062333333339</c:v>
                </c:pt>
                <c:pt idx="3168">
                  <c:v>95.80170866666667</c:v>
                </c:pt>
                <c:pt idx="3169">
                  <c:v>95.959156666666672</c:v>
                </c:pt>
                <c:pt idx="3170">
                  <c:v>96.044586999999993</c:v>
                </c:pt>
                <c:pt idx="3171">
                  <c:v>96.077374666666671</c:v>
                </c:pt>
                <c:pt idx="3172">
                  <c:v>96.082551333333342</c:v>
                </c:pt>
                <c:pt idx="3173">
                  <c:v>96.087896666666666</c:v>
                </c:pt>
                <c:pt idx="3174">
                  <c:v>96.105892999999995</c:v>
                </c:pt>
                <c:pt idx="3175">
                  <c:v>96.123052000000015</c:v>
                </c:pt>
                <c:pt idx="3176">
                  <c:v>96.120376666666672</c:v>
                </c:pt>
                <c:pt idx="3177">
                  <c:v>96.100727333333339</c:v>
                </c:pt>
                <c:pt idx="3178">
                  <c:v>96.083238999999992</c:v>
                </c:pt>
                <c:pt idx="3179">
                  <c:v>96.076554000000002</c:v>
                </c:pt>
                <c:pt idx="3180">
                  <c:v>96.074185</c:v>
                </c:pt>
                <c:pt idx="3181">
                  <c:v>96.074600666666655</c:v>
                </c:pt>
                <c:pt idx="3182">
                  <c:v>96.091850666666673</c:v>
                </c:pt>
                <c:pt idx="3183">
                  <c:v>96.145910333333333</c:v>
                </c:pt>
                <c:pt idx="3184">
                  <c:v>96.254676333333336</c:v>
                </c:pt>
                <c:pt idx="3185">
                  <c:v>96.440353666666667</c:v>
                </c:pt>
                <c:pt idx="3186">
                  <c:v>96.737927333333332</c:v>
                </c:pt>
                <c:pt idx="3187">
                  <c:v>97.191378666666665</c:v>
                </c:pt>
                <c:pt idx="3188">
                  <c:v>97.833886666666672</c:v>
                </c:pt>
                <c:pt idx="3189">
                  <c:v>98.650664666666671</c:v>
                </c:pt>
                <c:pt idx="3190">
                  <c:v>99.531375666666648</c:v>
                </c:pt>
                <c:pt idx="3191">
                  <c:v>100.24432933333333</c:v>
                </c:pt>
                <c:pt idx="3192">
                  <c:v>100.48143866666668</c:v>
                </c:pt>
                <c:pt idx="3193">
                  <c:v>100.00587966666666</c:v>
                </c:pt>
                <c:pt idx="3194">
                  <c:v>98.853546333333327</c:v>
                </c:pt>
                <c:pt idx="3195">
                  <c:v>97.411504999999991</c:v>
                </c:pt>
                <c:pt idx="3196">
                  <c:v>96.220122666666668</c:v>
                </c:pt>
                <c:pt idx="3197">
                  <c:v>95.625477666666669</c:v>
                </c:pt>
                <c:pt idx="3198">
                  <c:v>95.614642666666668</c:v>
                </c:pt>
                <c:pt idx="3199">
                  <c:v>95.957449333333329</c:v>
                </c:pt>
                <c:pt idx="3200">
                  <c:v>96.429270333333349</c:v>
                </c:pt>
                <c:pt idx="3201">
                  <c:v>96.895066</c:v>
                </c:pt>
                <c:pt idx="3202">
                  <c:v>97.275897666666665</c:v>
                </c:pt>
                <c:pt idx="3203">
                  <c:v>97.510970333333333</c:v>
                </c:pt>
                <c:pt idx="3204">
                  <c:v>97.557440333333332</c:v>
                </c:pt>
                <c:pt idx="3205">
                  <c:v>97.402847333333327</c:v>
                </c:pt>
                <c:pt idx="3206">
                  <c:v>97.065782333333331</c:v>
                </c:pt>
                <c:pt idx="3207">
                  <c:v>96.58970699999999</c:v>
                </c:pt>
                <c:pt idx="3208">
                  <c:v>96.045221333333345</c:v>
                </c:pt>
                <c:pt idx="3209">
                  <c:v>95.535346000000004</c:v>
                </c:pt>
                <c:pt idx="3210">
                  <c:v>95.174441666666667</c:v>
                </c:pt>
                <c:pt idx="3211">
                  <c:v>95.034812333333321</c:v>
                </c:pt>
                <c:pt idx="3212">
                  <c:v>95.104719666666668</c:v>
                </c:pt>
                <c:pt idx="3213">
                  <c:v>95.298998666666662</c:v>
                </c:pt>
                <c:pt idx="3214">
                  <c:v>95.514044333333331</c:v>
                </c:pt>
                <c:pt idx="3215">
                  <c:v>95.683175333333338</c:v>
                </c:pt>
                <c:pt idx="3216">
                  <c:v>95.79220100000002</c:v>
                </c:pt>
                <c:pt idx="3217">
                  <c:v>95.854443333333336</c:v>
                </c:pt>
                <c:pt idx="3218">
                  <c:v>95.881935333333331</c:v>
                </c:pt>
                <c:pt idx="3219">
                  <c:v>95.881594666666672</c:v>
                </c:pt>
                <c:pt idx="3220">
                  <c:v>95.864589333333342</c:v>
                </c:pt>
                <c:pt idx="3221">
                  <c:v>95.843177666666676</c:v>
                </c:pt>
                <c:pt idx="3222">
                  <c:v>95.81883599999999</c:v>
                </c:pt>
                <c:pt idx="3223">
                  <c:v>95.784933000000009</c:v>
                </c:pt>
                <c:pt idx="3224">
                  <c:v>95.74240833333333</c:v>
                </c:pt>
                <c:pt idx="3225">
                  <c:v>95.702906333333331</c:v>
                </c:pt>
                <c:pt idx="3226">
                  <c:v>95.673603333333332</c:v>
                </c:pt>
                <c:pt idx="3227">
                  <c:v>95.646409000000006</c:v>
                </c:pt>
                <c:pt idx="3228">
                  <c:v>95.604523999999984</c:v>
                </c:pt>
                <c:pt idx="3229">
                  <c:v>95.534621333333348</c:v>
                </c:pt>
                <c:pt idx="3230">
                  <c:v>95.436216999999999</c:v>
                </c:pt>
                <c:pt idx="3231">
                  <c:v>95.330822000000012</c:v>
                </c:pt>
                <c:pt idx="3232">
                  <c:v>95.260992333333334</c:v>
                </c:pt>
                <c:pt idx="3233">
                  <c:v>95.266158000000004</c:v>
                </c:pt>
                <c:pt idx="3234">
                  <c:v>95.357132333333354</c:v>
                </c:pt>
                <c:pt idx="3235">
                  <c:v>95.528779999999998</c:v>
                </c:pt>
                <c:pt idx="3236">
                  <c:v>95.797368666666671</c:v>
                </c:pt>
                <c:pt idx="3237">
                  <c:v>96.197465666666673</c:v>
                </c:pt>
                <c:pt idx="3238">
                  <c:v>96.719622666666666</c:v>
                </c:pt>
                <c:pt idx="3239">
                  <c:v>97.25859100000001</c:v>
                </c:pt>
                <c:pt idx="3240">
                  <c:v>97.638722999999985</c:v>
                </c:pt>
                <c:pt idx="3241">
                  <c:v>97.696476333333337</c:v>
                </c:pt>
                <c:pt idx="3242">
                  <c:v>97.354731333333348</c:v>
                </c:pt>
                <c:pt idx="3243">
                  <c:v>96.655024333333344</c:v>
                </c:pt>
                <c:pt idx="3244">
                  <c:v>95.75472666666667</c:v>
                </c:pt>
                <c:pt idx="3245">
                  <c:v>94.892289333333338</c:v>
                </c:pt>
                <c:pt idx="3246">
                  <c:v>94.297196333333332</c:v>
                </c:pt>
                <c:pt idx="3247">
                  <c:v>94.073510333333331</c:v>
                </c:pt>
                <c:pt idx="3248">
                  <c:v>94.166268000000002</c:v>
                </c:pt>
                <c:pt idx="3249">
                  <c:v>94.441763333333327</c:v>
                </c:pt>
                <c:pt idx="3250">
                  <c:v>94.785819000000004</c:v>
                </c:pt>
                <c:pt idx="3251">
                  <c:v>95.144983333333343</c:v>
                </c:pt>
                <c:pt idx="3252">
                  <c:v>95.513846000000001</c:v>
                </c:pt>
                <c:pt idx="3253">
                  <c:v>95.897377333333338</c:v>
                </c:pt>
                <c:pt idx="3254">
                  <c:v>96.276495999999995</c:v>
                </c:pt>
                <c:pt idx="3255">
                  <c:v>96.603564000000006</c:v>
                </c:pt>
                <c:pt idx="3256">
                  <c:v>96.83197766666666</c:v>
                </c:pt>
                <c:pt idx="3257">
                  <c:v>96.947055666666657</c:v>
                </c:pt>
                <c:pt idx="3258">
                  <c:v>96.96564033333334</c:v>
                </c:pt>
                <c:pt idx="3259">
                  <c:v>96.914342666666656</c:v>
                </c:pt>
                <c:pt idx="3260">
                  <c:v>96.817448333333331</c:v>
                </c:pt>
                <c:pt idx="3261">
                  <c:v>96.697245000000009</c:v>
                </c:pt>
                <c:pt idx="3262">
                  <c:v>96.56862266666667</c:v>
                </c:pt>
                <c:pt idx="3263">
                  <c:v>96.430654333333337</c:v>
                </c:pt>
                <c:pt idx="3264">
                  <c:v>96.272936000000001</c:v>
                </c:pt>
                <c:pt idx="3265">
                  <c:v>96.091691666666676</c:v>
                </c:pt>
                <c:pt idx="3266">
                  <c:v>95.893312333333327</c:v>
                </c:pt>
                <c:pt idx="3267">
                  <c:v>95.684824666666671</c:v>
                </c:pt>
                <c:pt idx="3268">
                  <c:v>95.471319999999992</c:v>
                </c:pt>
                <c:pt idx="3269">
                  <c:v>95.262629000000004</c:v>
                </c:pt>
                <c:pt idx="3270">
                  <c:v>95.070745666666667</c:v>
                </c:pt>
                <c:pt idx="3271">
                  <c:v>94.896973666666668</c:v>
                </c:pt>
                <c:pt idx="3272">
                  <c:v>94.729922666666667</c:v>
                </c:pt>
                <c:pt idx="3273">
                  <c:v>94.559065333333322</c:v>
                </c:pt>
                <c:pt idx="3274">
                  <c:v>94.384375333333324</c:v>
                </c:pt>
                <c:pt idx="3275">
                  <c:v>94.210583333333332</c:v>
                </c:pt>
                <c:pt idx="3276">
                  <c:v>94.037191000000007</c:v>
                </c:pt>
                <c:pt idx="3277">
                  <c:v>93.85692233333333</c:v>
                </c:pt>
                <c:pt idx="3278">
                  <c:v>93.661911333333322</c:v>
                </c:pt>
                <c:pt idx="3279">
                  <c:v>93.453245333333328</c:v>
                </c:pt>
                <c:pt idx="3280">
                  <c:v>93.247765666666666</c:v>
                </c:pt>
                <c:pt idx="3281">
                  <c:v>93.069860000000006</c:v>
                </c:pt>
                <c:pt idx="3282">
                  <c:v>92.931234666666668</c:v>
                </c:pt>
                <c:pt idx="3283">
                  <c:v>92.825980000000001</c:v>
                </c:pt>
                <c:pt idx="3284">
                  <c:v>92.749559333333352</c:v>
                </c:pt>
                <c:pt idx="3285">
                  <c:v>92.714695000000006</c:v>
                </c:pt>
                <c:pt idx="3286">
                  <c:v>92.744931333333327</c:v>
                </c:pt>
                <c:pt idx="3287">
                  <c:v>92.864441000000014</c:v>
                </c:pt>
                <c:pt idx="3288">
                  <c:v>93.103617333333332</c:v>
                </c:pt>
                <c:pt idx="3289">
                  <c:v>93.492142333333334</c:v>
                </c:pt>
                <c:pt idx="3290">
                  <c:v>94.002355666666674</c:v>
                </c:pt>
                <c:pt idx="3291">
                  <c:v>94.474446666666665</c:v>
                </c:pt>
                <c:pt idx="3292">
                  <c:v>94.609084999999993</c:v>
                </c:pt>
                <c:pt idx="3293">
                  <c:v>94.096741999999992</c:v>
                </c:pt>
                <c:pt idx="3294">
                  <c:v>92.880037333333348</c:v>
                </c:pt>
                <c:pt idx="3295">
                  <c:v>91.374646999999996</c:v>
                </c:pt>
                <c:pt idx="3296">
                  <c:v>90.283561333333338</c:v>
                </c:pt>
                <c:pt idx="3297">
                  <c:v>90.008266000000006</c:v>
                </c:pt>
                <c:pt idx="3298">
                  <c:v>90.371318333333321</c:v>
                </c:pt>
                <c:pt idx="3299">
                  <c:v>90.946570666666673</c:v>
                </c:pt>
                <c:pt idx="3300">
                  <c:v>91.430623000000011</c:v>
                </c:pt>
                <c:pt idx="3301">
                  <c:v>91.718734999999995</c:v>
                </c:pt>
                <c:pt idx="3302">
                  <c:v>91.830842333333337</c:v>
                </c:pt>
                <c:pt idx="3303">
                  <c:v>91.839099000000019</c:v>
                </c:pt>
                <c:pt idx="3304">
                  <c:v>91.818576000000007</c:v>
                </c:pt>
                <c:pt idx="3305">
                  <c:v>91.807346333333342</c:v>
                </c:pt>
                <c:pt idx="3306">
                  <c:v>91.794620333333341</c:v>
                </c:pt>
                <c:pt idx="3307">
                  <c:v>91.751535000000004</c:v>
                </c:pt>
                <c:pt idx="3308">
                  <c:v>91.671705666666654</c:v>
                </c:pt>
                <c:pt idx="3309">
                  <c:v>91.57354233333335</c:v>
                </c:pt>
                <c:pt idx="3310">
                  <c:v>91.472196666666662</c:v>
                </c:pt>
                <c:pt idx="3311">
                  <c:v>91.369879333333344</c:v>
                </c:pt>
                <c:pt idx="3312">
                  <c:v>91.273761333333326</c:v>
                </c:pt>
                <c:pt idx="3313">
                  <c:v>91.200688333333332</c:v>
                </c:pt>
                <c:pt idx="3314">
                  <c:v>91.153555999999995</c:v>
                </c:pt>
                <c:pt idx="3315">
                  <c:v>91.109825999999998</c:v>
                </c:pt>
                <c:pt idx="3316">
                  <c:v>91.042291666666657</c:v>
                </c:pt>
                <c:pt idx="3317">
                  <c:v>90.939378666666656</c:v>
                </c:pt>
                <c:pt idx="3318">
                  <c:v>90.80512499999999</c:v>
                </c:pt>
                <c:pt idx="3319">
                  <c:v>90.654743666666661</c:v>
                </c:pt>
                <c:pt idx="3320">
                  <c:v>90.510956000000007</c:v>
                </c:pt>
                <c:pt idx="3321">
                  <c:v>90.38775866666667</c:v>
                </c:pt>
                <c:pt idx="3322">
                  <c:v>90.279419666666669</c:v>
                </c:pt>
                <c:pt idx="3323">
                  <c:v>90.186102000000005</c:v>
                </c:pt>
                <c:pt idx="3324">
                  <c:v>90.150665000000004</c:v>
                </c:pt>
                <c:pt idx="3325">
                  <c:v>90.23001099999999</c:v>
                </c:pt>
                <c:pt idx="3326">
                  <c:v>90.43898333333334</c:v>
                </c:pt>
                <c:pt idx="3327">
                  <c:v>90.694176666666678</c:v>
                </c:pt>
                <c:pt idx="3328">
                  <c:v>90.906217666666677</c:v>
                </c:pt>
                <c:pt idx="3329">
                  <c:v>90.954701</c:v>
                </c:pt>
                <c:pt idx="3330">
                  <c:v>90.603331333333344</c:v>
                </c:pt>
                <c:pt idx="3331">
                  <c:v>89.22420133333334</c:v>
                </c:pt>
                <c:pt idx="3332">
                  <c:v>86.64091066666667</c:v>
                </c:pt>
                <c:pt idx="3333">
                  <c:v>84.520447000000004</c:v>
                </c:pt>
                <c:pt idx="3334">
                  <c:v>83.855977333333328</c:v>
                </c:pt>
                <c:pt idx="3335">
                  <c:v>83.931255000000007</c:v>
                </c:pt>
                <c:pt idx="3336">
                  <c:v>84.242470666666662</c:v>
                </c:pt>
                <c:pt idx="3337">
                  <c:v>84.654361000000009</c:v>
                </c:pt>
                <c:pt idx="3338">
                  <c:v>85.080720666666664</c:v>
                </c:pt>
                <c:pt idx="3339">
                  <c:v>85.449896333333342</c:v>
                </c:pt>
                <c:pt idx="3340">
                  <c:v>85.741548666666674</c:v>
                </c:pt>
                <c:pt idx="3341">
                  <c:v>85.994784666666661</c:v>
                </c:pt>
                <c:pt idx="3342">
                  <c:v>86.225210999999987</c:v>
                </c:pt>
                <c:pt idx="3343">
                  <c:v>86.42355400000001</c:v>
                </c:pt>
                <c:pt idx="3344">
                  <c:v>86.58758233333333</c:v>
                </c:pt>
                <c:pt idx="3345">
                  <c:v>86.732556000000002</c:v>
                </c:pt>
                <c:pt idx="3346">
                  <c:v>86.877690333333319</c:v>
                </c:pt>
                <c:pt idx="3347">
                  <c:v>87.026430333333337</c:v>
                </c:pt>
                <c:pt idx="3348">
                  <c:v>87.186601666666661</c:v>
                </c:pt>
                <c:pt idx="3349">
                  <c:v>87.336218333333321</c:v>
                </c:pt>
                <c:pt idx="3350">
                  <c:v>87.44747000000001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C9E-466C-9CC0-5E3AB87C06BE}"/>
            </c:ext>
          </c:extLst>
        </c:ser>
        <c:ser>
          <c:idx val="2"/>
          <c:order val="2"/>
          <c:tx>
            <c:v>Scott Shop Towels</c:v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'Cellulose Overlay'!$A$2:$A$3352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'Cellulose Overlay'!$F$2:$F$3352</c:f>
              <c:numCache>
                <c:formatCode>General</c:formatCode>
                <c:ptCount val="3351"/>
                <c:pt idx="0">
                  <c:v>99.093299999999999</c:v>
                </c:pt>
                <c:pt idx="1">
                  <c:v>99.093478000000005</c:v>
                </c:pt>
                <c:pt idx="2">
                  <c:v>99.093677999999997</c:v>
                </c:pt>
                <c:pt idx="3">
                  <c:v>99.088403999999997</c:v>
                </c:pt>
                <c:pt idx="4">
                  <c:v>99.082369</c:v>
                </c:pt>
                <c:pt idx="5">
                  <c:v>99.079396000000003</c:v>
                </c:pt>
                <c:pt idx="6">
                  <c:v>99.079885000000004</c:v>
                </c:pt>
                <c:pt idx="7">
                  <c:v>99.081717999999995</c:v>
                </c:pt>
                <c:pt idx="8">
                  <c:v>99.083752000000004</c:v>
                </c:pt>
                <c:pt idx="9">
                  <c:v>99.087559999999996</c:v>
                </c:pt>
                <c:pt idx="10">
                  <c:v>99.094573999999994</c:v>
                </c:pt>
                <c:pt idx="11">
                  <c:v>99.101867999999996</c:v>
                </c:pt>
                <c:pt idx="12">
                  <c:v>99.102588999999995</c:v>
                </c:pt>
                <c:pt idx="13">
                  <c:v>99.092003000000005</c:v>
                </c:pt>
                <c:pt idx="14">
                  <c:v>99.073081999999999</c:v>
                </c:pt>
                <c:pt idx="15">
                  <c:v>99.055637000000004</c:v>
                </c:pt>
                <c:pt idx="16">
                  <c:v>99.049133999999995</c:v>
                </c:pt>
                <c:pt idx="17">
                  <c:v>99.055256</c:v>
                </c:pt>
                <c:pt idx="18">
                  <c:v>99.067318999999998</c:v>
                </c:pt>
                <c:pt idx="19">
                  <c:v>99.076993000000002</c:v>
                </c:pt>
                <c:pt idx="20">
                  <c:v>99.081643</c:v>
                </c:pt>
                <c:pt idx="21">
                  <c:v>99.084800000000001</c:v>
                </c:pt>
                <c:pt idx="22">
                  <c:v>99.090123000000006</c:v>
                </c:pt>
                <c:pt idx="23">
                  <c:v>99.096418999999997</c:v>
                </c:pt>
                <c:pt idx="24">
                  <c:v>99.099683999999996</c:v>
                </c:pt>
                <c:pt idx="25">
                  <c:v>99.099343000000005</c:v>
                </c:pt>
                <c:pt idx="26">
                  <c:v>99.100008000000003</c:v>
                </c:pt>
                <c:pt idx="27">
                  <c:v>99.106064000000003</c:v>
                </c:pt>
                <c:pt idx="28">
                  <c:v>99.116404000000003</c:v>
                </c:pt>
                <c:pt idx="29">
                  <c:v>99.126233999999997</c:v>
                </c:pt>
                <c:pt idx="30">
                  <c:v>99.132751999999996</c:v>
                </c:pt>
                <c:pt idx="31">
                  <c:v>99.137497999999994</c:v>
                </c:pt>
                <c:pt idx="32">
                  <c:v>99.142843999999997</c:v>
                </c:pt>
                <c:pt idx="33">
                  <c:v>99.147934000000006</c:v>
                </c:pt>
                <c:pt idx="34">
                  <c:v>99.149056000000002</c:v>
                </c:pt>
                <c:pt idx="35">
                  <c:v>99.143866000000003</c:v>
                </c:pt>
                <c:pt idx="36">
                  <c:v>99.134880999999993</c:v>
                </c:pt>
                <c:pt idx="37">
                  <c:v>99.128347000000005</c:v>
                </c:pt>
                <c:pt idx="38">
                  <c:v>99.128818999999993</c:v>
                </c:pt>
                <c:pt idx="39">
                  <c:v>99.134625999999997</c:v>
                </c:pt>
                <c:pt idx="40">
                  <c:v>99.139913000000007</c:v>
                </c:pt>
                <c:pt idx="41">
                  <c:v>99.140801999999994</c:v>
                </c:pt>
                <c:pt idx="42">
                  <c:v>99.138195999999994</c:v>
                </c:pt>
                <c:pt idx="43">
                  <c:v>99.135542999999998</c:v>
                </c:pt>
                <c:pt idx="44">
                  <c:v>99.135587000000001</c:v>
                </c:pt>
                <c:pt idx="45">
                  <c:v>99.140130999999997</c:v>
                </c:pt>
                <c:pt idx="46">
                  <c:v>99.150741999999994</c:v>
                </c:pt>
                <c:pt idx="47">
                  <c:v>99.167565999999994</c:v>
                </c:pt>
                <c:pt idx="48">
                  <c:v>99.187426000000002</c:v>
                </c:pt>
                <c:pt idx="49">
                  <c:v>99.204310000000007</c:v>
                </c:pt>
                <c:pt idx="50">
                  <c:v>99.213847000000001</c:v>
                </c:pt>
                <c:pt idx="51">
                  <c:v>99.216830000000002</c:v>
                </c:pt>
                <c:pt idx="52">
                  <c:v>99.216354999999993</c:v>
                </c:pt>
                <c:pt idx="53">
                  <c:v>99.212179000000006</c:v>
                </c:pt>
                <c:pt idx="54">
                  <c:v>99.201678000000001</c:v>
                </c:pt>
                <c:pt idx="55">
                  <c:v>99.185879</c:v>
                </c:pt>
                <c:pt idx="56">
                  <c:v>99.172173000000001</c:v>
                </c:pt>
                <c:pt idx="57">
                  <c:v>99.169138000000004</c:v>
                </c:pt>
                <c:pt idx="58">
                  <c:v>99.176539000000005</c:v>
                </c:pt>
                <c:pt idx="59">
                  <c:v>99.183276000000006</c:v>
                </c:pt>
                <c:pt idx="60">
                  <c:v>99.179297000000005</c:v>
                </c:pt>
                <c:pt idx="61">
                  <c:v>99.165649999999999</c:v>
                </c:pt>
                <c:pt idx="62">
                  <c:v>99.1511</c:v>
                </c:pt>
                <c:pt idx="63">
                  <c:v>99.143700999999993</c:v>
                </c:pt>
                <c:pt idx="64">
                  <c:v>99.146542999999994</c:v>
                </c:pt>
                <c:pt idx="65">
                  <c:v>99.159529000000006</c:v>
                </c:pt>
                <c:pt idx="66">
                  <c:v>99.180667999999997</c:v>
                </c:pt>
                <c:pt idx="67">
                  <c:v>99.205000999999996</c:v>
                </c:pt>
                <c:pt idx="68">
                  <c:v>99.226032000000004</c:v>
                </c:pt>
                <c:pt idx="69">
                  <c:v>99.239473000000004</c:v>
                </c:pt>
                <c:pt idx="70">
                  <c:v>99.2453</c:v>
                </c:pt>
                <c:pt idx="71">
                  <c:v>99.245766000000003</c:v>
                </c:pt>
                <c:pt idx="72">
                  <c:v>99.242241000000007</c:v>
                </c:pt>
                <c:pt idx="73">
                  <c:v>99.235793999999999</c:v>
                </c:pt>
                <c:pt idx="74">
                  <c:v>99.229607000000001</c:v>
                </c:pt>
                <c:pt idx="75">
                  <c:v>99.227936999999997</c:v>
                </c:pt>
                <c:pt idx="76">
                  <c:v>99.230416000000005</c:v>
                </c:pt>
                <c:pt idx="77">
                  <c:v>99.231416999999993</c:v>
                </c:pt>
                <c:pt idx="78">
                  <c:v>99.228086000000005</c:v>
                </c:pt>
                <c:pt idx="79">
                  <c:v>99.223726999999997</c:v>
                </c:pt>
                <c:pt idx="80">
                  <c:v>99.222534999999993</c:v>
                </c:pt>
                <c:pt idx="81">
                  <c:v>99.226386000000005</c:v>
                </c:pt>
                <c:pt idx="82">
                  <c:v>99.235186999999996</c:v>
                </c:pt>
                <c:pt idx="83">
                  <c:v>99.245558000000003</c:v>
                </c:pt>
                <c:pt idx="84">
                  <c:v>99.250259</c:v>
                </c:pt>
                <c:pt idx="85">
                  <c:v>99.244214999999997</c:v>
                </c:pt>
                <c:pt idx="86">
                  <c:v>99.231035000000006</c:v>
                </c:pt>
                <c:pt idx="87">
                  <c:v>99.220304999999996</c:v>
                </c:pt>
                <c:pt idx="88">
                  <c:v>99.217665999999994</c:v>
                </c:pt>
                <c:pt idx="89">
                  <c:v>99.221197000000004</c:v>
                </c:pt>
                <c:pt idx="90">
                  <c:v>99.225026</c:v>
                </c:pt>
                <c:pt idx="91">
                  <c:v>99.225831999999997</c:v>
                </c:pt>
                <c:pt idx="92">
                  <c:v>99.223696000000004</c:v>
                </c:pt>
                <c:pt idx="93">
                  <c:v>99.220630999999997</c:v>
                </c:pt>
                <c:pt idx="94">
                  <c:v>99.219592000000006</c:v>
                </c:pt>
                <c:pt idx="95">
                  <c:v>99.224751999999995</c:v>
                </c:pt>
                <c:pt idx="96">
                  <c:v>99.238878</c:v>
                </c:pt>
                <c:pt idx="97">
                  <c:v>99.257817000000003</c:v>
                </c:pt>
                <c:pt idx="98">
                  <c:v>99.273741999999999</c:v>
                </c:pt>
                <c:pt idx="99">
                  <c:v>99.284763999999996</c:v>
                </c:pt>
                <c:pt idx="100">
                  <c:v>99.294013000000007</c:v>
                </c:pt>
                <c:pt idx="101">
                  <c:v>99.301023999999998</c:v>
                </c:pt>
                <c:pt idx="102">
                  <c:v>99.301058999999995</c:v>
                </c:pt>
                <c:pt idx="103">
                  <c:v>99.293198000000004</c:v>
                </c:pt>
                <c:pt idx="104">
                  <c:v>99.282315999999994</c:v>
                </c:pt>
                <c:pt idx="105">
                  <c:v>99.270788999999994</c:v>
                </c:pt>
                <c:pt idx="106">
                  <c:v>99.254642000000004</c:v>
                </c:pt>
                <c:pt idx="107">
                  <c:v>99.235428999999996</c:v>
                </c:pt>
                <c:pt idx="108">
                  <c:v>99.228577999999999</c:v>
                </c:pt>
                <c:pt idx="109">
                  <c:v>99.245981</c:v>
                </c:pt>
                <c:pt idx="110">
                  <c:v>99.273054000000002</c:v>
                </c:pt>
                <c:pt idx="111">
                  <c:v>99.290712999999997</c:v>
                </c:pt>
                <c:pt idx="112">
                  <c:v>99.300112999999996</c:v>
                </c:pt>
                <c:pt idx="113">
                  <c:v>99.313050000000004</c:v>
                </c:pt>
                <c:pt idx="114">
                  <c:v>99.336686</c:v>
                </c:pt>
                <c:pt idx="115">
                  <c:v>99.366067999999999</c:v>
                </c:pt>
                <c:pt idx="116">
                  <c:v>99.384365000000003</c:v>
                </c:pt>
                <c:pt idx="117">
                  <c:v>99.383480000000006</c:v>
                </c:pt>
                <c:pt idx="118">
                  <c:v>99.370399000000006</c:v>
                </c:pt>
                <c:pt idx="119">
                  <c:v>99.355519999999999</c:v>
                </c:pt>
                <c:pt idx="120">
                  <c:v>99.346204999999998</c:v>
                </c:pt>
                <c:pt idx="121">
                  <c:v>99.336174999999997</c:v>
                </c:pt>
                <c:pt idx="122">
                  <c:v>99.315809000000002</c:v>
                </c:pt>
                <c:pt idx="123">
                  <c:v>99.294877999999997</c:v>
                </c:pt>
                <c:pt idx="124">
                  <c:v>99.292001999999997</c:v>
                </c:pt>
                <c:pt idx="125">
                  <c:v>99.312787</c:v>
                </c:pt>
                <c:pt idx="126">
                  <c:v>99.341551999999993</c:v>
                </c:pt>
                <c:pt idx="127">
                  <c:v>99.351347000000004</c:v>
                </c:pt>
                <c:pt idx="128">
                  <c:v>99.332622000000001</c:v>
                </c:pt>
                <c:pt idx="129">
                  <c:v>99.309173000000001</c:v>
                </c:pt>
                <c:pt idx="130">
                  <c:v>99.312938000000003</c:v>
                </c:pt>
                <c:pt idx="131">
                  <c:v>99.338649000000004</c:v>
                </c:pt>
                <c:pt idx="132">
                  <c:v>99.349986000000001</c:v>
                </c:pt>
                <c:pt idx="133">
                  <c:v>99.335634999999996</c:v>
                </c:pt>
                <c:pt idx="134">
                  <c:v>99.313783999999998</c:v>
                </c:pt>
                <c:pt idx="135">
                  <c:v>99.300786000000002</c:v>
                </c:pt>
                <c:pt idx="136">
                  <c:v>99.301630000000003</c:v>
                </c:pt>
                <c:pt idx="137">
                  <c:v>99.310929999999999</c:v>
                </c:pt>
                <c:pt idx="138">
                  <c:v>99.317398999999995</c:v>
                </c:pt>
                <c:pt idx="139">
                  <c:v>99.315659999999994</c:v>
                </c:pt>
                <c:pt idx="140">
                  <c:v>99.307175000000001</c:v>
                </c:pt>
                <c:pt idx="141">
                  <c:v>99.299047000000002</c:v>
                </c:pt>
                <c:pt idx="142">
                  <c:v>99.298118000000002</c:v>
                </c:pt>
                <c:pt idx="143">
                  <c:v>99.305803999999995</c:v>
                </c:pt>
                <c:pt idx="144">
                  <c:v>99.317047000000002</c:v>
                </c:pt>
                <c:pt idx="145">
                  <c:v>99.325269000000006</c:v>
                </c:pt>
                <c:pt idx="146">
                  <c:v>99.332016999999993</c:v>
                </c:pt>
                <c:pt idx="147">
                  <c:v>99.345917999999998</c:v>
                </c:pt>
                <c:pt idx="148">
                  <c:v>99.349491</c:v>
                </c:pt>
                <c:pt idx="149">
                  <c:v>99.328523000000004</c:v>
                </c:pt>
                <c:pt idx="150">
                  <c:v>99.310131999999996</c:v>
                </c:pt>
                <c:pt idx="151">
                  <c:v>99.313412999999997</c:v>
                </c:pt>
                <c:pt idx="152">
                  <c:v>99.330008000000007</c:v>
                </c:pt>
                <c:pt idx="153">
                  <c:v>99.346462000000002</c:v>
                </c:pt>
                <c:pt idx="154">
                  <c:v>99.356561999999997</c:v>
                </c:pt>
                <c:pt idx="155">
                  <c:v>99.360003000000006</c:v>
                </c:pt>
                <c:pt idx="156">
                  <c:v>99.359407000000004</c:v>
                </c:pt>
                <c:pt idx="157">
                  <c:v>99.358245999999994</c:v>
                </c:pt>
                <c:pt idx="158">
                  <c:v>99.355394000000004</c:v>
                </c:pt>
                <c:pt idx="159">
                  <c:v>99.346396999999996</c:v>
                </c:pt>
                <c:pt idx="160">
                  <c:v>99.330676999999994</c:v>
                </c:pt>
                <c:pt idx="161">
                  <c:v>99.319342000000006</c:v>
                </c:pt>
                <c:pt idx="162">
                  <c:v>99.328941</c:v>
                </c:pt>
                <c:pt idx="163">
                  <c:v>99.361581999999999</c:v>
                </c:pt>
                <c:pt idx="164">
                  <c:v>99.400193999999999</c:v>
                </c:pt>
                <c:pt idx="165">
                  <c:v>99.426496</c:v>
                </c:pt>
                <c:pt idx="166">
                  <c:v>99.431980999999993</c:v>
                </c:pt>
                <c:pt idx="167">
                  <c:v>99.420090000000002</c:v>
                </c:pt>
                <c:pt idx="168">
                  <c:v>99.402631</c:v>
                </c:pt>
                <c:pt idx="169">
                  <c:v>99.388307999999995</c:v>
                </c:pt>
                <c:pt idx="170">
                  <c:v>99.376119000000003</c:v>
                </c:pt>
                <c:pt idx="171">
                  <c:v>99.363136999999995</c:v>
                </c:pt>
                <c:pt idx="172">
                  <c:v>99.351577000000006</c:v>
                </c:pt>
                <c:pt idx="173">
                  <c:v>99.346333000000001</c:v>
                </c:pt>
                <c:pt idx="174">
                  <c:v>99.344594000000001</c:v>
                </c:pt>
                <c:pt idx="175">
                  <c:v>99.333681999999996</c:v>
                </c:pt>
                <c:pt idx="176">
                  <c:v>99.306115000000005</c:v>
                </c:pt>
                <c:pt idx="177">
                  <c:v>99.274940999999998</c:v>
                </c:pt>
                <c:pt idx="178">
                  <c:v>99.273116999999999</c:v>
                </c:pt>
                <c:pt idx="179">
                  <c:v>99.324663000000001</c:v>
                </c:pt>
                <c:pt idx="180">
                  <c:v>99.393124999999998</c:v>
                </c:pt>
                <c:pt idx="181">
                  <c:v>99.417991000000001</c:v>
                </c:pt>
                <c:pt idx="182">
                  <c:v>99.392249000000007</c:v>
                </c:pt>
                <c:pt idx="183">
                  <c:v>99.352069</c:v>
                </c:pt>
                <c:pt idx="184">
                  <c:v>99.335817000000006</c:v>
                </c:pt>
                <c:pt idx="185">
                  <c:v>99.346136999999999</c:v>
                </c:pt>
                <c:pt idx="186">
                  <c:v>99.354320999999999</c:v>
                </c:pt>
                <c:pt idx="187">
                  <c:v>99.349397999999994</c:v>
                </c:pt>
                <c:pt idx="188">
                  <c:v>99.340157000000005</c:v>
                </c:pt>
                <c:pt idx="189">
                  <c:v>99.327526000000006</c:v>
                </c:pt>
                <c:pt idx="190">
                  <c:v>99.307006999999999</c:v>
                </c:pt>
                <c:pt idx="191">
                  <c:v>99.284734999999998</c:v>
                </c:pt>
                <c:pt idx="192">
                  <c:v>99.280527000000006</c:v>
                </c:pt>
                <c:pt idx="193">
                  <c:v>99.308445000000006</c:v>
                </c:pt>
                <c:pt idx="194">
                  <c:v>99.351551000000001</c:v>
                </c:pt>
                <c:pt idx="195">
                  <c:v>99.377144000000001</c:v>
                </c:pt>
                <c:pt idx="196">
                  <c:v>99.374915000000001</c:v>
                </c:pt>
                <c:pt idx="197">
                  <c:v>99.359565000000003</c:v>
                </c:pt>
                <c:pt idx="198">
                  <c:v>99.357912999999996</c:v>
                </c:pt>
                <c:pt idx="199">
                  <c:v>99.385767000000001</c:v>
                </c:pt>
                <c:pt idx="200">
                  <c:v>99.414569</c:v>
                </c:pt>
                <c:pt idx="201">
                  <c:v>99.415553000000003</c:v>
                </c:pt>
                <c:pt idx="202">
                  <c:v>99.399071000000006</c:v>
                </c:pt>
                <c:pt idx="203">
                  <c:v>99.384934000000001</c:v>
                </c:pt>
                <c:pt idx="204">
                  <c:v>99.380487000000002</c:v>
                </c:pt>
                <c:pt idx="205">
                  <c:v>99.378039999999999</c:v>
                </c:pt>
                <c:pt idx="206">
                  <c:v>99.369124999999997</c:v>
                </c:pt>
                <c:pt idx="207">
                  <c:v>99.357005000000001</c:v>
                </c:pt>
                <c:pt idx="208">
                  <c:v>99.347875999999999</c:v>
                </c:pt>
                <c:pt idx="209">
                  <c:v>99.340577999999994</c:v>
                </c:pt>
                <c:pt idx="210">
                  <c:v>99.330453000000006</c:v>
                </c:pt>
                <c:pt idx="211">
                  <c:v>99.316074999999998</c:v>
                </c:pt>
                <c:pt idx="212">
                  <c:v>99.302038999999994</c:v>
                </c:pt>
                <c:pt idx="213">
                  <c:v>99.297956999999997</c:v>
                </c:pt>
                <c:pt idx="214">
                  <c:v>99.313004000000006</c:v>
                </c:pt>
                <c:pt idx="215">
                  <c:v>99.345207000000002</c:v>
                </c:pt>
                <c:pt idx="216">
                  <c:v>99.376761000000002</c:v>
                </c:pt>
                <c:pt idx="217">
                  <c:v>99.386161999999999</c:v>
                </c:pt>
                <c:pt idx="218">
                  <c:v>99.366286000000002</c:v>
                </c:pt>
                <c:pt idx="219">
                  <c:v>99.330817999999994</c:v>
                </c:pt>
                <c:pt idx="220">
                  <c:v>99.306567999999999</c:v>
                </c:pt>
                <c:pt idx="221">
                  <c:v>99.312932000000004</c:v>
                </c:pt>
                <c:pt idx="222">
                  <c:v>99.341069000000005</c:v>
                </c:pt>
                <c:pt idx="223">
                  <c:v>99.367881999999994</c:v>
                </c:pt>
                <c:pt idx="224">
                  <c:v>99.382580000000004</c:v>
                </c:pt>
                <c:pt idx="225">
                  <c:v>99.387062</c:v>
                </c:pt>
                <c:pt idx="226">
                  <c:v>99.382587000000001</c:v>
                </c:pt>
                <c:pt idx="227">
                  <c:v>99.368497000000005</c:v>
                </c:pt>
                <c:pt idx="228">
                  <c:v>99.349547999999999</c:v>
                </c:pt>
                <c:pt idx="229">
                  <c:v>99.338947000000005</c:v>
                </c:pt>
                <c:pt idx="230">
                  <c:v>99.348848000000004</c:v>
                </c:pt>
                <c:pt idx="231">
                  <c:v>99.376147000000003</c:v>
                </c:pt>
                <c:pt idx="232">
                  <c:v>99.406165999999999</c:v>
                </c:pt>
                <c:pt idx="233">
                  <c:v>99.430852999999999</c:v>
                </c:pt>
                <c:pt idx="234">
                  <c:v>99.449520000000007</c:v>
                </c:pt>
                <c:pt idx="235">
                  <c:v>99.458815000000001</c:v>
                </c:pt>
                <c:pt idx="236">
                  <c:v>99.452472</c:v>
                </c:pt>
                <c:pt idx="237">
                  <c:v>99.431810999999996</c:v>
                </c:pt>
                <c:pt idx="238">
                  <c:v>99.411021000000005</c:v>
                </c:pt>
                <c:pt idx="239">
                  <c:v>99.405206000000007</c:v>
                </c:pt>
                <c:pt idx="240">
                  <c:v>99.417265999999998</c:v>
                </c:pt>
                <c:pt idx="241">
                  <c:v>99.439683000000002</c:v>
                </c:pt>
                <c:pt idx="242">
                  <c:v>99.461449999999999</c:v>
                </c:pt>
                <c:pt idx="243">
                  <c:v>99.474808999999993</c:v>
                </c:pt>
                <c:pt idx="244">
                  <c:v>99.477886999999996</c:v>
                </c:pt>
                <c:pt idx="245">
                  <c:v>99.475183000000001</c:v>
                </c:pt>
                <c:pt idx="246">
                  <c:v>99.473292999999998</c:v>
                </c:pt>
                <c:pt idx="247">
                  <c:v>99.472178999999997</c:v>
                </c:pt>
                <c:pt idx="248">
                  <c:v>99.465211999999994</c:v>
                </c:pt>
                <c:pt idx="249">
                  <c:v>99.458714000000001</c:v>
                </c:pt>
                <c:pt idx="250">
                  <c:v>99.473347000000004</c:v>
                </c:pt>
                <c:pt idx="251">
                  <c:v>99.508088999999998</c:v>
                </c:pt>
                <c:pt idx="252">
                  <c:v>99.540953999999999</c:v>
                </c:pt>
                <c:pt idx="253">
                  <c:v>99.556258</c:v>
                </c:pt>
                <c:pt idx="254">
                  <c:v>99.549341999999996</c:v>
                </c:pt>
                <c:pt idx="255">
                  <c:v>99.530524999999997</c:v>
                </c:pt>
                <c:pt idx="256">
                  <c:v>99.516947999999999</c:v>
                </c:pt>
                <c:pt idx="257">
                  <c:v>99.494260999999995</c:v>
                </c:pt>
                <c:pt idx="258">
                  <c:v>99.455155000000005</c:v>
                </c:pt>
                <c:pt idx="259">
                  <c:v>99.433059</c:v>
                </c:pt>
                <c:pt idx="260">
                  <c:v>99.445510999999996</c:v>
                </c:pt>
                <c:pt idx="261">
                  <c:v>99.479266999999993</c:v>
                </c:pt>
                <c:pt idx="262">
                  <c:v>99.519835999999998</c:v>
                </c:pt>
                <c:pt idx="263">
                  <c:v>99.561357999999998</c:v>
                </c:pt>
                <c:pt idx="264">
                  <c:v>99.592198999999994</c:v>
                </c:pt>
                <c:pt idx="265">
                  <c:v>99.590236000000004</c:v>
                </c:pt>
                <c:pt idx="266">
                  <c:v>99.545518000000001</c:v>
                </c:pt>
                <c:pt idx="267">
                  <c:v>99.478322000000006</c:v>
                </c:pt>
                <c:pt idx="268">
                  <c:v>99.420511000000005</c:v>
                </c:pt>
                <c:pt idx="269">
                  <c:v>99.386075000000005</c:v>
                </c:pt>
                <c:pt idx="270">
                  <c:v>99.372107999999997</c:v>
                </c:pt>
                <c:pt idx="271">
                  <c:v>99.374602999999993</c:v>
                </c:pt>
                <c:pt idx="272">
                  <c:v>99.390648999999996</c:v>
                </c:pt>
                <c:pt idx="273">
                  <c:v>99.413109000000006</c:v>
                </c:pt>
                <c:pt idx="274">
                  <c:v>99.433013000000003</c:v>
                </c:pt>
                <c:pt idx="275">
                  <c:v>99.445346000000001</c:v>
                </c:pt>
                <c:pt idx="276">
                  <c:v>99.452095999999997</c:v>
                </c:pt>
                <c:pt idx="277">
                  <c:v>99.456473000000003</c:v>
                </c:pt>
                <c:pt idx="278">
                  <c:v>99.456225000000003</c:v>
                </c:pt>
                <c:pt idx="279">
                  <c:v>99.447146000000004</c:v>
                </c:pt>
                <c:pt idx="280">
                  <c:v>99.430757</c:v>
                </c:pt>
                <c:pt idx="281">
                  <c:v>99.415835000000001</c:v>
                </c:pt>
                <c:pt idx="282">
                  <c:v>99.410514000000006</c:v>
                </c:pt>
                <c:pt idx="283">
                  <c:v>99.414799000000002</c:v>
                </c:pt>
                <c:pt idx="284">
                  <c:v>99.421691999999993</c:v>
                </c:pt>
                <c:pt idx="285">
                  <c:v>99.425449999999998</c:v>
                </c:pt>
                <c:pt idx="286">
                  <c:v>99.424610999999999</c:v>
                </c:pt>
                <c:pt idx="287">
                  <c:v>99.420809000000006</c:v>
                </c:pt>
                <c:pt idx="288">
                  <c:v>99.422014000000004</c:v>
                </c:pt>
                <c:pt idx="289">
                  <c:v>99.436445000000006</c:v>
                </c:pt>
                <c:pt idx="290">
                  <c:v>99.453633999999994</c:v>
                </c:pt>
                <c:pt idx="291">
                  <c:v>99.456096000000002</c:v>
                </c:pt>
                <c:pt idx="292">
                  <c:v>99.442193000000003</c:v>
                </c:pt>
                <c:pt idx="293">
                  <c:v>99.421965999999998</c:v>
                </c:pt>
                <c:pt idx="294">
                  <c:v>99.404616000000004</c:v>
                </c:pt>
                <c:pt idx="295">
                  <c:v>99.395048000000003</c:v>
                </c:pt>
                <c:pt idx="296">
                  <c:v>99.396319000000005</c:v>
                </c:pt>
                <c:pt idx="297">
                  <c:v>99.409723</c:v>
                </c:pt>
                <c:pt idx="298">
                  <c:v>99.431011999999996</c:v>
                </c:pt>
                <c:pt idx="299">
                  <c:v>99.446419000000006</c:v>
                </c:pt>
                <c:pt idx="300">
                  <c:v>99.440527000000003</c:v>
                </c:pt>
                <c:pt idx="301">
                  <c:v>99.413121000000004</c:v>
                </c:pt>
                <c:pt idx="302">
                  <c:v>99.381434999999996</c:v>
                </c:pt>
                <c:pt idx="303">
                  <c:v>99.362324000000001</c:v>
                </c:pt>
                <c:pt idx="304">
                  <c:v>99.357412999999994</c:v>
                </c:pt>
                <c:pt idx="305">
                  <c:v>99.357491999999993</c:v>
                </c:pt>
                <c:pt idx="306">
                  <c:v>99.357688999999993</c:v>
                </c:pt>
                <c:pt idx="307">
                  <c:v>99.361388000000005</c:v>
                </c:pt>
                <c:pt idx="308">
                  <c:v>99.371073999999993</c:v>
                </c:pt>
                <c:pt idx="309">
                  <c:v>99.382310000000004</c:v>
                </c:pt>
                <c:pt idx="310">
                  <c:v>99.387034999999997</c:v>
                </c:pt>
                <c:pt idx="311">
                  <c:v>99.382892999999996</c:v>
                </c:pt>
                <c:pt idx="312">
                  <c:v>99.370851999999999</c:v>
                </c:pt>
                <c:pt idx="313">
                  <c:v>99.350200999999998</c:v>
                </c:pt>
                <c:pt idx="314">
                  <c:v>99.326521</c:v>
                </c:pt>
                <c:pt idx="315">
                  <c:v>99.309377999999995</c:v>
                </c:pt>
                <c:pt idx="316">
                  <c:v>99.300299999999993</c:v>
                </c:pt>
                <c:pt idx="317">
                  <c:v>99.295068999999998</c:v>
                </c:pt>
                <c:pt idx="318">
                  <c:v>99.295364000000006</c:v>
                </c:pt>
                <c:pt idx="319">
                  <c:v>99.309344999999993</c:v>
                </c:pt>
                <c:pt idx="320">
                  <c:v>99.338125000000005</c:v>
                </c:pt>
                <c:pt idx="321">
                  <c:v>99.363395999999995</c:v>
                </c:pt>
                <c:pt idx="322">
                  <c:v>99.359240999999997</c:v>
                </c:pt>
                <c:pt idx="323">
                  <c:v>99.318422999999996</c:v>
                </c:pt>
                <c:pt idx="324">
                  <c:v>99.27516</c:v>
                </c:pt>
                <c:pt idx="325">
                  <c:v>99.270790000000005</c:v>
                </c:pt>
                <c:pt idx="326">
                  <c:v>99.279903000000004</c:v>
                </c:pt>
                <c:pt idx="327">
                  <c:v>99.263767999999999</c:v>
                </c:pt>
                <c:pt idx="328">
                  <c:v>99.231093999999999</c:v>
                </c:pt>
                <c:pt idx="329">
                  <c:v>99.201745000000003</c:v>
                </c:pt>
                <c:pt idx="330">
                  <c:v>99.189864</c:v>
                </c:pt>
                <c:pt idx="331">
                  <c:v>99.193449999999999</c:v>
                </c:pt>
                <c:pt idx="332">
                  <c:v>99.187462999999994</c:v>
                </c:pt>
                <c:pt idx="333">
                  <c:v>99.164631</c:v>
                </c:pt>
                <c:pt idx="334">
                  <c:v>99.138963000000004</c:v>
                </c:pt>
                <c:pt idx="335">
                  <c:v>99.119815000000003</c:v>
                </c:pt>
                <c:pt idx="336">
                  <c:v>99.107487000000006</c:v>
                </c:pt>
                <c:pt idx="337">
                  <c:v>99.099767</c:v>
                </c:pt>
                <c:pt idx="338">
                  <c:v>99.095213999999999</c:v>
                </c:pt>
                <c:pt idx="339">
                  <c:v>99.091233000000003</c:v>
                </c:pt>
                <c:pt idx="340">
                  <c:v>99.081278999999995</c:v>
                </c:pt>
                <c:pt idx="341">
                  <c:v>99.056935999999993</c:v>
                </c:pt>
                <c:pt idx="342">
                  <c:v>99.017323000000005</c:v>
                </c:pt>
                <c:pt idx="343">
                  <c:v>98.977652000000006</c:v>
                </c:pt>
                <c:pt idx="344">
                  <c:v>98.960273999999998</c:v>
                </c:pt>
                <c:pt idx="345">
                  <c:v>98.965242000000003</c:v>
                </c:pt>
                <c:pt idx="346">
                  <c:v>98.974847999999994</c:v>
                </c:pt>
                <c:pt idx="347">
                  <c:v>98.977947999999998</c:v>
                </c:pt>
                <c:pt idx="348">
                  <c:v>98.965131</c:v>
                </c:pt>
                <c:pt idx="349">
                  <c:v>98.926062000000002</c:v>
                </c:pt>
                <c:pt idx="350">
                  <c:v>98.876355000000004</c:v>
                </c:pt>
                <c:pt idx="351">
                  <c:v>98.857211000000007</c:v>
                </c:pt>
                <c:pt idx="352">
                  <c:v>98.870560999999995</c:v>
                </c:pt>
                <c:pt idx="353">
                  <c:v>98.877998000000005</c:v>
                </c:pt>
                <c:pt idx="354">
                  <c:v>98.860023999999996</c:v>
                </c:pt>
                <c:pt idx="355">
                  <c:v>98.821881000000005</c:v>
                </c:pt>
                <c:pt idx="356">
                  <c:v>98.774546999999998</c:v>
                </c:pt>
                <c:pt idx="357">
                  <c:v>98.725643000000005</c:v>
                </c:pt>
                <c:pt idx="358">
                  <c:v>98.677556999999993</c:v>
                </c:pt>
                <c:pt idx="359">
                  <c:v>98.629390999999998</c:v>
                </c:pt>
                <c:pt idx="360">
                  <c:v>98.580098000000007</c:v>
                </c:pt>
                <c:pt idx="361">
                  <c:v>98.531508000000002</c:v>
                </c:pt>
                <c:pt idx="362">
                  <c:v>98.487361000000007</c:v>
                </c:pt>
                <c:pt idx="363">
                  <c:v>98.451331999999994</c:v>
                </c:pt>
                <c:pt idx="364">
                  <c:v>98.429512000000003</c:v>
                </c:pt>
                <c:pt idx="365">
                  <c:v>98.429255999999995</c:v>
                </c:pt>
                <c:pt idx="366">
                  <c:v>98.449793999999997</c:v>
                </c:pt>
                <c:pt idx="367">
                  <c:v>98.475938999999997</c:v>
                </c:pt>
                <c:pt idx="368">
                  <c:v>98.487622999999999</c:v>
                </c:pt>
                <c:pt idx="369">
                  <c:v>98.470352000000005</c:v>
                </c:pt>
                <c:pt idx="370">
                  <c:v>98.420079000000001</c:v>
                </c:pt>
                <c:pt idx="371">
                  <c:v>98.360523999999998</c:v>
                </c:pt>
                <c:pt idx="372">
                  <c:v>98.319610999999995</c:v>
                </c:pt>
                <c:pt idx="373">
                  <c:v>98.279366999999993</c:v>
                </c:pt>
                <c:pt idx="374">
                  <c:v>98.227125999999998</c:v>
                </c:pt>
                <c:pt idx="375">
                  <c:v>98.177527999999995</c:v>
                </c:pt>
                <c:pt idx="376">
                  <c:v>98.136308</c:v>
                </c:pt>
                <c:pt idx="377">
                  <c:v>98.096593999999996</c:v>
                </c:pt>
                <c:pt idx="378">
                  <c:v>98.052488999999994</c:v>
                </c:pt>
                <c:pt idx="379">
                  <c:v>98.006390999999994</c:v>
                </c:pt>
                <c:pt idx="380">
                  <c:v>97.968742000000006</c:v>
                </c:pt>
                <c:pt idx="381">
                  <c:v>97.948016999999993</c:v>
                </c:pt>
                <c:pt idx="382">
                  <c:v>97.934432999999999</c:v>
                </c:pt>
                <c:pt idx="383">
                  <c:v>97.910512999999995</c:v>
                </c:pt>
                <c:pt idx="384">
                  <c:v>97.877285000000001</c:v>
                </c:pt>
                <c:pt idx="385">
                  <c:v>97.851619999999997</c:v>
                </c:pt>
                <c:pt idx="386">
                  <c:v>97.844999999999999</c:v>
                </c:pt>
                <c:pt idx="387">
                  <c:v>97.848982000000007</c:v>
                </c:pt>
                <c:pt idx="388">
                  <c:v>97.840874999999997</c:v>
                </c:pt>
                <c:pt idx="389">
                  <c:v>97.805588999999998</c:v>
                </c:pt>
                <c:pt idx="390">
                  <c:v>97.748040000000003</c:v>
                </c:pt>
                <c:pt idx="391">
                  <c:v>97.685789</c:v>
                </c:pt>
                <c:pt idx="392">
                  <c:v>97.633827999999994</c:v>
                </c:pt>
                <c:pt idx="393">
                  <c:v>97.591086000000004</c:v>
                </c:pt>
                <c:pt idx="394">
                  <c:v>97.545531999999994</c:v>
                </c:pt>
                <c:pt idx="395">
                  <c:v>97.491753000000003</c:v>
                </c:pt>
                <c:pt idx="396">
                  <c:v>97.433828000000005</c:v>
                </c:pt>
                <c:pt idx="397">
                  <c:v>97.377504000000002</c:v>
                </c:pt>
                <c:pt idx="398">
                  <c:v>97.325832000000005</c:v>
                </c:pt>
                <c:pt idx="399">
                  <c:v>97.278712999999996</c:v>
                </c:pt>
                <c:pt idx="400">
                  <c:v>97.234570000000005</c:v>
                </c:pt>
                <c:pt idx="401">
                  <c:v>97.192482999999996</c:v>
                </c:pt>
                <c:pt idx="402">
                  <c:v>97.153740999999997</c:v>
                </c:pt>
                <c:pt idx="403">
                  <c:v>97.118667000000002</c:v>
                </c:pt>
                <c:pt idx="404">
                  <c:v>97.084771000000003</c:v>
                </c:pt>
                <c:pt idx="405">
                  <c:v>97.048894000000004</c:v>
                </c:pt>
                <c:pt idx="406">
                  <c:v>97.010660999999999</c:v>
                </c:pt>
                <c:pt idx="407">
                  <c:v>96.971542999999997</c:v>
                </c:pt>
                <c:pt idx="408">
                  <c:v>96.933833000000007</c:v>
                </c:pt>
                <c:pt idx="409">
                  <c:v>96.898816999999994</c:v>
                </c:pt>
                <c:pt idx="410">
                  <c:v>96.862176000000005</c:v>
                </c:pt>
                <c:pt idx="411">
                  <c:v>96.813979000000003</c:v>
                </c:pt>
                <c:pt idx="412">
                  <c:v>96.753630999999999</c:v>
                </c:pt>
                <c:pt idx="413">
                  <c:v>96.697704000000002</c:v>
                </c:pt>
                <c:pt idx="414">
                  <c:v>96.654120000000006</c:v>
                </c:pt>
                <c:pt idx="415">
                  <c:v>96.613516000000004</c:v>
                </c:pt>
                <c:pt idx="416">
                  <c:v>96.569283999999996</c:v>
                </c:pt>
                <c:pt idx="417">
                  <c:v>96.521083000000004</c:v>
                </c:pt>
                <c:pt idx="418">
                  <c:v>96.469375999999997</c:v>
                </c:pt>
                <c:pt idx="419">
                  <c:v>96.414528000000004</c:v>
                </c:pt>
                <c:pt idx="420">
                  <c:v>96.358093999999994</c:v>
                </c:pt>
                <c:pt idx="421">
                  <c:v>96.302199999999999</c:v>
                </c:pt>
                <c:pt idx="422">
                  <c:v>96.249664999999993</c:v>
                </c:pt>
                <c:pt idx="423">
                  <c:v>96.203288000000001</c:v>
                </c:pt>
                <c:pt idx="424">
                  <c:v>96.163971000000004</c:v>
                </c:pt>
                <c:pt idx="425">
                  <c:v>96.129092999999997</c:v>
                </c:pt>
                <c:pt idx="426">
                  <c:v>96.093631999999999</c:v>
                </c:pt>
                <c:pt idx="427">
                  <c:v>96.054833000000002</c:v>
                </c:pt>
                <c:pt idx="428">
                  <c:v>96.015325000000004</c:v>
                </c:pt>
                <c:pt idx="429">
                  <c:v>95.981981000000005</c:v>
                </c:pt>
                <c:pt idx="430">
                  <c:v>95.959855000000005</c:v>
                </c:pt>
                <c:pt idx="431">
                  <c:v>95.943843000000001</c:v>
                </c:pt>
                <c:pt idx="432">
                  <c:v>95.914446999999996</c:v>
                </c:pt>
                <c:pt idx="433">
                  <c:v>95.853722000000005</c:v>
                </c:pt>
                <c:pt idx="434">
                  <c:v>95.766683999999998</c:v>
                </c:pt>
                <c:pt idx="435">
                  <c:v>95.672552999999994</c:v>
                </c:pt>
                <c:pt idx="436">
                  <c:v>95.587485999999998</c:v>
                </c:pt>
                <c:pt idx="437">
                  <c:v>95.517508000000007</c:v>
                </c:pt>
                <c:pt idx="438">
                  <c:v>95.457364999999996</c:v>
                </c:pt>
                <c:pt idx="439">
                  <c:v>95.398566000000002</c:v>
                </c:pt>
                <c:pt idx="440">
                  <c:v>95.338268999999997</c:v>
                </c:pt>
                <c:pt idx="441">
                  <c:v>95.279065000000003</c:v>
                </c:pt>
                <c:pt idx="442">
                  <c:v>95.223813000000007</c:v>
                </c:pt>
                <c:pt idx="443">
                  <c:v>95.173439000000002</c:v>
                </c:pt>
                <c:pt idx="444">
                  <c:v>95.127121000000002</c:v>
                </c:pt>
                <c:pt idx="445">
                  <c:v>95.082294000000005</c:v>
                </c:pt>
                <c:pt idx="446">
                  <c:v>95.034811000000005</c:v>
                </c:pt>
                <c:pt idx="447">
                  <c:v>94.982217000000006</c:v>
                </c:pt>
                <c:pt idx="448">
                  <c:v>94.926658000000003</c:v>
                </c:pt>
                <c:pt idx="449">
                  <c:v>94.871885000000006</c:v>
                </c:pt>
                <c:pt idx="450">
                  <c:v>94.818873999999994</c:v>
                </c:pt>
                <c:pt idx="451">
                  <c:v>94.765744999999995</c:v>
                </c:pt>
                <c:pt idx="452">
                  <c:v>94.708616000000006</c:v>
                </c:pt>
                <c:pt idx="453">
                  <c:v>94.643297000000004</c:v>
                </c:pt>
                <c:pt idx="454">
                  <c:v>94.568534</c:v>
                </c:pt>
                <c:pt idx="455">
                  <c:v>94.486834999999999</c:v>
                </c:pt>
                <c:pt idx="456">
                  <c:v>94.403070999999997</c:v>
                </c:pt>
                <c:pt idx="457">
                  <c:v>94.323558000000006</c:v>
                </c:pt>
                <c:pt idx="458">
                  <c:v>94.253748999999999</c:v>
                </c:pt>
                <c:pt idx="459">
                  <c:v>94.195031</c:v>
                </c:pt>
                <c:pt idx="460">
                  <c:v>94.143202000000002</c:v>
                </c:pt>
                <c:pt idx="461">
                  <c:v>94.090434000000002</c:v>
                </c:pt>
                <c:pt idx="462">
                  <c:v>94.030338999999998</c:v>
                </c:pt>
                <c:pt idx="463">
                  <c:v>93.964095999999998</c:v>
                </c:pt>
                <c:pt idx="464">
                  <c:v>93.901184999999998</c:v>
                </c:pt>
                <c:pt idx="465">
                  <c:v>93.850322000000006</c:v>
                </c:pt>
                <c:pt idx="466">
                  <c:v>93.810692000000003</c:v>
                </c:pt>
                <c:pt idx="467">
                  <c:v>93.773679999999999</c:v>
                </c:pt>
                <c:pt idx="468">
                  <c:v>93.731965000000002</c:v>
                </c:pt>
                <c:pt idx="469">
                  <c:v>93.684686999999997</c:v>
                </c:pt>
                <c:pt idx="470">
                  <c:v>93.634838999999999</c:v>
                </c:pt>
                <c:pt idx="471">
                  <c:v>93.582074000000006</c:v>
                </c:pt>
                <c:pt idx="472">
                  <c:v>93.521006</c:v>
                </c:pt>
                <c:pt idx="473">
                  <c:v>93.448014999999998</c:v>
                </c:pt>
                <c:pt idx="474">
                  <c:v>93.367925999999997</c:v>
                </c:pt>
                <c:pt idx="475">
                  <c:v>93.291991999999993</c:v>
                </c:pt>
                <c:pt idx="476">
                  <c:v>93.229050999999998</c:v>
                </c:pt>
                <c:pt idx="477">
                  <c:v>93.177223999999995</c:v>
                </c:pt>
                <c:pt idx="478">
                  <c:v>93.123957000000004</c:v>
                </c:pt>
                <c:pt idx="479">
                  <c:v>93.055792999999994</c:v>
                </c:pt>
                <c:pt idx="480">
                  <c:v>92.969031000000001</c:v>
                </c:pt>
                <c:pt idx="481">
                  <c:v>92.872383999999997</c:v>
                </c:pt>
                <c:pt idx="482">
                  <c:v>92.780933000000005</c:v>
                </c:pt>
                <c:pt idx="483">
                  <c:v>92.705562</c:v>
                </c:pt>
                <c:pt idx="484">
                  <c:v>92.646704</c:v>
                </c:pt>
                <c:pt idx="485">
                  <c:v>92.59675</c:v>
                </c:pt>
                <c:pt idx="486">
                  <c:v>92.546732000000006</c:v>
                </c:pt>
                <c:pt idx="487">
                  <c:v>92.490904999999998</c:v>
                </c:pt>
                <c:pt idx="488">
                  <c:v>92.427457000000004</c:v>
                </c:pt>
                <c:pt idx="489">
                  <c:v>92.357429999999994</c:v>
                </c:pt>
                <c:pt idx="490">
                  <c:v>92.284936999999999</c:v>
                </c:pt>
                <c:pt idx="491">
                  <c:v>92.216821999999993</c:v>
                </c:pt>
                <c:pt idx="492">
                  <c:v>92.158631999999997</c:v>
                </c:pt>
                <c:pt idx="493">
                  <c:v>92.110113999999996</c:v>
                </c:pt>
                <c:pt idx="494">
                  <c:v>92.064707999999996</c:v>
                </c:pt>
                <c:pt idx="495">
                  <c:v>92.011319</c:v>
                </c:pt>
                <c:pt idx="496">
                  <c:v>91.938986</c:v>
                </c:pt>
                <c:pt idx="497">
                  <c:v>91.844460999999995</c:v>
                </c:pt>
                <c:pt idx="498">
                  <c:v>91.736039000000005</c:v>
                </c:pt>
                <c:pt idx="499">
                  <c:v>91.629143999999997</c:v>
                </c:pt>
                <c:pt idx="500">
                  <c:v>91.537407999999999</c:v>
                </c:pt>
                <c:pt idx="501">
                  <c:v>91.464444999999998</c:v>
                </c:pt>
                <c:pt idx="502">
                  <c:v>91.400706</c:v>
                </c:pt>
                <c:pt idx="503">
                  <c:v>91.330043000000003</c:v>
                </c:pt>
                <c:pt idx="504">
                  <c:v>91.243305000000007</c:v>
                </c:pt>
                <c:pt idx="505">
                  <c:v>91.145436000000004</c:v>
                </c:pt>
                <c:pt idx="506">
                  <c:v>91.049026999999995</c:v>
                </c:pt>
                <c:pt idx="507">
                  <c:v>90.962808999999993</c:v>
                </c:pt>
                <c:pt idx="508">
                  <c:v>90.886180999999993</c:v>
                </c:pt>
                <c:pt idx="509">
                  <c:v>90.811344000000005</c:v>
                </c:pt>
                <c:pt idx="510">
                  <c:v>90.730261999999996</c:v>
                </c:pt>
                <c:pt idx="511">
                  <c:v>90.643099000000007</c:v>
                </c:pt>
                <c:pt idx="512">
                  <c:v>90.560824999999994</c:v>
                </c:pt>
                <c:pt idx="513">
                  <c:v>90.495813999999996</c:v>
                </c:pt>
                <c:pt idx="514">
                  <c:v>90.447641000000004</c:v>
                </c:pt>
                <c:pt idx="515">
                  <c:v>90.400182000000001</c:v>
                </c:pt>
                <c:pt idx="516">
                  <c:v>90.333037000000004</c:v>
                </c:pt>
                <c:pt idx="517">
                  <c:v>90.236163000000005</c:v>
                </c:pt>
                <c:pt idx="518">
                  <c:v>90.117178999999993</c:v>
                </c:pt>
                <c:pt idx="519">
                  <c:v>89.995625000000004</c:v>
                </c:pt>
                <c:pt idx="520">
                  <c:v>89.889221000000006</c:v>
                </c:pt>
                <c:pt idx="521">
                  <c:v>89.803988000000004</c:v>
                </c:pt>
                <c:pt idx="522">
                  <c:v>89.734081000000003</c:v>
                </c:pt>
                <c:pt idx="523">
                  <c:v>89.667939000000004</c:v>
                </c:pt>
                <c:pt idx="524">
                  <c:v>89.595635999999999</c:v>
                </c:pt>
                <c:pt idx="525">
                  <c:v>89.513091000000003</c:v>
                </c:pt>
                <c:pt idx="526">
                  <c:v>89.420907</c:v>
                </c:pt>
                <c:pt idx="527">
                  <c:v>89.321995000000001</c:v>
                </c:pt>
                <c:pt idx="528">
                  <c:v>89.222031999999999</c:v>
                </c:pt>
                <c:pt idx="529">
                  <c:v>89.128811999999996</c:v>
                </c:pt>
                <c:pt idx="530">
                  <c:v>89.046272000000002</c:v>
                </c:pt>
                <c:pt idx="531">
                  <c:v>88.969354999999993</c:v>
                </c:pt>
                <c:pt idx="532">
                  <c:v>88.888216999999997</c:v>
                </c:pt>
                <c:pt idx="533">
                  <c:v>88.798565999999994</c:v>
                </c:pt>
                <c:pt idx="534">
                  <c:v>88.704920000000001</c:v>
                </c:pt>
                <c:pt idx="535">
                  <c:v>88.612573999999995</c:v>
                </c:pt>
                <c:pt idx="536">
                  <c:v>88.519931999999997</c:v>
                </c:pt>
                <c:pt idx="537">
                  <c:v>88.421880000000002</c:v>
                </c:pt>
                <c:pt idx="538">
                  <c:v>88.319580999999999</c:v>
                </c:pt>
                <c:pt idx="539">
                  <c:v>88.222386</c:v>
                </c:pt>
                <c:pt idx="540">
                  <c:v>88.137866000000002</c:v>
                </c:pt>
                <c:pt idx="541">
                  <c:v>88.062038000000001</c:v>
                </c:pt>
                <c:pt idx="542">
                  <c:v>87.981842999999998</c:v>
                </c:pt>
                <c:pt idx="543">
                  <c:v>87.887174000000002</c:v>
                </c:pt>
                <c:pt idx="544">
                  <c:v>87.779932000000002</c:v>
                </c:pt>
                <c:pt idx="545">
                  <c:v>87.671700000000001</c:v>
                </c:pt>
                <c:pt idx="546">
                  <c:v>87.573944999999995</c:v>
                </c:pt>
                <c:pt idx="547">
                  <c:v>87.490690000000001</c:v>
                </c:pt>
                <c:pt idx="548">
                  <c:v>87.418103000000002</c:v>
                </c:pt>
                <c:pt idx="549">
                  <c:v>87.348262000000005</c:v>
                </c:pt>
                <c:pt idx="550">
                  <c:v>87.273863000000006</c:v>
                </c:pt>
                <c:pt idx="551">
                  <c:v>87.191991000000002</c:v>
                </c:pt>
                <c:pt idx="552">
                  <c:v>87.105638999999996</c:v>
                </c:pt>
                <c:pt idx="553">
                  <c:v>87.020421999999996</c:v>
                </c:pt>
                <c:pt idx="554">
                  <c:v>86.937308999999999</c:v>
                </c:pt>
                <c:pt idx="555">
                  <c:v>86.850081000000003</c:v>
                </c:pt>
                <c:pt idx="556">
                  <c:v>86.751565999999997</c:v>
                </c:pt>
                <c:pt idx="557">
                  <c:v>86.641217999999995</c:v>
                </c:pt>
                <c:pt idx="558">
                  <c:v>86.526961</c:v>
                </c:pt>
                <c:pt idx="559">
                  <c:v>86.42013</c:v>
                </c:pt>
                <c:pt idx="560">
                  <c:v>86.328297000000006</c:v>
                </c:pt>
                <c:pt idx="561">
                  <c:v>86.251643000000001</c:v>
                </c:pt>
                <c:pt idx="562">
                  <c:v>86.183322000000004</c:v>
                </c:pt>
                <c:pt idx="563">
                  <c:v>86.112690999999998</c:v>
                </c:pt>
                <c:pt idx="564">
                  <c:v>86.030961000000005</c:v>
                </c:pt>
                <c:pt idx="565">
                  <c:v>85.936306999999999</c:v>
                </c:pt>
                <c:pt idx="566">
                  <c:v>85.834731000000005</c:v>
                </c:pt>
                <c:pt idx="567">
                  <c:v>85.735320000000002</c:v>
                </c:pt>
                <c:pt idx="568">
                  <c:v>85.643424999999993</c:v>
                </c:pt>
                <c:pt idx="569">
                  <c:v>85.557608000000002</c:v>
                </c:pt>
                <c:pt idx="570">
                  <c:v>85.472791999999998</c:v>
                </c:pt>
                <c:pt idx="571">
                  <c:v>85.385520999999997</c:v>
                </c:pt>
                <c:pt idx="572">
                  <c:v>85.296291999999994</c:v>
                </c:pt>
                <c:pt idx="573">
                  <c:v>85.208235999999999</c:v>
                </c:pt>
                <c:pt idx="574">
                  <c:v>85.124195</c:v>
                </c:pt>
                <c:pt idx="575">
                  <c:v>85.043662999999995</c:v>
                </c:pt>
                <c:pt idx="576">
                  <c:v>84.961004000000003</c:v>
                </c:pt>
                <c:pt idx="577">
                  <c:v>84.867838000000006</c:v>
                </c:pt>
                <c:pt idx="578">
                  <c:v>84.760366000000005</c:v>
                </c:pt>
                <c:pt idx="579">
                  <c:v>84.645110000000003</c:v>
                </c:pt>
                <c:pt idx="580">
                  <c:v>84.534656999999996</c:v>
                </c:pt>
                <c:pt idx="581">
                  <c:v>84.436608000000007</c:v>
                </c:pt>
                <c:pt idx="582">
                  <c:v>84.349169000000003</c:v>
                </c:pt>
                <c:pt idx="583">
                  <c:v>84.266987</c:v>
                </c:pt>
                <c:pt idx="584">
                  <c:v>84.187134</c:v>
                </c:pt>
                <c:pt idx="585">
                  <c:v>84.108351999999996</c:v>
                </c:pt>
                <c:pt idx="586">
                  <c:v>84.028002999999998</c:v>
                </c:pt>
                <c:pt idx="587">
                  <c:v>83.943309999999997</c:v>
                </c:pt>
                <c:pt idx="588">
                  <c:v>83.855020999999994</c:v>
                </c:pt>
                <c:pt idx="589">
                  <c:v>83.766923000000006</c:v>
                </c:pt>
                <c:pt idx="590">
                  <c:v>83.681309999999996</c:v>
                </c:pt>
                <c:pt idx="591">
                  <c:v>83.597179999999994</c:v>
                </c:pt>
                <c:pt idx="592">
                  <c:v>83.513587999999999</c:v>
                </c:pt>
                <c:pt idx="593">
                  <c:v>83.432575999999997</c:v>
                </c:pt>
                <c:pt idx="594">
                  <c:v>83.356702999999996</c:v>
                </c:pt>
                <c:pt idx="595">
                  <c:v>83.284593999999998</c:v>
                </c:pt>
                <c:pt idx="596">
                  <c:v>83.211067</c:v>
                </c:pt>
                <c:pt idx="597">
                  <c:v>83.132305000000002</c:v>
                </c:pt>
                <c:pt idx="598">
                  <c:v>83.050095999999996</c:v>
                </c:pt>
                <c:pt idx="599">
                  <c:v>82.970419000000007</c:v>
                </c:pt>
                <c:pt idx="600">
                  <c:v>82.898565000000005</c:v>
                </c:pt>
                <c:pt idx="601">
                  <c:v>82.835830999999999</c:v>
                </c:pt>
                <c:pt idx="602">
                  <c:v>82.779258999999996</c:v>
                </c:pt>
                <c:pt idx="603">
                  <c:v>82.722718999999998</c:v>
                </c:pt>
                <c:pt idx="604">
                  <c:v>82.658545000000004</c:v>
                </c:pt>
                <c:pt idx="605">
                  <c:v>82.581305999999998</c:v>
                </c:pt>
                <c:pt idx="606">
                  <c:v>82.493497000000005</c:v>
                </c:pt>
                <c:pt idx="607">
                  <c:v>82.407458000000005</c:v>
                </c:pt>
                <c:pt idx="608">
                  <c:v>82.337217999999993</c:v>
                </c:pt>
                <c:pt idx="609">
                  <c:v>82.285228000000004</c:v>
                </c:pt>
                <c:pt idx="610">
                  <c:v>82.239151000000007</c:v>
                </c:pt>
                <c:pt idx="611">
                  <c:v>82.183367000000004</c:v>
                </c:pt>
                <c:pt idx="612">
                  <c:v>82.111964</c:v>
                </c:pt>
                <c:pt idx="613">
                  <c:v>82.030049000000005</c:v>
                </c:pt>
                <c:pt idx="614">
                  <c:v>81.945284000000001</c:v>
                </c:pt>
                <c:pt idx="615">
                  <c:v>81.861064999999996</c:v>
                </c:pt>
                <c:pt idx="616">
                  <c:v>81.777420000000006</c:v>
                </c:pt>
                <c:pt idx="617">
                  <c:v>81.694388000000004</c:v>
                </c:pt>
                <c:pt idx="618">
                  <c:v>81.612312000000003</c:v>
                </c:pt>
                <c:pt idx="619">
                  <c:v>81.530771000000001</c:v>
                </c:pt>
                <c:pt idx="620">
                  <c:v>81.448947000000004</c:v>
                </c:pt>
                <c:pt idx="621">
                  <c:v>81.365808999999999</c:v>
                </c:pt>
                <c:pt idx="622">
                  <c:v>81.279227000000006</c:v>
                </c:pt>
                <c:pt idx="623">
                  <c:v>81.186944999999994</c:v>
                </c:pt>
                <c:pt idx="624">
                  <c:v>81.090284999999994</c:v>
                </c:pt>
                <c:pt idx="625">
                  <c:v>80.995419999999996</c:v>
                </c:pt>
                <c:pt idx="626">
                  <c:v>80.908627999999993</c:v>
                </c:pt>
                <c:pt idx="627">
                  <c:v>80.830207000000001</c:v>
                </c:pt>
                <c:pt idx="628">
                  <c:v>80.753918999999996</c:v>
                </c:pt>
                <c:pt idx="629">
                  <c:v>80.672090999999995</c:v>
                </c:pt>
                <c:pt idx="630">
                  <c:v>80.580708999999999</c:v>
                </c:pt>
                <c:pt idx="631">
                  <c:v>80.481150999999997</c:v>
                </c:pt>
                <c:pt idx="632">
                  <c:v>80.378960000000006</c:v>
                </c:pt>
                <c:pt idx="633">
                  <c:v>80.280480999999995</c:v>
                </c:pt>
                <c:pt idx="634">
                  <c:v>80.188417000000001</c:v>
                </c:pt>
                <c:pt idx="635">
                  <c:v>80.099636000000004</c:v>
                </c:pt>
                <c:pt idx="636">
                  <c:v>80.008010999999996</c:v>
                </c:pt>
                <c:pt idx="637">
                  <c:v>79.909672</c:v>
                </c:pt>
                <c:pt idx="638">
                  <c:v>79.805306999999999</c:v>
                </c:pt>
                <c:pt idx="639">
                  <c:v>79.697935999999999</c:v>
                </c:pt>
                <c:pt idx="640">
                  <c:v>79.58963</c:v>
                </c:pt>
                <c:pt idx="641">
                  <c:v>79.480762999999996</c:v>
                </c:pt>
                <c:pt idx="642">
                  <c:v>79.371532999999999</c:v>
                </c:pt>
                <c:pt idx="643">
                  <c:v>79.263042999999996</c:v>
                </c:pt>
                <c:pt idx="644">
                  <c:v>79.156261999999998</c:v>
                </c:pt>
                <c:pt idx="645">
                  <c:v>79.050151999999997</c:v>
                </c:pt>
                <c:pt idx="646">
                  <c:v>78.941632999999996</c:v>
                </c:pt>
                <c:pt idx="647">
                  <c:v>78.828176999999997</c:v>
                </c:pt>
                <c:pt idx="648">
                  <c:v>78.710541000000006</c:v>
                </c:pt>
                <c:pt idx="649">
                  <c:v>78.592765</c:v>
                </c:pt>
                <c:pt idx="650">
                  <c:v>78.479647</c:v>
                </c:pt>
                <c:pt idx="651">
                  <c:v>78.374426</c:v>
                </c:pt>
                <c:pt idx="652">
                  <c:v>78.278014999999996</c:v>
                </c:pt>
                <c:pt idx="653">
                  <c:v>78.188941</c:v>
                </c:pt>
                <c:pt idx="654">
                  <c:v>78.103786999999997</c:v>
                </c:pt>
                <c:pt idx="655">
                  <c:v>78.019116999999994</c:v>
                </c:pt>
                <c:pt idx="656">
                  <c:v>77.933976000000001</c:v>
                </c:pt>
                <c:pt idx="657">
                  <c:v>77.850059999999999</c:v>
                </c:pt>
                <c:pt idx="658">
                  <c:v>77.769302999999994</c:v>
                </c:pt>
                <c:pt idx="659">
                  <c:v>77.692403999999996</c:v>
                </c:pt>
                <c:pt idx="660">
                  <c:v>77.620226000000002</c:v>
                </c:pt>
                <c:pt idx="661">
                  <c:v>77.555100999999993</c:v>
                </c:pt>
                <c:pt idx="662">
                  <c:v>77.499331999999995</c:v>
                </c:pt>
                <c:pt idx="663">
                  <c:v>77.453188999999995</c:v>
                </c:pt>
                <c:pt idx="664">
                  <c:v>77.415493999999995</c:v>
                </c:pt>
                <c:pt idx="665">
                  <c:v>77.385345999999998</c:v>
                </c:pt>
                <c:pt idx="666">
                  <c:v>77.362092000000004</c:v>
                </c:pt>
                <c:pt idx="667">
                  <c:v>77.344797999999997</c:v>
                </c:pt>
                <c:pt idx="668">
                  <c:v>77.333788999999996</c:v>
                </c:pt>
                <c:pt idx="669">
                  <c:v>77.332091000000005</c:v>
                </c:pt>
                <c:pt idx="670">
                  <c:v>77.343102999999999</c:v>
                </c:pt>
                <c:pt idx="671">
                  <c:v>77.366713000000004</c:v>
                </c:pt>
                <c:pt idx="672">
                  <c:v>77.399451999999997</c:v>
                </c:pt>
                <c:pt idx="673">
                  <c:v>77.438481999999993</c:v>
                </c:pt>
                <c:pt idx="674">
                  <c:v>77.483130000000003</c:v>
                </c:pt>
                <c:pt idx="675">
                  <c:v>77.531998999999999</c:v>
                </c:pt>
                <c:pt idx="676">
                  <c:v>77.581320000000005</c:v>
                </c:pt>
                <c:pt idx="677">
                  <c:v>77.627964000000006</c:v>
                </c:pt>
                <c:pt idx="678">
                  <c:v>77.672663</c:v>
                </c:pt>
                <c:pt idx="679">
                  <c:v>77.718755999999999</c:v>
                </c:pt>
                <c:pt idx="680">
                  <c:v>77.769025999999997</c:v>
                </c:pt>
                <c:pt idx="681">
                  <c:v>77.824723000000006</c:v>
                </c:pt>
                <c:pt idx="682">
                  <c:v>77.885484000000005</c:v>
                </c:pt>
                <c:pt idx="683">
                  <c:v>77.947467000000003</c:v>
                </c:pt>
                <c:pt idx="684">
                  <c:v>78.002645999999999</c:v>
                </c:pt>
                <c:pt idx="685">
                  <c:v>78.043679999999995</c:v>
                </c:pt>
                <c:pt idx="686">
                  <c:v>78.071161000000004</c:v>
                </c:pt>
                <c:pt idx="687">
                  <c:v>78.094206999999997</c:v>
                </c:pt>
                <c:pt idx="688">
                  <c:v>78.121943000000002</c:v>
                </c:pt>
                <c:pt idx="689">
                  <c:v>78.154839999999993</c:v>
                </c:pt>
                <c:pt idx="690">
                  <c:v>78.185424999999995</c:v>
                </c:pt>
                <c:pt idx="691">
                  <c:v>78.206800000000001</c:v>
                </c:pt>
                <c:pt idx="692">
                  <c:v>78.219081000000003</c:v>
                </c:pt>
                <c:pt idx="693">
                  <c:v>78.227744999999999</c:v>
                </c:pt>
                <c:pt idx="694">
                  <c:v>78.237650000000002</c:v>
                </c:pt>
                <c:pt idx="695">
                  <c:v>78.249679</c:v>
                </c:pt>
                <c:pt idx="696">
                  <c:v>78.261585999999994</c:v>
                </c:pt>
                <c:pt idx="697">
                  <c:v>78.270077000000001</c:v>
                </c:pt>
                <c:pt idx="698">
                  <c:v>78.272357</c:v>
                </c:pt>
                <c:pt idx="699">
                  <c:v>78.268006999999997</c:v>
                </c:pt>
                <c:pt idx="700">
                  <c:v>78.260931999999997</c:v>
                </c:pt>
                <c:pt idx="701">
                  <c:v>78.258481000000003</c:v>
                </c:pt>
                <c:pt idx="702">
                  <c:v>78.266215000000003</c:v>
                </c:pt>
                <c:pt idx="703">
                  <c:v>78.282105000000001</c:v>
                </c:pt>
                <c:pt idx="704">
                  <c:v>78.296342999999993</c:v>
                </c:pt>
                <c:pt idx="705">
                  <c:v>78.298101000000003</c:v>
                </c:pt>
                <c:pt idx="706">
                  <c:v>78.284137999999999</c:v>
                </c:pt>
                <c:pt idx="707">
                  <c:v>78.262844999999999</c:v>
                </c:pt>
                <c:pt idx="708">
                  <c:v>78.250214</c:v>
                </c:pt>
                <c:pt idx="709">
                  <c:v>78.259004000000004</c:v>
                </c:pt>
                <c:pt idx="710">
                  <c:v>78.288711000000006</c:v>
                </c:pt>
                <c:pt idx="711">
                  <c:v>78.325543999999994</c:v>
                </c:pt>
                <c:pt idx="712">
                  <c:v>78.353719999999996</c:v>
                </c:pt>
                <c:pt idx="713">
                  <c:v>78.368009000000001</c:v>
                </c:pt>
                <c:pt idx="714">
                  <c:v>78.375279000000006</c:v>
                </c:pt>
                <c:pt idx="715">
                  <c:v>78.384474999999995</c:v>
                </c:pt>
                <c:pt idx="716">
                  <c:v>78.397229999999993</c:v>
                </c:pt>
                <c:pt idx="717">
                  <c:v>78.409272999999999</c:v>
                </c:pt>
                <c:pt idx="718">
                  <c:v>78.419162999999998</c:v>
                </c:pt>
                <c:pt idx="719">
                  <c:v>78.433211999999997</c:v>
                </c:pt>
                <c:pt idx="720">
                  <c:v>78.461285000000004</c:v>
                </c:pt>
                <c:pt idx="721">
                  <c:v>78.508405999999994</c:v>
                </c:pt>
                <c:pt idx="722">
                  <c:v>78.570125000000004</c:v>
                </c:pt>
                <c:pt idx="723">
                  <c:v>78.635319999999993</c:v>
                </c:pt>
                <c:pt idx="724">
                  <c:v>78.694106000000005</c:v>
                </c:pt>
                <c:pt idx="725">
                  <c:v>78.744439999999997</c:v>
                </c:pt>
                <c:pt idx="726">
                  <c:v>78.791888999999998</c:v>
                </c:pt>
                <c:pt idx="727">
                  <c:v>78.843393000000006</c:v>
                </c:pt>
                <c:pt idx="728">
                  <c:v>78.901931000000005</c:v>
                </c:pt>
                <c:pt idx="729">
                  <c:v>78.967006999999995</c:v>
                </c:pt>
                <c:pt idx="730">
                  <c:v>79.038763000000003</c:v>
                </c:pt>
                <c:pt idx="731">
                  <c:v>79.120035000000001</c:v>
                </c:pt>
                <c:pt idx="732">
                  <c:v>79.213920000000002</c:v>
                </c:pt>
                <c:pt idx="733">
                  <c:v>79.319357999999994</c:v>
                </c:pt>
                <c:pt idx="734">
                  <c:v>79.429518000000002</c:v>
                </c:pt>
                <c:pt idx="735">
                  <c:v>79.535956999999996</c:v>
                </c:pt>
                <c:pt idx="736">
                  <c:v>79.635791999999995</c:v>
                </c:pt>
                <c:pt idx="737">
                  <c:v>79.734333000000007</c:v>
                </c:pt>
                <c:pt idx="738">
                  <c:v>79.839414000000005</c:v>
                </c:pt>
                <c:pt idx="739">
                  <c:v>79.953823999999997</c:v>
                </c:pt>
                <c:pt idx="740">
                  <c:v>80.07441</c:v>
                </c:pt>
                <c:pt idx="741">
                  <c:v>80.196709999999996</c:v>
                </c:pt>
                <c:pt idx="742">
                  <c:v>80.317122999999995</c:v>
                </c:pt>
                <c:pt idx="743">
                  <c:v>80.431674000000001</c:v>
                </c:pt>
                <c:pt idx="744">
                  <c:v>80.538212000000001</c:v>
                </c:pt>
                <c:pt idx="745">
                  <c:v>80.641896000000003</c:v>
                </c:pt>
                <c:pt idx="746">
                  <c:v>80.753457999999995</c:v>
                </c:pt>
                <c:pt idx="747">
                  <c:v>80.877584999999996</c:v>
                </c:pt>
                <c:pt idx="748">
                  <c:v>81.006248999999997</c:v>
                </c:pt>
                <c:pt idx="749">
                  <c:v>81.128128000000004</c:v>
                </c:pt>
                <c:pt idx="750">
                  <c:v>81.242294000000001</c:v>
                </c:pt>
                <c:pt idx="751">
                  <c:v>81.357367999999994</c:v>
                </c:pt>
                <c:pt idx="752">
                  <c:v>81.478144999999998</c:v>
                </c:pt>
                <c:pt idx="753">
                  <c:v>81.598950000000002</c:v>
                </c:pt>
                <c:pt idx="754">
                  <c:v>81.712155999999993</c:v>
                </c:pt>
                <c:pt idx="755">
                  <c:v>81.818724000000003</c:v>
                </c:pt>
                <c:pt idx="756">
                  <c:v>81.926266999999996</c:v>
                </c:pt>
                <c:pt idx="757">
                  <c:v>82.038758999999999</c:v>
                </c:pt>
                <c:pt idx="758">
                  <c:v>82.152074999999996</c:v>
                </c:pt>
                <c:pt idx="759">
                  <c:v>82.258773000000005</c:v>
                </c:pt>
                <c:pt idx="760">
                  <c:v>82.354868999999994</c:v>
                </c:pt>
                <c:pt idx="761">
                  <c:v>82.443548000000007</c:v>
                </c:pt>
                <c:pt idx="762">
                  <c:v>82.5351</c:v>
                </c:pt>
                <c:pt idx="763">
                  <c:v>82.641847999999996</c:v>
                </c:pt>
                <c:pt idx="764">
                  <c:v>82.768118000000001</c:v>
                </c:pt>
                <c:pt idx="765">
                  <c:v>82.903001000000003</c:v>
                </c:pt>
                <c:pt idx="766">
                  <c:v>83.026019000000005</c:v>
                </c:pt>
                <c:pt idx="767">
                  <c:v>83.123518000000004</c:v>
                </c:pt>
                <c:pt idx="768">
                  <c:v>83.200039000000004</c:v>
                </c:pt>
                <c:pt idx="769">
                  <c:v>83.272541000000004</c:v>
                </c:pt>
                <c:pt idx="770">
                  <c:v>83.353977</c:v>
                </c:pt>
                <c:pt idx="771">
                  <c:v>83.444028000000003</c:v>
                </c:pt>
                <c:pt idx="772">
                  <c:v>83.535088999999999</c:v>
                </c:pt>
                <c:pt idx="773">
                  <c:v>83.624002000000004</c:v>
                </c:pt>
                <c:pt idx="774">
                  <c:v>83.715778</c:v>
                </c:pt>
                <c:pt idx="775">
                  <c:v>83.817098999999999</c:v>
                </c:pt>
                <c:pt idx="776">
                  <c:v>83.928623999999999</c:v>
                </c:pt>
                <c:pt idx="777">
                  <c:v>84.044188000000005</c:v>
                </c:pt>
                <c:pt idx="778">
                  <c:v>84.156130000000005</c:v>
                </c:pt>
                <c:pt idx="779">
                  <c:v>84.260559000000001</c:v>
                </c:pt>
                <c:pt idx="780">
                  <c:v>84.358096000000003</c:v>
                </c:pt>
                <c:pt idx="781">
                  <c:v>84.450798000000006</c:v>
                </c:pt>
                <c:pt idx="782">
                  <c:v>84.539452999999995</c:v>
                </c:pt>
                <c:pt idx="783">
                  <c:v>84.624172999999999</c:v>
                </c:pt>
                <c:pt idx="784">
                  <c:v>84.706460000000007</c:v>
                </c:pt>
                <c:pt idx="785">
                  <c:v>84.788990999999996</c:v>
                </c:pt>
                <c:pt idx="786">
                  <c:v>84.873018999999999</c:v>
                </c:pt>
                <c:pt idx="787">
                  <c:v>84.957283000000004</c:v>
                </c:pt>
                <c:pt idx="788">
                  <c:v>85.040335999999996</c:v>
                </c:pt>
                <c:pt idx="789">
                  <c:v>85.123081999999997</c:v>
                </c:pt>
                <c:pt idx="790">
                  <c:v>85.208016000000001</c:v>
                </c:pt>
                <c:pt idx="791">
                  <c:v>85.296527999999995</c:v>
                </c:pt>
                <c:pt idx="792">
                  <c:v>85.387878000000001</c:v>
                </c:pt>
                <c:pt idx="793">
                  <c:v>85.480625000000003</c:v>
                </c:pt>
                <c:pt idx="794">
                  <c:v>85.574279000000004</c:v>
                </c:pt>
                <c:pt idx="795">
                  <c:v>85.669522999999998</c:v>
                </c:pt>
                <c:pt idx="796">
                  <c:v>85.766816000000006</c:v>
                </c:pt>
                <c:pt idx="797">
                  <c:v>85.863857999999993</c:v>
                </c:pt>
                <c:pt idx="798">
                  <c:v>85.954245</c:v>
                </c:pt>
                <c:pt idx="799">
                  <c:v>86.030683999999994</c:v>
                </c:pt>
                <c:pt idx="800">
                  <c:v>86.091952000000006</c:v>
                </c:pt>
                <c:pt idx="801">
                  <c:v>86.146975999999995</c:v>
                </c:pt>
                <c:pt idx="802">
                  <c:v>86.210483999999994</c:v>
                </c:pt>
                <c:pt idx="803">
                  <c:v>86.293188999999998</c:v>
                </c:pt>
                <c:pt idx="804">
                  <c:v>86.394991000000005</c:v>
                </c:pt>
                <c:pt idx="805">
                  <c:v>86.505661000000003</c:v>
                </c:pt>
                <c:pt idx="806">
                  <c:v>86.610654999999994</c:v>
                </c:pt>
                <c:pt idx="807">
                  <c:v>86.698400000000007</c:v>
                </c:pt>
                <c:pt idx="808">
                  <c:v>86.766316000000003</c:v>
                </c:pt>
                <c:pt idx="809">
                  <c:v>86.821905000000001</c:v>
                </c:pt>
                <c:pt idx="810">
                  <c:v>86.877717000000004</c:v>
                </c:pt>
                <c:pt idx="811">
                  <c:v>86.944841999999994</c:v>
                </c:pt>
                <c:pt idx="812">
                  <c:v>87.029638000000006</c:v>
                </c:pt>
                <c:pt idx="813">
                  <c:v>87.132265000000004</c:v>
                </c:pt>
                <c:pt idx="814">
                  <c:v>87.244766999999996</c:v>
                </c:pt>
                <c:pt idx="815">
                  <c:v>87.352879000000001</c:v>
                </c:pt>
                <c:pt idx="816">
                  <c:v>87.445006000000006</c:v>
                </c:pt>
                <c:pt idx="817">
                  <c:v>87.520796000000004</c:v>
                </c:pt>
                <c:pt idx="818">
                  <c:v>87.588926999999998</c:v>
                </c:pt>
                <c:pt idx="819">
                  <c:v>87.657437000000002</c:v>
                </c:pt>
                <c:pt idx="820">
                  <c:v>87.729014000000006</c:v>
                </c:pt>
                <c:pt idx="821">
                  <c:v>87.804170999999997</c:v>
                </c:pt>
                <c:pt idx="822">
                  <c:v>87.883431999999999</c:v>
                </c:pt>
                <c:pt idx="823">
                  <c:v>87.964479999999995</c:v>
                </c:pt>
                <c:pt idx="824">
                  <c:v>88.041557999999995</c:v>
                </c:pt>
                <c:pt idx="825">
                  <c:v>88.111181000000002</c:v>
                </c:pt>
                <c:pt idx="826">
                  <c:v>88.176320000000004</c:v>
                </c:pt>
                <c:pt idx="827">
                  <c:v>88.242598000000001</c:v>
                </c:pt>
                <c:pt idx="828">
                  <c:v>88.312226999999993</c:v>
                </c:pt>
                <c:pt idx="829">
                  <c:v>88.384028000000001</c:v>
                </c:pt>
                <c:pt idx="830">
                  <c:v>88.457694000000004</c:v>
                </c:pt>
                <c:pt idx="831">
                  <c:v>88.534942999999998</c:v>
                </c:pt>
                <c:pt idx="832">
                  <c:v>88.616635000000002</c:v>
                </c:pt>
                <c:pt idx="833">
                  <c:v>88.700644999999994</c:v>
                </c:pt>
                <c:pt idx="834">
                  <c:v>88.782248999999993</c:v>
                </c:pt>
                <c:pt idx="835">
                  <c:v>88.855735999999993</c:v>
                </c:pt>
                <c:pt idx="836">
                  <c:v>88.917402999999993</c:v>
                </c:pt>
                <c:pt idx="837">
                  <c:v>88.969379000000004</c:v>
                </c:pt>
                <c:pt idx="838">
                  <c:v>89.019649999999999</c:v>
                </c:pt>
                <c:pt idx="839">
                  <c:v>89.075845999999999</c:v>
                </c:pt>
                <c:pt idx="840">
                  <c:v>89.138874000000001</c:v>
                </c:pt>
                <c:pt idx="841">
                  <c:v>89.204139999999995</c:v>
                </c:pt>
                <c:pt idx="842">
                  <c:v>89.268079999999998</c:v>
                </c:pt>
                <c:pt idx="843">
                  <c:v>89.331016000000005</c:v>
                </c:pt>
                <c:pt idx="844">
                  <c:v>89.394120999999998</c:v>
                </c:pt>
                <c:pt idx="845">
                  <c:v>89.456974000000002</c:v>
                </c:pt>
                <c:pt idx="846">
                  <c:v>89.519244999999998</c:v>
                </c:pt>
                <c:pt idx="847">
                  <c:v>89.582274999999996</c:v>
                </c:pt>
                <c:pt idx="848">
                  <c:v>89.647171</c:v>
                </c:pt>
                <c:pt idx="849">
                  <c:v>89.712884000000003</c:v>
                </c:pt>
                <c:pt idx="850">
                  <c:v>89.777923999999999</c:v>
                </c:pt>
                <c:pt idx="851">
                  <c:v>89.842972000000003</c:v>
                </c:pt>
                <c:pt idx="852">
                  <c:v>89.910000999999994</c:v>
                </c:pt>
                <c:pt idx="853">
                  <c:v>89.979099000000005</c:v>
                </c:pt>
                <c:pt idx="854">
                  <c:v>90.047387999999998</c:v>
                </c:pt>
                <c:pt idx="855">
                  <c:v>90.110888000000003</c:v>
                </c:pt>
                <c:pt idx="856">
                  <c:v>90.166810999999996</c:v>
                </c:pt>
                <c:pt idx="857">
                  <c:v>90.215166999999994</c:v>
                </c:pt>
                <c:pt idx="858">
                  <c:v>90.260217999999995</c:v>
                </c:pt>
                <c:pt idx="859">
                  <c:v>90.310247000000004</c:v>
                </c:pt>
                <c:pt idx="860">
                  <c:v>90.373199999999997</c:v>
                </c:pt>
                <c:pt idx="861">
                  <c:v>90.450323999999995</c:v>
                </c:pt>
                <c:pt idx="862">
                  <c:v>90.534259000000006</c:v>
                </c:pt>
                <c:pt idx="863">
                  <c:v>90.614519999999999</c:v>
                </c:pt>
                <c:pt idx="864">
                  <c:v>90.684984999999998</c:v>
                </c:pt>
                <c:pt idx="865">
                  <c:v>90.746123999999995</c:v>
                </c:pt>
                <c:pt idx="866">
                  <c:v>90.801822000000001</c:v>
                </c:pt>
                <c:pt idx="867">
                  <c:v>90.856046000000006</c:v>
                </c:pt>
                <c:pt idx="868">
                  <c:v>90.911574999999999</c:v>
                </c:pt>
                <c:pt idx="869">
                  <c:v>90.968873000000002</c:v>
                </c:pt>
                <c:pt idx="870">
                  <c:v>91.025448999999995</c:v>
                </c:pt>
                <c:pt idx="871">
                  <c:v>91.078483000000006</c:v>
                </c:pt>
                <c:pt idx="872">
                  <c:v>91.128961000000004</c:v>
                </c:pt>
                <c:pt idx="873">
                  <c:v>91.180794000000006</c:v>
                </c:pt>
                <c:pt idx="874">
                  <c:v>91.234206</c:v>
                </c:pt>
                <c:pt idx="875">
                  <c:v>91.282874000000007</c:v>
                </c:pt>
                <c:pt idx="876">
                  <c:v>91.321196999999998</c:v>
                </c:pt>
                <c:pt idx="877">
                  <c:v>91.353194999999999</c:v>
                </c:pt>
                <c:pt idx="878">
                  <c:v>91.389915000000002</c:v>
                </c:pt>
                <c:pt idx="879">
                  <c:v>91.437408000000005</c:v>
                </c:pt>
                <c:pt idx="880">
                  <c:v>91.491320999999999</c:v>
                </c:pt>
                <c:pt idx="881">
                  <c:v>91.544891000000007</c:v>
                </c:pt>
                <c:pt idx="882">
                  <c:v>91.598393000000002</c:v>
                </c:pt>
                <c:pt idx="883">
                  <c:v>91.657287999999994</c:v>
                </c:pt>
                <c:pt idx="884">
                  <c:v>91.722731999999993</c:v>
                </c:pt>
                <c:pt idx="885">
                  <c:v>91.788045999999994</c:v>
                </c:pt>
                <c:pt idx="886">
                  <c:v>91.845353000000003</c:v>
                </c:pt>
                <c:pt idx="887">
                  <c:v>91.893208999999999</c:v>
                </c:pt>
                <c:pt idx="888">
                  <c:v>91.936767000000003</c:v>
                </c:pt>
                <c:pt idx="889">
                  <c:v>91.982271999999995</c:v>
                </c:pt>
                <c:pt idx="890">
                  <c:v>92.032556999999997</c:v>
                </c:pt>
                <c:pt idx="891">
                  <c:v>92.086349999999996</c:v>
                </c:pt>
                <c:pt idx="892">
                  <c:v>92.139733000000007</c:v>
                </c:pt>
                <c:pt idx="893">
                  <c:v>92.188130999999998</c:v>
                </c:pt>
                <c:pt idx="894">
                  <c:v>92.228710000000007</c:v>
                </c:pt>
                <c:pt idx="895">
                  <c:v>92.262405999999999</c:v>
                </c:pt>
                <c:pt idx="896">
                  <c:v>92.293947000000003</c:v>
                </c:pt>
                <c:pt idx="897">
                  <c:v>92.329688000000004</c:v>
                </c:pt>
                <c:pt idx="898">
                  <c:v>92.374709999999993</c:v>
                </c:pt>
                <c:pt idx="899">
                  <c:v>92.430330999999995</c:v>
                </c:pt>
                <c:pt idx="900">
                  <c:v>92.492662999999993</c:v>
                </c:pt>
                <c:pt idx="901">
                  <c:v>92.553511999999998</c:v>
                </c:pt>
                <c:pt idx="902">
                  <c:v>92.604519999999994</c:v>
                </c:pt>
                <c:pt idx="903">
                  <c:v>92.642840000000007</c:v>
                </c:pt>
                <c:pt idx="904">
                  <c:v>92.673691000000005</c:v>
                </c:pt>
                <c:pt idx="905">
                  <c:v>92.706261999999995</c:v>
                </c:pt>
                <c:pt idx="906">
                  <c:v>92.746403999999998</c:v>
                </c:pt>
                <c:pt idx="907">
                  <c:v>92.793717999999998</c:v>
                </c:pt>
                <c:pt idx="908">
                  <c:v>92.844385000000003</c:v>
                </c:pt>
                <c:pt idx="909">
                  <c:v>92.894178999999994</c:v>
                </c:pt>
                <c:pt idx="910">
                  <c:v>92.939130000000006</c:v>
                </c:pt>
                <c:pt idx="911">
                  <c:v>92.977097999999998</c:v>
                </c:pt>
                <c:pt idx="912">
                  <c:v>93.011036000000004</c:v>
                </c:pt>
                <c:pt idx="913">
                  <c:v>93.048254999999997</c:v>
                </c:pt>
                <c:pt idx="914">
                  <c:v>93.093176999999997</c:v>
                </c:pt>
                <c:pt idx="915">
                  <c:v>93.141609000000003</c:v>
                </c:pt>
                <c:pt idx="916">
                  <c:v>93.184859000000003</c:v>
                </c:pt>
                <c:pt idx="917">
                  <c:v>93.218828000000002</c:v>
                </c:pt>
                <c:pt idx="918">
                  <c:v>93.246362000000005</c:v>
                </c:pt>
                <c:pt idx="919">
                  <c:v>93.271298999999999</c:v>
                </c:pt>
                <c:pt idx="920">
                  <c:v>93.294241999999997</c:v>
                </c:pt>
                <c:pt idx="921">
                  <c:v>93.315785000000005</c:v>
                </c:pt>
                <c:pt idx="922">
                  <c:v>93.340254999999999</c:v>
                </c:pt>
                <c:pt idx="923">
                  <c:v>93.372709</c:v>
                </c:pt>
                <c:pt idx="924">
                  <c:v>93.413054000000002</c:v>
                </c:pt>
                <c:pt idx="925">
                  <c:v>93.455729000000005</c:v>
                </c:pt>
                <c:pt idx="926">
                  <c:v>93.495621999999997</c:v>
                </c:pt>
                <c:pt idx="927">
                  <c:v>93.533320000000003</c:v>
                </c:pt>
                <c:pt idx="928">
                  <c:v>93.574017999999995</c:v>
                </c:pt>
                <c:pt idx="929">
                  <c:v>93.621061999999995</c:v>
                </c:pt>
                <c:pt idx="930">
                  <c:v>93.670529999999999</c:v>
                </c:pt>
                <c:pt idx="931">
                  <c:v>93.713103000000004</c:v>
                </c:pt>
                <c:pt idx="932">
                  <c:v>93.743055999999996</c:v>
                </c:pt>
                <c:pt idx="933">
                  <c:v>93.765737000000001</c:v>
                </c:pt>
                <c:pt idx="934">
                  <c:v>93.793858999999998</c:v>
                </c:pt>
                <c:pt idx="935">
                  <c:v>93.834863999999996</c:v>
                </c:pt>
                <c:pt idx="936">
                  <c:v>93.883285999999998</c:v>
                </c:pt>
                <c:pt idx="937">
                  <c:v>93.927040000000005</c:v>
                </c:pt>
                <c:pt idx="938">
                  <c:v>93.959620999999999</c:v>
                </c:pt>
                <c:pt idx="939">
                  <c:v>93.984538999999998</c:v>
                </c:pt>
                <c:pt idx="940">
                  <c:v>94.009764000000004</c:v>
                </c:pt>
                <c:pt idx="941">
                  <c:v>94.040479000000005</c:v>
                </c:pt>
                <c:pt idx="942">
                  <c:v>94.076834000000005</c:v>
                </c:pt>
                <c:pt idx="943">
                  <c:v>94.115916999999996</c:v>
                </c:pt>
                <c:pt idx="944">
                  <c:v>94.154177000000004</c:v>
                </c:pt>
                <c:pt idx="945">
                  <c:v>94.188750999999996</c:v>
                </c:pt>
                <c:pt idx="946">
                  <c:v>94.218328999999997</c:v>
                </c:pt>
                <c:pt idx="947">
                  <c:v>94.243815999999995</c:v>
                </c:pt>
                <c:pt idx="948">
                  <c:v>94.267964000000006</c:v>
                </c:pt>
                <c:pt idx="949">
                  <c:v>94.293154999999999</c:v>
                </c:pt>
                <c:pt idx="950">
                  <c:v>94.318674000000001</c:v>
                </c:pt>
                <c:pt idx="951">
                  <c:v>94.340952999999999</c:v>
                </c:pt>
                <c:pt idx="952">
                  <c:v>94.358170999999999</c:v>
                </c:pt>
                <c:pt idx="953">
                  <c:v>94.374485000000007</c:v>
                </c:pt>
                <c:pt idx="954">
                  <c:v>94.397638000000001</c:v>
                </c:pt>
                <c:pt idx="955">
                  <c:v>94.431414000000004</c:v>
                </c:pt>
                <c:pt idx="956">
                  <c:v>94.471261999999996</c:v>
                </c:pt>
                <c:pt idx="957">
                  <c:v>94.508026999999998</c:v>
                </c:pt>
                <c:pt idx="958">
                  <c:v>94.535161000000002</c:v>
                </c:pt>
                <c:pt idx="959">
                  <c:v>94.552116999999996</c:v>
                </c:pt>
                <c:pt idx="960">
                  <c:v>94.562824000000006</c:v>
                </c:pt>
                <c:pt idx="961">
                  <c:v>94.573003</c:v>
                </c:pt>
                <c:pt idx="962">
                  <c:v>94.588283000000004</c:v>
                </c:pt>
                <c:pt idx="963">
                  <c:v>94.612128999999996</c:v>
                </c:pt>
                <c:pt idx="964">
                  <c:v>94.643925999999993</c:v>
                </c:pt>
                <c:pt idx="965">
                  <c:v>94.679418999999996</c:v>
                </c:pt>
                <c:pt idx="966">
                  <c:v>94.713603000000006</c:v>
                </c:pt>
                <c:pt idx="967">
                  <c:v>94.743474000000006</c:v>
                </c:pt>
                <c:pt idx="968">
                  <c:v>94.768540999999999</c:v>
                </c:pt>
                <c:pt idx="969">
                  <c:v>94.789492999999993</c:v>
                </c:pt>
                <c:pt idx="970">
                  <c:v>94.806731999999997</c:v>
                </c:pt>
                <c:pt idx="971">
                  <c:v>94.820335999999998</c:v>
                </c:pt>
                <c:pt idx="972">
                  <c:v>94.831556000000006</c:v>
                </c:pt>
                <c:pt idx="973">
                  <c:v>94.843624000000005</c:v>
                </c:pt>
                <c:pt idx="974">
                  <c:v>94.859549999999999</c:v>
                </c:pt>
                <c:pt idx="975">
                  <c:v>94.878558999999996</c:v>
                </c:pt>
                <c:pt idx="976">
                  <c:v>94.896388999999999</c:v>
                </c:pt>
                <c:pt idx="977">
                  <c:v>94.910839999999993</c:v>
                </c:pt>
                <c:pt idx="978">
                  <c:v>94.925892000000005</c:v>
                </c:pt>
                <c:pt idx="979">
                  <c:v>94.947852999999995</c:v>
                </c:pt>
                <c:pt idx="980">
                  <c:v>94.977372000000003</c:v>
                </c:pt>
                <c:pt idx="981">
                  <c:v>95.007570000000001</c:v>
                </c:pt>
                <c:pt idx="982">
                  <c:v>95.031074000000004</c:v>
                </c:pt>
                <c:pt idx="983">
                  <c:v>95.047342</c:v>
                </c:pt>
                <c:pt idx="984">
                  <c:v>95.061920999999998</c:v>
                </c:pt>
                <c:pt idx="985">
                  <c:v>95.079756000000003</c:v>
                </c:pt>
                <c:pt idx="986">
                  <c:v>95.100595999999996</c:v>
                </c:pt>
                <c:pt idx="987">
                  <c:v>95.120069999999998</c:v>
                </c:pt>
                <c:pt idx="988">
                  <c:v>95.133882</c:v>
                </c:pt>
                <c:pt idx="989">
                  <c:v>95.141512000000006</c:v>
                </c:pt>
                <c:pt idx="990">
                  <c:v>95.147153000000003</c:v>
                </c:pt>
                <c:pt idx="991">
                  <c:v>95.156561999999994</c:v>
                </c:pt>
                <c:pt idx="992">
                  <c:v>95.171471999999994</c:v>
                </c:pt>
                <c:pt idx="993">
                  <c:v>95.186806000000004</c:v>
                </c:pt>
                <c:pt idx="994">
                  <c:v>95.194509999999994</c:v>
                </c:pt>
                <c:pt idx="995">
                  <c:v>95.190872999999996</c:v>
                </c:pt>
                <c:pt idx="996">
                  <c:v>95.179942999999994</c:v>
                </c:pt>
                <c:pt idx="997">
                  <c:v>95.169955000000002</c:v>
                </c:pt>
                <c:pt idx="998">
                  <c:v>95.167162000000005</c:v>
                </c:pt>
                <c:pt idx="999">
                  <c:v>95.172431000000003</c:v>
                </c:pt>
                <c:pt idx="1000">
                  <c:v>95.181663</c:v>
                </c:pt>
                <c:pt idx="1001">
                  <c:v>95.188565999999994</c:v>
                </c:pt>
                <c:pt idx="1002">
                  <c:v>95.188042999999993</c:v>
                </c:pt>
                <c:pt idx="1003">
                  <c:v>95.178082000000003</c:v>
                </c:pt>
                <c:pt idx="1004">
                  <c:v>95.158951999999999</c:v>
                </c:pt>
                <c:pt idx="1005">
                  <c:v>95.131916000000004</c:v>
                </c:pt>
                <c:pt idx="1006">
                  <c:v>95.100002000000003</c:v>
                </c:pt>
                <c:pt idx="1007">
                  <c:v>95.068600000000004</c:v>
                </c:pt>
                <c:pt idx="1008">
                  <c:v>95.042058999999995</c:v>
                </c:pt>
                <c:pt idx="1009">
                  <c:v>95.019006000000005</c:v>
                </c:pt>
                <c:pt idx="1010">
                  <c:v>94.993275999999994</c:v>
                </c:pt>
                <c:pt idx="1011">
                  <c:v>94.960122999999996</c:v>
                </c:pt>
                <c:pt idx="1012">
                  <c:v>94.919358000000003</c:v>
                </c:pt>
                <c:pt idx="1013">
                  <c:v>94.872254999999996</c:v>
                </c:pt>
                <c:pt idx="1014">
                  <c:v>94.819294999999997</c:v>
                </c:pt>
                <c:pt idx="1015">
                  <c:v>94.762737999999999</c:v>
                </c:pt>
                <c:pt idx="1016">
                  <c:v>94.706817000000001</c:v>
                </c:pt>
                <c:pt idx="1017">
                  <c:v>94.651152999999994</c:v>
                </c:pt>
                <c:pt idx="1018">
                  <c:v>94.587515999999994</c:v>
                </c:pt>
                <c:pt idx="1019">
                  <c:v>94.508849999999995</c:v>
                </c:pt>
                <c:pt idx="1020">
                  <c:v>94.419815</c:v>
                </c:pt>
                <c:pt idx="1021">
                  <c:v>94.331417999999999</c:v>
                </c:pt>
                <c:pt idx="1022">
                  <c:v>94.244867999999997</c:v>
                </c:pt>
                <c:pt idx="1023">
                  <c:v>94.147692000000006</c:v>
                </c:pt>
                <c:pt idx="1024">
                  <c:v>94.028723999999997</c:v>
                </c:pt>
                <c:pt idx="1025">
                  <c:v>93.892065000000002</c:v>
                </c:pt>
                <c:pt idx="1026">
                  <c:v>93.752615000000006</c:v>
                </c:pt>
                <c:pt idx="1027">
                  <c:v>93.621898999999999</c:v>
                </c:pt>
                <c:pt idx="1028">
                  <c:v>93.502050999999994</c:v>
                </c:pt>
                <c:pt idx="1029">
                  <c:v>93.389961</c:v>
                </c:pt>
                <c:pt idx="1030">
                  <c:v>93.281504999999996</c:v>
                </c:pt>
                <c:pt idx="1031">
                  <c:v>93.172730000000001</c:v>
                </c:pt>
                <c:pt idx="1032">
                  <c:v>93.062320999999997</c:v>
                </c:pt>
                <c:pt idx="1033">
                  <c:v>92.954181000000005</c:v>
                </c:pt>
                <c:pt idx="1034">
                  <c:v>92.854591999999997</c:v>
                </c:pt>
                <c:pt idx="1035">
                  <c:v>92.765856999999997</c:v>
                </c:pt>
                <c:pt idx="1036">
                  <c:v>92.684250000000006</c:v>
                </c:pt>
                <c:pt idx="1037">
                  <c:v>92.603870999999998</c:v>
                </c:pt>
                <c:pt idx="1038">
                  <c:v>92.520420999999999</c:v>
                </c:pt>
                <c:pt idx="1039">
                  <c:v>92.431515000000005</c:v>
                </c:pt>
                <c:pt idx="1040">
                  <c:v>92.335723000000002</c:v>
                </c:pt>
                <c:pt idx="1041">
                  <c:v>92.231854999999996</c:v>
                </c:pt>
                <c:pt idx="1042">
                  <c:v>92.117921999999993</c:v>
                </c:pt>
                <c:pt idx="1043">
                  <c:v>91.991478000000001</c:v>
                </c:pt>
                <c:pt idx="1044">
                  <c:v>91.853029000000006</c:v>
                </c:pt>
                <c:pt idx="1045">
                  <c:v>91.708404000000002</c:v>
                </c:pt>
                <c:pt idx="1046">
                  <c:v>91.564684999999997</c:v>
                </c:pt>
                <c:pt idx="1047">
                  <c:v>91.423019999999994</c:v>
                </c:pt>
                <c:pt idx="1048">
                  <c:v>91.277843000000004</c:v>
                </c:pt>
                <c:pt idx="1049">
                  <c:v>91.124309999999994</c:v>
                </c:pt>
                <c:pt idx="1050">
                  <c:v>90.964855999999997</c:v>
                </c:pt>
                <c:pt idx="1051">
                  <c:v>90.807333999999997</c:v>
                </c:pt>
                <c:pt idx="1052">
                  <c:v>90.657860999999997</c:v>
                </c:pt>
                <c:pt idx="1053">
                  <c:v>90.516430999999997</c:v>
                </c:pt>
                <c:pt idx="1054">
                  <c:v>90.378607000000002</c:v>
                </c:pt>
                <c:pt idx="1055">
                  <c:v>90.240758999999997</c:v>
                </c:pt>
                <c:pt idx="1056">
                  <c:v>90.104240000000004</c:v>
                </c:pt>
                <c:pt idx="1057">
                  <c:v>89.974755999999999</c:v>
                </c:pt>
                <c:pt idx="1058">
                  <c:v>89.856801000000004</c:v>
                </c:pt>
                <c:pt idx="1059">
                  <c:v>89.748582999999996</c:v>
                </c:pt>
                <c:pt idx="1060">
                  <c:v>89.64358</c:v>
                </c:pt>
                <c:pt idx="1061">
                  <c:v>89.537585000000007</c:v>
                </c:pt>
                <c:pt idx="1062">
                  <c:v>89.433233999999999</c:v>
                </c:pt>
                <c:pt idx="1063">
                  <c:v>89.337332000000004</c:v>
                </c:pt>
                <c:pt idx="1064">
                  <c:v>89.254818</c:v>
                </c:pt>
                <c:pt idx="1065">
                  <c:v>89.185496999999998</c:v>
                </c:pt>
                <c:pt idx="1066">
                  <c:v>89.125001999999995</c:v>
                </c:pt>
                <c:pt idx="1067">
                  <c:v>89.067842999999996</c:v>
                </c:pt>
                <c:pt idx="1068">
                  <c:v>89.010473000000005</c:v>
                </c:pt>
                <c:pt idx="1069">
                  <c:v>88.952016</c:v>
                </c:pt>
                <c:pt idx="1070">
                  <c:v>88.891596000000007</c:v>
                </c:pt>
                <c:pt idx="1071">
                  <c:v>88.825768999999994</c:v>
                </c:pt>
                <c:pt idx="1072">
                  <c:v>88.751137999999997</c:v>
                </c:pt>
                <c:pt idx="1073">
                  <c:v>88.670098999999993</c:v>
                </c:pt>
                <c:pt idx="1074">
                  <c:v>88.590913</c:v>
                </c:pt>
                <c:pt idx="1075">
                  <c:v>88.519572999999994</c:v>
                </c:pt>
                <c:pt idx="1076">
                  <c:v>88.453305999999998</c:v>
                </c:pt>
                <c:pt idx="1077">
                  <c:v>88.384730000000005</c:v>
                </c:pt>
                <c:pt idx="1078">
                  <c:v>88.311260000000004</c:v>
                </c:pt>
                <c:pt idx="1079">
                  <c:v>88.237560000000002</c:v>
                </c:pt>
                <c:pt idx="1080">
                  <c:v>88.169360999999995</c:v>
                </c:pt>
                <c:pt idx="1081">
                  <c:v>88.108718999999994</c:v>
                </c:pt>
                <c:pt idx="1082">
                  <c:v>88.056531000000007</c:v>
                </c:pt>
                <c:pt idx="1083">
                  <c:v>88.016585000000006</c:v>
                </c:pt>
                <c:pt idx="1084">
                  <c:v>87.994017999999997</c:v>
                </c:pt>
                <c:pt idx="1085">
                  <c:v>87.990449999999996</c:v>
                </c:pt>
                <c:pt idx="1086">
                  <c:v>88.002651</c:v>
                </c:pt>
                <c:pt idx="1087">
                  <c:v>88.025497000000001</c:v>
                </c:pt>
                <c:pt idx="1088">
                  <c:v>88.054140000000004</c:v>
                </c:pt>
                <c:pt idx="1089">
                  <c:v>88.083603999999994</c:v>
                </c:pt>
                <c:pt idx="1090">
                  <c:v>88.109790000000004</c:v>
                </c:pt>
                <c:pt idx="1091">
                  <c:v>88.133160000000004</c:v>
                </c:pt>
                <c:pt idx="1092">
                  <c:v>88.159194999999997</c:v>
                </c:pt>
                <c:pt idx="1093">
                  <c:v>88.191479000000001</c:v>
                </c:pt>
                <c:pt idx="1094">
                  <c:v>88.224849000000006</c:v>
                </c:pt>
                <c:pt idx="1095">
                  <c:v>88.249587000000005</c:v>
                </c:pt>
                <c:pt idx="1096">
                  <c:v>88.263715000000005</c:v>
                </c:pt>
                <c:pt idx="1097">
                  <c:v>88.277572000000006</c:v>
                </c:pt>
                <c:pt idx="1098">
                  <c:v>88.303614999999994</c:v>
                </c:pt>
                <c:pt idx="1099">
                  <c:v>88.344866999999994</c:v>
                </c:pt>
                <c:pt idx="1100">
                  <c:v>88.396606000000006</c:v>
                </c:pt>
                <c:pt idx="1101">
                  <c:v>88.455856999999995</c:v>
                </c:pt>
                <c:pt idx="1102">
                  <c:v>88.523594000000003</c:v>
                </c:pt>
                <c:pt idx="1103">
                  <c:v>88.597829000000004</c:v>
                </c:pt>
                <c:pt idx="1104">
                  <c:v>88.671469000000002</c:v>
                </c:pt>
                <c:pt idx="1105">
                  <c:v>88.739885999999998</c:v>
                </c:pt>
                <c:pt idx="1106">
                  <c:v>88.806593000000007</c:v>
                </c:pt>
                <c:pt idx="1107">
                  <c:v>88.878001999999995</c:v>
                </c:pt>
                <c:pt idx="1108">
                  <c:v>88.955195000000003</c:v>
                </c:pt>
                <c:pt idx="1109">
                  <c:v>89.034035000000003</c:v>
                </c:pt>
                <c:pt idx="1110">
                  <c:v>89.111525999999998</c:v>
                </c:pt>
                <c:pt idx="1111">
                  <c:v>89.188097999999997</c:v>
                </c:pt>
                <c:pt idx="1112">
                  <c:v>89.263627999999997</c:v>
                </c:pt>
                <c:pt idx="1113">
                  <c:v>89.334261999999995</c:v>
                </c:pt>
                <c:pt idx="1114">
                  <c:v>89.394656999999995</c:v>
                </c:pt>
                <c:pt idx="1115">
                  <c:v>89.442515</c:v>
                </c:pt>
                <c:pt idx="1116">
                  <c:v>89.480261999999996</c:v>
                </c:pt>
                <c:pt idx="1117">
                  <c:v>89.512634000000006</c:v>
                </c:pt>
                <c:pt idx="1118">
                  <c:v>89.542777000000001</c:v>
                </c:pt>
                <c:pt idx="1119">
                  <c:v>89.570408999999998</c:v>
                </c:pt>
                <c:pt idx="1120">
                  <c:v>89.593164000000002</c:v>
                </c:pt>
                <c:pt idx="1121">
                  <c:v>89.608661999999995</c:v>
                </c:pt>
                <c:pt idx="1122">
                  <c:v>89.614597000000003</c:v>
                </c:pt>
                <c:pt idx="1123">
                  <c:v>89.608503999999996</c:v>
                </c:pt>
                <c:pt idx="1124">
                  <c:v>89.590069</c:v>
                </c:pt>
                <c:pt idx="1125">
                  <c:v>89.563768999999994</c:v>
                </c:pt>
                <c:pt idx="1126">
                  <c:v>89.536856</c:v>
                </c:pt>
                <c:pt idx="1127">
                  <c:v>89.514081000000004</c:v>
                </c:pt>
                <c:pt idx="1128">
                  <c:v>89.496561999999997</c:v>
                </c:pt>
                <c:pt idx="1129">
                  <c:v>89.485939000000002</c:v>
                </c:pt>
                <c:pt idx="1130">
                  <c:v>89.485822999999996</c:v>
                </c:pt>
                <c:pt idx="1131">
                  <c:v>89.496582000000004</c:v>
                </c:pt>
                <c:pt idx="1132">
                  <c:v>89.511706000000004</c:v>
                </c:pt>
                <c:pt idx="1133">
                  <c:v>89.523428999999993</c:v>
                </c:pt>
                <c:pt idx="1134">
                  <c:v>89.531220000000005</c:v>
                </c:pt>
                <c:pt idx="1135">
                  <c:v>89.541291000000001</c:v>
                </c:pt>
                <c:pt idx="1136">
                  <c:v>89.558037999999996</c:v>
                </c:pt>
                <c:pt idx="1137">
                  <c:v>89.579623999999995</c:v>
                </c:pt>
                <c:pt idx="1138">
                  <c:v>89.602997000000002</c:v>
                </c:pt>
                <c:pt idx="1139">
                  <c:v>89.630004</c:v>
                </c:pt>
                <c:pt idx="1140">
                  <c:v>89.666210000000007</c:v>
                </c:pt>
                <c:pt idx="1141">
                  <c:v>89.715084000000004</c:v>
                </c:pt>
                <c:pt idx="1142">
                  <c:v>89.775236000000007</c:v>
                </c:pt>
                <c:pt idx="1143">
                  <c:v>89.843261999999996</c:v>
                </c:pt>
                <c:pt idx="1144">
                  <c:v>89.918339000000003</c:v>
                </c:pt>
                <c:pt idx="1145">
                  <c:v>90.003865000000005</c:v>
                </c:pt>
                <c:pt idx="1146">
                  <c:v>90.104693999999995</c:v>
                </c:pt>
                <c:pt idx="1147">
                  <c:v>90.222667999999999</c:v>
                </c:pt>
                <c:pt idx="1148">
                  <c:v>90.355422000000004</c:v>
                </c:pt>
                <c:pt idx="1149">
                  <c:v>90.499835000000004</c:v>
                </c:pt>
                <c:pt idx="1150">
                  <c:v>90.655713000000006</c:v>
                </c:pt>
                <c:pt idx="1151">
                  <c:v>90.825219000000004</c:v>
                </c:pt>
                <c:pt idx="1152">
                  <c:v>91.009609999999995</c:v>
                </c:pt>
                <c:pt idx="1153">
                  <c:v>91.207840000000004</c:v>
                </c:pt>
                <c:pt idx="1154">
                  <c:v>91.41722</c:v>
                </c:pt>
                <c:pt idx="1155">
                  <c:v>91.633041000000006</c:v>
                </c:pt>
                <c:pt idx="1156">
                  <c:v>91.847607999999994</c:v>
                </c:pt>
                <c:pt idx="1157">
                  <c:v>92.052215000000004</c:v>
                </c:pt>
                <c:pt idx="1158">
                  <c:v>92.241540999999998</c:v>
                </c:pt>
                <c:pt idx="1159">
                  <c:v>92.415139999999994</c:v>
                </c:pt>
                <c:pt idx="1160">
                  <c:v>92.574275999999998</c:v>
                </c:pt>
                <c:pt idx="1161">
                  <c:v>92.719104999999999</c:v>
                </c:pt>
                <c:pt idx="1162">
                  <c:v>92.850205000000003</c:v>
                </c:pt>
                <c:pt idx="1163">
                  <c:v>92.971159</c:v>
                </c:pt>
                <c:pt idx="1164">
                  <c:v>93.087051000000002</c:v>
                </c:pt>
                <c:pt idx="1165">
                  <c:v>93.200306999999995</c:v>
                </c:pt>
                <c:pt idx="1166">
                  <c:v>93.309483</c:v>
                </c:pt>
                <c:pt idx="1167">
                  <c:v>93.411841999999993</c:v>
                </c:pt>
                <c:pt idx="1168">
                  <c:v>93.505430000000004</c:v>
                </c:pt>
                <c:pt idx="1169">
                  <c:v>93.589018999999993</c:v>
                </c:pt>
                <c:pt idx="1170">
                  <c:v>93.662806000000003</c:v>
                </c:pt>
                <c:pt idx="1171">
                  <c:v>93.730266999999998</c:v>
                </c:pt>
                <c:pt idx="1172">
                  <c:v>93.796879000000004</c:v>
                </c:pt>
                <c:pt idx="1173">
                  <c:v>93.864812999999998</c:v>
                </c:pt>
                <c:pt idx="1174">
                  <c:v>93.930351000000002</c:v>
                </c:pt>
                <c:pt idx="1175">
                  <c:v>93.989000000000004</c:v>
                </c:pt>
                <c:pt idx="1176">
                  <c:v>94.042339999999996</c:v>
                </c:pt>
                <c:pt idx="1177">
                  <c:v>94.097110999999998</c:v>
                </c:pt>
                <c:pt idx="1178">
                  <c:v>94.157245000000003</c:v>
                </c:pt>
                <c:pt idx="1179">
                  <c:v>94.219192000000007</c:v>
                </c:pt>
                <c:pt idx="1180">
                  <c:v>94.276011999999994</c:v>
                </c:pt>
                <c:pt idx="1181">
                  <c:v>94.32432</c:v>
                </c:pt>
                <c:pt idx="1182">
                  <c:v>94.366219999999998</c:v>
                </c:pt>
                <c:pt idx="1183">
                  <c:v>94.405917000000002</c:v>
                </c:pt>
                <c:pt idx="1184">
                  <c:v>94.446019000000007</c:v>
                </c:pt>
                <c:pt idx="1185">
                  <c:v>94.486609000000001</c:v>
                </c:pt>
                <c:pt idx="1186">
                  <c:v>94.526680999999996</c:v>
                </c:pt>
                <c:pt idx="1187">
                  <c:v>94.566140000000004</c:v>
                </c:pt>
                <c:pt idx="1188">
                  <c:v>94.606262000000001</c:v>
                </c:pt>
                <c:pt idx="1189">
                  <c:v>94.647754000000006</c:v>
                </c:pt>
                <c:pt idx="1190">
                  <c:v>94.688785999999993</c:v>
                </c:pt>
                <c:pt idx="1191">
                  <c:v>94.726360999999997</c:v>
                </c:pt>
                <c:pt idx="1192">
                  <c:v>94.760005000000007</c:v>
                </c:pt>
                <c:pt idx="1193">
                  <c:v>94.792838000000003</c:v>
                </c:pt>
                <c:pt idx="1194">
                  <c:v>94.828318999999993</c:v>
                </c:pt>
                <c:pt idx="1195">
                  <c:v>94.866859000000005</c:v>
                </c:pt>
                <c:pt idx="1196">
                  <c:v>94.906023000000005</c:v>
                </c:pt>
                <c:pt idx="1197">
                  <c:v>94.942856000000006</c:v>
                </c:pt>
                <c:pt idx="1198">
                  <c:v>94.975390000000004</c:v>
                </c:pt>
                <c:pt idx="1199">
                  <c:v>95.003247000000002</c:v>
                </c:pt>
                <c:pt idx="1200">
                  <c:v>95.028103999999999</c:v>
                </c:pt>
                <c:pt idx="1201">
                  <c:v>95.052974000000006</c:v>
                </c:pt>
                <c:pt idx="1202">
                  <c:v>95.080017999999995</c:v>
                </c:pt>
                <c:pt idx="1203">
                  <c:v>95.109305000000006</c:v>
                </c:pt>
                <c:pt idx="1204">
                  <c:v>95.139697999999996</c:v>
                </c:pt>
                <c:pt idx="1205">
                  <c:v>95.169601</c:v>
                </c:pt>
                <c:pt idx="1206">
                  <c:v>95.196325000000002</c:v>
                </c:pt>
                <c:pt idx="1207">
                  <c:v>95.216706000000002</c:v>
                </c:pt>
                <c:pt idx="1208">
                  <c:v>95.230562000000006</c:v>
                </c:pt>
                <c:pt idx="1209">
                  <c:v>95.242817000000002</c:v>
                </c:pt>
                <c:pt idx="1210">
                  <c:v>95.259934999999999</c:v>
                </c:pt>
                <c:pt idx="1211">
                  <c:v>95.283669000000003</c:v>
                </c:pt>
                <c:pt idx="1212">
                  <c:v>95.309290000000004</c:v>
                </c:pt>
                <c:pt idx="1213">
                  <c:v>95.330365999999998</c:v>
                </c:pt>
                <c:pt idx="1214">
                  <c:v>95.344587000000004</c:v>
                </c:pt>
                <c:pt idx="1215">
                  <c:v>95.354926000000006</c:v>
                </c:pt>
                <c:pt idx="1216">
                  <c:v>95.366</c:v>
                </c:pt>
                <c:pt idx="1217">
                  <c:v>95.379785999999996</c:v>
                </c:pt>
                <c:pt idx="1218">
                  <c:v>95.394558000000004</c:v>
                </c:pt>
                <c:pt idx="1219">
                  <c:v>95.407578999999998</c:v>
                </c:pt>
                <c:pt idx="1220">
                  <c:v>95.418615000000003</c:v>
                </c:pt>
                <c:pt idx="1221">
                  <c:v>95.430719999999994</c:v>
                </c:pt>
                <c:pt idx="1222">
                  <c:v>95.447536999999997</c:v>
                </c:pt>
                <c:pt idx="1223">
                  <c:v>95.469567999999995</c:v>
                </c:pt>
                <c:pt idx="1224">
                  <c:v>95.492390999999998</c:v>
                </c:pt>
                <c:pt idx="1225">
                  <c:v>95.508381999999997</c:v>
                </c:pt>
                <c:pt idx="1226">
                  <c:v>95.511775</c:v>
                </c:pt>
                <c:pt idx="1227">
                  <c:v>95.504141000000004</c:v>
                </c:pt>
                <c:pt idx="1228">
                  <c:v>95.494828999999996</c:v>
                </c:pt>
                <c:pt idx="1229">
                  <c:v>95.493982000000003</c:v>
                </c:pt>
                <c:pt idx="1230">
                  <c:v>95.504165999999998</c:v>
                </c:pt>
                <c:pt idx="1231">
                  <c:v>95.519524000000004</c:v>
                </c:pt>
                <c:pt idx="1232">
                  <c:v>95.533179000000004</c:v>
                </c:pt>
                <c:pt idx="1233">
                  <c:v>95.543853999999996</c:v>
                </c:pt>
                <c:pt idx="1234">
                  <c:v>95.554912999999999</c:v>
                </c:pt>
                <c:pt idx="1235">
                  <c:v>95.569070999999994</c:v>
                </c:pt>
                <c:pt idx="1236">
                  <c:v>95.585920999999999</c:v>
                </c:pt>
                <c:pt idx="1237">
                  <c:v>95.603821999999994</c:v>
                </c:pt>
                <c:pt idx="1238">
                  <c:v>95.622309999999999</c:v>
                </c:pt>
                <c:pt idx="1239">
                  <c:v>95.642048000000003</c:v>
                </c:pt>
                <c:pt idx="1240">
                  <c:v>95.662642000000005</c:v>
                </c:pt>
                <c:pt idx="1241">
                  <c:v>95.680701999999997</c:v>
                </c:pt>
                <c:pt idx="1242">
                  <c:v>95.691001</c:v>
                </c:pt>
                <c:pt idx="1243">
                  <c:v>95.691163000000003</c:v>
                </c:pt>
                <c:pt idx="1244">
                  <c:v>95.685422000000003</c:v>
                </c:pt>
                <c:pt idx="1245">
                  <c:v>95.682115999999994</c:v>
                </c:pt>
                <c:pt idx="1246">
                  <c:v>95.686569000000006</c:v>
                </c:pt>
                <c:pt idx="1247">
                  <c:v>95.697078000000005</c:v>
                </c:pt>
                <c:pt idx="1248">
                  <c:v>95.707954000000001</c:v>
                </c:pt>
                <c:pt idx="1249">
                  <c:v>95.715091999999999</c:v>
                </c:pt>
                <c:pt idx="1250">
                  <c:v>95.718182999999996</c:v>
                </c:pt>
                <c:pt idx="1251">
                  <c:v>95.719324</c:v>
                </c:pt>
                <c:pt idx="1252">
                  <c:v>95.720828999999995</c:v>
                </c:pt>
                <c:pt idx="1253">
                  <c:v>95.723802000000006</c:v>
                </c:pt>
                <c:pt idx="1254">
                  <c:v>95.728067999999993</c:v>
                </c:pt>
                <c:pt idx="1255">
                  <c:v>95.733692000000005</c:v>
                </c:pt>
                <c:pt idx="1256">
                  <c:v>95.742029000000002</c:v>
                </c:pt>
                <c:pt idx="1257">
                  <c:v>95.753885999999994</c:v>
                </c:pt>
                <c:pt idx="1258">
                  <c:v>95.767041000000006</c:v>
                </c:pt>
                <c:pt idx="1259">
                  <c:v>95.777565999999993</c:v>
                </c:pt>
                <c:pt idx="1260">
                  <c:v>95.783734999999993</c:v>
                </c:pt>
                <c:pt idx="1261">
                  <c:v>95.786685000000006</c:v>
                </c:pt>
                <c:pt idx="1262">
                  <c:v>95.787662999999995</c:v>
                </c:pt>
                <c:pt idx="1263">
                  <c:v>95.787694999999999</c:v>
                </c:pt>
                <c:pt idx="1264">
                  <c:v>95.790075999999999</c:v>
                </c:pt>
                <c:pt idx="1265">
                  <c:v>95.798948999999993</c:v>
                </c:pt>
                <c:pt idx="1266">
                  <c:v>95.813395999999997</c:v>
                </c:pt>
                <c:pt idx="1267">
                  <c:v>95.826397999999998</c:v>
                </c:pt>
                <c:pt idx="1268">
                  <c:v>95.832487</c:v>
                </c:pt>
                <c:pt idx="1269">
                  <c:v>95.833827999999997</c:v>
                </c:pt>
                <c:pt idx="1270">
                  <c:v>95.836005999999998</c:v>
                </c:pt>
                <c:pt idx="1271">
                  <c:v>95.840528000000006</c:v>
                </c:pt>
                <c:pt idx="1272">
                  <c:v>95.845008000000007</c:v>
                </c:pt>
                <c:pt idx="1273">
                  <c:v>95.848658999999998</c:v>
                </c:pt>
                <c:pt idx="1274">
                  <c:v>95.853421999999995</c:v>
                </c:pt>
                <c:pt idx="1275">
                  <c:v>95.860436000000007</c:v>
                </c:pt>
                <c:pt idx="1276">
                  <c:v>95.869020000000006</c:v>
                </c:pt>
                <c:pt idx="1277">
                  <c:v>95.878823999999994</c:v>
                </c:pt>
                <c:pt idx="1278">
                  <c:v>95.889799999999994</c:v>
                </c:pt>
                <c:pt idx="1279">
                  <c:v>95.900402999999997</c:v>
                </c:pt>
                <c:pt idx="1280">
                  <c:v>95.909233999999998</c:v>
                </c:pt>
                <c:pt idx="1281">
                  <c:v>95.918656999999996</c:v>
                </c:pt>
                <c:pt idx="1282">
                  <c:v>95.933358999999996</c:v>
                </c:pt>
                <c:pt idx="1283">
                  <c:v>95.954125000000005</c:v>
                </c:pt>
                <c:pt idx="1284">
                  <c:v>95.975375999999997</c:v>
                </c:pt>
                <c:pt idx="1285">
                  <c:v>95.990292999999994</c:v>
                </c:pt>
                <c:pt idx="1286">
                  <c:v>95.997178000000005</c:v>
                </c:pt>
                <c:pt idx="1287">
                  <c:v>96.000245000000007</c:v>
                </c:pt>
                <c:pt idx="1288">
                  <c:v>96.005352000000002</c:v>
                </c:pt>
                <c:pt idx="1289">
                  <c:v>96.015253999999999</c:v>
                </c:pt>
                <c:pt idx="1290">
                  <c:v>96.028082999999995</c:v>
                </c:pt>
                <c:pt idx="1291">
                  <c:v>96.040526999999997</c:v>
                </c:pt>
                <c:pt idx="1292">
                  <c:v>96.052826999999994</c:v>
                </c:pt>
                <c:pt idx="1293">
                  <c:v>96.069226</c:v>
                </c:pt>
                <c:pt idx="1294">
                  <c:v>96.091916999999995</c:v>
                </c:pt>
                <c:pt idx="1295">
                  <c:v>96.116268000000005</c:v>
                </c:pt>
                <c:pt idx="1296">
                  <c:v>96.135035000000002</c:v>
                </c:pt>
                <c:pt idx="1297">
                  <c:v>96.146703000000002</c:v>
                </c:pt>
                <c:pt idx="1298">
                  <c:v>96.156542999999999</c:v>
                </c:pt>
                <c:pt idx="1299">
                  <c:v>96.169319999999999</c:v>
                </c:pt>
                <c:pt idx="1300">
                  <c:v>96.184284000000005</c:v>
                </c:pt>
                <c:pt idx="1301">
                  <c:v>96.198552000000007</c:v>
                </c:pt>
                <c:pt idx="1302">
                  <c:v>96.212350000000001</c:v>
                </c:pt>
                <c:pt idx="1303">
                  <c:v>96.228119000000007</c:v>
                </c:pt>
                <c:pt idx="1304">
                  <c:v>96.245334</c:v>
                </c:pt>
                <c:pt idx="1305">
                  <c:v>96.258745000000005</c:v>
                </c:pt>
                <c:pt idx="1306">
                  <c:v>96.263053999999997</c:v>
                </c:pt>
                <c:pt idx="1307">
                  <c:v>96.259125999999995</c:v>
                </c:pt>
                <c:pt idx="1308">
                  <c:v>96.254780999999994</c:v>
                </c:pt>
                <c:pt idx="1309">
                  <c:v>96.258341000000001</c:v>
                </c:pt>
                <c:pt idx="1310">
                  <c:v>96.271147999999997</c:v>
                </c:pt>
                <c:pt idx="1311">
                  <c:v>96.287245999999996</c:v>
                </c:pt>
                <c:pt idx="1312">
                  <c:v>96.300377999999995</c:v>
                </c:pt>
                <c:pt idx="1313">
                  <c:v>96.309539000000001</c:v>
                </c:pt>
                <c:pt idx="1314">
                  <c:v>96.317441000000002</c:v>
                </c:pt>
                <c:pt idx="1315">
                  <c:v>96.326526000000001</c:v>
                </c:pt>
                <c:pt idx="1316">
                  <c:v>96.338509000000002</c:v>
                </c:pt>
                <c:pt idx="1317">
                  <c:v>96.355085000000003</c:v>
                </c:pt>
                <c:pt idx="1318">
                  <c:v>96.375416999999999</c:v>
                </c:pt>
                <c:pt idx="1319">
                  <c:v>96.394272999999998</c:v>
                </c:pt>
                <c:pt idx="1320">
                  <c:v>96.406445000000005</c:v>
                </c:pt>
                <c:pt idx="1321">
                  <c:v>96.41283</c:v>
                </c:pt>
                <c:pt idx="1322">
                  <c:v>96.418819999999997</c:v>
                </c:pt>
                <c:pt idx="1323">
                  <c:v>96.426781000000005</c:v>
                </c:pt>
                <c:pt idx="1324">
                  <c:v>96.433746999999997</c:v>
                </c:pt>
                <c:pt idx="1325">
                  <c:v>96.437155000000004</c:v>
                </c:pt>
                <c:pt idx="1326">
                  <c:v>96.439063000000004</c:v>
                </c:pt>
                <c:pt idx="1327">
                  <c:v>96.442829000000003</c:v>
                </c:pt>
                <c:pt idx="1328">
                  <c:v>96.448565000000002</c:v>
                </c:pt>
                <c:pt idx="1329">
                  <c:v>96.454537999999999</c:v>
                </c:pt>
                <c:pt idx="1330">
                  <c:v>96.461594000000005</c:v>
                </c:pt>
                <c:pt idx="1331">
                  <c:v>96.473493000000005</c:v>
                </c:pt>
                <c:pt idx="1332">
                  <c:v>96.492506000000006</c:v>
                </c:pt>
                <c:pt idx="1333">
                  <c:v>96.515552</c:v>
                </c:pt>
                <c:pt idx="1334">
                  <c:v>96.534728999999999</c:v>
                </c:pt>
                <c:pt idx="1335">
                  <c:v>96.542080999999996</c:v>
                </c:pt>
                <c:pt idx="1336">
                  <c:v>96.535319999999999</c:v>
                </c:pt>
                <c:pt idx="1337">
                  <c:v>96.519784999999999</c:v>
                </c:pt>
                <c:pt idx="1338">
                  <c:v>96.504536999999999</c:v>
                </c:pt>
                <c:pt idx="1339">
                  <c:v>96.496179999999995</c:v>
                </c:pt>
                <c:pt idx="1340">
                  <c:v>96.496163999999993</c:v>
                </c:pt>
                <c:pt idx="1341">
                  <c:v>96.502467999999993</c:v>
                </c:pt>
                <c:pt idx="1342">
                  <c:v>96.512181999999996</c:v>
                </c:pt>
                <c:pt idx="1343">
                  <c:v>96.523121000000003</c:v>
                </c:pt>
                <c:pt idx="1344">
                  <c:v>96.534964000000002</c:v>
                </c:pt>
                <c:pt idx="1345">
                  <c:v>96.548772</c:v>
                </c:pt>
                <c:pt idx="1346">
                  <c:v>96.563799000000003</c:v>
                </c:pt>
                <c:pt idx="1347">
                  <c:v>96.575281000000004</c:v>
                </c:pt>
                <c:pt idx="1348">
                  <c:v>96.577866</c:v>
                </c:pt>
                <c:pt idx="1349">
                  <c:v>96.571449999999999</c:v>
                </c:pt>
                <c:pt idx="1350">
                  <c:v>96.561481000000001</c:v>
                </c:pt>
                <c:pt idx="1351">
                  <c:v>96.553467999999995</c:v>
                </c:pt>
                <c:pt idx="1352">
                  <c:v>96.549726000000007</c:v>
                </c:pt>
                <c:pt idx="1353">
                  <c:v>96.551582999999994</c:v>
                </c:pt>
                <c:pt idx="1354">
                  <c:v>96.560789999999997</c:v>
                </c:pt>
                <c:pt idx="1355">
                  <c:v>96.576289000000003</c:v>
                </c:pt>
                <c:pt idx="1356">
                  <c:v>96.592190000000002</c:v>
                </c:pt>
                <c:pt idx="1357">
                  <c:v>96.602366000000004</c:v>
                </c:pt>
                <c:pt idx="1358">
                  <c:v>96.606763999999998</c:v>
                </c:pt>
                <c:pt idx="1359">
                  <c:v>96.611084000000005</c:v>
                </c:pt>
                <c:pt idx="1360">
                  <c:v>96.620197000000005</c:v>
                </c:pt>
                <c:pt idx="1361">
                  <c:v>96.633184</c:v>
                </c:pt>
                <c:pt idx="1362">
                  <c:v>96.644848999999994</c:v>
                </c:pt>
                <c:pt idx="1363">
                  <c:v>96.651278000000005</c:v>
                </c:pt>
                <c:pt idx="1364">
                  <c:v>96.653919999999999</c:v>
                </c:pt>
                <c:pt idx="1365">
                  <c:v>96.658338000000001</c:v>
                </c:pt>
                <c:pt idx="1366">
                  <c:v>96.668586000000005</c:v>
                </c:pt>
                <c:pt idx="1367">
                  <c:v>96.682849000000004</c:v>
                </c:pt>
                <c:pt idx="1368">
                  <c:v>96.695308999999995</c:v>
                </c:pt>
                <c:pt idx="1369">
                  <c:v>96.702188000000007</c:v>
                </c:pt>
                <c:pt idx="1370">
                  <c:v>96.704886000000002</c:v>
                </c:pt>
                <c:pt idx="1371">
                  <c:v>96.707487</c:v>
                </c:pt>
                <c:pt idx="1372">
                  <c:v>96.712923000000004</c:v>
                </c:pt>
                <c:pt idx="1373">
                  <c:v>96.721805000000003</c:v>
                </c:pt>
                <c:pt idx="1374">
                  <c:v>96.733108999999999</c:v>
                </c:pt>
                <c:pt idx="1375">
                  <c:v>96.745011000000005</c:v>
                </c:pt>
                <c:pt idx="1376">
                  <c:v>96.756220999999996</c:v>
                </c:pt>
                <c:pt idx="1377">
                  <c:v>96.767060000000001</c:v>
                </c:pt>
                <c:pt idx="1378">
                  <c:v>96.777878000000001</c:v>
                </c:pt>
                <c:pt idx="1379">
                  <c:v>96.786212000000006</c:v>
                </c:pt>
                <c:pt idx="1380">
                  <c:v>96.787886999999998</c:v>
                </c:pt>
                <c:pt idx="1381">
                  <c:v>96.782375000000002</c:v>
                </c:pt>
                <c:pt idx="1382">
                  <c:v>96.775188</c:v>
                </c:pt>
                <c:pt idx="1383">
                  <c:v>96.772780999999995</c:v>
                </c:pt>
                <c:pt idx="1384">
                  <c:v>96.776005999999995</c:v>
                </c:pt>
                <c:pt idx="1385">
                  <c:v>96.780867999999998</c:v>
                </c:pt>
                <c:pt idx="1386">
                  <c:v>96.78528</c:v>
                </c:pt>
                <c:pt idx="1387">
                  <c:v>96.792202000000003</c:v>
                </c:pt>
                <c:pt idx="1388">
                  <c:v>96.804722999999996</c:v>
                </c:pt>
                <c:pt idx="1389">
                  <c:v>96.819903999999994</c:v>
                </c:pt>
                <c:pt idx="1390">
                  <c:v>96.830308000000002</c:v>
                </c:pt>
                <c:pt idx="1391">
                  <c:v>96.832188000000002</c:v>
                </c:pt>
                <c:pt idx="1392">
                  <c:v>96.830022</c:v>
                </c:pt>
                <c:pt idx="1393">
                  <c:v>96.830989000000002</c:v>
                </c:pt>
                <c:pt idx="1394">
                  <c:v>96.835964000000004</c:v>
                </c:pt>
                <c:pt idx="1395">
                  <c:v>96.839016000000001</c:v>
                </c:pt>
                <c:pt idx="1396">
                  <c:v>96.836849000000001</c:v>
                </c:pt>
                <c:pt idx="1397">
                  <c:v>96.836020000000005</c:v>
                </c:pt>
                <c:pt idx="1398">
                  <c:v>96.847665000000006</c:v>
                </c:pt>
                <c:pt idx="1399">
                  <c:v>96.875175999999996</c:v>
                </c:pt>
                <c:pt idx="1400">
                  <c:v>96.909036</c:v>
                </c:pt>
                <c:pt idx="1401">
                  <c:v>96.934424000000007</c:v>
                </c:pt>
                <c:pt idx="1402">
                  <c:v>96.943151999999998</c:v>
                </c:pt>
                <c:pt idx="1403">
                  <c:v>96.938462999999999</c:v>
                </c:pt>
                <c:pt idx="1404">
                  <c:v>96.930054999999996</c:v>
                </c:pt>
                <c:pt idx="1405">
                  <c:v>96.925790000000006</c:v>
                </c:pt>
                <c:pt idx="1406">
                  <c:v>96.927757</c:v>
                </c:pt>
                <c:pt idx="1407">
                  <c:v>96.934157999999996</c:v>
                </c:pt>
                <c:pt idx="1408">
                  <c:v>96.942364999999995</c:v>
                </c:pt>
                <c:pt idx="1409">
                  <c:v>96.949678000000006</c:v>
                </c:pt>
                <c:pt idx="1410">
                  <c:v>96.954061999999993</c:v>
                </c:pt>
                <c:pt idx="1411">
                  <c:v>96.957302999999996</c:v>
                </c:pt>
                <c:pt idx="1412">
                  <c:v>96.966023000000007</c:v>
                </c:pt>
                <c:pt idx="1413">
                  <c:v>96.985384999999994</c:v>
                </c:pt>
                <c:pt idx="1414">
                  <c:v>97.011318000000003</c:v>
                </c:pt>
                <c:pt idx="1415">
                  <c:v>97.032691999999997</c:v>
                </c:pt>
                <c:pt idx="1416">
                  <c:v>97.042385999999993</c:v>
                </c:pt>
                <c:pt idx="1417">
                  <c:v>97.042884000000001</c:v>
                </c:pt>
                <c:pt idx="1418">
                  <c:v>97.040298000000007</c:v>
                </c:pt>
                <c:pt idx="1419">
                  <c:v>97.037954999999997</c:v>
                </c:pt>
                <c:pt idx="1420">
                  <c:v>97.038409999999999</c:v>
                </c:pt>
                <c:pt idx="1421">
                  <c:v>97.046075000000002</c:v>
                </c:pt>
                <c:pt idx="1422">
                  <c:v>97.061815999999993</c:v>
                </c:pt>
                <c:pt idx="1423">
                  <c:v>97.077264999999997</c:v>
                </c:pt>
                <c:pt idx="1424">
                  <c:v>97.080478999999997</c:v>
                </c:pt>
                <c:pt idx="1425">
                  <c:v>97.067819</c:v>
                </c:pt>
                <c:pt idx="1426">
                  <c:v>97.047152999999994</c:v>
                </c:pt>
                <c:pt idx="1427">
                  <c:v>97.029899</c:v>
                </c:pt>
                <c:pt idx="1428">
                  <c:v>97.022773999999998</c:v>
                </c:pt>
                <c:pt idx="1429">
                  <c:v>97.026257000000001</c:v>
                </c:pt>
                <c:pt idx="1430">
                  <c:v>97.037256999999997</c:v>
                </c:pt>
                <c:pt idx="1431">
                  <c:v>97.052199999999999</c:v>
                </c:pt>
                <c:pt idx="1432">
                  <c:v>97.068883999999997</c:v>
                </c:pt>
                <c:pt idx="1433">
                  <c:v>97.085421999999994</c:v>
                </c:pt>
                <c:pt idx="1434">
                  <c:v>97.097897000000003</c:v>
                </c:pt>
                <c:pt idx="1435">
                  <c:v>97.102221</c:v>
                </c:pt>
                <c:pt idx="1436">
                  <c:v>97.099587999999997</c:v>
                </c:pt>
                <c:pt idx="1437">
                  <c:v>97.096462000000002</c:v>
                </c:pt>
                <c:pt idx="1438">
                  <c:v>97.097109000000003</c:v>
                </c:pt>
                <c:pt idx="1439">
                  <c:v>97.100299000000007</c:v>
                </c:pt>
                <c:pt idx="1440">
                  <c:v>97.105794000000003</c:v>
                </c:pt>
                <c:pt idx="1441">
                  <c:v>97.118116000000001</c:v>
                </c:pt>
                <c:pt idx="1442">
                  <c:v>97.138428000000005</c:v>
                </c:pt>
                <c:pt idx="1443">
                  <c:v>97.157820000000001</c:v>
                </c:pt>
                <c:pt idx="1444">
                  <c:v>97.166126000000006</c:v>
                </c:pt>
                <c:pt idx="1445">
                  <c:v>97.164390999999995</c:v>
                </c:pt>
                <c:pt idx="1446">
                  <c:v>97.161164999999997</c:v>
                </c:pt>
                <c:pt idx="1447">
                  <c:v>97.159143999999998</c:v>
                </c:pt>
                <c:pt idx="1448">
                  <c:v>97.154002000000006</c:v>
                </c:pt>
                <c:pt idx="1449">
                  <c:v>97.144947999999999</c:v>
                </c:pt>
                <c:pt idx="1450">
                  <c:v>97.136932999999999</c:v>
                </c:pt>
                <c:pt idx="1451">
                  <c:v>97.131812999999994</c:v>
                </c:pt>
                <c:pt idx="1452">
                  <c:v>97.126489000000007</c:v>
                </c:pt>
                <c:pt idx="1453">
                  <c:v>97.121599000000003</c:v>
                </c:pt>
                <c:pt idx="1454">
                  <c:v>97.122698999999997</c:v>
                </c:pt>
                <c:pt idx="1455">
                  <c:v>97.128827999999999</c:v>
                </c:pt>
                <c:pt idx="1456">
                  <c:v>97.128557000000001</c:v>
                </c:pt>
                <c:pt idx="1457">
                  <c:v>97.114132999999995</c:v>
                </c:pt>
                <c:pt idx="1458">
                  <c:v>97.094183999999998</c:v>
                </c:pt>
                <c:pt idx="1459">
                  <c:v>97.085700000000003</c:v>
                </c:pt>
                <c:pt idx="1460">
                  <c:v>97.096087999999995</c:v>
                </c:pt>
                <c:pt idx="1461">
                  <c:v>97.117718999999994</c:v>
                </c:pt>
                <c:pt idx="1462">
                  <c:v>97.137227999999993</c:v>
                </c:pt>
                <c:pt idx="1463">
                  <c:v>97.145447000000004</c:v>
                </c:pt>
                <c:pt idx="1464">
                  <c:v>97.140721999999997</c:v>
                </c:pt>
                <c:pt idx="1465">
                  <c:v>97.128335000000007</c:v>
                </c:pt>
                <c:pt idx="1466">
                  <c:v>97.117357999999996</c:v>
                </c:pt>
                <c:pt idx="1467">
                  <c:v>97.114658000000006</c:v>
                </c:pt>
                <c:pt idx="1468">
                  <c:v>97.120397999999994</c:v>
                </c:pt>
                <c:pt idx="1469">
                  <c:v>97.129862000000003</c:v>
                </c:pt>
                <c:pt idx="1470">
                  <c:v>97.139274999999998</c:v>
                </c:pt>
                <c:pt idx="1471">
                  <c:v>97.149388000000002</c:v>
                </c:pt>
                <c:pt idx="1472">
                  <c:v>97.163995</c:v>
                </c:pt>
                <c:pt idx="1473">
                  <c:v>97.184792999999999</c:v>
                </c:pt>
                <c:pt idx="1474">
                  <c:v>97.206916000000007</c:v>
                </c:pt>
                <c:pt idx="1475">
                  <c:v>97.221104999999994</c:v>
                </c:pt>
                <c:pt idx="1476">
                  <c:v>97.222915999999998</c:v>
                </c:pt>
                <c:pt idx="1477">
                  <c:v>97.21848</c:v>
                </c:pt>
                <c:pt idx="1478">
                  <c:v>97.217567000000003</c:v>
                </c:pt>
                <c:pt idx="1479">
                  <c:v>97.221975999999998</c:v>
                </c:pt>
                <c:pt idx="1480">
                  <c:v>97.225296</c:v>
                </c:pt>
                <c:pt idx="1481">
                  <c:v>97.223437000000004</c:v>
                </c:pt>
                <c:pt idx="1482">
                  <c:v>97.219175000000007</c:v>
                </c:pt>
                <c:pt idx="1483">
                  <c:v>97.214870000000005</c:v>
                </c:pt>
                <c:pt idx="1484">
                  <c:v>97.206903999999994</c:v>
                </c:pt>
                <c:pt idx="1485">
                  <c:v>97.191304000000002</c:v>
                </c:pt>
                <c:pt idx="1486">
                  <c:v>97.171216000000001</c:v>
                </c:pt>
                <c:pt idx="1487">
                  <c:v>97.155321000000001</c:v>
                </c:pt>
                <c:pt idx="1488">
                  <c:v>97.151189000000002</c:v>
                </c:pt>
                <c:pt idx="1489">
                  <c:v>97.161602999999999</c:v>
                </c:pt>
                <c:pt idx="1490">
                  <c:v>97.182955000000007</c:v>
                </c:pt>
                <c:pt idx="1491">
                  <c:v>97.204192000000006</c:v>
                </c:pt>
                <c:pt idx="1492">
                  <c:v>97.212230000000005</c:v>
                </c:pt>
                <c:pt idx="1493">
                  <c:v>97.204463000000004</c:v>
                </c:pt>
                <c:pt idx="1494">
                  <c:v>97.194507000000002</c:v>
                </c:pt>
                <c:pt idx="1495">
                  <c:v>97.200677999999996</c:v>
                </c:pt>
                <c:pt idx="1496">
                  <c:v>97.228059999999999</c:v>
                </c:pt>
                <c:pt idx="1497">
                  <c:v>97.264191999999994</c:v>
                </c:pt>
                <c:pt idx="1498">
                  <c:v>97.291803000000002</c:v>
                </c:pt>
                <c:pt idx="1499">
                  <c:v>97.303432000000001</c:v>
                </c:pt>
                <c:pt idx="1500">
                  <c:v>97.304310000000001</c:v>
                </c:pt>
                <c:pt idx="1501">
                  <c:v>97.303798999999998</c:v>
                </c:pt>
                <c:pt idx="1502">
                  <c:v>97.305324999999996</c:v>
                </c:pt>
                <c:pt idx="1503">
                  <c:v>97.304495000000003</c:v>
                </c:pt>
                <c:pt idx="1504">
                  <c:v>97.296795000000003</c:v>
                </c:pt>
                <c:pt idx="1505">
                  <c:v>97.285908000000006</c:v>
                </c:pt>
                <c:pt idx="1506">
                  <c:v>97.282137000000006</c:v>
                </c:pt>
                <c:pt idx="1507">
                  <c:v>97.292129000000003</c:v>
                </c:pt>
                <c:pt idx="1508">
                  <c:v>97.312296000000003</c:v>
                </c:pt>
                <c:pt idx="1509">
                  <c:v>97.332992000000004</c:v>
                </c:pt>
                <c:pt idx="1510">
                  <c:v>97.346822000000003</c:v>
                </c:pt>
                <c:pt idx="1511">
                  <c:v>97.351975999999993</c:v>
                </c:pt>
                <c:pt idx="1512">
                  <c:v>97.350539999999995</c:v>
                </c:pt>
                <c:pt idx="1513">
                  <c:v>97.346269000000007</c:v>
                </c:pt>
                <c:pt idx="1514">
                  <c:v>97.342800999999994</c:v>
                </c:pt>
                <c:pt idx="1515">
                  <c:v>97.341964000000004</c:v>
                </c:pt>
                <c:pt idx="1516">
                  <c:v>97.344046000000006</c:v>
                </c:pt>
                <c:pt idx="1517">
                  <c:v>97.350212999999997</c:v>
                </c:pt>
                <c:pt idx="1518">
                  <c:v>97.363104000000007</c:v>
                </c:pt>
                <c:pt idx="1519">
                  <c:v>97.383645000000001</c:v>
                </c:pt>
                <c:pt idx="1520">
                  <c:v>97.407724000000002</c:v>
                </c:pt>
                <c:pt idx="1521">
                  <c:v>97.426574000000002</c:v>
                </c:pt>
                <c:pt idx="1522">
                  <c:v>97.430747999999994</c:v>
                </c:pt>
                <c:pt idx="1523">
                  <c:v>97.416165000000007</c:v>
                </c:pt>
                <c:pt idx="1524">
                  <c:v>97.389510000000001</c:v>
                </c:pt>
                <c:pt idx="1525">
                  <c:v>97.366825000000006</c:v>
                </c:pt>
                <c:pt idx="1526">
                  <c:v>97.362605000000002</c:v>
                </c:pt>
                <c:pt idx="1527">
                  <c:v>97.378344999999996</c:v>
                </c:pt>
                <c:pt idx="1528">
                  <c:v>97.403051000000005</c:v>
                </c:pt>
                <c:pt idx="1529">
                  <c:v>97.424571</c:v>
                </c:pt>
                <c:pt idx="1530">
                  <c:v>97.437593000000007</c:v>
                </c:pt>
                <c:pt idx="1531">
                  <c:v>97.441871000000006</c:v>
                </c:pt>
                <c:pt idx="1532">
                  <c:v>97.438591000000002</c:v>
                </c:pt>
                <c:pt idx="1533">
                  <c:v>97.430944999999994</c:v>
                </c:pt>
                <c:pt idx="1534">
                  <c:v>97.424246999999994</c:v>
                </c:pt>
                <c:pt idx="1535">
                  <c:v>97.422542000000007</c:v>
                </c:pt>
                <c:pt idx="1536">
                  <c:v>97.427318</c:v>
                </c:pt>
                <c:pt idx="1537">
                  <c:v>97.440197999999995</c:v>
                </c:pt>
                <c:pt idx="1538">
                  <c:v>97.462029999999999</c:v>
                </c:pt>
                <c:pt idx="1539">
                  <c:v>97.486650999999995</c:v>
                </c:pt>
                <c:pt idx="1540">
                  <c:v>97.500941999999995</c:v>
                </c:pt>
                <c:pt idx="1541">
                  <c:v>97.496769999999998</c:v>
                </c:pt>
                <c:pt idx="1542">
                  <c:v>97.480609999999999</c:v>
                </c:pt>
                <c:pt idx="1543">
                  <c:v>97.466560999999999</c:v>
                </c:pt>
                <c:pt idx="1544">
                  <c:v>97.461584000000002</c:v>
                </c:pt>
                <c:pt idx="1545">
                  <c:v>97.462317999999996</c:v>
                </c:pt>
                <c:pt idx="1546">
                  <c:v>97.464704999999995</c:v>
                </c:pt>
                <c:pt idx="1547">
                  <c:v>97.470179999999999</c:v>
                </c:pt>
                <c:pt idx="1548">
                  <c:v>97.480975000000001</c:v>
                </c:pt>
                <c:pt idx="1549">
                  <c:v>97.494533000000004</c:v>
                </c:pt>
                <c:pt idx="1550">
                  <c:v>97.505861999999993</c:v>
                </c:pt>
                <c:pt idx="1551">
                  <c:v>97.513191000000006</c:v>
                </c:pt>
                <c:pt idx="1552">
                  <c:v>97.519113000000004</c:v>
                </c:pt>
                <c:pt idx="1553">
                  <c:v>97.527625999999998</c:v>
                </c:pt>
                <c:pt idx="1554">
                  <c:v>97.541498000000004</c:v>
                </c:pt>
                <c:pt idx="1555">
                  <c:v>97.560665</c:v>
                </c:pt>
                <c:pt idx="1556">
                  <c:v>97.580962</c:v>
                </c:pt>
                <c:pt idx="1557">
                  <c:v>97.595491999999993</c:v>
                </c:pt>
                <c:pt idx="1558">
                  <c:v>97.600273000000001</c:v>
                </c:pt>
                <c:pt idx="1559">
                  <c:v>97.599622999999994</c:v>
                </c:pt>
                <c:pt idx="1560">
                  <c:v>97.603924000000006</c:v>
                </c:pt>
                <c:pt idx="1561">
                  <c:v>97.619485999999995</c:v>
                </c:pt>
                <c:pt idx="1562">
                  <c:v>97.640296000000006</c:v>
                </c:pt>
                <c:pt idx="1563">
                  <c:v>97.651657</c:v>
                </c:pt>
                <c:pt idx="1564">
                  <c:v>97.643428</c:v>
                </c:pt>
                <c:pt idx="1565">
                  <c:v>97.619399000000001</c:v>
                </c:pt>
                <c:pt idx="1566">
                  <c:v>97.593665000000001</c:v>
                </c:pt>
                <c:pt idx="1567">
                  <c:v>97.579723999999999</c:v>
                </c:pt>
                <c:pt idx="1568">
                  <c:v>97.583484999999996</c:v>
                </c:pt>
                <c:pt idx="1569">
                  <c:v>97.602875999999995</c:v>
                </c:pt>
                <c:pt idx="1570">
                  <c:v>97.629620000000003</c:v>
                </c:pt>
                <c:pt idx="1571">
                  <c:v>97.652410000000003</c:v>
                </c:pt>
                <c:pt idx="1572">
                  <c:v>97.663989000000001</c:v>
                </c:pt>
                <c:pt idx="1573">
                  <c:v>97.667576999999994</c:v>
                </c:pt>
                <c:pt idx="1574">
                  <c:v>97.673689999999993</c:v>
                </c:pt>
                <c:pt idx="1575">
                  <c:v>97.689103000000003</c:v>
                </c:pt>
                <c:pt idx="1576">
                  <c:v>97.711051999999995</c:v>
                </c:pt>
                <c:pt idx="1577">
                  <c:v>97.732720999999998</c:v>
                </c:pt>
                <c:pt idx="1578">
                  <c:v>97.750524999999996</c:v>
                </c:pt>
                <c:pt idx="1579">
                  <c:v>97.763705999999999</c:v>
                </c:pt>
                <c:pt idx="1580">
                  <c:v>97.770612</c:v>
                </c:pt>
                <c:pt idx="1581">
                  <c:v>97.770090999999994</c:v>
                </c:pt>
                <c:pt idx="1582">
                  <c:v>97.765765000000002</c:v>
                </c:pt>
                <c:pt idx="1583">
                  <c:v>97.765067000000002</c:v>
                </c:pt>
                <c:pt idx="1584">
                  <c:v>97.772816000000006</c:v>
                </c:pt>
                <c:pt idx="1585">
                  <c:v>97.786721</c:v>
                </c:pt>
                <c:pt idx="1586">
                  <c:v>97.799119000000005</c:v>
                </c:pt>
                <c:pt idx="1587">
                  <c:v>97.802790000000002</c:v>
                </c:pt>
                <c:pt idx="1588">
                  <c:v>97.797095999999996</c:v>
                </c:pt>
                <c:pt idx="1589">
                  <c:v>97.790334999999999</c:v>
                </c:pt>
                <c:pt idx="1590">
                  <c:v>97.794295000000005</c:v>
                </c:pt>
                <c:pt idx="1591">
                  <c:v>97.813073000000003</c:v>
                </c:pt>
                <c:pt idx="1592">
                  <c:v>97.837183999999993</c:v>
                </c:pt>
                <c:pt idx="1593">
                  <c:v>97.851538000000005</c:v>
                </c:pt>
                <c:pt idx="1594">
                  <c:v>97.850036000000003</c:v>
                </c:pt>
                <c:pt idx="1595">
                  <c:v>97.840564999999998</c:v>
                </c:pt>
                <c:pt idx="1596">
                  <c:v>97.835419999999999</c:v>
                </c:pt>
                <c:pt idx="1597">
                  <c:v>97.839495999999997</c:v>
                </c:pt>
                <c:pt idx="1598">
                  <c:v>97.849200999999994</c:v>
                </c:pt>
                <c:pt idx="1599">
                  <c:v>97.859943000000001</c:v>
                </c:pt>
                <c:pt idx="1600">
                  <c:v>97.870733000000001</c:v>
                </c:pt>
                <c:pt idx="1601">
                  <c:v>97.881377999999998</c:v>
                </c:pt>
                <c:pt idx="1602">
                  <c:v>97.888946000000004</c:v>
                </c:pt>
                <c:pt idx="1603">
                  <c:v>97.890309999999999</c:v>
                </c:pt>
                <c:pt idx="1604">
                  <c:v>97.887643999999995</c:v>
                </c:pt>
                <c:pt idx="1605">
                  <c:v>97.888597000000004</c:v>
                </c:pt>
                <c:pt idx="1606">
                  <c:v>97.899810000000002</c:v>
                </c:pt>
                <c:pt idx="1607">
                  <c:v>97.921262999999996</c:v>
                </c:pt>
                <c:pt idx="1608">
                  <c:v>97.947141999999999</c:v>
                </c:pt>
                <c:pt idx="1609">
                  <c:v>97.969870999999998</c:v>
                </c:pt>
                <c:pt idx="1610">
                  <c:v>97.981959000000003</c:v>
                </c:pt>
                <c:pt idx="1611">
                  <c:v>97.977350999999999</c:v>
                </c:pt>
                <c:pt idx="1612">
                  <c:v>97.956568000000004</c:v>
                </c:pt>
                <c:pt idx="1613">
                  <c:v>97.931285000000003</c:v>
                </c:pt>
                <c:pt idx="1614">
                  <c:v>97.919167000000002</c:v>
                </c:pt>
                <c:pt idx="1615">
                  <c:v>97.930035000000004</c:v>
                </c:pt>
                <c:pt idx="1616">
                  <c:v>97.957059000000001</c:v>
                </c:pt>
                <c:pt idx="1617">
                  <c:v>97.983386999999993</c:v>
                </c:pt>
                <c:pt idx="1618">
                  <c:v>97.997255999999993</c:v>
                </c:pt>
                <c:pt idx="1619">
                  <c:v>97.999475000000004</c:v>
                </c:pt>
                <c:pt idx="1620">
                  <c:v>97.997302000000005</c:v>
                </c:pt>
                <c:pt idx="1621">
                  <c:v>97.994328999999993</c:v>
                </c:pt>
                <c:pt idx="1622">
                  <c:v>97.988600000000005</c:v>
                </c:pt>
                <c:pt idx="1623">
                  <c:v>97.979512999999997</c:v>
                </c:pt>
                <c:pt idx="1624">
                  <c:v>97.972944999999996</c:v>
                </c:pt>
                <c:pt idx="1625">
                  <c:v>97.977631000000002</c:v>
                </c:pt>
                <c:pt idx="1626">
                  <c:v>97.997780000000006</c:v>
                </c:pt>
                <c:pt idx="1627">
                  <c:v>98.031058999999999</c:v>
                </c:pt>
                <c:pt idx="1628">
                  <c:v>98.073199000000002</c:v>
                </c:pt>
                <c:pt idx="1629">
                  <c:v>98.119410999999999</c:v>
                </c:pt>
                <c:pt idx="1630">
                  <c:v>98.157657</c:v>
                </c:pt>
                <c:pt idx="1631">
                  <c:v>98.165779999999998</c:v>
                </c:pt>
                <c:pt idx="1632">
                  <c:v>98.127594000000002</c:v>
                </c:pt>
                <c:pt idx="1633">
                  <c:v>98.05838</c:v>
                </c:pt>
                <c:pt idx="1634">
                  <c:v>98.006089000000003</c:v>
                </c:pt>
                <c:pt idx="1635">
                  <c:v>98.013323</c:v>
                </c:pt>
                <c:pt idx="1636">
                  <c:v>98.073172</c:v>
                </c:pt>
                <c:pt idx="1637">
                  <c:v>98.131564999999995</c:v>
                </c:pt>
                <c:pt idx="1638">
                  <c:v>98.140861999999998</c:v>
                </c:pt>
                <c:pt idx="1639">
                  <c:v>98.098783999999995</c:v>
                </c:pt>
                <c:pt idx="1640">
                  <c:v>98.032498000000004</c:v>
                </c:pt>
                <c:pt idx="1641">
                  <c:v>97.966531000000003</c:v>
                </c:pt>
                <c:pt idx="1642">
                  <c:v>97.911174000000003</c:v>
                </c:pt>
                <c:pt idx="1643">
                  <c:v>97.875116000000006</c:v>
                </c:pt>
                <c:pt idx="1644">
                  <c:v>97.868602999999993</c:v>
                </c:pt>
                <c:pt idx="1645">
                  <c:v>97.887805</c:v>
                </c:pt>
                <c:pt idx="1646">
                  <c:v>97.917141000000001</c:v>
                </c:pt>
                <c:pt idx="1647">
                  <c:v>97.942066999999994</c:v>
                </c:pt>
                <c:pt idx="1648">
                  <c:v>97.957814999999997</c:v>
                </c:pt>
                <c:pt idx="1649">
                  <c:v>97.962998999999996</c:v>
                </c:pt>
                <c:pt idx="1650">
                  <c:v>97.956149999999994</c:v>
                </c:pt>
                <c:pt idx="1651">
                  <c:v>97.946016</c:v>
                </c:pt>
                <c:pt idx="1652">
                  <c:v>97.940973999999997</c:v>
                </c:pt>
                <c:pt idx="1653">
                  <c:v>97.938597000000001</c:v>
                </c:pt>
                <c:pt idx="1654">
                  <c:v>97.927869999999999</c:v>
                </c:pt>
                <c:pt idx="1655">
                  <c:v>97.910574999999994</c:v>
                </c:pt>
                <c:pt idx="1656">
                  <c:v>97.909355000000005</c:v>
                </c:pt>
                <c:pt idx="1657">
                  <c:v>97.931332999999995</c:v>
                </c:pt>
                <c:pt idx="1658">
                  <c:v>97.954482999999996</c:v>
                </c:pt>
                <c:pt idx="1659">
                  <c:v>97.947270000000003</c:v>
                </c:pt>
                <c:pt idx="1660">
                  <c:v>97.903575000000004</c:v>
                </c:pt>
                <c:pt idx="1661">
                  <c:v>97.847525000000005</c:v>
                </c:pt>
                <c:pt idx="1662">
                  <c:v>97.807631000000001</c:v>
                </c:pt>
                <c:pt idx="1663">
                  <c:v>97.801563999999999</c:v>
                </c:pt>
                <c:pt idx="1664">
                  <c:v>97.827618000000001</c:v>
                </c:pt>
                <c:pt idx="1665">
                  <c:v>97.864579000000006</c:v>
                </c:pt>
                <c:pt idx="1666">
                  <c:v>97.882823999999999</c:v>
                </c:pt>
                <c:pt idx="1667">
                  <c:v>97.869525999999993</c:v>
                </c:pt>
                <c:pt idx="1668">
                  <c:v>97.842848000000004</c:v>
                </c:pt>
                <c:pt idx="1669">
                  <c:v>97.831355000000002</c:v>
                </c:pt>
                <c:pt idx="1670">
                  <c:v>97.837997000000001</c:v>
                </c:pt>
                <c:pt idx="1671">
                  <c:v>97.843947</c:v>
                </c:pt>
                <c:pt idx="1672">
                  <c:v>97.833366999999996</c:v>
                </c:pt>
                <c:pt idx="1673">
                  <c:v>97.812881000000004</c:v>
                </c:pt>
                <c:pt idx="1674">
                  <c:v>97.795174000000003</c:v>
                </c:pt>
                <c:pt idx="1675">
                  <c:v>97.782660000000007</c:v>
                </c:pt>
                <c:pt idx="1676">
                  <c:v>97.775041000000002</c:v>
                </c:pt>
                <c:pt idx="1677">
                  <c:v>97.772497999999999</c:v>
                </c:pt>
                <c:pt idx="1678">
                  <c:v>97.779813000000004</c:v>
                </c:pt>
                <c:pt idx="1679">
                  <c:v>97.795756999999995</c:v>
                </c:pt>
                <c:pt idx="1680">
                  <c:v>97.817713999999995</c:v>
                </c:pt>
                <c:pt idx="1681">
                  <c:v>97.841538999999997</c:v>
                </c:pt>
                <c:pt idx="1682">
                  <c:v>97.856475000000003</c:v>
                </c:pt>
                <c:pt idx="1683">
                  <c:v>97.850550999999996</c:v>
                </c:pt>
                <c:pt idx="1684">
                  <c:v>97.824135999999996</c:v>
                </c:pt>
                <c:pt idx="1685">
                  <c:v>97.798225000000002</c:v>
                </c:pt>
                <c:pt idx="1686">
                  <c:v>97.794774000000004</c:v>
                </c:pt>
                <c:pt idx="1687">
                  <c:v>97.817301999999998</c:v>
                </c:pt>
                <c:pt idx="1688">
                  <c:v>97.850641999999993</c:v>
                </c:pt>
                <c:pt idx="1689">
                  <c:v>97.880656000000002</c:v>
                </c:pt>
                <c:pt idx="1690">
                  <c:v>97.902691000000004</c:v>
                </c:pt>
                <c:pt idx="1691">
                  <c:v>97.916218000000001</c:v>
                </c:pt>
                <c:pt idx="1692">
                  <c:v>97.92192</c:v>
                </c:pt>
                <c:pt idx="1693">
                  <c:v>97.924785</c:v>
                </c:pt>
                <c:pt idx="1694">
                  <c:v>97.932585000000003</c:v>
                </c:pt>
                <c:pt idx="1695">
                  <c:v>97.945474000000004</c:v>
                </c:pt>
                <c:pt idx="1696">
                  <c:v>97.954634999999996</c:v>
                </c:pt>
                <c:pt idx="1697">
                  <c:v>97.951400000000007</c:v>
                </c:pt>
                <c:pt idx="1698">
                  <c:v>97.937764999999999</c:v>
                </c:pt>
                <c:pt idx="1699">
                  <c:v>97.924457000000004</c:v>
                </c:pt>
                <c:pt idx="1700">
                  <c:v>97.921646999999993</c:v>
                </c:pt>
                <c:pt idx="1701">
                  <c:v>97.931076000000004</c:v>
                </c:pt>
                <c:pt idx="1702">
                  <c:v>97.944609999999997</c:v>
                </c:pt>
                <c:pt idx="1703">
                  <c:v>97.950868</c:v>
                </c:pt>
                <c:pt idx="1704">
                  <c:v>97.945607999999993</c:v>
                </c:pt>
                <c:pt idx="1705">
                  <c:v>97.935494000000006</c:v>
                </c:pt>
                <c:pt idx="1706">
                  <c:v>97.928483</c:v>
                </c:pt>
                <c:pt idx="1707">
                  <c:v>97.922051999999994</c:v>
                </c:pt>
                <c:pt idx="1708">
                  <c:v>97.907084999999995</c:v>
                </c:pt>
                <c:pt idx="1709">
                  <c:v>97.882182999999998</c:v>
                </c:pt>
                <c:pt idx="1710">
                  <c:v>97.858840999999998</c:v>
                </c:pt>
                <c:pt idx="1711">
                  <c:v>97.847755000000006</c:v>
                </c:pt>
                <c:pt idx="1712">
                  <c:v>97.846485999999999</c:v>
                </c:pt>
                <c:pt idx="1713">
                  <c:v>97.843432000000007</c:v>
                </c:pt>
                <c:pt idx="1714">
                  <c:v>97.832010999999994</c:v>
                </c:pt>
                <c:pt idx="1715">
                  <c:v>97.815546999999995</c:v>
                </c:pt>
                <c:pt idx="1716">
                  <c:v>97.801479999999998</c:v>
                </c:pt>
                <c:pt idx="1717">
                  <c:v>97.794708</c:v>
                </c:pt>
                <c:pt idx="1718">
                  <c:v>97.795753000000005</c:v>
                </c:pt>
                <c:pt idx="1719">
                  <c:v>97.800534999999996</c:v>
                </c:pt>
                <c:pt idx="1720">
                  <c:v>97.803010999999998</c:v>
                </c:pt>
                <c:pt idx="1721">
                  <c:v>97.803025000000005</c:v>
                </c:pt>
                <c:pt idx="1722">
                  <c:v>97.811610999999999</c:v>
                </c:pt>
                <c:pt idx="1723">
                  <c:v>97.842004000000003</c:v>
                </c:pt>
                <c:pt idx="1724">
                  <c:v>97.891051000000004</c:v>
                </c:pt>
                <c:pt idx="1725">
                  <c:v>97.934398000000002</c:v>
                </c:pt>
                <c:pt idx="1726">
                  <c:v>97.946732999999995</c:v>
                </c:pt>
                <c:pt idx="1727">
                  <c:v>97.928770999999998</c:v>
                </c:pt>
                <c:pt idx="1728">
                  <c:v>97.908939000000004</c:v>
                </c:pt>
                <c:pt idx="1729">
                  <c:v>97.915083999999993</c:v>
                </c:pt>
                <c:pt idx="1730">
                  <c:v>97.946789999999993</c:v>
                </c:pt>
                <c:pt idx="1731">
                  <c:v>97.978001000000006</c:v>
                </c:pt>
                <c:pt idx="1732">
                  <c:v>97.984609000000006</c:v>
                </c:pt>
                <c:pt idx="1733">
                  <c:v>97.965430999999995</c:v>
                </c:pt>
                <c:pt idx="1734">
                  <c:v>97.937786000000003</c:v>
                </c:pt>
                <c:pt idx="1735">
                  <c:v>97.918622999999997</c:v>
                </c:pt>
                <c:pt idx="1736">
                  <c:v>97.912107000000006</c:v>
                </c:pt>
                <c:pt idx="1737">
                  <c:v>97.911536999999996</c:v>
                </c:pt>
                <c:pt idx="1738">
                  <c:v>97.908852999999993</c:v>
                </c:pt>
                <c:pt idx="1739">
                  <c:v>97.9024</c:v>
                </c:pt>
                <c:pt idx="1740">
                  <c:v>97.897407000000001</c:v>
                </c:pt>
                <c:pt idx="1741">
                  <c:v>97.899795999999995</c:v>
                </c:pt>
                <c:pt idx="1742">
                  <c:v>97.911497999999995</c:v>
                </c:pt>
                <c:pt idx="1743">
                  <c:v>97.931577000000004</c:v>
                </c:pt>
                <c:pt idx="1744">
                  <c:v>97.957763</c:v>
                </c:pt>
                <c:pt idx="1745">
                  <c:v>97.982553999999993</c:v>
                </c:pt>
                <c:pt idx="1746">
                  <c:v>97.992282000000003</c:v>
                </c:pt>
                <c:pt idx="1747">
                  <c:v>97.979535999999996</c:v>
                </c:pt>
                <c:pt idx="1748">
                  <c:v>97.956264000000004</c:v>
                </c:pt>
                <c:pt idx="1749">
                  <c:v>97.945713999999995</c:v>
                </c:pt>
                <c:pt idx="1750">
                  <c:v>97.958354</c:v>
                </c:pt>
                <c:pt idx="1751">
                  <c:v>97.982203999999996</c:v>
                </c:pt>
                <c:pt idx="1752">
                  <c:v>97.997934999999998</c:v>
                </c:pt>
                <c:pt idx="1753">
                  <c:v>97.995760000000004</c:v>
                </c:pt>
                <c:pt idx="1754">
                  <c:v>97.976224000000002</c:v>
                </c:pt>
                <c:pt idx="1755">
                  <c:v>97.946132000000006</c:v>
                </c:pt>
                <c:pt idx="1756">
                  <c:v>97.919589999999999</c:v>
                </c:pt>
                <c:pt idx="1757">
                  <c:v>97.911321000000001</c:v>
                </c:pt>
                <c:pt idx="1758">
                  <c:v>97.918796</c:v>
                </c:pt>
                <c:pt idx="1759">
                  <c:v>97.918662999999995</c:v>
                </c:pt>
                <c:pt idx="1760">
                  <c:v>97.892376999999996</c:v>
                </c:pt>
                <c:pt idx="1761">
                  <c:v>97.850066999999996</c:v>
                </c:pt>
                <c:pt idx="1762">
                  <c:v>97.817991000000006</c:v>
                </c:pt>
                <c:pt idx="1763">
                  <c:v>97.807338999999999</c:v>
                </c:pt>
                <c:pt idx="1764">
                  <c:v>97.807776000000004</c:v>
                </c:pt>
                <c:pt idx="1765">
                  <c:v>97.808924000000005</c:v>
                </c:pt>
                <c:pt idx="1766">
                  <c:v>97.813557000000003</c:v>
                </c:pt>
                <c:pt idx="1767">
                  <c:v>97.826639999999998</c:v>
                </c:pt>
                <c:pt idx="1768">
                  <c:v>97.843389999999999</c:v>
                </c:pt>
                <c:pt idx="1769">
                  <c:v>97.854346000000007</c:v>
                </c:pt>
                <c:pt idx="1770">
                  <c:v>97.855842999999993</c:v>
                </c:pt>
                <c:pt idx="1771">
                  <c:v>97.850842999999998</c:v>
                </c:pt>
                <c:pt idx="1772">
                  <c:v>97.841994</c:v>
                </c:pt>
                <c:pt idx="1773">
                  <c:v>97.825738999999999</c:v>
                </c:pt>
                <c:pt idx="1774">
                  <c:v>97.794137000000006</c:v>
                </c:pt>
                <c:pt idx="1775">
                  <c:v>97.748204000000001</c:v>
                </c:pt>
                <c:pt idx="1776">
                  <c:v>97.711686999999998</c:v>
                </c:pt>
                <c:pt idx="1777">
                  <c:v>97.720123000000001</c:v>
                </c:pt>
                <c:pt idx="1778">
                  <c:v>97.783865000000006</c:v>
                </c:pt>
                <c:pt idx="1779">
                  <c:v>97.867318999999995</c:v>
                </c:pt>
                <c:pt idx="1780">
                  <c:v>97.920091999999997</c:v>
                </c:pt>
                <c:pt idx="1781">
                  <c:v>97.927576000000002</c:v>
                </c:pt>
                <c:pt idx="1782">
                  <c:v>97.915889000000007</c:v>
                </c:pt>
                <c:pt idx="1783">
                  <c:v>97.909227000000001</c:v>
                </c:pt>
                <c:pt idx="1784">
                  <c:v>97.902842000000007</c:v>
                </c:pt>
                <c:pt idx="1785">
                  <c:v>97.884994000000006</c:v>
                </c:pt>
                <c:pt idx="1786">
                  <c:v>97.866941999999995</c:v>
                </c:pt>
                <c:pt idx="1787">
                  <c:v>97.874165000000005</c:v>
                </c:pt>
                <c:pt idx="1788">
                  <c:v>97.913184999999999</c:v>
                </c:pt>
                <c:pt idx="1789">
                  <c:v>97.959541999999999</c:v>
                </c:pt>
                <c:pt idx="1790">
                  <c:v>97.978791000000001</c:v>
                </c:pt>
                <c:pt idx="1791">
                  <c:v>97.954555999999997</c:v>
                </c:pt>
                <c:pt idx="1792">
                  <c:v>97.899439999999998</c:v>
                </c:pt>
                <c:pt idx="1793">
                  <c:v>97.843864999999994</c:v>
                </c:pt>
                <c:pt idx="1794">
                  <c:v>97.813964999999996</c:v>
                </c:pt>
                <c:pt idx="1795">
                  <c:v>97.817019999999999</c:v>
                </c:pt>
                <c:pt idx="1796">
                  <c:v>97.845617000000004</c:v>
                </c:pt>
                <c:pt idx="1797">
                  <c:v>97.890612000000004</c:v>
                </c:pt>
                <c:pt idx="1798">
                  <c:v>97.942226000000005</c:v>
                </c:pt>
                <c:pt idx="1799">
                  <c:v>97.980733999999998</c:v>
                </c:pt>
                <c:pt idx="1800">
                  <c:v>97.980895000000004</c:v>
                </c:pt>
                <c:pt idx="1801">
                  <c:v>97.934766999999994</c:v>
                </c:pt>
                <c:pt idx="1802">
                  <c:v>97.864445000000003</c:v>
                </c:pt>
                <c:pt idx="1803">
                  <c:v>97.804055000000005</c:v>
                </c:pt>
                <c:pt idx="1804">
                  <c:v>97.769262999999995</c:v>
                </c:pt>
                <c:pt idx="1805">
                  <c:v>97.748806000000002</c:v>
                </c:pt>
                <c:pt idx="1806">
                  <c:v>97.725132000000002</c:v>
                </c:pt>
                <c:pt idx="1807">
                  <c:v>97.698127999999997</c:v>
                </c:pt>
                <c:pt idx="1808">
                  <c:v>97.686088999999996</c:v>
                </c:pt>
                <c:pt idx="1809">
                  <c:v>97.704201999999995</c:v>
                </c:pt>
                <c:pt idx="1810">
                  <c:v>97.744096999999996</c:v>
                </c:pt>
                <c:pt idx="1811">
                  <c:v>97.776568999999995</c:v>
                </c:pt>
                <c:pt idx="1812">
                  <c:v>97.775924000000003</c:v>
                </c:pt>
                <c:pt idx="1813">
                  <c:v>97.741107</c:v>
                </c:pt>
                <c:pt idx="1814">
                  <c:v>97.694479999999999</c:v>
                </c:pt>
                <c:pt idx="1815">
                  <c:v>97.666669999999996</c:v>
                </c:pt>
                <c:pt idx="1816">
                  <c:v>97.682798000000005</c:v>
                </c:pt>
                <c:pt idx="1817">
                  <c:v>97.750452999999993</c:v>
                </c:pt>
                <c:pt idx="1818">
                  <c:v>97.848222000000007</c:v>
                </c:pt>
                <c:pt idx="1819">
                  <c:v>97.930037999999996</c:v>
                </c:pt>
                <c:pt idx="1820">
                  <c:v>97.955530999999993</c:v>
                </c:pt>
                <c:pt idx="1821">
                  <c:v>97.919803000000002</c:v>
                </c:pt>
                <c:pt idx="1822">
                  <c:v>97.851177000000007</c:v>
                </c:pt>
                <c:pt idx="1823">
                  <c:v>97.787114000000003</c:v>
                </c:pt>
                <c:pt idx="1824">
                  <c:v>97.755702999999997</c:v>
                </c:pt>
                <c:pt idx="1825">
                  <c:v>97.767319999999998</c:v>
                </c:pt>
                <c:pt idx="1826">
                  <c:v>97.807856000000001</c:v>
                </c:pt>
                <c:pt idx="1827">
                  <c:v>97.841002000000003</c:v>
                </c:pt>
                <c:pt idx="1828">
                  <c:v>97.832116999999997</c:v>
                </c:pt>
                <c:pt idx="1829">
                  <c:v>97.774811</c:v>
                </c:pt>
                <c:pt idx="1830">
                  <c:v>97.689815999999993</c:v>
                </c:pt>
                <c:pt idx="1831">
                  <c:v>97.603149999999999</c:v>
                </c:pt>
                <c:pt idx="1832">
                  <c:v>97.533184000000006</c:v>
                </c:pt>
                <c:pt idx="1833">
                  <c:v>97.490432999999996</c:v>
                </c:pt>
                <c:pt idx="1834">
                  <c:v>97.471327000000002</c:v>
                </c:pt>
                <c:pt idx="1835">
                  <c:v>97.451126000000002</c:v>
                </c:pt>
                <c:pt idx="1836">
                  <c:v>97.405654999999996</c:v>
                </c:pt>
                <c:pt idx="1837">
                  <c:v>97.352374999999995</c:v>
                </c:pt>
                <c:pt idx="1838">
                  <c:v>97.355152000000004</c:v>
                </c:pt>
                <c:pt idx="1839">
                  <c:v>97.471738000000002</c:v>
                </c:pt>
                <c:pt idx="1840">
                  <c:v>97.694633999999994</c:v>
                </c:pt>
                <c:pt idx="1841">
                  <c:v>97.948254000000006</c:v>
                </c:pt>
                <c:pt idx="1842">
                  <c:v>98.141212999999993</c:v>
                </c:pt>
                <c:pt idx="1843">
                  <c:v>98.222564000000006</c:v>
                </c:pt>
                <c:pt idx="1844">
                  <c:v>98.206266999999997</c:v>
                </c:pt>
                <c:pt idx="1845">
                  <c:v>98.154529999999994</c:v>
                </c:pt>
                <c:pt idx="1846">
                  <c:v>98.129065999999995</c:v>
                </c:pt>
                <c:pt idx="1847">
                  <c:v>98.142644000000004</c:v>
                </c:pt>
                <c:pt idx="1848">
                  <c:v>98.155533000000005</c:v>
                </c:pt>
                <c:pt idx="1849">
                  <c:v>98.124160000000003</c:v>
                </c:pt>
                <c:pt idx="1850">
                  <c:v>98.047431000000003</c:v>
                </c:pt>
                <c:pt idx="1851">
                  <c:v>97.962434000000002</c:v>
                </c:pt>
                <c:pt idx="1852">
                  <c:v>97.906944999999993</c:v>
                </c:pt>
                <c:pt idx="1853">
                  <c:v>97.896146999999999</c:v>
                </c:pt>
                <c:pt idx="1854">
                  <c:v>97.924890000000005</c:v>
                </c:pt>
                <c:pt idx="1855">
                  <c:v>97.973332999999997</c:v>
                </c:pt>
                <c:pt idx="1856">
                  <c:v>98.012929</c:v>
                </c:pt>
                <c:pt idx="1857">
                  <c:v>98.024704</c:v>
                </c:pt>
                <c:pt idx="1858">
                  <c:v>98.016053999999997</c:v>
                </c:pt>
                <c:pt idx="1859">
                  <c:v>98.010153000000003</c:v>
                </c:pt>
                <c:pt idx="1860">
                  <c:v>98.016548</c:v>
                </c:pt>
                <c:pt idx="1861">
                  <c:v>98.022822000000005</c:v>
                </c:pt>
                <c:pt idx="1862">
                  <c:v>98.019351999999998</c:v>
                </c:pt>
                <c:pt idx="1863">
                  <c:v>98.019148999999999</c:v>
                </c:pt>
                <c:pt idx="1864">
                  <c:v>98.041618999999997</c:v>
                </c:pt>
                <c:pt idx="1865">
                  <c:v>98.084525999999997</c:v>
                </c:pt>
                <c:pt idx="1866">
                  <c:v>98.126230000000007</c:v>
                </c:pt>
                <c:pt idx="1867">
                  <c:v>98.151903000000004</c:v>
                </c:pt>
                <c:pt idx="1868">
                  <c:v>98.162439000000006</c:v>
                </c:pt>
                <c:pt idx="1869">
                  <c:v>98.158372999999997</c:v>
                </c:pt>
                <c:pt idx="1870">
                  <c:v>98.133409999999998</c:v>
                </c:pt>
                <c:pt idx="1871">
                  <c:v>98.091793999999993</c:v>
                </c:pt>
                <c:pt idx="1872">
                  <c:v>98.057068000000001</c:v>
                </c:pt>
                <c:pt idx="1873">
                  <c:v>98.048858999999993</c:v>
                </c:pt>
                <c:pt idx="1874">
                  <c:v>98.057827000000003</c:v>
                </c:pt>
                <c:pt idx="1875">
                  <c:v>98.057519999999997</c:v>
                </c:pt>
                <c:pt idx="1876">
                  <c:v>98.037957000000006</c:v>
                </c:pt>
                <c:pt idx="1877">
                  <c:v>98.012800999999996</c:v>
                </c:pt>
                <c:pt idx="1878">
                  <c:v>97.993533999999997</c:v>
                </c:pt>
                <c:pt idx="1879">
                  <c:v>97.974227999999997</c:v>
                </c:pt>
                <c:pt idx="1880">
                  <c:v>97.948991000000007</c:v>
                </c:pt>
                <c:pt idx="1881">
                  <c:v>97.929395</c:v>
                </c:pt>
                <c:pt idx="1882">
                  <c:v>97.930747999999994</c:v>
                </c:pt>
                <c:pt idx="1883">
                  <c:v>97.947759000000005</c:v>
                </c:pt>
                <c:pt idx="1884">
                  <c:v>97.957139999999995</c:v>
                </c:pt>
                <c:pt idx="1885">
                  <c:v>97.943675999999996</c:v>
                </c:pt>
                <c:pt idx="1886">
                  <c:v>97.914574999999999</c:v>
                </c:pt>
                <c:pt idx="1887">
                  <c:v>97.888622999999995</c:v>
                </c:pt>
                <c:pt idx="1888">
                  <c:v>97.880303999999995</c:v>
                </c:pt>
                <c:pt idx="1889">
                  <c:v>97.895859000000002</c:v>
                </c:pt>
                <c:pt idx="1890">
                  <c:v>97.935576999999995</c:v>
                </c:pt>
                <c:pt idx="1891">
                  <c:v>97.993139999999997</c:v>
                </c:pt>
                <c:pt idx="1892">
                  <c:v>98.054775000000006</c:v>
                </c:pt>
                <c:pt idx="1893">
                  <c:v>98.102881999999994</c:v>
                </c:pt>
                <c:pt idx="1894">
                  <c:v>98.122957</c:v>
                </c:pt>
                <c:pt idx="1895">
                  <c:v>98.111630000000005</c:v>
                </c:pt>
                <c:pt idx="1896">
                  <c:v>98.081024999999997</c:v>
                </c:pt>
                <c:pt idx="1897">
                  <c:v>98.051428000000001</c:v>
                </c:pt>
                <c:pt idx="1898">
                  <c:v>98.035310999999993</c:v>
                </c:pt>
                <c:pt idx="1899">
                  <c:v>98.030359000000004</c:v>
                </c:pt>
                <c:pt idx="1900">
                  <c:v>98.030418999999995</c:v>
                </c:pt>
                <c:pt idx="1901">
                  <c:v>98.037899999999993</c:v>
                </c:pt>
                <c:pt idx="1902">
                  <c:v>98.058503999999999</c:v>
                </c:pt>
                <c:pt idx="1903">
                  <c:v>98.087384999999998</c:v>
                </c:pt>
                <c:pt idx="1904">
                  <c:v>98.109914000000003</c:v>
                </c:pt>
                <c:pt idx="1905">
                  <c:v>98.116277999999994</c:v>
                </c:pt>
                <c:pt idx="1906">
                  <c:v>98.108009999999993</c:v>
                </c:pt>
                <c:pt idx="1907">
                  <c:v>98.090513000000001</c:v>
                </c:pt>
                <c:pt idx="1908">
                  <c:v>98.067521999999997</c:v>
                </c:pt>
                <c:pt idx="1909">
                  <c:v>98.044589999999999</c:v>
                </c:pt>
                <c:pt idx="1910">
                  <c:v>98.030107999999998</c:v>
                </c:pt>
                <c:pt idx="1911">
                  <c:v>98.027631</c:v>
                </c:pt>
                <c:pt idx="1912">
                  <c:v>98.030816000000002</c:v>
                </c:pt>
                <c:pt idx="1913">
                  <c:v>98.029858000000004</c:v>
                </c:pt>
                <c:pt idx="1914">
                  <c:v>98.020308</c:v>
                </c:pt>
                <c:pt idx="1915">
                  <c:v>98.003061000000002</c:v>
                </c:pt>
                <c:pt idx="1916">
                  <c:v>97.978626000000006</c:v>
                </c:pt>
                <c:pt idx="1917">
                  <c:v>97.946078999999997</c:v>
                </c:pt>
                <c:pt idx="1918">
                  <c:v>97.909173999999993</c:v>
                </c:pt>
                <c:pt idx="1919">
                  <c:v>97.880915999999999</c:v>
                </c:pt>
                <c:pt idx="1920">
                  <c:v>97.877438999999995</c:v>
                </c:pt>
                <c:pt idx="1921">
                  <c:v>97.904151999999996</c:v>
                </c:pt>
                <c:pt idx="1922">
                  <c:v>97.948170000000005</c:v>
                </c:pt>
                <c:pt idx="1923">
                  <c:v>97.986656999999994</c:v>
                </c:pt>
                <c:pt idx="1924">
                  <c:v>98.004008999999996</c:v>
                </c:pt>
                <c:pt idx="1925">
                  <c:v>98.000293999999997</c:v>
                </c:pt>
                <c:pt idx="1926">
                  <c:v>97.986198000000002</c:v>
                </c:pt>
                <c:pt idx="1927">
                  <c:v>97.975959000000003</c:v>
                </c:pt>
                <c:pt idx="1928">
                  <c:v>97.982911999999999</c:v>
                </c:pt>
                <c:pt idx="1929">
                  <c:v>98.011159000000006</c:v>
                </c:pt>
                <c:pt idx="1930">
                  <c:v>98.047374000000005</c:v>
                </c:pt>
                <c:pt idx="1931">
                  <c:v>98.070037999999997</c:v>
                </c:pt>
                <c:pt idx="1932">
                  <c:v>98.074174999999997</c:v>
                </c:pt>
                <c:pt idx="1933">
                  <c:v>98.079221000000004</c:v>
                </c:pt>
                <c:pt idx="1934">
                  <c:v>98.103791000000001</c:v>
                </c:pt>
                <c:pt idx="1935">
                  <c:v>98.138596000000007</c:v>
                </c:pt>
                <c:pt idx="1936">
                  <c:v>98.156971999999996</c:v>
                </c:pt>
                <c:pt idx="1937">
                  <c:v>98.149077000000005</c:v>
                </c:pt>
                <c:pt idx="1938">
                  <c:v>98.129947000000001</c:v>
                </c:pt>
                <c:pt idx="1939">
                  <c:v>98.115713999999997</c:v>
                </c:pt>
                <c:pt idx="1940">
                  <c:v>98.106106999999994</c:v>
                </c:pt>
                <c:pt idx="1941">
                  <c:v>98.091956999999994</c:v>
                </c:pt>
                <c:pt idx="1942">
                  <c:v>98.07002</c:v>
                </c:pt>
                <c:pt idx="1943">
                  <c:v>98.045624000000004</c:v>
                </c:pt>
                <c:pt idx="1944">
                  <c:v>98.026239000000004</c:v>
                </c:pt>
                <c:pt idx="1945">
                  <c:v>98.015242000000001</c:v>
                </c:pt>
                <c:pt idx="1946">
                  <c:v>98.007408999999996</c:v>
                </c:pt>
                <c:pt idx="1947">
                  <c:v>97.989463000000001</c:v>
                </c:pt>
                <c:pt idx="1948">
                  <c:v>97.952354</c:v>
                </c:pt>
                <c:pt idx="1949">
                  <c:v>97.907711000000006</c:v>
                </c:pt>
                <c:pt idx="1950">
                  <c:v>97.887564999999995</c:v>
                </c:pt>
                <c:pt idx="1951">
                  <c:v>97.918026999999995</c:v>
                </c:pt>
                <c:pt idx="1952">
                  <c:v>97.989309000000006</c:v>
                </c:pt>
                <c:pt idx="1953">
                  <c:v>98.060025999999993</c:v>
                </c:pt>
                <c:pt idx="1954">
                  <c:v>98.095293999999996</c:v>
                </c:pt>
                <c:pt idx="1955">
                  <c:v>98.095975999999993</c:v>
                </c:pt>
                <c:pt idx="1956">
                  <c:v>98.088424000000003</c:v>
                </c:pt>
                <c:pt idx="1957">
                  <c:v>98.089275999999998</c:v>
                </c:pt>
                <c:pt idx="1958">
                  <c:v>98.087491999999997</c:v>
                </c:pt>
                <c:pt idx="1959">
                  <c:v>98.064289000000002</c:v>
                </c:pt>
                <c:pt idx="1960">
                  <c:v>98.023942000000005</c:v>
                </c:pt>
                <c:pt idx="1961">
                  <c:v>97.995429999999999</c:v>
                </c:pt>
                <c:pt idx="1962">
                  <c:v>98.008626000000007</c:v>
                </c:pt>
                <c:pt idx="1963">
                  <c:v>98.076031</c:v>
                </c:pt>
                <c:pt idx="1964">
                  <c:v>98.185401999999996</c:v>
                </c:pt>
                <c:pt idx="1965">
                  <c:v>98.295934000000003</c:v>
                </c:pt>
                <c:pt idx="1966">
                  <c:v>98.351426000000004</c:v>
                </c:pt>
                <c:pt idx="1967">
                  <c:v>98.325574000000003</c:v>
                </c:pt>
                <c:pt idx="1968">
                  <c:v>98.259186</c:v>
                </c:pt>
                <c:pt idx="1969">
                  <c:v>98.224649999999997</c:v>
                </c:pt>
                <c:pt idx="1970">
                  <c:v>98.247741000000005</c:v>
                </c:pt>
                <c:pt idx="1971">
                  <c:v>98.286811999999998</c:v>
                </c:pt>
                <c:pt idx="1972">
                  <c:v>98.294286</c:v>
                </c:pt>
                <c:pt idx="1973">
                  <c:v>98.272816000000006</c:v>
                </c:pt>
                <c:pt idx="1974">
                  <c:v>98.256029999999996</c:v>
                </c:pt>
                <c:pt idx="1975">
                  <c:v>98.261505</c:v>
                </c:pt>
                <c:pt idx="1976">
                  <c:v>98.285077000000001</c:v>
                </c:pt>
                <c:pt idx="1977">
                  <c:v>98.319478000000004</c:v>
                </c:pt>
                <c:pt idx="1978">
                  <c:v>98.350582000000003</c:v>
                </c:pt>
                <c:pt idx="1979">
                  <c:v>98.352027000000007</c:v>
                </c:pt>
                <c:pt idx="1980">
                  <c:v>98.317121999999998</c:v>
                </c:pt>
                <c:pt idx="1981">
                  <c:v>98.287774999999996</c:v>
                </c:pt>
                <c:pt idx="1982">
                  <c:v>98.318047000000007</c:v>
                </c:pt>
                <c:pt idx="1983">
                  <c:v>98.399760999999998</c:v>
                </c:pt>
                <c:pt idx="1984">
                  <c:v>98.458438999999998</c:v>
                </c:pt>
                <c:pt idx="1985">
                  <c:v>98.442549</c:v>
                </c:pt>
                <c:pt idx="1986">
                  <c:v>98.380032999999997</c:v>
                </c:pt>
                <c:pt idx="1987">
                  <c:v>98.334269000000006</c:v>
                </c:pt>
                <c:pt idx="1988">
                  <c:v>98.333163999999996</c:v>
                </c:pt>
                <c:pt idx="1989">
                  <c:v>98.354799999999997</c:v>
                </c:pt>
                <c:pt idx="1990">
                  <c:v>98.371127999999999</c:v>
                </c:pt>
                <c:pt idx="1991">
                  <c:v>98.384144000000006</c:v>
                </c:pt>
                <c:pt idx="1992">
                  <c:v>98.412210999999999</c:v>
                </c:pt>
                <c:pt idx="1993">
                  <c:v>98.454205999999999</c:v>
                </c:pt>
                <c:pt idx="1994">
                  <c:v>98.485680000000002</c:v>
                </c:pt>
                <c:pt idx="1995">
                  <c:v>98.491806999999994</c:v>
                </c:pt>
                <c:pt idx="1996">
                  <c:v>98.486598999999998</c:v>
                </c:pt>
                <c:pt idx="1997">
                  <c:v>98.490509000000003</c:v>
                </c:pt>
                <c:pt idx="1998">
                  <c:v>98.501783000000003</c:v>
                </c:pt>
                <c:pt idx="1999">
                  <c:v>98.504309000000006</c:v>
                </c:pt>
                <c:pt idx="2000">
                  <c:v>98.496225999999993</c:v>
                </c:pt>
                <c:pt idx="2001">
                  <c:v>98.493604000000005</c:v>
                </c:pt>
                <c:pt idx="2002">
                  <c:v>98.505818000000005</c:v>
                </c:pt>
                <c:pt idx="2003">
                  <c:v>98.523099000000002</c:v>
                </c:pt>
                <c:pt idx="2004">
                  <c:v>98.532122000000001</c:v>
                </c:pt>
                <c:pt idx="2005">
                  <c:v>98.527446999999995</c:v>
                </c:pt>
                <c:pt idx="2006">
                  <c:v>98.502662000000001</c:v>
                </c:pt>
                <c:pt idx="2007">
                  <c:v>98.450233999999995</c:v>
                </c:pt>
                <c:pt idx="2008">
                  <c:v>98.385694000000001</c:v>
                </c:pt>
                <c:pt idx="2009">
                  <c:v>98.350393999999994</c:v>
                </c:pt>
                <c:pt idx="2010">
                  <c:v>98.367417000000003</c:v>
                </c:pt>
                <c:pt idx="2011">
                  <c:v>98.410697999999996</c:v>
                </c:pt>
                <c:pt idx="2012">
                  <c:v>98.428486000000007</c:v>
                </c:pt>
                <c:pt idx="2013">
                  <c:v>98.388706999999997</c:v>
                </c:pt>
                <c:pt idx="2014">
                  <c:v>98.298794999999998</c:v>
                </c:pt>
                <c:pt idx="2015">
                  <c:v>98.189317000000003</c:v>
                </c:pt>
                <c:pt idx="2016">
                  <c:v>98.089777999999995</c:v>
                </c:pt>
                <c:pt idx="2017">
                  <c:v>98.019464999999997</c:v>
                </c:pt>
                <c:pt idx="2018">
                  <c:v>97.993654000000006</c:v>
                </c:pt>
                <c:pt idx="2019">
                  <c:v>98.032278000000005</c:v>
                </c:pt>
                <c:pt idx="2020">
                  <c:v>98.148750000000007</c:v>
                </c:pt>
                <c:pt idx="2021">
                  <c:v>98.318027000000001</c:v>
                </c:pt>
                <c:pt idx="2022">
                  <c:v>98.469255000000004</c:v>
                </c:pt>
                <c:pt idx="2023">
                  <c:v>98.543160999999998</c:v>
                </c:pt>
                <c:pt idx="2024">
                  <c:v>98.557265000000001</c:v>
                </c:pt>
                <c:pt idx="2025">
                  <c:v>98.577629000000002</c:v>
                </c:pt>
                <c:pt idx="2026">
                  <c:v>98.629232000000002</c:v>
                </c:pt>
                <c:pt idx="2027">
                  <c:v>98.674098000000001</c:v>
                </c:pt>
                <c:pt idx="2028">
                  <c:v>98.676580999999999</c:v>
                </c:pt>
                <c:pt idx="2029">
                  <c:v>98.647965999999997</c:v>
                </c:pt>
                <c:pt idx="2030">
                  <c:v>98.616321999999997</c:v>
                </c:pt>
                <c:pt idx="2031">
                  <c:v>98.590604999999996</c:v>
                </c:pt>
                <c:pt idx="2032">
                  <c:v>98.572422000000003</c:v>
                </c:pt>
                <c:pt idx="2033">
                  <c:v>98.572371000000004</c:v>
                </c:pt>
                <c:pt idx="2034">
                  <c:v>98.592180999999997</c:v>
                </c:pt>
                <c:pt idx="2035">
                  <c:v>98.618499999999997</c:v>
                </c:pt>
                <c:pt idx="2036">
                  <c:v>98.651456999999994</c:v>
                </c:pt>
                <c:pt idx="2037">
                  <c:v>98.706985000000003</c:v>
                </c:pt>
                <c:pt idx="2038">
                  <c:v>98.776764999999997</c:v>
                </c:pt>
                <c:pt idx="2039">
                  <c:v>98.815683000000007</c:v>
                </c:pt>
                <c:pt idx="2040">
                  <c:v>98.792360000000002</c:v>
                </c:pt>
                <c:pt idx="2041">
                  <c:v>98.730174000000005</c:v>
                </c:pt>
                <c:pt idx="2042">
                  <c:v>98.676124000000002</c:v>
                </c:pt>
                <c:pt idx="2043">
                  <c:v>98.654240000000001</c:v>
                </c:pt>
                <c:pt idx="2044">
                  <c:v>98.667018999999996</c:v>
                </c:pt>
                <c:pt idx="2045">
                  <c:v>98.712500000000006</c:v>
                </c:pt>
                <c:pt idx="2046">
                  <c:v>98.774325000000005</c:v>
                </c:pt>
                <c:pt idx="2047">
                  <c:v>98.816716</c:v>
                </c:pt>
                <c:pt idx="2048">
                  <c:v>98.817348999999993</c:v>
                </c:pt>
                <c:pt idx="2049">
                  <c:v>98.792169000000001</c:v>
                </c:pt>
                <c:pt idx="2050">
                  <c:v>98.769613000000007</c:v>
                </c:pt>
                <c:pt idx="2051">
                  <c:v>98.757289</c:v>
                </c:pt>
                <c:pt idx="2052">
                  <c:v>98.751446999999999</c:v>
                </c:pt>
                <c:pt idx="2053">
                  <c:v>98.760768999999996</c:v>
                </c:pt>
                <c:pt idx="2054">
                  <c:v>98.794587000000007</c:v>
                </c:pt>
                <c:pt idx="2055">
                  <c:v>98.838397999999998</c:v>
                </c:pt>
                <c:pt idx="2056">
                  <c:v>98.864694999999998</c:v>
                </c:pt>
                <c:pt idx="2057">
                  <c:v>98.864031999999995</c:v>
                </c:pt>
                <c:pt idx="2058">
                  <c:v>98.848339999999993</c:v>
                </c:pt>
                <c:pt idx="2059">
                  <c:v>98.829409999999996</c:v>
                </c:pt>
                <c:pt idx="2060">
                  <c:v>98.816293000000002</c:v>
                </c:pt>
                <c:pt idx="2061">
                  <c:v>98.822413999999995</c:v>
                </c:pt>
                <c:pt idx="2062">
                  <c:v>98.849475999999996</c:v>
                </c:pt>
                <c:pt idx="2063">
                  <c:v>98.874510999999998</c:v>
                </c:pt>
                <c:pt idx="2064">
                  <c:v>98.875299999999996</c:v>
                </c:pt>
                <c:pt idx="2065">
                  <c:v>98.860782</c:v>
                </c:pt>
                <c:pt idx="2066">
                  <c:v>98.854331000000002</c:v>
                </c:pt>
                <c:pt idx="2067">
                  <c:v>98.856875000000002</c:v>
                </c:pt>
                <c:pt idx="2068">
                  <c:v>98.853149000000002</c:v>
                </c:pt>
                <c:pt idx="2069">
                  <c:v>98.845662000000004</c:v>
                </c:pt>
                <c:pt idx="2070">
                  <c:v>98.852734999999996</c:v>
                </c:pt>
                <c:pt idx="2071">
                  <c:v>98.875574999999998</c:v>
                </c:pt>
                <c:pt idx="2072">
                  <c:v>98.891775999999993</c:v>
                </c:pt>
                <c:pt idx="2073">
                  <c:v>98.885251999999994</c:v>
                </c:pt>
                <c:pt idx="2074">
                  <c:v>98.861457999999999</c:v>
                </c:pt>
                <c:pt idx="2075">
                  <c:v>98.832521999999997</c:v>
                </c:pt>
                <c:pt idx="2076">
                  <c:v>98.806319000000002</c:v>
                </c:pt>
                <c:pt idx="2077">
                  <c:v>98.788950999999997</c:v>
                </c:pt>
                <c:pt idx="2078">
                  <c:v>98.779990999999995</c:v>
                </c:pt>
                <c:pt idx="2079">
                  <c:v>98.768179000000003</c:v>
                </c:pt>
                <c:pt idx="2080">
                  <c:v>98.749990999999994</c:v>
                </c:pt>
                <c:pt idx="2081">
                  <c:v>98.746615000000006</c:v>
                </c:pt>
                <c:pt idx="2082">
                  <c:v>98.781908999999999</c:v>
                </c:pt>
                <c:pt idx="2083">
                  <c:v>98.839043000000004</c:v>
                </c:pt>
                <c:pt idx="2084">
                  <c:v>98.876818</c:v>
                </c:pt>
                <c:pt idx="2085">
                  <c:v>98.888212999999993</c:v>
                </c:pt>
                <c:pt idx="2086">
                  <c:v>98.898854</c:v>
                </c:pt>
                <c:pt idx="2087">
                  <c:v>98.922129999999996</c:v>
                </c:pt>
                <c:pt idx="2088">
                  <c:v>98.944315000000003</c:v>
                </c:pt>
                <c:pt idx="2089">
                  <c:v>98.949901999999994</c:v>
                </c:pt>
                <c:pt idx="2090">
                  <c:v>98.942938999999996</c:v>
                </c:pt>
                <c:pt idx="2091">
                  <c:v>98.934004999999999</c:v>
                </c:pt>
                <c:pt idx="2092">
                  <c:v>98.923371000000003</c:v>
                </c:pt>
                <c:pt idx="2093">
                  <c:v>98.912336999999994</c:v>
                </c:pt>
                <c:pt idx="2094">
                  <c:v>98.911743999999999</c:v>
                </c:pt>
                <c:pt idx="2095">
                  <c:v>98.924574000000007</c:v>
                </c:pt>
                <c:pt idx="2096">
                  <c:v>98.935535000000002</c:v>
                </c:pt>
                <c:pt idx="2097">
                  <c:v>98.929182999999995</c:v>
                </c:pt>
                <c:pt idx="2098">
                  <c:v>98.910939999999997</c:v>
                </c:pt>
                <c:pt idx="2099">
                  <c:v>98.897791999999995</c:v>
                </c:pt>
                <c:pt idx="2100">
                  <c:v>98.894428000000005</c:v>
                </c:pt>
                <c:pt idx="2101">
                  <c:v>98.893095000000002</c:v>
                </c:pt>
                <c:pt idx="2102">
                  <c:v>98.890980999999996</c:v>
                </c:pt>
                <c:pt idx="2103">
                  <c:v>98.894401999999999</c:v>
                </c:pt>
                <c:pt idx="2104">
                  <c:v>98.906251999999995</c:v>
                </c:pt>
                <c:pt idx="2105">
                  <c:v>98.916763000000003</c:v>
                </c:pt>
                <c:pt idx="2106">
                  <c:v>98.912572999999995</c:v>
                </c:pt>
                <c:pt idx="2107">
                  <c:v>98.891575000000003</c:v>
                </c:pt>
                <c:pt idx="2108">
                  <c:v>98.864590000000007</c:v>
                </c:pt>
                <c:pt idx="2109">
                  <c:v>98.847337999999993</c:v>
                </c:pt>
                <c:pt idx="2110">
                  <c:v>98.851550000000003</c:v>
                </c:pt>
                <c:pt idx="2111">
                  <c:v>98.874537000000004</c:v>
                </c:pt>
                <c:pt idx="2112">
                  <c:v>98.900799000000006</c:v>
                </c:pt>
                <c:pt idx="2113">
                  <c:v>98.918797999999995</c:v>
                </c:pt>
                <c:pt idx="2114">
                  <c:v>98.926051000000001</c:v>
                </c:pt>
                <c:pt idx="2115">
                  <c:v>98.922856999999993</c:v>
                </c:pt>
                <c:pt idx="2116">
                  <c:v>98.913067999999996</c:v>
                </c:pt>
                <c:pt idx="2117">
                  <c:v>98.905490999999998</c:v>
                </c:pt>
                <c:pt idx="2118">
                  <c:v>98.906255000000002</c:v>
                </c:pt>
                <c:pt idx="2119">
                  <c:v>98.910960000000003</c:v>
                </c:pt>
                <c:pt idx="2120">
                  <c:v>98.909225000000006</c:v>
                </c:pt>
                <c:pt idx="2121">
                  <c:v>98.896732999999998</c:v>
                </c:pt>
                <c:pt idx="2122">
                  <c:v>98.877723000000003</c:v>
                </c:pt>
                <c:pt idx="2123">
                  <c:v>98.858549999999994</c:v>
                </c:pt>
                <c:pt idx="2124">
                  <c:v>98.846587</c:v>
                </c:pt>
                <c:pt idx="2125">
                  <c:v>98.850367000000006</c:v>
                </c:pt>
                <c:pt idx="2126">
                  <c:v>98.871120000000005</c:v>
                </c:pt>
                <c:pt idx="2127">
                  <c:v>98.896766999999997</c:v>
                </c:pt>
                <c:pt idx="2128">
                  <c:v>98.911869999999993</c:v>
                </c:pt>
                <c:pt idx="2129">
                  <c:v>98.911009000000007</c:v>
                </c:pt>
                <c:pt idx="2130">
                  <c:v>98.898416999999995</c:v>
                </c:pt>
                <c:pt idx="2131">
                  <c:v>98.880002000000005</c:v>
                </c:pt>
                <c:pt idx="2132">
                  <c:v>98.861935000000003</c:v>
                </c:pt>
                <c:pt idx="2133">
                  <c:v>98.854012999999995</c:v>
                </c:pt>
                <c:pt idx="2134">
                  <c:v>98.864183999999995</c:v>
                </c:pt>
                <c:pt idx="2135">
                  <c:v>98.888516999999993</c:v>
                </c:pt>
                <c:pt idx="2136">
                  <c:v>98.914140000000003</c:v>
                </c:pt>
                <c:pt idx="2137">
                  <c:v>98.932676000000001</c:v>
                </c:pt>
                <c:pt idx="2138">
                  <c:v>98.946138000000005</c:v>
                </c:pt>
                <c:pt idx="2139">
                  <c:v>98.958184000000003</c:v>
                </c:pt>
                <c:pt idx="2140">
                  <c:v>98.964533000000003</c:v>
                </c:pt>
                <c:pt idx="2141">
                  <c:v>98.957380999999998</c:v>
                </c:pt>
                <c:pt idx="2142">
                  <c:v>98.936781999999994</c:v>
                </c:pt>
                <c:pt idx="2143">
                  <c:v>98.913597999999993</c:v>
                </c:pt>
                <c:pt idx="2144">
                  <c:v>98.900547000000003</c:v>
                </c:pt>
                <c:pt idx="2145">
                  <c:v>98.901044999999996</c:v>
                </c:pt>
                <c:pt idx="2146">
                  <c:v>98.906544999999994</c:v>
                </c:pt>
                <c:pt idx="2147">
                  <c:v>98.907387999999997</c:v>
                </c:pt>
                <c:pt idx="2148">
                  <c:v>98.905119999999997</c:v>
                </c:pt>
                <c:pt idx="2149">
                  <c:v>98.910673000000003</c:v>
                </c:pt>
                <c:pt idx="2150">
                  <c:v>98.928075000000007</c:v>
                </c:pt>
                <c:pt idx="2151">
                  <c:v>98.945305000000005</c:v>
                </c:pt>
                <c:pt idx="2152">
                  <c:v>98.952218999999999</c:v>
                </c:pt>
                <c:pt idx="2153">
                  <c:v>98.957091000000005</c:v>
                </c:pt>
                <c:pt idx="2154">
                  <c:v>98.971875999999995</c:v>
                </c:pt>
                <c:pt idx="2155">
                  <c:v>98.986450000000005</c:v>
                </c:pt>
                <c:pt idx="2156">
                  <c:v>98.982660999999993</c:v>
                </c:pt>
                <c:pt idx="2157">
                  <c:v>98.970033000000001</c:v>
                </c:pt>
                <c:pt idx="2158">
                  <c:v>98.968157000000005</c:v>
                </c:pt>
                <c:pt idx="2159">
                  <c:v>98.973411999999996</c:v>
                </c:pt>
                <c:pt idx="2160">
                  <c:v>98.968011000000004</c:v>
                </c:pt>
                <c:pt idx="2161">
                  <c:v>98.944519</c:v>
                </c:pt>
                <c:pt idx="2162">
                  <c:v>98.915030999999999</c:v>
                </c:pt>
                <c:pt idx="2163">
                  <c:v>98.896146000000002</c:v>
                </c:pt>
                <c:pt idx="2164">
                  <c:v>98.890835999999993</c:v>
                </c:pt>
                <c:pt idx="2165">
                  <c:v>98.892071999999999</c:v>
                </c:pt>
                <c:pt idx="2166">
                  <c:v>98.894302999999994</c:v>
                </c:pt>
                <c:pt idx="2167">
                  <c:v>98.893770000000004</c:v>
                </c:pt>
                <c:pt idx="2168">
                  <c:v>98.886227000000005</c:v>
                </c:pt>
                <c:pt idx="2169">
                  <c:v>98.872933000000003</c:v>
                </c:pt>
                <c:pt idx="2170">
                  <c:v>98.865611999999999</c:v>
                </c:pt>
                <c:pt idx="2171">
                  <c:v>98.870728</c:v>
                </c:pt>
                <c:pt idx="2172">
                  <c:v>98.881320000000002</c:v>
                </c:pt>
                <c:pt idx="2173">
                  <c:v>98.895073999999994</c:v>
                </c:pt>
                <c:pt idx="2174">
                  <c:v>98.911969999999997</c:v>
                </c:pt>
                <c:pt idx="2175">
                  <c:v>98.916966000000002</c:v>
                </c:pt>
                <c:pt idx="2176">
                  <c:v>98.895278000000005</c:v>
                </c:pt>
                <c:pt idx="2177">
                  <c:v>98.859199000000004</c:v>
                </c:pt>
                <c:pt idx="2178">
                  <c:v>98.836078999999998</c:v>
                </c:pt>
                <c:pt idx="2179">
                  <c:v>98.837359000000006</c:v>
                </c:pt>
                <c:pt idx="2180">
                  <c:v>98.853329000000002</c:v>
                </c:pt>
                <c:pt idx="2181">
                  <c:v>98.871030000000005</c:v>
                </c:pt>
                <c:pt idx="2182">
                  <c:v>98.885579000000007</c:v>
                </c:pt>
                <c:pt idx="2183">
                  <c:v>98.894558000000004</c:v>
                </c:pt>
                <c:pt idx="2184">
                  <c:v>98.895048000000003</c:v>
                </c:pt>
                <c:pt idx="2185">
                  <c:v>98.889329000000004</c:v>
                </c:pt>
                <c:pt idx="2186">
                  <c:v>98.885244999999998</c:v>
                </c:pt>
                <c:pt idx="2187">
                  <c:v>98.886512999999994</c:v>
                </c:pt>
                <c:pt idx="2188">
                  <c:v>98.889596999999995</c:v>
                </c:pt>
                <c:pt idx="2189">
                  <c:v>98.890872999999999</c:v>
                </c:pt>
                <c:pt idx="2190">
                  <c:v>98.887946999999997</c:v>
                </c:pt>
                <c:pt idx="2191">
                  <c:v>98.876732000000004</c:v>
                </c:pt>
                <c:pt idx="2192">
                  <c:v>98.856881000000001</c:v>
                </c:pt>
                <c:pt idx="2193">
                  <c:v>98.837605999999994</c:v>
                </c:pt>
                <c:pt idx="2194">
                  <c:v>98.828524000000002</c:v>
                </c:pt>
                <c:pt idx="2195">
                  <c:v>98.825902999999997</c:v>
                </c:pt>
                <c:pt idx="2196">
                  <c:v>98.818422999999996</c:v>
                </c:pt>
                <c:pt idx="2197">
                  <c:v>98.805563000000006</c:v>
                </c:pt>
                <c:pt idx="2198">
                  <c:v>98.801736000000005</c:v>
                </c:pt>
                <c:pt idx="2199">
                  <c:v>98.812293999999994</c:v>
                </c:pt>
                <c:pt idx="2200">
                  <c:v>98.819291000000007</c:v>
                </c:pt>
                <c:pt idx="2201">
                  <c:v>98.808937999999998</c:v>
                </c:pt>
                <c:pt idx="2202">
                  <c:v>98.790595999999994</c:v>
                </c:pt>
                <c:pt idx="2203">
                  <c:v>98.778193999999999</c:v>
                </c:pt>
                <c:pt idx="2204">
                  <c:v>98.773556999999997</c:v>
                </c:pt>
                <c:pt idx="2205">
                  <c:v>98.771237999999997</c:v>
                </c:pt>
                <c:pt idx="2206">
                  <c:v>98.766392999999994</c:v>
                </c:pt>
                <c:pt idx="2207">
                  <c:v>98.751949999999994</c:v>
                </c:pt>
                <c:pt idx="2208">
                  <c:v>98.725843999999995</c:v>
                </c:pt>
                <c:pt idx="2209">
                  <c:v>98.701234999999997</c:v>
                </c:pt>
                <c:pt idx="2210">
                  <c:v>98.688941999999997</c:v>
                </c:pt>
                <c:pt idx="2211">
                  <c:v>98.685095000000004</c:v>
                </c:pt>
                <c:pt idx="2212">
                  <c:v>98.682937999999993</c:v>
                </c:pt>
                <c:pt idx="2213">
                  <c:v>98.682965999999993</c:v>
                </c:pt>
                <c:pt idx="2214">
                  <c:v>98.688578000000007</c:v>
                </c:pt>
                <c:pt idx="2215">
                  <c:v>98.690931000000006</c:v>
                </c:pt>
                <c:pt idx="2216">
                  <c:v>98.672894999999997</c:v>
                </c:pt>
                <c:pt idx="2217">
                  <c:v>98.635023000000004</c:v>
                </c:pt>
                <c:pt idx="2218">
                  <c:v>98.601118</c:v>
                </c:pt>
                <c:pt idx="2219">
                  <c:v>98.588605000000001</c:v>
                </c:pt>
                <c:pt idx="2220">
                  <c:v>98.589170999999993</c:v>
                </c:pt>
                <c:pt idx="2221">
                  <c:v>98.587089000000006</c:v>
                </c:pt>
                <c:pt idx="2222">
                  <c:v>98.578157000000004</c:v>
                </c:pt>
                <c:pt idx="2223">
                  <c:v>98.562008000000006</c:v>
                </c:pt>
                <c:pt idx="2224">
                  <c:v>98.535370999999998</c:v>
                </c:pt>
                <c:pt idx="2225">
                  <c:v>98.504879000000003</c:v>
                </c:pt>
                <c:pt idx="2226">
                  <c:v>98.487645000000001</c:v>
                </c:pt>
                <c:pt idx="2227">
                  <c:v>98.483480999999998</c:v>
                </c:pt>
                <c:pt idx="2228">
                  <c:v>98.462987999999996</c:v>
                </c:pt>
                <c:pt idx="2229">
                  <c:v>98.411902999999995</c:v>
                </c:pt>
                <c:pt idx="2230">
                  <c:v>98.349922000000007</c:v>
                </c:pt>
                <c:pt idx="2231">
                  <c:v>98.289680000000004</c:v>
                </c:pt>
                <c:pt idx="2232">
                  <c:v>98.228420999999997</c:v>
                </c:pt>
                <c:pt idx="2233">
                  <c:v>98.169242999999994</c:v>
                </c:pt>
                <c:pt idx="2234">
                  <c:v>98.116304</c:v>
                </c:pt>
                <c:pt idx="2235">
                  <c:v>98.057147000000001</c:v>
                </c:pt>
                <c:pt idx="2236">
                  <c:v>97.968587999999997</c:v>
                </c:pt>
                <c:pt idx="2237">
                  <c:v>97.84151</c:v>
                </c:pt>
                <c:pt idx="2238">
                  <c:v>97.699911999999998</c:v>
                </c:pt>
                <c:pt idx="2239">
                  <c:v>97.564699000000005</c:v>
                </c:pt>
                <c:pt idx="2240">
                  <c:v>97.413711000000006</c:v>
                </c:pt>
                <c:pt idx="2241">
                  <c:v>97.214544000000004</c:v>
                </c:pt>
                <c:pt idx="2242">
                  <c:v>96.948571000000001</c:v>
                </c:pt>
                <c:pt idx="2243">
                  <c:v>96.609601999999995</c:v>
                </c:pt>
                <c:pt idx="2244">
                  <c:v>96.222194000000002</c:v>
                </c:pt>
                <c:pt idx="2245">
                  <c:v>95.825805000000003</c:v>
                </c:pt>
                <c:pt idx="2246">
                  <c:v>95.413552999999993</c:v>
                </c:pt>
                <c:pt idx="2247">
                  <c:v>94.911597</c:v>
                </c:pt>
                <c:pt idx="2248">
                  <c:v>94.218975</c:v>
                </c:pt>
                <c:pt idx="2249">
                  <c:v>93.308662999999996</c:v>
                </c:pt>
                <c:pt idx="2250">
                  <c:v>92.265572000000006</c:v>
                </c:pt>
                <c:pt idx="2251">
                  <c:v>91.168105999999995</c:v>
                </c:pt>
                <c:pt idx="2252">
                  <c:v>90.071878999999996</c:v>
                </c:pt>
                <c:pt idx="2253">
                  <c:v>89.058085000000005</c:v>
                </c:pt>
                <c:pt idx="2254">
                  <c:v>88.137814000000006</c:v>
                </c:pt>
                <c:pt idx="2255">
                  <c:v>87.225955999999996</c:v>
                </c:pt>
                <c:pt idx="2256">
                  <c:v>86.280567000000005</c:v>
                </c:pt>
                <c:pt idx="2257">
                  <c:v>85.368758999999997</c:v>
                </c:pt>
                <c:pt idx="2258">
                  <c:v>84.537791999999996</c:v>
                </c:pt>
                <c:pt idx="2259">
                  <c:v>83.715726000000004</c:v>
                </c:pt>
                <c:pt idx="2260">
                  <c:v>82.856791999999999</c:v>
                </c:pt>
                <c:pt idx="2261">
                  <c:v>82.091018000000005</c:v>
                </c:pt>
                <c:pt idx="2262">
                  <c:v>81.540295</c:v>
                </c:pt>
                <c:pt idx="2263">
                  <c:v>81.131648999999996</c:v>
                </c:pt>
                <c:pt idx="2264">
                  <c:v>80.726158999999996</c:v>
                </c:pt>
                <c:pt idx="2265">
                  <c:v>80.253079</c:v>
                </c:pt>
                <c:pt idx="2266">
                  <c:v>79.846992</c:v>
                </c:pt>
                <c:pt idx="2267">
                  <c:v>79.687978000000001</c:v>
                </c:pt>
                <c:pt idx="2268">
                  <c:v>79.706622999999993</c:v>
                </c:pt>
                <c:pt idx="2269">
                  <c:v>79.811618999999993</c:v>
                </c:pt>
                <c:pt idx="2270">
                  <c:v>80.015724000000006</c:v>
                </c:pt>
                <c:pt idx="2271">
                  <c:v>80.324836000000005</c:v>
                </c:pt>
                <c:pt idx="2272">
                  <c:v>80.725380999999999</c:v>
                </c:pt>
                <c:pt idx="2273">
                  <c:v>81.199786000000003</c:v>
                </c:pt>
                <c:pt idx="2274">
                  <c:v>81.749658999999994</c:v>
                </c:pt>
                <c:pt idx="2275">
                  <c:v>82.396912999999998</c:v>
                </c:pt>
                <c:pt idx="2276">
                  <c:v>83.168218999999993</c:v>
                </c:pt>
                <c:pt idx="2277">
                  <c:v>84.02449</c:v>
                </c:pt>
                <c:pt idx="2278">
                  <c:v>84.845018999999994</c:v>
                </c:pt>
                <c:pt idx="2279">
                  <c:v>85.539888000000005</c:v>
                </c:pt>
                <c:pt idx="2280">
                  <c:v>86.149576999999994</c:v>
                </c:pt>
                <c:pt idx="2281">
                  <c:v>86.833271999999994</c:v>
                </c:pt>
                <c:pt idx="2282">
                  <c:v>87.790800000000004</c:v>
                </c:pt>
                <c:pt idx="2283">
                  <c:v>88.945767000000004</c:v>
                </c:pt>
                <c:pt idx="2284">
                  <c:v>89.944028000000003</c:v>
                </c:pt>
                <c:pt idx="2285">
                  <c:v>90.666189000000003</c:v>
                </c:pt>
                <c:pt idx="2286">
                  <c:v>91.203620000000001</c:v>
                </c:pt>
                <c:pt idx="2287">
                  <c:v>91.622883999999999</c:v>
                </c:pt>
                <c:pt idx="2288">
                  <c:v>91.987584999999996</c:v>
                </c:pt>
                <c:pt idx="2289">
                  <c:v>92.345873999999995</c:v>
                </c:pt>
                <c:pt idx="2290">
                  <c:v>92.703946000000002</c:v>
                </c:pt>
                <c:pt idx="2291">
                  <c:v>93.031700000000001</c:v>
                </c:pt>
                <c:pt idx="2292">
                  <c:v>93.317543999999998</c:v>
                </c:pt>
                <c:pt idx="2293">
                  <c:v>93.593244999999996</c:v>
                </c:pt>
                <c:pt idx="2294">
                  <c:v>93.883655000000005</c:v>
                </c:pt>
                <c:pt idx="2295">
                  <c:v>94.154358000000002</c:v>
                </c:pt>
                <c:pt idx="2296">
                  <c:v>94.361082999999994</c:v>
                </c:pt>
                <c:pt idx="2297">
                  <c:v>94.514554000000004</c:v>
                </c:pt>
                <c:pt idx="2298">
                  <c:v>94.639363000000003</c:v>
                </c:pt>
                <c:pt idx="2299">
                  <c:v>94.746709999999993</c:v>
                </c:pt>
                <c:pt idx="2300">
                  <c:v>94.878138000000007</c:v>
                </c:pt>
                <c:pt idx="2301">
                  <c:v>95.039924999999997</c:v>
                </c:pt>
                <c:pt idx="2302">
                  <c:v>95.165785999999997</c:v>
                </c:pt>
                <c:pt idx="2303">
                  <c:v>95.208135999999996</c:v>
                </c:pt>
                <c:pt idx="2304">
                  <c:v>95.186847</c:v>
                </c:pt>
                <c:pt idx="2305">
                  <c:v>95.157599000000005</c:v>
                </c:pt>
                <c:pt idx="2306">
                  <c:v>95.127923999999993</c:v>
                </c:pt>
                <c:pt idx="2307">
                  <c:v>95.088183999999998</c:v>
                </c:pt>
                <c:pt idx="2308">
                  <c:v>95.057149999999993</c:v>
                </c:pt>
                <c:pt idx="2309">
                  <c:v>95.045879999999997</c:v>
                </c:pt>
                <c:pt idx="2310">
                  <c:v>95.042192</c:v>
                </c:pt>
                <c:pt idx="2311">
                  <c:v>95.026781999999997</c:v>
                </c:pt>
                <c:pt idx="2312">
                  <c:v>95.005026999999998</c:v>
                </c:pt>
                <c:pt idx="2313">
                  <c:v>94.995504999999994</c:v>
                </c:pt>
                <c:pt idx="2314">
                  <c:v>94.991651000000005</c:v>
                </c:pt>
                <c:pt idx="2315">
                  <c:v>94.957704000000007</c:v>
                </c:pt>
                <c:pt idx="2316">
                  <c:v>94.924777000000006</c:v>
                </c:pt>
                <c:pt idx="2317">
                  <c:v>94.936770999999993</c:v>
                </c:pt>
                <c:pt idx="2318">
                  <c:v>94.936558000000005</c:v>
                </c:pt>
                <c:pt idx="2319">
                  <c:v>94.89752</c:v>
                </c:pt>
                <c:pt idx="2320">
                  <c:v>94.856530000000006</c:v>
                </c:pt>
                <c:pt idx="2321">
                  <c:v>94.841317000000004</c:v>
                </c:pt>
                <c:pt idx="2322">
                  <c:v>94.844736999999995</c:v>
                </c:pt>
                <c:pt idx="2323">
                  <c:v>94.831963999999999</c:v>
                </c:pt>
                <c:pt idx="2324">
                  <c:v>94.785650000000004</c:v>
                </c:pt>
                <c:pt idx="2325">
                  <c:v>94.729135999999997</c:v>
                </c:pt>
                <c:pt idx="2326">
                  <c:v>94.686552000000006</c:v>
                </c:pt>
                <c:pt idx="2327">
                  <c:v>94.642449999999997</c:v>
                </c:pt>
                <c:pt idx="2328">
                  <c:v>94.585673999999997</c:v>
                </c:pt>
                <c:pt idx="2329">
                  <c:v>94.523759999999996</c:v>
                </c:pt>
                <c:pt idx="2330">
                  <c:v>94.457809999999995</c:v>
                </c:pt>
                <c:pt idx="2331">
                  <c:v>94.384197</c:v>
                </c:pt>
                <c:pt idx="2332">
                  <c:v>94.314577</c:v>
                </c:pt>
                <c:pt idx="2333">
                  <c:v>94.26737</c:v>
                </c:pt>
                <c:pt idx="2334">
                  <c:v>94.240335999999999</c:v>
                </c:pt>
                <c:pt idx="2335">
                  <c:v>94.214662000000004</c:v>
                </c:pt>
                <c:pt idx="2336">
                  <c:v>94.174955999999995</c:v>
                </c:pt>
                <c:pt idx="2337">
                  <c:v>94.127718999999999</c:v>
                </c:pt>
                <c:pt idx="2338">
                  <c:v>94.091915</c:v>
                </c:pt>
                <c:pt idx="2339">
                  <c:v>94.066109999999995</c:v>
                </c:pt>
                <c:pt idx="2340">
                  <c:v>94.042726000000002</c:v>
                </c:pt>
                <c:pt idx="2341">
                  <c:v>94.029027999999997</c:v>
                </c:pt>
                <c:pt idx="2342">
                  <c:v>94.025921999999994</c:v>
                </c:pt>
                <c:pt idx="2343">
                  <c:v>94.025537999999997</c:v>
                </c:pt>
                <c:pt idx="2344">
                  <c:v>94.022829999999999</c:v>
                </c:pt>
                <c:pt idx="2345">
                  <c:v>94.022845000000004</c:v>
                </c:pt>
                <c:pt idx="2346">
                  <c:v>94.002208999999993</c:v>
                </c:pt>
                <c:pt idx="2347">
                  <c:v>93.957235999999995</c:v>
                </c:pt>
                <c:pt idx="2348">
                  <c:v>93.930008999999998</c:v>
                </c:pt>
                <c:pt idx="2349">
                  <c:v>93.917402999999993</c:v>
                </c:pt>
                <c:pt idx="2350">
                  <c:v>93.917869999999994</c:v>
                </c:pt>
                <c:pt idx="2351">
                  <c:v>93.933301999999998</c:v>
                </c:pt>
                <c:pt idx="2352">
                  <c:v>93.937444999999997</c:v>
                </c:pt>
                <c:pt idx="2353">
                  <c:v>93.937349999999995</c:v>
                </c:pt>
                <c:pt idx="2354">
                  <c:v>93.962098999999995</c:v>
                </c:pt>
                <c:pt idx="2355">
                  <c:v>93.992074000000002</c:v>
                </c:pt>
                <c:pt idx="2356">
                  <c:v>94.004042999999996</c:v>
                </c:pt>
                <c:pt idx="2357">
                  <c:v>94.011405999999994</c:v>
                </c:pt>
                <c:pt idx="2358">
                  <c:v>94.027731000000003</c:v>
                </c:pt>
                <c:pt idx="2359">
                  <c:v>94.056088000000003</c:v>
                </c:pt>
                <c:pt idx="2360">
                  <c:v>94.093760000000003</c:v>
                </c:pt>
                <c:pt idx="2361">
                  <c:v>94.141050000000007</c:v>
                </c:pt>
                <c:pt idx="2362">
                  <c:v>94.197012000000001</c:v>
                </c:pt>
                <c:pt idx="2363">
                  <c:v>94.251458999999997</c:v>
                </c:pt>
                <c:pt idx="2364">
                  <c:v>94.308920999999998</c:v>
                </c:pt>
                <c:pt idx="2365">
                  <c:v>94.38364</c:v>
                </c:pt>
                <c:pt idx="2366">
                  <c:v>94.447460000000007</c:v>
                </c:pt>
                <c:pt idx="2367">
                  <c:v>94.480862999999999</c:v>
                </c:pt>
                <c:pt idx="2368">
                  <c:v>94.506201000000004</c:v>
                </c:pt>
                <c:pt idx="2369">
                  <c:v>94.542878999999999</c:v>
                </c:pt>
                <c:pt idx="2370">
                  <c:v>94.594513000000006</c:v>
                </c:pt>
                <c:pt idx="2371">
                  <c:v>94.654233000000005</c:v>
                </c:pt>
                <c:pt idx="2372">
                  <c:v>94.719516999999996</c:v>
                </c:pt>
                <c:pt idx="2373">
                  <c:v>94.793412000000004</c:v>
                </c:pt>
                <c:pt idx="2374">
                  <c:v>94.873067000000006</c:v>
                </c:pt>
                <c:pt idx="2375">
                  <c:v>94.948875000000001</c:v>
                </c:pt>
                <c:pt idx="2376">
                  <c:v>95.017690999999999</c:v>
                </c:pt>
                <c:pt idx="2377">
                  <c:v>95.090709000000004</c:v>
                </c:pt>
                <c:pt idx="2378">
                  <c:v>95.171756000000002</c:v>
                </c:pt>
                <c:pt idx="2379">
                  <c:v>95.248849000000007</c:v>
                </c:pt>
                <c:pt idx="2380">
                  <c:v>95.320745000000002</c:v>
                </c:pt>
                <c:pt idx="2381">
                  <c:v>95.400032999999993</c:v>
                </c:pt>
                <c:pt idx="2382">
                  <c:v>95.496354999999994</c:v>
                </c:pt>
                <c:pt idx="2383">
                  <c:v>95.613106000000002</c:v>
                </c:pt>
                <c:pt idx="2384">
                  <c:v>95.733883000000006</c:v>
                </c:pt>
                <c:pt idx="2385">
                  <c:v>95.828104999999994</c:v>
                </c:pt>
                <c:pt idx="2386">
                  <c:v>95.891726000000006</c:v>
                </c:pt>
                <c:pt idx="2387">
                  <c:v>95.944905000000006</c:v>
                </c:pt>
                <c:pt idx="2388">
                  <c:v>96.005487000000002</c:v>
                </c:pt>
                <c:pt idx="2389">
                  <c:v>96.081345999999996</c:v>
                </c:pt>
                <c:pt idx="2390">
                  <c:v>96.167400999999998</c:v>
                </c:pt>
                <c:pt idx="2391">
                  <c:v>96.250532000000007</c:v>
                </c:pt>
                <c:pt idx="2392">
                  <c:v>96.324889999999996</c:v>
                </c:pt>
                <c:pt idx="2393">
                  <c:v>96.394941000000003</c:v>
                </c:pt>
                <c:pt idx="2394">
                  <c:v>96.462070999999995</c:v>
                </c:pt>
                <c:pt idx="2395">
                  <c:v>96.521158</c:v>
                </c:pt>
                <c:pt idx="2396">
                  <c:v>96.571877999999998</c:v>
                </c:pt>
                <c:pt idx="2397">
                  <c:v>96.623076999999995</c:v>
                </c:pt>
                <c:pt idx="2398">
                  <c:v>96.678878999999995</c:v>
                </c:pt>
                <c:pt idx="2399">
                  <c:v>96.732194000000007</c:v>
                </c:pt>
                <c:pt idx="2400">
                  <c:v>96.777477000000005</c:v>
                </c:pt>
                <c:pt idx="2401">
                  <c:v>96.817773000000003</c:v>
                </c:pt>
                <c:pt idx="2402">
                  <c:v>96.856413000000003</c:v>
                </c:pt>
                <c:pt idx="2403">
                  <c:v>96.891486999999998</c:v>
                </c:pt>
                <c:pt idx="2404">
                  <c:v>96.921739000000002</c:v>
                </c:pt>
                <c:pt idx="2405">
                  <c:v>96.950520999999995</c:v>
                </c:pt>
                <c:pt idx="2406">
                  <c:v>96.980598000000001</c:v>
                </c:pt>
                <c:pt idx="2407">
                  <c:v>97.011256000000003</c:v>
                </c:pt>
                <c:pt idx="2408">
                  <c:v>97.043032999999994</c:v>
                </c:pt>
                <c:pt idx="2409">
                  <c:v>97.078384999999997</c:v>
                </c:pt>
                <c:pt idx="2410">
                  <c:v>97.115666000000004</c:v>
                </c:pt>
                <c:pt idx="2411">
                  <c:v>97.148627000000005</c:v>
                </c:pt>
                <c:pt idx="2412">
                  <c:v>97.173263000000006</c:v>
                </c:pt>
                <c:pt idx="2413">
                  <c:v>97.190062999999995</c:v>
                </c:pt>
                <c:pt idx="2414">
                  <c:v>97.199207999999999</c:v>
                </c:pt>
                <c:pt idx="2415">
                  <c:v>97.200543999999994</c:v>
                </c:pt>
                <c:pt idx="2416">
                  <c:v>97.195080000000004</c:v>
                </c:pt>
                <c:pt idx="2417">
                  <c:v>97.185395999999997</c:v>
                </c:pt>
                <c:pt idx="2418">
                  <c:v>97.172044</c:v>
                </c:pt>
                <c:pt idx="2419">
                  <c:v>97.154066</c:v>
                </c:pt>
                <c:pt idx="2420">
                  <c:v>97.135625000000005</c:v>
                </c:pt>
                <c:pt idx="2421">
                  <c:v>97.128095000000002</c:v>
                </c:pt>
                <c:pt idx="2422">
                  <c:v>97.140834999999996</c:v>
                </c:pt>
                <c:pt idx="2423">
                  <c:v>97.178458000000006</c:v>
                </c:pt>
                <c:pt idx="2424">
                  <c:v>97.243810999999994</c:v>
                </c:pt>
                <c:pt idx="2425">
                  <c:v>97.311228999999997</c:v>
                </c:pt>
                <c:pt idx="2426">
                  <c:v>97.348410999999999</c:v>
                </c:pt>
                <c:pt idx="2427">
                  <c:v>97.361161999999993</c:v>
                </c:pt>
                <c:pt idx="2428">
                  <c:v>97.366619</c:v>
                </c:pt>
                <c:pt idx="2429">
                  <c:v>97.368104000000002</c:v>
                </c:pt>
                <c:pt idx="2430">
                  <c:v>97.366104000000007</c:v>
                </c:pt>
                <c:pt idx="2431">
                  <c:v>97.370193</c:v>
                </c:pt>
                <c:pt idx="2432">
                  <c:v>97.384557999999998</c:v>
                </c:pt>
                <c:pt idx="2433">
                  <c:v>97.405057999999997</c:v>
                </c:pt>
                <c:pt idx="2434">
                  <c:v>97.426181999999997</c:v>
                </c:pt>
                <c:pt idx="2435">
                  <c:v>97.438143999999994</c:v>
                </c:pt>
                <c:pt idx="2436">
                  <c:v>97.434566000000004</c:v>
                </c:pt>
                <c:pt idx="2437">
                  <c:v>97.427644999999998</c:v>
                </c:pt>
                <c:pt idx="2438">
                  <c:v>97.421711999999999</c:v>
                </c:pt>
                <c:pt idx="2439">
                  <c:v>97.411761999999996</c:v>
                </c:pt>
                <c:pt idx="2440">
                  <c:v>97.361023000000003</c:v>
                </c:pt>
                <c:pt idx="2441">
                  <c:v>97.346407999999997</c:v>
                </c:pt>
                <c:pt idx="2442">
                  <c:v>97.439685999999995</c:v>
                </c:pt>
                <c:pt idx="2443">
                  <c:v>97.484757999999999</c:v>
                </c:pt>
                <c:pt idx="2444">
                  <c:v>97.459637999999998</c:v>
                </c:pt>
                <c:pt idx="2445">
                  <c:v>97.434386000000003</c:v>
                </c:pt>
                <c:pt idx="2446">
                  <c:v>97.416861999999995</c:v>
                </c:pt>
                <c:pt idx="2447">
                  <c:v>97.400595999999993</c:v>
                </c:pt>
                <c:pt idx="2448">
                  <c:v>97.369587999999993</c:v>
                </c:pt>
                <c:pt idx="2449">
                  <c:v>97.332172999999997</c:v>
                </c:pt>
                <c:pt idx="2450">
                  <c:v>97.291426999999999</c:v>
                </c:pt>
                <c:pt idx="2451">
                  <c:v>97.252223000000001</c:v>
                </c:pt>
                <c:pt idx="2452">
                  <c:v>97.217008000000007</c:v>
                </c:pt>
                <c:pt idx="2453">
                  <c:v>97.184100999999998</c:v>
                </c:pt>
                <c:pt idx="2454">
                  <c:v>97.145779000000005</c:v>
                </c:pt>
                <c:pt idx="2455">
                  <c:v>97.095658999999998</c:v>
                </c:pt>
                <c:pt idx="2456">
                  <c:v>97.052034000000006</c:v>
                </c:pt>
                <c:pt idx="2457">
                  <c:v>97.041623999999999</c:v>
                </c:pt>
                <c:pt idx="2458">
                  <c:v>97.051473000000001</c:v>
                </c:pt>
                <c:pt idx="2459">
                  <c:v>97.027797000000007</c:v>
                </c:pt>
                <c:pt idx="2460">
                  <c:v>96.997985</c:v>
                </c:pt>
                <c:pt idx="2461">
                  <c:v>97.025851000000003</c:v>
                </c:pt>
                <c:pt idx="2462">
                  <c:v>97.057213000000004</c:v>
                </c:pt>
                <c:pt idx="2463">
                  <c:v>97.053216000000006</c:v>
                </c:pt>
                <c:pt idx="2464">
                  <c:v>97.038583000000003</c:v>
                </c:pt>
                <c:pt idx="2465">
                  <c:v>97.033966000000007</c:v>
                </c:pt>
                <c:pt idx="2466">
                  <c:v>97.0625</c:v>
                </c:pt>
                <c:pt idx="2467">
                  <c:v>97.127072999999996</c:v>
                </c:pt>
                <c:pt idx="2468">
                  <c:v>97.191912000000002</c:v>
                </c:pt>
                <c:pt idx="2469">
                  <c:v>97.228793999999994</c:v>
                </c:pt>
                <c:pt idx="2470">
                  <c:v>97.240748999999994</c:v>
                </c:pt>
                <c:pt idx="2471">
                  <c:v>97.237849999999995</c:v>
                </c:pt>
                <c:pt idx="2472">
                  <c:v>97.241336000000004</c:v>
                </c:pt>
                <c:pt idx="2473">
                  <c:v>97.278479000000004</c:v>
                </c:pt>
                <c:pt idx="2474">
                  <c:v>97.344149000000002</c:v>
                </c:pt>
                <c:pt idx="2475">
                  <c:v>97.397152000000006</c:v>
                </c:pt>
                <c:pt idx="2476">
                  <c:v>97.421339000000003</c:v>
                </c:pt>
                <c:pt idx="2477">
                  <c:v>97.443939999999998</c:v>
                </c:pt>
                <c:pt idx="2478">
                  <c:v>97.484825999999998</c:v>
                </c:pt>
                <c:pt idx="2479">
                  <c:v>97.515005000000002</c:v>
                </c:pt>
                <c:pt idx="2480">
                  <c:v>97.503929999999997</c:v>
                </c:pt>
                <c:pt idx="2481">
                  <c:v>97.474618000000007</c:v>
                </c:pt>
                <c:pt idx="2482">
                  <c:v>97.457759999999993</c:v>
                </c:pt>
                <c:pt idx="2483">
                  <c:v>97.459716</c:v>
                </c:pt>
                <c:pt idx="2484">
                  <c:v>97.475543000000002</c:v>
                </c:pt>
                <c:pt idx="2485">
                  <c:v>97.491936999999993</c:v>
                </c:pt>
                <c:pt idx="2486">
                  <c:v>97.497759000000002</c:v>
                </c:pt>
                <c:pt idx="2487">
                  <c:v>97.487893999999997</c:v>
                </c:pt>
                <c:pt idx="2488">
                  <c:v>97.468939000000006</c:v>
                </c:pt>
                <c:pt idx="2489">
                  <c:v>97.455105000000003</c:v>
                </c:pt>
                <c:pt idx="2490">
                  <c:v>97.452580999999995</c:v>
                </c:pt>
                <c:pt idx="2491">
                  <c:v>97.449967999999998</c:v>
                </c:pt>
                <c:pt idx="2492">
                  <c:v>97.443628000000004</c:v>
                </c:pt>
                <c:pt idx="2493">
                  <c:v>97.499014000000003</c:v>
                </c:pt>
                <c:pt idx="2494">
                  <c:v>97.601864000000006</c:v>
                </c:pt>
                <c:pt idx="2495">
                  <c:v>97.639077</c:v>
                </c:pt>
                <c:pt idx="2496">
                  <c:v>97.623835</c:v>
                </c:pt>
                <c:pt idx="2497">
                  <c:v>97.615035000000006</c:v>
                </c:pt>
                <c:pt idx="2498">
                  <c:v>97.622383999999997</c:v>
                </c:pt>
                <c:pt idx="2499">
                  <c:v>97.628527000000005</c:v>
                </c:pt>
                <c:pt idx="2500">
                  <c:v>97.612903000000003</c:v>
                </c:pt>
                <c:pt idx="2501">
                  <c:v>97.581137999999996</c:v>
                </c:pt>
                <c:pt idx="2502">
                  <c:v>97.539024999999995</c:v>
                </c:pt>
                <c:pt idx="2503">
                  <c:v>97.483113000000003</c:v>
                </c:pt>
                <c:pt idx="2504">
                  <c:v>97.432147999999998</c:v>
                </c:pt>
                <c:pt idx="2505">
                  <c:v>97.409676000000005</c:v>
                </c:pt>
                <c:pt idx="2506">
                  <c:v>97.401095999999995</c:v>
                </c:pt>
                <c:pt idx="2507">
                  <c:v>97.381783999999996</c:v>
                </c:pt>
                <c:pt idx="2508">
                  <c:v>97.341598000000005</c:v>
                </c:pt>
                <c:pt idx="2509">
                  <c:v>97.278271000000004</c:v>
                </c:pt>
                <c:pt idx="2510">
                  <c:v>97.178314</c:v>
                </c:pt>
                <c:pt idx="2511">
                  <c:v>97.023784000000006</c:v>
                </c:pt>
                <c:pt idx="2512">
                  <c:v>96.837901000000002</c:v>
                </c:pt>
                <c:pt idx="2513">
                  <c:v>96.660760999999994</c:v>
                </c:pt>
                <c:pt idx="2514">
                  <c:v>96.498227</c:v>
                </c:pt>
                <c:pt idx="2515">
                  <c:v>96.339868999999993</c:v>
                </c:pt>
                <c:pt idx="2516">
                  <c:v>96.180449999999993</c:v>
                </c:pt>
                <c:pt idx="2517">
                  <c:v>96.017543000000003</c:v>
                </c:pt>
                <c:pt idx="2518">
                  <c:v>95.844778000000005</c:v>
                </c:pt>
                <c:pt idx="2519">
                  <c:v>95.666318000000004</c:v>
                </c:pt>
                <c:pt idx="2520">
                  <c:v>95.506591</c:v>
                </c:pt>
                <c:pt idx="2521">
                  <c:v>95.379676000000003</c:v>
                </c:pt>
                <c:pt idx="2522">
                  <c:v>95.265423999999996</c:v>
                </c:pt>
                <c:pt idx="2523">
                  <c:v>95.130493999999999</c:v>
                </c:pt>
                <c:pt idx="2524">
                  <c:v>94.966812000000004</c:v>
                </c:pt>
                <c:pt idx="2525">
                  <c:v>94.787682000000004</c:v>
                </c:pt>
                <c:pt idx="2526">
                  <c:v>94.568498000000005</c:v>
                </c:pt>
                <c:pt idx="2527">
                  <c:v>94.257289</c:v>
                </c:pt>
                <c:pt idx="2528">
                  <c:v>93.916363000000004</c:v>
                </c:pt>
                <c:pt idx="2529">
                  <c:v>93.650547000000003</c:v>
                </c:pt>
                <c:pt idx="2530">
                  <c:v>93.440233000000006</c:v>
                </c:pt>
                <c:pt idx="2531">
                  <c:v>93.235155000000006</c:v>
                </c:pt>
                <c:pt idx="2532">
                  <c:v>93.022025999999997</c:v>
                </c:pt>
                <c:pt idx="2533">
                  <c:v>92.791813000000005</c:v>
                </c:pt>
                <c:pt idx="2534">
                  <c:v>92.519912000000005</c:v>
                </c:pt>
                <c:pt idx="2535">
                  <c:v>92.203353000000007</c:v>
                </c:pt>
                <c:pt idx="2536">
                  <c:v>91.914891999999995</c:v>
                </c:pt>
                <c:pt idx="2537">
                  <c:v>91.714436000000006</c:v>
                </c:pt>
                <c:pt idx="2538">
                  <c:v>91.573189999999997</c:v>
                </c:pt>
                <c:pt idx="2539">
                  <c:v>91.451481000000001</c:v>
                </c:pt>
                <c:pt idx="2540">
                  <c:v>91.330803000000003</c:v>
                </c:pt>
                <c:pt idx="2541">
                  <c:v>91.198203000000007</c:v>
                </c:pt>
                <c:pt idx="2542">
                  <c:v>90.991709</c:v>
                </c:pt>
                <c:pt idx="2543">
                  <c:v>90.717111000000003</c:v>
                </c:pt>
                <c:pt idx="2544">
                  <c:v>90.541179999999997</c:v>
                </c:pt>
                <c:pt idx="2545">
                  <c:v>90.486743000000004</c:v>
                </c:pt>
                <c:pt idx="2546">
                  <c:v>90.452833999999996</c:v>
                </c:pt>
                <c:pt idx="2547">
                  <c:v>90.404734000000005</c:v>
                </c:pt>
                <c:pt idx="2548">
                  <c:v>90.344149999999999</c:v>
                </c:pt>
                <c:pt idx="2549">
                  <c:v>90.275672999999998</c:v>
                </c:pt>
                <c:pt idx="2550">
                  <c:v>90.184381999999999</c:v>
                </c:pt>
                <c:pt idx="2551">
                  <c:v>90.059827999999996</c:v>
                </c:pt>
                <c:pt idx="2552">
                  <c:v>89.925764000000001</c:v>
                </c:pt>
                <c:pt idx="2553">
                  <c:v>89.811875999999998</c:v>
                </c:pt>
                <c:pt idx="2554">
                  <c:v>89.709050000000005</c:v>
                </c:pt>
                <c:pt idx="2555">
                  <c:v>89.592349999999996</c:v>
                </c:pt>
                <c:pt idx="2556">
                  <c:v>89.458034999999995</c:v>
                </c:pt>
                <c:pt idx="2557">
                  <c:v>89.310997</c:v>
                </c:pt>
                <c:pt idx="2558">
                  <c:v>89.145752999999999</c:v>
                </c:pt>
                <c:pt idx="2559">
                  <c:v>88.965333999999999</c:v>
                </c:pt>
                <c:pt idx="2560">
                  <c:v>88.790467000000007</c:v>
                </c:pt>
                <c:pt idx="2561">
                  <c:v>88.622285000000005</c:v>
                </c:pt>
                <c:pt idx="2562">
                  <c:v>88.402461000000002</c:v>
                </c:pt>
                <c:pt idx="2563">
                  <c:v>88.063524000000001</c:v>
                </c:pt>
                <c:pt idx="2564">
                  <c:v>87.681954000000005</c:v>
                </c:pt>
                <c:pt idx="2565">
                  <c:v>87.395075000000006</c:v>
                </c:pt>
                <c:pt idx="2566">
                  <c:v>87.195702999999995</c:v>
                </c:pt>
                <c:pt idx="2567">
                  <c:v>87.024010000000004</c:v>
                </c:pt>
                <c:pt idx="2568">
                  <c:v>86.871307000000002</c:v>
                </c:pt>
                <c:pt idx="2569">
                  <c:v>86.751728999999997</c:v>
                </c:pt>
                <c:pt idx="2570">
                  <c:v>86.672420000000002</c:v>
                </c:pt>
                <c:pt idx="2571">
                  <c:v>86.643995000000004</c:v>
                </c:pt>
                <c:pt idx="2572">
                  <c:v>86.687973999999997</c:v>
                </c:pt>
                <c:pt idx="2573">
                  <c:v>86.799645999999996</c:v>
                </c:pt>
                <c:pt idx="2574">
                  <c:v>86.958434999999994</c:v>
                </c:pt>
                <c:pt idx="2575">
                  <c:v>87.169392000000002</c:v>
                </c:pt>
                <c:pt idx="2576">
                  <c:v>87.451068000000006</c:v>
                </c:pt>
                <c:pt idx="2577">
                  <c:v>87.770044999999996</c:v>
                </c:pt>
                <c:pt idx="2578">
                  <c:v>88.066953999999996</c:v>
                </c:pt>
                <c:pt idx="2579">
                  <c:v>88.345303999999999</c:v>
                </c:pt>
                <c:pt idx="2580">
                  <c:v>88.675865000000002</c:v>
                </c:pt>
                <c:pt idx="2581">
                  <c:v>89.099187999999998</c:v>
                </c:pt>
                <c:pt idx="2582">
                  <c:v>89.520054000000002</c:v>
                </c:pt>
                <c:pt idx="2583">
                  <c:v>89.842872999999997</c:v>
                </c:pt>
                <c:pt idx="2584">
                  <c:v>90.095821000000001</c:v>
                </c:pt>
                <c:pt idx="2585">
                  <c:v>90.320290999999997</c:v>
                </c:pt>
                <c:pt idx="2586">
                  <c:v>90.521647999999999</c:v>
                </c:pt>
                <c:pt idx="2587">
                  <c:v>90.699850999999995</c:v>
                </c:pt>
                <c:pt idx="2588">
                  <c:v>90.858639999999994</c:v>
                </c:pt>
                <c:pt idx="2589">
                  <c:v>90.996480000000005</c:v>
                </c:pt>
                <c:pt idx="2590">
                  <c:v>91.106769999999997</c:v>
                </c:pt>
                <c:pt idx="2591">
                  <c:v>91.192345000000003</c:v>
                </c:pt>
                <c:pt idx="2592">
                  <c:v>91.260782000000006</c:v>
                </c:pt>
                <c:pt idx="2593">
                  <c:v>91.312625999999995</c:v>
                </c:pt>
                <c:pt idx="2594">
                  <c:v>91.348009000000005</c:v>
                </c:pt>
                <c:pt idx="2595">
                  <c:v>91.375688999999994</c:v>
                </c:pt>
                <c:pt idx="2596">
                  <c:v>91.401467999999994</c:v>
                </c:pt>
                <c:pt idx="2597">
                  <c:v>91.418139999999994</c:v>
                </c:pt>
                <c:pt idx="2598">
                  <c:v>91.418516999999994</c:v>
                </c:pt>
                <c:pt idx="2599">
                  <c:v>91.404105999999999</c:v>
                </c:pt>
                <c:pt idx="2600">
                  <c:v>91.377373000000006</c:v>
                </c:pt>
                <c:pt idx="2601">
                  <c:v>91.342782</c:v>
                </c:pt>
                <c:pt idx="2602">
                  <c:v>91.308063000000004</c:v>
                </c:pt>
                <c:pt idx="2603">
                  <c:v>91.270680999999996</c:v>
                </c:pt>
                <c:pt idx="2604">
                  <c:v>91.208748999999997</c:v>
                </c:pt>
                <c:pt idx="2605">
                  <c:v>91.100862000000006</c:v>
                </c:pt>
                <c:pt idx="2606">
                  <c:v>90.957931000000002</c:v>
                </c:pt>
                <c:pt idx="2607">
                  <c:v>90.802589999999995</c:v>
                </c:pt>
                <c:pt idx="2608">
                  <c:v>90.633722000000006</c:v>
                </c:pt>
                <c:pt idx="2609">
                  <c:v>90.438052999999996</c:v>
                </c:pt>
                <c:pt idx="2610">
                  <c:v>90.199494999999999</c:v>
                </c:pt>
                <c:pt idx="2611">
                  <c:v>89.885233999999997</c:v>
                </c:pt>
                <c:pt idx="2612">
                  <c:v>89.447929000000002</c:v>
                </c:pt>
                <c:pt idx="2613">
                  <c:v>88.894047999999998</c:v>
                </c:pt>
                <c:pt idx="2614">
                  <c:v>88.311004999999994</c:v>
                </c:pt>
                <c:pt idx="2615">
                  <c:v>87.747911999999999</c:v>
                </c:pt>
                <c:pt idx="2616">
                  <c:v>87.163747999999998</c:v>
                </c:pt>
                <c:pt idx="2617">
                  <c:v>86.512270000000001</c:v>
                </c:pt>
                <c:pt idx="2618">
                  <c:v>85.794060000000002</c:v>
                </c:pt>
                <c:pt idx="2619">
                  <c:v>85.032230999999996</c:v>
                </c:pt>
                <c:pt idx="2620">
                  <c:v>84.24033</c:v>
                </c:pt>
                <c:pt idx="2621">
                  <c:v>83.443933000000001</c:v>
                </c:pt>
                <c:pt idx="2622">
                  <c:v>82.691947999999996</c:v>
                </c:pt>
                <c:pt idx="2623">
                  <c:v>82.000026000000005</c:v>
                </c:pt>
                <c:pt idx="2624">
                  <c:v>81.321119999999993</c:v>
                </c:pt>
                <c:pt idx="2625">
                  <c:v>80.613623000000004</c:v>
                </c:pt>
                <c:pt idx="2626">
                  <c:v>79.942442999999997</c:v>
                </c:pt>
                <c:pt idx="2627">
                  <c:v>79.433511999999993</c:v>
                </c:pt>
                <c:pt idx="2628">
                  <c:v>79.126687000000004</c:v>
                </c:pt>
                <c:pt idx="2629">
                  <c:v>78.986373999999998</c:v>
                </c:pt>
                <c:pt idx="2630">
                  <c:v>78.987127999999998</c:v>
                </c:pt>
                <c:pt idx="2631">
                  <c:v>79.117045000000005</c:v>
                </c:pt>
                <c:pt idx="2632">
                  <c:v>79.348217000000005</c:v>
                </c:pt>
                <c:pt idx="2633">
                  <c:v>79.631117000000003</c:v>
                </c:pt>
                <c:pt idx="2634">
                  <c:v>79.917935</c:v>
                </c:pt>
                <c:pt idx="2635">
                  <c:v>80.185175999999998</c:v>
                </c:pt>
                <c:pt idx="2636">
                  <c:v>80.445314999999994</c:v>
                </c:pt>
                <c:pt idx="2637">
                  <c:v>80.742455000000007</c:v>
                </c:pt>
                <c:pt idx="2638">
                  <c:v>81.099945000000005</c:v>
                </c:pt>
                <c:pt idx="2639">
                  <c:v>81.484318000000002</c:v>
                </c:pt>
                <c:pt idx="2640">
                  <c:v>81.861103999999997</c:v>
                </c:pt>
                <c:pt idx="2641">
                  <c:v>82.230592000000001</c:v>
                </c:pt>
                <c:pt idx="2642">
                  <c:v>82.599261999999996</c:v>
                </c:pt>
                <c:pt idx="2643">
                  <c:v>82.967534000000001</c:v>
                </c:pt>
                <c:pt idx="2644">
                  <c:v>83.343740999999994</c:v>
                </c:pt>
                <c:pt idx="2645">
                  <c:v>83.742652000000007</c:v>
                </c:pt>
                <c:pt idx="2646">
                  <c:v>84.160905999999997</c:v>
                </c:pt>
                <c:pt idx="2647">
                  <c:v>84.573741999999996</c:v>
                </c:pt>
                <c:pt idx="2648">
                  <c:v>84.960802000000001</c:v>
                </c:pt>
                <c:pt idx="2649">
                  <c:v>85.312652999999997</c:v>
                </c:pt>
                <c:pt idx="2650">
                  <c:v>85.614903999999996</c:v>
                </c:pt>
                <c:pt idx="2651">
                  <c:v>85.848187999999993</c:v>
                </c:pt>
                <c:pt idx="2652">
                  <c:v>86.005989</c:v>
                </c:pt>
                <c:pt idx="2653">
                  <c:v>86.093950000000007</c:v>
                </c:pt>
                <c:pt idx="2654">
                  <c:v>86.113919999999993</c:v>
                </c:pt>
                <c:pt idx="2655">
                  <c:v>86.069682</c:v>
                </c:pt>
                <c:pt idx="2656">
                  <c:v>85.981933999999995</c:v>
                </c:pt>
                <c:pt idx="2657">
                  <c:v>85.874533</c:v>
                </c:pt>
                <c:pt idx="2658">
                  <c:v>85.749176000000006</c:v>
                </c:pt>
                <c:pt idx="2659">
                  <c:v>85.591268999999997</c:v>
                </c:pt>
                <c:pt idx="2660">
                  <c:v>85.405732999999998</c:v>
                </c:pt>
                <c:pt idx="2661">
                  <c:v>85.229923999999997</c:v>
                </c:pt>
                <c:pt idx="2662">
                  <c:v>85.092097999999993</c:v>
                </c:pt>
                <c:pt idx="2663">
                  <c:v>84.991894000000002</c:v>
                </c:pt>
                <c:pt idx="2664">
                  <c:v>84.933812000000003</c:v>
                </c:pt>
                <c:pt idx="2665">
                  <c:v>84.934793999999997</c:v>
                </c:pt>
                <c:pt idx="2666">
                  <c:v>84.998785999999996</c:v>
                </c:pt>
                <c:pt idx="2667">
                  <c:v>85.109376999999995</c:v>
                </c:pt>
                <c:pt idx="2668">
                  <c:v>85.245729999999995</c:v>
                </c:pt>
                <c:pt idx="2669">
                  <c:v>85.390253000000001</c:v>
                </c:pt>
                <c:pt idx="2670">
                  <c:v>85.521505000000005</c:v>
                </c:pt>
                <c:pt idx="2671">
                  <c:v>85.615423000000007</c:v>
                </c:pt>
                <c:pt idx="2672">
                  <c:v>85.655081999999993</c:v>
                </c:pt>
                <c:pt idx="2673">
                  <c:v>85.630105</c:v>
                </c:pt>
                <c:pt idx="2674">
                  <c:v>85.531125000000003</c:v>
                </c:pt>
                <c:pt idx="2675">
                  <c:v>85.355607000000006</c:v>
                </c:pt>
                <c:pt idx="2676">
                  <c:v>85.115888999999996</c:v>
                </c:pt>
                <c:pt idx="2677">
                  <c:v>84.830686</c:v>
                </c:pt>
                <c:pt idx="2678">
                  <c:v>84.510306</c:v>
                </c:pt>
                <c:pt idx="2679">
                  <c:v>84.161123000000003</c:v>
                </c:pt>
                <c:pt idx="2680">
                  <c:v>83.804703000000003</c:v>
                </c:pt>
                <c:pt idx="2681">
                  <c:v>83.480846</c:v>
                </c:pt>
                <c:pt idx="2682">
                  <c:v>83.224671000000001</c:v>
                </c:pt>
                <c:pt idx="2683">
                  <c:v>83.050858000000005</c:v>
                </c:pt>
                <c:pt idx="2684">
                  <c:v>82.965220000000002</c:v>
                </c:pt>
                <c:pt idx="2685">
                  <c:v>82.974025999999995</c:v>
                </c:pt>
                <c:pt idx="2686">
                  <c:v>83.075524999999999</c:v>
                </c:pt>
                <c:pt idx="2687">
                  <c:v>83.256693999999996</c:v>
                </c:pt>
                <c:pt idx="2688">
                  <c:v>83.503666999999993</c:v>
                </c:pt>
                <c:pt idx="2689">
                  <c:v>83.805745000000002</c:v>
                </c:pt>
                <c:pt idx="2690">
                  <c:v>84.149690000000007</c:v>
                </c:pt>
                <c:pt idx="2691">
                  <c:v>84.521992999999995</c:v>
                </c:pt>
                <c:pt idx="2692">
                  <c:v>84.915447999999998</c:v>
                </c:pt>
                <c:pt idx="2693">
                  <c:v>85.323601999999994</c:v>
                </c:pt>
                <c:pt idx="2694">
                  <c:v>85.732975999999994</c:v>
                </c:pt>
                <c:pt idx="2695">
                  <c:v>86.131096999999997</c:v>
                </c:pt>
                <c:pt idx="2696">
                  <c:v>86.517342999999997</c:v>
                </c:pt>
                <c:pt idx="2697">
                  <c:v>86.895270999999994</c:v>
                </c:pt>
                <c:pt idx="2698">
                  <c:v>87.258745000000005</c:v>
                </c:pt>
                <c:pt idx="2699">
                  <c:v>87.594965999999999</c:v>
                </c:pt>
                <c:pt idx="2700">
                  <c:v>87.895923999999994</c:v>
                </c:pt>
                <c:pt idx="2701">
                  <c:v>88.157584</c:v>
                </c:pt>
                <c:pt idx="2702">
                  <c:v>88.373295999999996</c:v>
                </c:pt>
                <c:pt idx="2703">
                  <c:v>88.538459000000003</c:v>
                </c:pt>
                <c:pt idx="2704">
                  <c:v>88.658514999999994</c:v>
                </c:pt>
                <c:pt idx="2705">
                  <c:v>88.743853999999999</c:v>
                </c:pt>
                <c:pt idx="2706">
                  <c:v>88.799862000000005</c:v>
                </c:pt>
                <c:pt idx="2707">
                  <c:v>88.828969000000001</c:v>
                </c:pt>
                <c:pt idx="2708">
                  <c:v>88.836712000000006</c:v>
                </c:pt>
                <c:pt idx="2709">
                  <c:v>88.825467000000003</c:v>
                </c:pt>
                <c:pt idx="2710">
                  <c:v>88.785689000000005</c:v>
                </c:pt>
                <c:pt idx="2711">
                  <c:v>88.704205999999999</c:v>
                </c:pt>
                <c:pt idx="2712">
                  <c:v>88.580410999999998</c:v>
                </c:pt>
                <c:pt idx="2713">
                  <c:v>88.424689999999998</c:v>
                </c:pt>
                <c:pt idx="2714">
                  <c:v>88.242496000000003</c:v>
                </c:pt>
                <c:pt idx="2715">
                  <c:v>88.032409000000001</c:v>
                </c:pt>
                <c:pt idx="2716">
                  <c:v>87.800792999999999</c:v>
                </c:pt>
                <c:pt idx="2717">
                  <c:v>87.566567000000006</c:v>
                </c:pt>
                <c:pt idx="2718">
                  <c:v>87.348061000000001</c:v>
                </c:pt>
                <c:pt idx="2719">
                  <c:v>87.152524999999997</c:v>
                </c:pt>
                <c:pt idx="2720">
                  <c:v>86.978786999999997</c:v>
                </c:pt>
                <c:pt idx="2721">
                  <c:v>86.820013000000003</c:v>
                </c:pt>
                <c:pt idx="2722">
                  <c:v>86.662115999999997</c:v>
                </c:pt>
                <c:pt idx="2723">
                  <c:v>86.489317999999997</c:v>
                </c:pt>
                <c:pt idx="2724">
                  <c:v>86.293251999999995</c:v>
                </c:pt>
                <c:pt idx="2725">
                  <c:v>86.070430000000002</c:v>
                </c:pt>
                <c:pt idx="2726">
                  <c:v>85.814953000000003</c:v>
                </c:pt>
                <c:pt idx="2727">
                  <c:v>85.524741000000006</c:v>
                </c:pt>
                <c:pt idx="2728">
                  <c:v>85.211775000000003</c:v>
                </c:pt>
                <c:pt idx="2729">
                  <c:v>84.890592999999996</c:v>
                </c:pt>
                <c:pt idx="2730">
                  <c:v>84.555454999999995</c:v>
                </c:pt>
                <c:pt idx="2731">
                  <c:v>84.185539000000006</c:v>
                </c:pt>
                <c:pt idx="2732">
                  <c:v>83.773905999999997</c:v>
                </c:pt>
                <c:pt idx="2733">
                  <c:v>83.334187999999997</c:v>
                </c:pt>
                <c:pt idx="2734">
                  <c:v>82.878675999999999</c:v>
                </c:pt>
                <c:pt idx="2735">
                  <c:v>82.408978000000005</c:v>
                </c:pt>
                <c:pt idx="2736">
                  <c:v>81.931094999999999</c:v>
                </c:pt>
                <c:pt idx="2737">
                  <c:v>81.459042999999994</c:v>
                </c:pt>
                <c:pt idx="2738">
                  <c:v>80.996812000000006</c:v>
                </c:pt>
                <c:pt idx="2739">
                  <c:v>80.535697999999996</c:v>
                </c:pt>
                <c:pt idx="2740">
                  <c:v>80.076722000000004</c:v>
                </c:pt>
                <c:pt idx="2741">
                  <c:v>79.635926999999995</c:v>
                </c:pt>
                <c:pt idx="2742">
                  <c:v>79.219173999999995</c:v>
                </c:pt>
                <c:pt idx="2743">
                  <c:v>78.812894</c:v>
                </c:pt>
                <c:pt idx="2744">
                  <c:v>78.406594999999996</c:v>
                </c:pt>
                <c:pt idx="2745">
                  <c:v>78.002720999999994</c:v>
                </c:pt>
                <c:pt idx="2746">
                  <c:v>77.598082000000005</c:v>
                </c:pt>
                <c:pt idx="2747">
                  <c:v>77.178107999999995</c:v>
                </c:pt>
                <c:pt idx="2748">
                  <c:v>76.739546000000004</c:v>
                </c:pt>
                <c:pt idx="2749">
                  <c:v>76.299368000000001</c:v>
                </c:pt>
                <c:pt idx="2750">
                  <c:v>75.872546999999997</c:v>
                </c:pt>
                <c:pt idx="2751">
                  <c:v>75.460659000000007</c:v>
                </c:pt>
                <c:pt idx="2752">
                  <c:v>75.069401999999997</c:v>
                </c:pt>
                <c:pt idx="2753">
                  <c:v>74.714499000000004</c:v>
                </c:pt>
                <c:pt idx="2754">
                  <c:v>74.401388999999995</c:v>
                </c:pt>
                <c:pt idx="2755">
                  <c:v>74.121302999999997</c:v>
                </c:pt>
                <c:pt idx="2756">
                  <c:v>73.875189000000006</c:v>
                </c:pt>
                <c:pt idx="2757">
                  <c:v>73.677981000000003</c:v>
                </c:pt>
                <c:pt idx="2758">
                  <c:v>73.531718999999995</c:v>
                </c:pt>
                <c:pt idx="2759">
                  <c:v>73.418882999999994</c:v>
                </c:pt>
                <c:pt idx="2760">
                  <c:v>73.328811999999999</c:v>
                </c:pt>
                <c:pt idx="2761">
                  <c:v>73.266807999999997</c:v>
                </c:pt>
                <c:pt idx="2762">
                  <c:v>73.233840000000001</c:v>
                </c:pt>
                <c:pt idx="2763">
                  <c:v>73.224587999999997</c:v>
                </c:pt>
                <c:pt idx="2764">
                  <c:v>73.251799000000005</c:v>
                </c:pt>
                <c:pt idx="2765">
                  <c:v>73.346018000000001</c:v>
                </c:pt>
                <c:pt idx="2766">
                  <c:v>73.523207999999997</c:v>
                </c:pt>
                <c:pt idx="2767">
                  <c:v>73.775326000000007</c:v>
                </c:pt>
                <c:pt idx="2768">
                  <c:v>74.096157000000005</c:v>
                </c:pt>
                <c:pt idx="2769">
                  <c:v>74.490746000000001</c:v>
                </c:pt>
                <c:pt idx="2770">
                  <c:v>74.956380999999993</c:v>
                </c:pt>
                <c:pt idx="2771">
                  <c:v>75.480498999999995</c:v>
                </c:pt>
                <c:pt idx="2772">
                  <c:v>76.060623000000007</c:v>
                </c:pt>
                <c:pt idx="2773">
                  <c:v>76.702042000000006</c:v>
                </c:pt>
                <c:pt idx="2774">
                  <c:v>77.393861999999999</c:v>
                </c:pt>
                <c:pt idx="2775">
                  <c:v>78.110124999999996</c:v>
                </c:pt>
                <c:pt idx="2776">
                  <c:v>78.835324999999997</c:v>
                </c:pt>
                <c:pt idx="2777">
                  <c:v>79.567803999999995</c:v>
                </c:pt>
                <c:pt idx="2778">
                  <c:v>80.299847999999997</c:v>
                </c:pt>
                <c:pt idx="2779">
                  <c:v>81.015794999999997</c:v>
                </c:pt>
                <c:pt idx="2780">
                  <c:v>81.708342999999999</c:v>
                </c:pt>
                <c:pt idx="2781">
                  <c:v>82.377367000000007</c:v>
                </c:pt>
                <c:pt idx="2782">
                  <c:v>83.012826000000004</c:v>
                </c:pt>
                <c:pt idx="2783">
                  <c:v>83.594634999999997</c:v>
                </c:pt>
                <c:pt idx="2784">
                  <c:v>84.108790999999997</c:v>
                </c:pt>
                <c:pt idx="2785">
                  <c:v>84.550431000000003</c:v>
                </c:pt>
                <c:pt idx="2786">
                  <c:v>84.912355000000005</c:v>
                </c:pt>
                <c:pt idx="2787">
                  <c:v>85.182447999999994</c:v>
                </c:pt>
                <c:pt idx="2788">
                  <c:v>85.354104000000007</c:v>
                </c:pt>
                <c:pt idx="2789">
                  <c:v>85.434182000000007</c:v>
                </c:pt>
                <c:pt idx="2790">
                  <c:v>85.443859000000003</c:v>
                </c:pt>
                <c:pt idx="2791">
                  <c:v>85.417862999999997</c:v>
                </c:pt>
                <c:pt idx="2792">
                  <c:v>85.398116000000002</c:v>
                </c:pt>
                <c:pt idx="2793">
                  <c:v>85.416512999999995</c:v>
                </c:pt>
                <c:pt idx="2794">
                  <c:v>85.481897000000004</c:v>
                </c:pt>
                <c:pt idx="2795">
                  <c:v>85.590388000000004</c:v>
                </c:pt>
                <c:pt idx="2796">
                  <c:v>85.744692000000001</c:v>
                </c:pt>
                <c:pt idx="2797">
                  <c:v>85.952774000000005</c:v>
                </c:pt>
                <c:pt idx="2798">
                  <c:v>86.212119000000001</c:v>
                </c:pt>
                <c:pt idx="2799">
                  <c:v>86.509004000000004</c:v>
                </c:pt>
                <c:pt idx="2800">
                  <c:v>86.832059999999998</c:v>
                </c:pt>
                <c:pt idx="2801">
                  <c:v>87.176081999999994</c:v>
                </c:pt>
                <c:pt idx="2802">
                  <c:v>87.535364999999999</c:v>
                </c:pt>
                <c:pt idx="2803">
                  <c:v>87.903268999999995</c:v>
                </c:pt>
                <c:pt idx="2804">
                  <c:v>88.275536000000002</c:v>
                </c:pt>
                <c:pt idx="2805">
                  <c:v>88.645715999999993</c:v>
                </c:pt>
                <c:pt idx="2806">
                  <c:v>89.00018</c:v>
                </c:pt>
                <c:pt idx="2807">
                  <c:v>89.323544999999996</c:v>
                </c:pt>
                <c:pt idx="2808">
                  <c:v>89.605407</c:v>
                </c:pt>
                <c:pt idx="2809">
                  <c:v>89.839093000000005</c:v>
                </c:pt>
                <c:pt idx="2810">
                  <c:v>90.020867999999993</c:v>
                </c:pt>
                <c:pt idx="2811">
                  <c:v>90.153881999999996</c:v>
                </c:pt>
                <c:pt idx="2812">
                  <c:v>90.245604999999998</c:v>
                </c:pt>
                <c:pt idx="2813">
                  <c:v>90.297235000000001</c:v>
                </c:pt>
                <c:pt idx="2814">
                  <c:v>90.301270000000002</c:v>
                </c:pt>
                <c:pt idx="2815">
                  <c:v>90.251893999999993</c:v>
                </c:pt>
                <c:pt idx="2816">
                  <c:v>90.150684999999996</c:v>
                </c:pt>
                <c:pt idx="2817">
                  <c:v>89.999476999999999</c:v>
                </c:pt>
                <c:pt idx="2818">
                  <c:v>89.795705999999996</c:v>
                </c:pt>
                <c:pt idx="2819">
                  <c:v>89.539550000000006</c:v>
                </c:pt>
                <c:pt idx="2820">
                  <c:v>89.238641999999999</c:v>
                </c:pt>
                <c:pt idx="2821">
                  <c:v>88.898086000000006</c:v>
                </c:pt>
                <c:pt idx="2822">
                  <c:v>88.508112999999994</c:v>
                </c:pt>
                <c:pt idx="2823">
                  <c:v>88.047573999999997</c:v>
                </c:pt>
                <c:pt idx="2824">
                  <c:v>87.498970999999997</c:v>
                </c:pt>
                <c:pt idx="2825">
                  <c:v>86.856632000000005</c:v>
                </c:pt>
                <c:pt idx="2826">
                  <c:v>86.122781000000003</c:v>
                </c:pt>
                <c:pt idx="2827">
                  <c:v>85.301934000000003</c:v>
                </c:pt>
                <c:pt idx="2828">
                  <c:v>84.400684999999996</c:v>
                </c:pt>
                <c:pt idx="2829">
                  <c:v>83.428833999999995</c:v>
                </c:pt>
                <c:pt idx="2830">
                  <c:v>82.398992000000007</c:v>
                </c:pt>
                <c:pt idx="2831">
                  <c:v>81.329550999999995</c:v>
                </c:pt>
                <c:pt idx="2832">
                  <c:v>80.249554000000003</c:v>
                </c:pt>
                <c:pt idx="2833">
                  <c:v>79.194766000000001</c:v>
                </c:pt>
                <c:pt idx="2834">
                  <c:v>78.198638000000003</c:v>
                </c:pt>
                <c:pt idx="2835">
                  <c:v>77.296621999999999</c:v>
                </c:pt>
                <c:pt idx="2836">
                  <c:v>76.536658000000003</c:v>
                </c:pt>
                <c:pt idx="2837">
                  <c:v>75.964191</c:v>
                </c:pt>
                <c:pt idx="2838">
                  <c:v>75.58999</c:v>
                </c:pt>
                <c:pt idx="2839">
                  <c:v>75.390574000000001</c:v>
                </c:pt>
                <c:pt idx="2840">
                  <c:v>75.342806999999993</c:v>
                </c:pt>
                <c:pt idx="2841">
                  <c:v>75.435632999999996</c:v>
                </c:pt>
                <c:pt idx="2842">
                  <c:v>75.647295999999997</c:v>
                </c:pt>
                <c:pt idx="2843">
                  <c:v>75.94023</c:v>
                </c:pt>
                <c:pt idx="2844">
                  <c:v>76.285724999999999</c:v>
                </c:pt>
                <c:pt idx="2845">
                  <c:v>76.671163000000007</c:v>
                </c:pt>
                <c:pt idx="2846">
                  <c:v>77.079982000000001</c:v>
                </c:pt>
                <c:pt idx="2847">
                  <c:v>77.486942999999997</c:v>
                </c:pt>
                <c:pt idx="2848">
                  <c:v>77.876028000000005</c:v>
                </c:pt>
                <c:pt idx="2849">
                  <c:v>78.244</c:v>
                </c:pt>
                <c:pt idx="2850">
                  <c:v>78.587767999999997</c:v>
                </c:pt>
                <c:pt idx="2851">
                  <c:v>78.908906999999999</c:v>
                </c:pt>
                <c:pt idx="2852">
                  <c:v>79.228260000000006</c:v>
                </c:pt>
                <c:pt idx="2853">
                  <c:v>79.571889999999996</c:v>
                </c:pt>
                <c:pt idx="2854">
                  <c:v>79.939192000000006</c:v>
                </c:pt>
                <c:pt idx="2855">
                  <c:v>80.303661000000005</c:v>
                </c:pt>
                <c:pt idx="2856">
                  <c:v>80.645242999999994</c:v>
                </c:pt>
                <c:pt idx="2857">
                  <c:v>80.961174999999997</c:v>
                </c:pt>
                <c:pt idx="2858">
                  <c:v>81.243279000000001</c:v>
                </c:pt>
                <c:pt idx="2859">
                  <c:v>81.465877000000006</c:v>
                </c:pt>
                <c:pt idx="2860">
                  <c:v>81.602734999999996</c:v>
                </c:pt>
                <c:pt idx="2861">
                  <c:v>81.641174000000007</c:v>
                </c:pt>
                <c:pt idx="2862">
                  <c:v>81.575335999999993</c:v>
                </c:pt>
                <c:pt idx="2863">
                  <c:v>81.400064</c:v>
                </c:pt>
                <c:pt idx="2864">
                  <c:v>81.118983999999998</c:v>
                </c:pt>
                <c:pt idx="2865">
                  <c:v>80.749650000000003</c:v>
                </c:pt>
                <c:pt idx="2866">
                  <c:v>80.314080000000004</c:v>
                </c:pt>
                <c:pt idx="2867">
                  <c:v>79.828996000000004</c:v>
                </c:pt>
                <c:pt idx="2868">
                  <c:v>79.305143000000001</c:v>
                </c:pt>
                <c:pt idx="2869">
                  <c:v>78.744207000000003</c:v>
                </c:pt>
                <c:pt idx="2870">
                  <c:v>78.133014000000003</c:v>
                </c:pt>
                <c:pt idx="2871">
                  <c:v>77.453271000000001</c:v>
                </c:pt>
                <c:pt idx="2872">
                  <c:v>76.703788000000003</c:v>
                </c:pt>
                <c:pt idx="2873">
                  <c:v>75.906938999999994</c:v>
                </c:pt>
                <c:pt idx="2874">
                  <c:v>75.094561999999996</c:v>
                </c:pt>
                <c:pt idx="2875">
                  <c:v>74.298337000000004</c:v>
                </c:pt>
                <c:pt idx="2876">
                  <c:v>73.547871999999998</c:v>
                </c:pt>
                <c:pt idx="2877">
                  <c:v>72.853814999999997</c:v>
                </c:pt>
                <c:pt idx="2878">
                  <c:v>72.188460000000006</c:v>
                </c:pt>
                <c:pt idx="2879">
                  <c:v>71.504119000000003</c:v>
                </c:pt>
                <c:pt idx="2880">
                  <c:v>70.773054000000002</c:v>
                </c:pt>
                <c:pt idx="2881">
                  <c:v>69.988986999999995</c:v>
                </c:pt>
                <c:pt idx="2882">
                  <c:v>69.136666000000005</c:v>
                </c:pt>
                <c:pt idx="2883">
                  <c:v>68.197512000000003</c:v>
                </c:pt>
                <c:pt idx="2884">
                  <c:v>67.193145999999999</c:v>
                </c:pt>
                <c:pt idx="2885">
                  <c:v>66.190451999999993</c:v>
                </c:pt>
                <c:pt idx="2886">
                  <c:v>65.252908000000005</c:v>
                </c:pt>
                <c:pt idx="2887">
                  <c:v>64.416532000000004</c:v>
                </c:pt>
                <c:pt idx="2888">
                  <c:v>63.716216000000003</c:v>
                </c:pt>
                <c:pt idx="2889">
                  <c:v>63.186867999999997</c:v>
                </c:pt>
                <c:pt idx="2890">
                  <c:v>62.817869999999999</c:v>
                </c:pt>
                <c:pt idx="2891">
                  <c:v>62.548614999999998</c:v>
                </c:pt>
                <c:pt idx="2892">
                  <c:v>62.332385000000002</c:v>
                </c:pt>
                <c:pt idx="2893">
                  <c:v>62.172058</c:v>
                </c:pt>
                <c:pt idx="2894">
                  <c:v>62.081404999999997</c:v>
                </c:pt>
                <c:pt idx="2895">
                  <c:v>62.052782999999998</c:v>
                </c:pt>
                <c:pt idx="2896">
                  <c:v>62.081411000000003</c:v>
                </c:pt>
                <c:pt idx="2897">
                  <c:v>62.182791000000002</c:v>
                </c:pt>
                <c:pt idx="2898">
                  <c:v>62.363784000000003</c:v>
                </c:pt>
                <c:pt idx="2899">
                  <c:v>62.605286999999997</c:v>
                </c:pt>
                <c:pt idx="2900">
                  <c:v>62.887608999999998</c:v>
                </c:pt>
                <c:pt idx="2901">
                  <c:v>63.203994000000002</c:v>
                </c:pt>
                <c:pt idx="2902">
                  <c:v>63.538341000000003</c:v>
                </c:pt>
                <c:pt idx="2903">
                  <c:v>63.859239000000002</c:v>
                </c:pt>
                <c:pt idx="2904">
                  <c:v>64.147555999999994</c:v>
                </c:pt>
                <c:pt idx="2905">
                  <c:v>64.406622999999996</c:v>
                </c:pt>
                <c:pt idx="2906">
                  <c:v>64.641355000000004</c:v>
                </c:pt>
                <c:pt idx="2907">
                  <c:v>64.852197000000004</c:v>
                </c:pt>
                <c:pt idx="2908">
                  <c:v>65.049453</c:v>
                </c:pt>
                <c:pt idx="2909">
                  <c:v>65.243671000000006</c:v>
                </c:pt>
                <c:pt idx="2910">
                  <c:v>65.419551999999996</c:v>
                </c:pt>
                <c:pt idx="2911">
                  <c:v>65.548884999999999</c:v>
                </c:pt>
                <c:pt idx="2912">
                  <c:v>65.630808999999999</c:v>
                </c:pt>
                <c:pt idx="2913">
                  <c:v>65.689044999999993</c:v>
                </c:pt>
                <c:pt idx="2914">
                  <c:v>65.727928000000006</c:v>
                </c:pt>
                <c:pt idx="2915">
                  <c:v>65.722133999999997</c:v>
                </c:pt>
                <c:pt idx="2916">
                  <c:v>65.651505</c:v>
                </c:pt>
                <c:pt idx="2917">
                  <c:v>65.513506000000007</c:v>
                </c:pt>
                <c:pt idx="2918">
                  <c:v>65.298385999999994</c:v>
                </c:pt>
                <c:pt idx="2919">
                  <c:v>64.986947999999998</c:v>
                </c:pt>
                <c:pt idx="2920">
                  <c:v>64.582925000000003</c:v>
                </c:pt>
                <c:pt idx="2921">
                  <c:v>64.119709999999998</c:v>
                </c:pt>
                <c:pt idx="2922">
                  <c:v>63.626519000000002</c:v>
                </c:pt>
                <c:pt idx="2923">
                  <c:v>63.112831</c:v>
                </c:pt>
                <c:pt idx="2924">
                  <c:v>62.588684999999998</c:v>
                </c:pt>
                <c:pt idx="2925">
                  <c:v>62.067093999999997</c:v>
                </c:pt>
                <c:pt idx="2926">
                  <c:v>61.538871</c:v>
                </c:pt>
                <c:pt idx="2927">
                  <c:v>60.976719000000003</c:v>
                </c:pt>
                <c:pt idx="2928">
                  <c:v>60.370336999999999</c:v>
                </c:pt>
                <c:pt idx="2929">
                  <c:v>59.726376000000002</c:v>
                </c:pt>
                <c:pt idx="2930">
                  <c:v>59.031854000000003</c:v>
                </c:pt>
                <c:pt idx="2931">
                  <c:v>58.254562999999997</c:v>
                </c:pt>
                <c:pt idx="2932">
                  <c:v>57.384183999999998</c:v>
                </c:pt>
                <c:pt idx="2933">
                  <c:v>56.434804</c:v>
                </c:pt>
                <c:pt idx="2934">
                  <c:v>55.402448</c:v>
                </c:pt>
                <c:pt idx="2935">
                  <c:v>54.264006000000002</c:v>
                </c:pt>
                <c:pt idx="2936">
                  <c:v>53.030501000000001</c:v>
                </c:pt>
                <c:pt idx="2937">
                  <c:v>51.761538999999999</c:v>
                </c:pt>
                <c:pt idx="2938">
                  <c:v>50.515785999999999</c:v>
                </c:pt>
                <c:pt idx="2939">
                  <c:v>49.328217000000002</c:v>
                </c:pt>
                <c:pt idx="2940">
                  <c:v>48.243664000000003</c:v>
                </c:pt>
                <c:pt idx="2941">
                  <c:v>47.318212000000003</c:v>
                </c:pt>
                <c:pt idx="2942">
                  <c:v>46.565930000000002</c:v>
                </c:pt>
                <c:pt idx="2943">
                  <c:v>45.950662000000001</c:v>
                </c:pt>
                <c:pt idx="2944">
                  <c:v>45.446707000000004</c:v>
                </c:pt>
                <c:pt idx="2945">
                  <c:v>45.060913999999997</c:v>
                </c:pt>
                <c:pt idx="2946">
                  <c:v>44.785482000000002</c:v>
                </c:pt>
                <c:pt idx="2947">
                  <c:v>44.586520999999998</c:v>
                </c:pt>
                <c:pt idx="2948">
                  <c:v>44.459387999999997</c:v>
                </c:pt>
                <c:pt idx="2949">
                  <c:v>44.438091999999997</c:v>
                </c:pt>
                <c:pt idx="2950">
                  <c:v>44.526519999999998</c:v>
                </c:pt>
                <c:pt idx="2951">
                  <c:v>44.680065999999997</c:v>
                </c:pt>
                <c:pt idx="2952">
                  <c:v>44.871898999999999</c:v>
                </c:pt>
                <c:pt idx="2953">
                  <c:v>45.109693</c:v>
                </c:pt>
                <c:pt idx="2954">
                  <c:v>45.374476999999999</c:v>
                </c:pt>
                <c:pt idx="2955">
                  <c:v>45.608134</c:v>
                </c:pt>
                <c:pt idx="2956">
                  <c:v>45.771248</c:v>
                </c:pt>
                <c:pt idx="2957">
                  <c:v>45.857125000000003</c:v>
                </c:pt>
                <c:pt idx="2958">
                  <c:v>45.841901999999997</c:v>
                </c:pt>
                <c:pt idx="2959">
                  <c:v>45.676569000000001</c:v>
                </c:pt>
                <c:pt idx="2960">
                  <c:v>45.343120999999996</c:v>
                </c:pt>
                <c:pt idx="2961">
                  <c:v>44.871454999999997</c:v>
                </c:pt>
                <c:pt idx="2962">
                  <c:v>44.289442000000001</c:v>
                </c:pt>
                <c:pt idx="2963">
                  <c:v>43.605953</c:v>
                </c:pt>
                <c:pt idx="2964">
                  <c:v>42.856794000000001</c:v>
                </c:pt>
                <c:pt idx="2965">
                  <c:v>42.113588999999997</c:v>
                </c:pt>
                <c:pt idx="2966">
                  <c:v>41.425201000000001</c:v>
                </c:pt>
                <c:pt idx="2967">
                  <c:v>40.797094999999999</c:v>
                </c:pt>
                <c:pt idx="2968">
                  <c:v>40.24295</c:v>
                </c:pt>
                <c:pt idx="2969">
                  <c:v>39.800246000000001</c:v>
                </c:pt>
                <c:pt idx="2970">
                  <c:v>39.473393000000002</c:v>
                </c:pt>
                <c:pt idx="2971">
                  <c:v>39.216611</c:v>
                </c:pt>
                <c:pt idx="2972">
                  <c:v>38.997571000000001</c:v>
                </c:pt>
                <c:pt idx="2973">
                  <c:v>38.828285999999999</c:v>
                </c:pt>
                <c:pt idx="2974">
                  <c:v>38.715040999999999</c:v>
                </c:pt>
                <c:pt idx="2975">
                  <c:v>38.632790999999997</c:v>
                </c:pt>
                <c:pt idx="2976">
                  <c:v>38.572302999999998</c:v>
                </c:pt>
                <c:pt idx="2977">
                  <c:v>38.561790000000002</c:v>
                </c:pt>
                <c:pt idx="2978">
                  <c:v>38.618239000000003</c:v>
                </c:pt>
                <c:pt idx="2979">
                  <c:v>38.722771999999999</c:v>
                </c:pt>
                <c:pt idx="2980">
                  <c:v>38.863165000000002</c:v>
                </c:pt>
                <c:pt idx="2981">
                  <c:v>39.054831999999998</c:v>
                </c:pt>
                <c:pt idx="2982">
                  <c:v>39.302554000000001</c:v>
                </c:pt>
                <c:pt idx="2983">
                  <c:v>39.586677000000002</c:v>
                </c:pt>
                <c:pt idx="2984">
                  <c:v>39.901873000000002</c:v>
                </c:pt>
                <c:pt idx="2985">
                  <c:v>40.264654</c:v>
                </c:pt>
                <c:pt idx="2986">
                  <c:v>40.669924000000002</c:v>
                </c:pt>
                <c:pt idx="2987">
                  <c:v>41.084350000000001</c:v>
                </c:pt>
                <c:pt idx="2988">
                  <c:v>41.491782000000001</c:v>
                </c:pt>
                <c:pt idx="2989">
                  <c:v>41.898766999999999</c:v>
                </c:pt>
                <c:pt idx="2990">
                  <c:v>42.287809000000003</c:v>
                </c:pt>
                <c:pt idx="2991">
                  <c:v>42.615580999999999</c:v>
                </c:pt>
                <c:pt idx="2992">
                  <c:v>42.869157999999999</c:v>
                </c:pt>
                <c:pt idx="2993">
                  <c:v>43.076666000000003</c:v>
                </c:pt>
                <c:pt idx="2994">
                  <c:v>43.251618999999998</c:v>
                </c:pt>
                <c:pt idx="2995">
                  <c:v>43.376417000000004</c:v>
                </c:pt>
                <c:pt idx="2996">
                  <c:v>43.455930000000002</c:v>
                </c:pt>
                <c:pt idx="2997">
                  <c:v>43.539116</c:v>
                </c:pt>
                <c:pt idx="2998">
                  <c:v>43.667459999999998</c:v>
                </c:pt>
                <c:pt idx="2999">
                  <c:v>43.842391999999997</c:v>
                </c:pt>
                <c:pt idx="3000">
                  <c:v>44.058069000000003</c:v>
                </c:pt>
                <c:pt idx="3001">
                  <c:v>44.322394000000003</c:v>
                </c:pt>
                <c:pt idx="3002">
                  <c:v>44.628211999999998</c:v>
                </c:pt>
                <c:pt idx="3003">
                  <c:v>44.944772</c:v>
                </c:pt>
                <c:pt idx="3004">
                  <c:v>45.255732000000002</c:v>
                </c:pt>
                <c:pt idx="3005">
                  <c:v>45.570604000000003</c:v>
                </c:pt>
                <c:pt idx="3006">
                  <c:v>45.886907000000001</c:v>
                </c:pt>
                <c:pt idx="3007">
                  <c:v>46.177152</c:v>
                </c:pt>
                <c:pt idx="3008">
                  <c:v>46.423043999999997</c:v>
                </c:pt>
                <c:pt idx="3009">
                  <c:v>46.626066000000002</c:v>
                </c:pt>
                <c:pt idx="3010">
                  <c:v>46.776891999999997</c:v>
                </c:pt>
                <c:pt idx="3011">
                  <c:v>46.854706</c:v>
                </c:pt>
                <c:pt idx="3012">
                  <c:v>46.869281000000001</c:v>
                </c:pt>
                <c:pt idx="3013">
                  <c:v>46.869143000000001</c:v>
                </c:pt>
                <c:pt idx="3014">
                  <c:v>46.900153000000003</c:v>
                </c:pt>
                <c:pt idx="3015">
                  <c:v>46.992517999999997</c:v>
                </c:pt>
                <c:pt idx="3016">
                  <c:v>47.193427</c:v>
                </c:pt>
                <c:pt idx="3017">
                  <c:v>47.565615999999999</c:v>
                </c:pt>
                <c:pt idx="3018">
                  <c:v>48.135190999999999</c:v>
                </c:pt>
                <c:pt idx="3019">
                  <c:v>48.873995999999998</c:v>
                </c:pt>
                <c:pt idx="3020">
                  <c:v>49.739640000000001</c:v>
                </c:pt>
                <c:pt idx="3021">
                  <c:v>50.694355999999999</c:v>
                </c:pt>
                <c:pt idx="3022">
                  <c:v>51.683805</c:v>
                </c:pt>
                <c:pt idx="3023">
                  <c:v>52.646887</c:v>
                </c:pt>
                <c:pt idx="3024">
                  <c:v>53.560357000000003</c:v>
                </c:pt>
                <c:pt idx="3025">
                  <c:v>54.437905000000001</c:v>
                </c:pt>
                <c:pt idx="3026">
                  <c:v>55.279328999999997</c:v>
                </c:pt>
                <c:pt idx="3027">
                  <c:v>56.058221000000003</c:v>
                </c:pt>
                <c:pt idx="3028">
                  <c:v>56.765399000000002</c:v>
                </c:pt>
                <c:pt idx="3029">
                  <c:v>57.424557</c:v>
                </c:pt>
                <c:pt idx="3030">
                  <c:v>58.053989999999999</c:v>
                </c:pt>
                <c:pt idx="3031">
                  <c:v>58.648048000000003</c:v>
                </c:pt>
                <c:pt idx="3032">
                  <c:v>59.207324999999997</c:v>
                </c:pt>
                <c:pt idx="3033">
                  <c:v>59.753622999999997</c:v>
                </c:pt>
                <c:pt idx="3034">
                  <c:v>60.302486000000002</c:v>
                </c:pt>
                <c:pt idx="3035">
                  <c:v>60.850265999999998</c:v>
                </c:pt>
                <c:pt idx="3036">
                  <c:v>61.398640999999998</c:v>
                </c:pt>
                <c:pt idx="3037">
                  <c:v>61.962871</c:v>
                </c:pt>
                <c:pt idx="3038">
                  <c:v>62.544733999999998</c:v>
                </c:pt>
                <c:pt idx="3039">
                  <c:v>63.123699999999999</c:v>
                </c:pt>
                <c:pt idx="3040">
                  <c:v>63.685648</c:v>
                </c:pt>
                <c:pt idx="3041">
                  <c:v>64.238219000000001</c:v>
                </c:pt>
                <c:pt idx="3042">
                  <c:v>64.791524999999993</c:v>
                </c:pt>
                <c:pt idx="3043">
                  <c:v>65.345242999999996</c:v>
                </c:pt>
                <c:pt idx="3044">
                  <c:v>65.897582999999997</c:v>
                </c:pt>
                <c:pt idx="3045">
                  <c:v>66.443539999999999</c:v>
                </c:pt>
                <c:pt idx="3046">
                  <c:v>66.961809000000002</c:v>
                </c:pt>
                <c:pt idx="3047">
                  <c:v>67.427262999999996</c:v>
                </c:pt>
                <c:pt idx="3048">
                  <c:v>67.839312000000007</c:v>
                </c:pt>
                <c:pt idx="3049">
                  <c:v>68.217653999999996</c:v>
                </c:pt>
                <c:pt idx="3050">
                  <c:v>68.572540000000004</c:v>
                </c:pt>
                <c:pt idx="3051">
                  <c:v>68.903053999999997</c:v>
                </c:pt>
                <c:pt idx="3052">
                  <c:v>69.220827</c:v>
                </c:pt>
                <c:pt idx="3053">
                  <c:v>69.546317000000002</c:v>
                </c:pt>
                <c:pt idx="3054">
                  <c:v>69.881063999999995</c:v>
                </c:pt>
                <c:pt idx="3055">
                  <c:v>70.211629000000002</c:v>
                </c:pt>
                <c:pt idx="3056">
                  <c:v>70.541740000000004</c:v>
                </c:pt>
                <c:pt idx="3057">
                  <c:v>70.892197999999993</c:v>
                </c:pt>
                <c:pt idx="3058">
                  <c:v>71.268083000000004</c:v>
                </c:pt>
                <c:pt idx="3059">
                  <c:v>71.655191000000002</c:v>
                </c:pt>
                <c:pt idx="3060">
                  <c:v>72.050000999999995</c:v>
                </c:pt>
                <c:pt idx="3061">
                  <c:v>72.462352999999993</c:v>
                </c:pt>
                <c:pt idx="3062">
                  <c:v>72.886352000000002</c:v>
                </c:pt>
                <c:pt idx="3063">
                  <c:v>73.301169000000002</c:v>
                </c:pt>
                <c:pt idx="3064">
                  <c:v>73.706372999999999</c:v>
                </c:pt>
                <c:pt idx="3065">
                  <c:v>74.125266999999994</c:v>
                </c:pt>
                <c:pt idx="3066">
                  <c:v>74.565601999999998</c:v>
                </c:pt>
                <c:pt idx="3067">
                  <c:v>75.006551999999999</c:v>
                </c:pt>
                <c:pt idx="3068">
                  <c:v>75.432772</c:v>
                </c:pt>
                <c:pt idx="3069">
                  <c:v>75.852035000000001</c:v>
                </c:pt>
                <c:pt idx="3070">
                  <c:v>76.269081999999997</c:v>
                </c:pt>
                <c:pt idx="3071">
                  <c:v>76.669974999999994</c:v>
                </c:pt>
                <c:pt idx="3072">
                  <c:v>77.045203000000001</c:v>
                </c:pt>
                <c:pt idx="3073">
                  <c:v>77.403907000000004</c:v>
                </c:pt>
                <c:pt idx="3074">
                  <c:v>77.751830999999996</c:v>
                </c:pt>
                <c:pt idx="3075">
                  <c:v>78.076446000000004</c:v>
                </c:pt>
                <c:pt idx="3076">
                  <c:v>78.366980999999996</c:v>
                </c:pt>
                <c:pt idx="3077">
                  <c:v>78.630624999999995</c:v>
                </c:pt>
                <c:pt idx="3078">
                  <c:v>78.876918000000003</c:v>
                </c:pt>
                <c:pt idx="3079">
                  <c:v>79.103018000000006</c:v>
                </c:pt>
                <c:pt idx="3080">
                  <c:v>79.305301999999998</c:v>
                </c:pt>
                <c:pt idx="3081">
                  <c:v>79.489054999999993</c:v>
                </c:pt>
                <c:pt idx="3082">
                  <c:v>79.655593999999994</c:v>
                </c:pt>
                <c:pt idx="3083">
                  <c:v>79.794619999999995</c:v>
                </c:pt>
                <c:pt idx="3084">
                  <c:v>79.899431000000007</c:v>
                </c:pt>
                <c:pt idx="3085">
                  <c:v>79.975391000000002</c:v>
                </c:pt>
                <c:pt idx="3086">
                  <c:v>80.023252999999997</c:v>
                </c:pt>
                <c:pt idx="3087">
                  <c:v>80.027809000000005</c:v>
                </c:pt>
                <c:pt idx="3088">
                  <c:v>79.974771000000004</c:v>
                </c:pt>
                <c:pt idx="3089">
                  <c:v>79.869427999999999</c:v>
                </c:pt>
                <c:pt idx="3090">
                  <c:v>79.731008000000003</c:v>
                </c:pt>
                <c:pt idx="3091">
                  <c:v>79.578478000000004</c:v>
                </c:pt>
                <c:pt idx="3092">
                  <c:v>79.425836000000004</c:v>
                </c:pt>
                <c:pt idx="3093">
                  <c:v>79.275525000000002</c:v>
                </c:pt>
                <c:pt idx="3094">
                  <c:v>79.108464999999995</c:v>
                </c:pt>
                <c:pt idx="3095">
                  <c:v>78.896275000000003</c:v>
                </c:pt>
                <c:pt idx="3096">
                  <c:v>78.633729000000002</c:v>
                </c:pt>
                <c:pt idx="3097">
                  <c:v>78.348050000000001</c:v>
                </c:pt>
                <c:pt idx="3098">
                  <c:v>78.071248999999995</c:v>
                </c:pt>
                <c:pt idx="3099">
                  <c:v>77.818465000000003</c:v>
                </c:pt>
                <c:pt idx="3100">
                  <c:v>77.598755999999995</c:v>
                </c:pt>
                <c:pt idx="3101">
                  <c:v>77.427142000000003</c:v>
                </c:pt>
                <c:pt idx="3102">
                  <c:v>77.314789000000005</c:v>
                </c:pt>
                <c:pt idx="3103">
                  <c:v>77.263861000000006</c:v>
                </c:pt>
                <c:pt idx="3104">
                  <c:v>77.281992000000002</c:v>
                </c:pt>
                <c:pt idx="3105">
                  <c:v>77.385732000000004</c:v>
                </c:pt>
                <c:pt idx="3106">
                  <c:v>77.580669999999998</c:v>
                </c:pt>
                <c:pt idx="3107">
                  <c:v>77.852577999999994</c:v>
                </c:pt>
                <c:pt idx="3108">
                  <c:v>78.182680000000005</c:v>
                </c:pt>
                <c:pt idx="3109">
                  <c:v>78.555165000000002</c:v>
                </c:pt>
                <c:pt idx="3110">
                  <c:v>78.948240999999996</c:v>
                </c:pt>
                <c:pt idx="3111">
                  <c:v>79.338707999999997</c:v>
                </c:pt>
                <c:pt idx="3112">
                  <c:v>79.719594999999998</c:v>
                </c:pt>
                <c:pt idx="3113">
                  <c:v>80.094419000000002</c:v>
                </c:pt>
                <c:pt idx="3114">
                  <c:v>80.451946000000007</c:v>
                </c:pt>
                <c:pt idx="3115">
                  <c:v>80.768529000000001</c:v>
                </c:pt>
                <c:pt idx="3116">
                  <c:v>81.040215000000003</c:v>
                </c:pt>
                <c:pt idx="3117">
                  <c:v>81.290374</c:v>
                </c:pt>
                <c:pt idx="3118">
                  <c:v>81.537186000000005</c:v>
                </c:pt>
                <c:pt idx="3119">
                  <c:v>81.772740999999996</c:v>
                </c:pt>
                <c:pt idx="3120">
                  <c:v>81.981909000000002</c:v>
                </c:pt>
                <c:pt idx="3121">
                  <c:v>82.161872000000002</c:v>
                </c:pt>
                <c:pt idx="3122">
                  <c:v>82.314284000000001</c:v>
                </c:pt>
                <c:pt idx="3123">
                  <c:v>82.438428999999999</c:v>
                </c:pt>
                <c:pt idx="3124">
                  <c:v>82.543689000000001</c:v>
                </c:pt>
                <c:pt idx="3125">
                  <c:v>82.651487000000003</c:v>
                </c:pt>
                <c:pt idx="3126">
                  <c:v>82.773450999999994</c:v>
                </c:pt>
                <c:pt idx="3127">
                  <c:v>82.901482999999999</c:v>
                </c:pt>
                <c:pt idx="3128">
                  <c:v>83.026375000000002</c:v>
                </c:pt>
                <c:pt idx="3129">
                  <c:v>83.151882999999998</c:v>
                </c:pt>
                <c:pt idx="3130">
                  <c:v>83.287904999999995</c:v>
                </c:pt>
                <c:pt idx="3131">
                  <c:v>83.447233999999995</c:v>
                </c:pt>
                <c:pt idx="3132">
                  <c:v>83.649068</c:v>
                </c:pt>
                <c:pt idx="3133">
                  <c:v>83.902294999999995</c:v>
                </c:pt>
                <c:pt idx="3134">
                  <c:v>84.181359999999998</c:v>
                </c:pt>
                <c:pt idx="3135">
                  <c:v>84.442963000000006</c:v>
                </c:pt>
                <c:pt idx="3136">
                  <c:v>84.673034000000001</c:v>
                </c:pt>
                <c:pt idx="3137">
                  <c:v>84.893720999999999</c:v>
                </c:pt>
                <c:pt idx="3138">
                  <c:v>85.118756000000005</c:v>
                </c:pt>
                <c:pt idx="3139">
                  <c:v>85.331012999999999</c:v>
                </c:pt>
                <c:pt idx="3140">
                  <c:v>85.517613999999995</c:v>
                </c:pt>
                <c:pt idx="3141">
                  <c:v>85.698014000000001</c:v>
                </c:pt>
                <c:pt idx="3142">
                  <c:v>85.892968999999994</c:v>
                </c:pt>
                <c:pt idx="3143">
                  <c:v>86.085740999999999</c:v>
                </c:pt>
                <c:pt idx="3144">
                  <c:v>86.241727999999995</c:v>
                </c:pt>
                <c:pt idx="3145">
                  <c:v>86.356362000000004</c:v>
                </c:pt>
                <c:pt idx="3146">
                  <c:v>86.459076999999994</c:v>
                </c:pt>
                <c:pt idx="3147">
                  <c:v>86.574989000000002</c:v>
                </c:pt>
                <c:pt idx="3148">
                  <c:v>86.704392999999996</c:v>
                </c:pt>
                <c:pt idx="3149">
                  <c:v>86.836073999999996</c:v>
                </c:pt>
                <c:pt idx="3150">
                  <c:v>86.958315999999996</c:v>
                </c:pt>
                <c:pt idx="3151">
                  <c:v>87.055515</c:v>
                </c:pt>
                <c:pt idx="3152">
                  <c:v>87.114110999999994</c:v>
                </c:pt>
                <c:pt idx="3153">
                  <c:v>87.140147999999996</c:v>
                </c:pt>
                <c:pt idx="3154">
                  <c:v>87.159792999999993</c:v>
                </c:pt>
                <c:pt idx="3155">
                  <c:v>87.195677000000003</c:v>
                </c:pt>
                <c:pt idx="3156">
                  <c:v>87.248013999999998</c:v>
                </c:pt>
                <c:pt idx="3157">
                  <c:v>87.299491000000003</c:v>
                </c:pt>
                <c:pt idx="3158">
                  <c:v>87.331603000000001</c:v>
                </c:pt>
                <c:pt idx="3159">
                  <c:v>87.336014000000006</c:v>
                </c:pt>
                <c:pt idx="3160">
                  <c:v>87.317839000000006</c:v>
                </c:pt>
                <c:pt idx="3161">
                  <c:v>87.291177000000005</c:v>
                </c:pt>
                <c:pt idx="3162">
                  <c:v>87.268454000000006</c:v>
                </c:pt>
                <c:pt idx="3163">
                  <c:v>87.254052999999999</c:v>
                </c:pt>
                <c:pt idx="3164">
                  <c:v>87.250202000000002</c:v>
                </c:pt>
                <c:pt idx="3165">
                  <c:v>87.264426</c:v>
                </c:pt>
                <c:pt idx="3166">
                  <c:v>87.304473999999999</c:v>
                </c:pt>
                <c:pt idx="3167">
                  <c:v>87.365803999999997</c:v>
                </c:pt>
                <c:pt idx="3168">
                  <c:v>87.426328999999996</c:v>
                </c:pt>
                <c:pt idx="3169">
                  <c:v>87.452562999999998</c:v>
                </c:pt>
                <c:pt idx="3170">
                  <c:v>87.414595000000006</c:v>
                </c:pt>
                <c:pt idx="3171">
                  <c:v>87.306811999999994</c:v>
                </c:pt>
                <c:pt idx="3172">
                  <c:v>87.160359999999997</c:v>
                </c:pt>
                <c:pt idx="3173">
                  <c:v>87.026111</c:v>
                </c:pt>
                <c:pt idx="3174">
                  <c:v>86.931396000000007</c:v>
                </c:pt>
                <c:pt idx="3175">
                  <c:v>86.852936</c:v>
                </c:pt>
                <c:pt idx="3176">
                  <c:v>86.739417000000003</c:v>
                </c:pt>
                <c:pt idx="3177">
                  <c:v>86.557812999999996</c:v>
                </c:pt>
                <c:pt idx="3178">
                  <c:v>86.313182999999995</c:v>
                </c:pt>
                <c:pt idx="3179">
                  <c:v>86.033018999999996</c:v>
                </c:pt>
                <c:pt idx="3180">
                  <c:v>85.745698000000004</c:v>
                </c:pt>
                <c:pt idx="3181">
                  <c:v>85.469639999999998</c:v>
                </c:pt>
                <c:pt idx="3182">
                  <c:v>85.209864999999994</c:v>
                </c:pt>
                <c:pt idx="3183">
                  <c:v>84.965433000000004</c:v>
                </c:pt>
                <c:pt idx="3184">
                  <c:v>84.747386000000006</c:v>
                </c:pt>
                <c:pt idx="3185">
                  <c:v>84.585312000000002</c:v>
                </c:pt>
                <c:pt idx="3186">
                  <c:v>84.506867999999997</c:v>
                </c:pt>
                <c:pt idx="3187">
                  <c:v>84.510756999999998</c:v>
                </c:pt>
                <c:pt idx="3188">
                  <c:v>84.565096999999994</c:v>
                </c:pt>
                <c:pt idx="3189">
                  <c:v>84.632425999999995</c:v>
                </c:pt>
                <c:pt idx="3190">
                  <c:v>84.695415999999994</c:v>
                </c:pt>
                <c:pt idx="3191">
                  <c:v>84.759486999999993</c:v>
                </c:pt>
                <c:pt idx="3192">
                  <c:v>84.831276000000003</c:v>
                </c:pt>
                <c:pt idx="3193">
                  <c:v>84.897903999999997</c:v>
                </c:pt>
                <c:pt idx="3194">
                  <c:v>84.935253000000003</c:v>
                </c:pt>
                <c:pt idx="3195">
                  <c:v>84.938631999999998</c:v>
                </c:pt>
                <c:pt idx="3196">
                  <c:v>84.933729999999997</c:v>
                </c:pt>
                <c:pt idx="3197">
                  <c:v>84.947907000000001</c:v>
                </c:pt>
                <c:pt idx="3198">
                  <c:v>84.978786999999997</c:v>
                </c:pt>
                <c:pt idx="3199">
                  <c:v>85.002172999999999</c:v>
                </c:pt>
                <c:pt idx="3200">
                  <c:v>85.003335000000007</c:v>
                </c:pt>
                <c:pt idx="3201">
                  <c:v>84.987238000000005</c:v>
                </c:pt>
                <c:pt idx="3202">
                  <c:v>84.963888999999995</c:v>
                </c:pt>
                <c:pt idx="3203">
                  <c:v>84.939415999999994</c:v>
                </c:pt>
                <c:pt idx="3204">
                  <c:v>84.920985000000002</c:v>
                </c:pt>
                <c:pt idx="3205">
                  <c:v>84.915916999999993</c:v>
                </c:pt>
                <c:pt idx="3206">
                  <c:v>84.923905000000005</c:v>
                </c:pt>
                <c:pt idx="3207">
                  <c:v>84.941012000000001</c:v>
                </c:pt>
                <c:pt idx="3208">
                  <c:v>84.970592999999994</c:v>
                </c:pt>
                <c:pt idx="3209">
                  <c:v>85.018792000000005</c:v>
                </c:pt>
                <c:pt idx="3210">
                  <c:v>85.080278000000007</c:v>
                </c:pt>
                <c:pt idx="3211">
                  <c:v>85.139488999999998</c:v>
                </c:pt>
                <c:pt idx="3212">
                  <c:v>85.184545</c:v>
                </c:pt>
                <c:pt idx="3213">
                  <c:v>85.210515000000001</c:v>
                </c:pt>
                <c:pt idx="3214">
                  <c:v>85.214999000000006</c:v>
                </c:pt>
                <c:pt idx="3215">
                  <c:v>85.204441000000003</c:v>
                </c:pt>
                <c:pt idx="3216">
                  <c:v>85.200355999999999</c:v>
                </c:pt>
                <c:pt idx="3217">
                  <c:v>85.223185000000001</c:v>
                </c:pt>
                <c:pt idx="3218">
                  <c:v>85.269835999999998</c:v>
                </c:pt>
                <c:pt idx="3219">
                  <c:v>85.318682999999993</c:v>
                </c:pt>
                <c:pt idx="3220">
                  <c:v>85.352604999999997</c:v>
                </c:pt>
                <c:pt idx="3221">
                  <c:v>85.364682999999999</c:v>
                </c:pt>
                <c:pt idx="3222">
                  <c:v>85.348954000000006</c:v>
                </c:pt>
                <c:pt idx="3223">
                  <c:v>85.304013999999995</c:v>
                </c:pt>
                <c:pt idx="3224">
                  <c:v>85.243412000000006</c:v>
                </c:pt>
                <c:pt idx="3225">
                  <c:v>85.185781000000006</c:v>
                </c:pt>
                <c:pt idx="3226">
                  <c:v>85.135492999999997</c:v>
                </c:pt>
                <c:pt idx="3227">
                  <c:v>85.085977999999997</c:v>
                </c:pt>
                <c:pt idx="3228">
                  <c:v>85.035338999999993</c:v>
                </c:pt>
                <c:pt idx="3229">
                  <c:v>84.980226000000002</c:v>
                </c:pt>
                <c:pt idx="3230">
                  <c:v>84.900942999999998</c:v>
                </c:pt>
                <c:pt idx="3231">
                  <c:v>84.777991999999998</c:v>
                </c:pt>
                <c:pt idx="3232">
                  <c:v>84.625586999999996</c:v>
                </c:pt>
                <c:pt idx="3233">
                  <c:v>84.487056999999993</c:v>
                </c:pt>
                <c:pt idx="3234">
                  <c:v>84.39049</c:v>
                </c:pt>
                <c:pt idx="3235">
                  <c:v>84.323352</c:v>
                </c:pt>
                <c:pt idx="3236">
                  <c:v>84.252793999999994</c:v>
                </c:pt>
                <c:pt idx="3237">
                  <c:v>84.155961000000005</c:v>
                </c:pt>
                <c:pt idx="3238">
                  <c:v>84.030365000000003</c:v>
                </c:pt>
                <c:pt idx="3239">
                  <c:v>83.890156000000005</c:v>
                </c:pt>
                <c:pt idx="3240">
                  <c:v>83.753991999999997</c:v>
                </c:pt>
                <c:pt idx="3241">
                  <c:v>83.626951000000005</c:v>
                </c:pt>
                <c:pt idx="3242">
                  <c:v>83.499745000000004</c:v>
                </c:pt>
                <c:pt idx="3243">
                  <c:v>83.376063000000002</c:v>
                </c:pt>
                <c:pt idx="3244">
                  <c:v>83.284891999999999</c:v>
                </c:pt>
                <c:pt idx="3245">
                  <c:v>83.241522000000003</c:v>
                </c:pt>
                <c:pt idx="3246">
                  <c:v>83.208177000000006</c:v>
                </c:pt>
                <c:pt idx="3247">
                  <c:v>83.125163000000001</c:v>
                </c:pt>
                <c:pt idx="3248">
                  <c:v>82.978194000000002</c:v>
                </c:pt>
                <c:pt idx="3249">
                  <c:v>82.807602000000003</c:v>
                </c:pt>
                <c:pt idx="3250">
                  <c:v>82.655326000000002</c:v>
                </c:pt>
                <c:pt idx="3251">
                  <c:v>82.530658000000003</c:v>
                </c:pt>
                <c:pt idx="3252">
                  <c:v>82.422991999999994</c:v>
                </c:pt>
                <c:pt idx="3253">
                  <c:v>82.315751000000006</c:v>
                </c:pt>
                <c:pt idx="3254">
                  <c:v>82.187488000000002</c:v>
                </c:pt>
                <c:pt idx="3255">
                  <c:v>82.029272000000006</c:v>
                </c:pt>
                <c:pt idx="3256">
                  <c:v>81.862615000000005</c:v>
                </c:pt>
                <c:pt idx="3257">
                  <c:v>81.713761000000005</c:v>
                </c:pt>
                <c:pt idx="3258">
                  <c:v>81.574482000000003</c:v>
                </c:pt>
                <c:pt idx="3259">
                  <c:v>81.419038999999998</c:v>
                </c:pt>
                <c:pt idx="3260">
                  <c:v>81.251885000000001</c:v>
                </c:pt>
                <c:pt idx="3261">
                  <c:v>81.098896999999994</c:v>
                </c:pt>
                <c:pt idx="3262">
                  <c:v>80.954597000000007</c:v>
                </c:pt>
                <c:pt idx="3263">
                  <c:v>80.781887999999995</c:v>
                </c:pt>
                <c:pt idx="3264">
                  <c:v>80.568578000000002</c:v>
                </c:pt>
                <c:pt idx="3265">
                  <c:v>80.343682999999999</c:v>
                </c:pt>
                <c:pt idx="3266">
                  <c:v>80.131118999999998</c:v>
                </c:pt>
                <c:pt idx="3267">
                  <c:v>79.926006999999998</c:v>
                </c:pt>
                <c:pt idx="3268">
                  <c:v>79.722519000000005</c:v>
                </c:pt>
                <c:pt idx="3269">
                  <c:v>79.522803999999994</c:v>
                </c:pt>
                <c:pt idx="3270">
                  <c:v>79.308800000000005</c:v>
                </c:pt>
                <c:pt idx="3271">
                  <c:v>79.046944999999994</c:v>
                </c:pt>
                <c:pt idx="3272">
                  <c:v>78.733148999999997</c:v>
                </c:pt>
                <c:pt idx="3273">
                  <c:v>78.396360999999999</c:v>
                </c:pt>
                <c:pt idx="3274">
                  <c:v>78.052509999999998</c:v>
                </c:pt>
                <c:pt idx="3275">
                  <c:v>77.696499000000003</c:v>
                </c:pt>
                <c:pt idx="3276">
                  <c:v>77.341858999999999</c:v>
                </c:pt>
                <c:pt idx="3277">
                  <c:v>77.017165000000006</c:v>
                </c:pt>
                <c:pt idx="3278">
                  <c:v>76.712902999999997</c:v>
                </c:pt>
                <c:pt idx="3279">
                  <c:v>76.382808999999995</c:v>
                </c:pt>
                <c:pt idx="3280">
                  <c:v>76.017863000000006</c:v>
                </c:pt>
                <c:pt idx="3281">
                  <c:v>75.669684000000004</c:v>
                </c:pt>
                <c:pt idx="3282">
                  <c:v>75.375837000000004</c:v>
                </c:pt>
                <c:pt idx="3283">
                  <c:v>75.116628000000006</c:v>
                </c:pt>
                <c:pt idx="3284">
                  <c:v>74.863360999999998</c:v>
                </c:pt>
                <c:pt idx="3285">
                  <c:v>74.611625000000004</c:v>
                </c:pt>
                <c:pt idx="3286">
                  <c:v>74.352255999999997</c:v>
                </c:pt>
                <c:pt idx="3287">
                  <c:v>74.067881</c:v>
                </c:pt>
                <c:pt idx="3288">
                  <c:v>73.783676999999997</c:v>
                </c:pt>
                <c:pt idx="3289">
                  <c:v>73.566447999999994</c:v>
                </c:pt>
                <c:pt idx="3290">
                  <c:v>73.440856999999994</c:v>
                </c:pt>
                <c:pt idx="3291">
                  <c:v>73.351973000000001</c:v>
                </c:pt>
                <c:pt idx="3292">
                  <c:v>73.238185000000001</c:v>
                </c:pt>
                <c:pt idx="3293">
                  <c:v>73.096362999999997</c:v>
                </c:pt>
                <c:pt idx="3294">
                  <c:v>72.948391999999998</c:v>
                </c:pt>
                <c:pt idx="3295">
                  <c:v>72.792184000000006</c:v>
                </c:pt>
                <c:pt idx="3296">
                  <c:v>72.621238000000005</c:v>
                </c:pt>
                <c:pt idx="3297">
                  <c:v>72.450012000000001</c:v>
                </c:pt>
                <c:pt idx="3298">
                  <c:v>72.286884999999998</c:v>
                </c:pt>
                <c:pt idx="3299">
                  <c:v>72.121457000000007</c:v>
                </c:pt>
                <c:pt idx="3300">
                  <c:v>71.962176999999997</c:v>
                </c:pt>
                <c:pt idx="3301">
                  <c:v>71.841716000000005</c:v>
                </c:pt>
                <c:pt idx="3302">
                  <c:v>71.76182</c:v>
                </c:pt>
                <c:pt idx="3303">
                  <c:v>71.681514000000007</c:v>
                </c:pt>
                <c:pt idx="3304">
                  <c:v>71.58578</c:v>
                </c:pt>
                <c:pt idx="3305">
                  <c:v>71.510587000000001</c:v>
                </c:pt>
                <c:pt idx="3306">
                  <c:v>71.469255000000004</c:v>
                </c:pt>
                <c:pt idx="3307">
                  <c:v>71.413549000000003</c:v>
                </c:pt>
                <c:pt idx="3308">
                  <c:v>71.305047999999999</c:v>
                </c:pt>
                <c:pt idx="3309">
                  <c:v>71.168999999999997</c:v>
                </c:pt>
                <c:pt idx="3310">
                  <c:v>71.039839999999998</c:v>
                </c:pt>
                <c:pt idx="3311">
                  <c:v>70.910900999999996</c:v>
                </c:pt>
                <c:pt idx="3312">
                  <c:v>70.779521000000003</c:v>
                </c:pt>
                <c:pt idx="3313">
                  <c:v>70.676002999999994</c:v>
                </c:pt>
                <c:pt idx="3314">
                  <c:v>70.59648</c:v>
                </c:pt>
                <c:pt idx="3315">
                  <c:v>70.479191999999998</c:v>
                </c:pt>
                <c:pt idx="3316">
                  <c:v>70.294945999999996</c:v>
                </c:pt>
                <c:pt idx="3317">
                  <c:v>70.087967000000006</c:v>
                </c:pt>
                <c:pt idx="3318">
                  <c:v>69.885022000000006</c:v>
                </c:pt>
                <c:pt idx="3319">
                  <c:v>69.639232000000007</c:v>
                </c:pt>
                <c:pt idx="3320">
                  <c:v>69.309211000000005</c:v>
                </c:pt>
                <c:pt idx="3321">
                  <c:v>68.916635999999997</c:v>
                </c:pt>
                <c:pt idx="3322">
                  <c:v>68.472140999999993</c:v>
                </c:pt>
                <c:pt idx="3323">
                  <c:v>67.934425000000005</c:v>
                </c:pt>
                <c:pt idx="3324">
                  <c:v>67.304169000000002</c:v>
                </c:pt>
                <c:pt idx="3325">
                  <c:v>66.677859999999995</c:v>
                </c:pt>
                <c:pt idx="3326">
                  <c:v>66.141671000000002</c:v>
                </c:pt>
                <c:pt idx="3327">
                  <c:v>65.683757999999997</c:v>
                </c:pt>
                <c:pt idx="3328">
                  <c:v>65.266587000000001</c:v>
                </c:pt>
                <c:pt idx="3329">
                  <c:v>64.886583999999999</c:v>
                </c:pt>
                <c:pt idx="3330">
                  <c:v>64.506382000000002</c:v>
                </c:pt>
                <c:pt idx="3331">
                  <c:v>63.969521999999998</c:v>
                </c:pt>
                <c:pt idx="3332">
                  <c:v>63.249301000000003</c:v>
                </c:pt>
                <c:pt idx="3333">
                  <c:v>62.707044000000003</c:v>
                </c:pt>
                <c:pt idx="3334">
                  <c:v>62.457816000000001</c:v>
                </c:pt>
                <c:pt idx="3335">
                  <c:v>62.306373999999998</c:v>
                </c:pt>
                <c:pt idx="3336">
                  <c:v>62.167625000000001</c:v>
                </c:pt>
                <c:pt idx="3337">
                  <c:v>62.066592999999997</c:v>
                </c:pt>
                <c:pt idx="3338">
                  <c:v>62.024937000000001</c:v>
                </c:pt>
                <c:pt idx="3339">
                  <c:v>62.008440999999998</c:v>
                </c:pt>
                <c:pt idx="3340">
                  <c:v>62.004086999999998</c:v>
                </c:pt>
                <c:pt idx="3341">
                  <c:v>62.068128999999999</c:v>
                </c:pt>
                <c:pt idx="3342">
                  <c:v>62.223478</c:v>
                </c:pt>
                <c:pt idx="3343">
                  <c:v>62.399106000000003</c:v>
                </c:pt>
                <c:pt idx="3344">
                  <c:v>62.537641999999998</c:v>
                </c:pt>
                <c:pt idx="3345">
                  <c:v>62.677779000000001</c:v>
                </c:pt>
                <c:pt idx="3346">
                  <c:v>62.871256000000002</c:v>
                </c:pt>
                <c:pt idx="3347">
                  <c:v>63.089509999999997</c:v>
                </c:pt>
                <c:pt idx="3348">
                  <c:v>63.287703</c:v>
                </c:pt>
                <c:pt idx="3349">
                  <c:v>63.459980999999999</c:v>
                </c:pt>
                <c:pt idx="3350">
                  <c:v>63.593457000000001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C9E-466C-9CC0-5E3AB87C06BE}"/>
            </c:ext>
          </c:extLst>
        </c:ser>
        <c:ser>
          <c:idx val="3"/>
          <c:order val="3"/>
          <c:tx>
            <c:v>Bounty Paper Towels</c:v>
          </c:tx>
          <c:spPr>
            <a:ln w="22225" cap="rnd">
              <a:solidFill>
                <a:srgbClr val="43BB01"/>
              </a:solidFill>
              <a:round/>
            </a:ln>
            <a:effectLst/>
          </c:spPr>
          <c:marker>
            <c:symbol val="none"/>
          </c:marker>
          <c:xVal>
            <c:numRef>
              <c:f>'Cellulose Overlay'!$A$2:$A$3352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'Cellulose Overlay'!$H$2:$H$3352</c:f>
              <c:numCache>
                <c:formatCode>General</c:formatCode>
                <c:ptCount val="3351"/>
                <c:pt idx="0">
                  <c:v>98.544458000000006</c:v>
                </c:pt>
                <c:pt idx="1">
                  <c:v>98.548277333333331</c:v>
                </c:pt>
                <c:pt idx="2">
                  <c:v>98.552301666666665</c:v>
                </c:pt>
                <c:pt idx="3">
                  <c:v>98.556197999999995</c:v>
                </c:pt>
                <c:pt idx="4">
                  <c:v>98.558927999999995</c:v>
                </c:pt>
                <c:pt idx="5">
                  <c:v>98.561436333333333</c:v>
                </c:pt>
                <c:pt idx="6">
                  <c:v>98.56493966666666</c:v>
                </c:pt>
                <c:pt idx="7">
                  <c:v>98.568418999999992</c:v>
                </c:pt>
                <c:pt idx="8">
                  <c:v>98.570111999999995</c:v>
                </c:pt>
                <c:pt idx="9">
                  <c:v>98.569462000000001</c:v>
                </c:pt>
                <c:pt idx="10">
                  <c:v>98.567903333333334</c:v>
                </c:pt>
                <c:pt idx="11">
                  <c:v>98.567530999999988</c:v>
                </c:pt>
                <c:pt idx="12">
                  <c:v>98.569081999999995</c:v>
                </c:pt>
                <c:pt idx="13">
                  <c:v>98.571552999999994</c:v>
                </c:pt>
                <c:pt idx="14">
                  <c:v>98.573669999999993</c:v>
                </c:pt>
                <c:pt idx="15">
                  <c:v>98.575190666666671</c:v>
                </c:pt>
                <c:pt idx="16">
                  <c:v>98.57651833333334</c:v>
                </c:pt>
                <c:pt idx="17">
                  <c:v>98.577399</c:v>
                </c:pt>
                <c:pt idx="18">
                  <c:v>98.576723000000001</c:v>
                </c:pt>
                <c:pt idx="19">
                  <c:v>98.573901333333325</c:v>
                </c:pt>
                <c:pt idx="20">
                  <c:v>98.570027666666661</c:v>
                </c:pt>
                <c:pt idx="21">
                  <c:v>98.567238333333322</c:v>
                </c:pt>
                <c:pt idx="22">
                  <c:v>98.567015333333345</c:v>
                </c:pt>
                <c:pt idx="23">
                  <c:v>98.569317333333331</c:v>
                </c:pt>
                <c:pt idx="24">
                  <c:v>98.573125333333337</c:v>
                </c:pt>
                <c:pt idx="25">
                  <c:v>98.577247000000014</c:v>
                </c:pt>
                <c:pt idx="26">
                  <c:v>98.580383666666663</c:v>
                </c:pt>
                <c:pt idx="27">
                  <c:v>98.58123466666666</c:v>
                </c:pt>
                <c:pt idx="28">
                  <c:v>98.579466333333343</c:v>
                </c:pt>
                <c:pt idx="29">
                  <c:v>98.576521</c:v>
                </c:pt>
                <c:pt idx="30">
                  <c:v>98.574725333333333</c:v>
                </c:pt>
                <c:pt idx="31">
                  <c:v>98.575418666666678</c:v>
                </c:pt>
                <c:pt idx="32">
                  <c:v>98.578169333333335</c:v>
                </c:pt>
                <c:pt idx="33">
                  <c:v>98.581712999999993</c:v>
                </c:pt>
                <c:pt idx="34">
                  <c:v>98.585175333333339</c:v>
                </c:pt>
                <c:pt idx="35">
                  <c:v>98.588238666666655</c:v>
                </c:pt>
                <c:pt idx="36">
                  <c:v>98.590436666666662</c:v>
                </c:pt>
                <c:pt idx="37">
                  <c:v>98.590799333333322</c:v>
                </c:pt>
                <c:pt idx="38">
                  <c:v>98.588588666666666</c:v>
                </c:pt>
                <c:pt idx="39">
                  <c:v>98.584393666666656</c:v>
                </c:pt>
                <c:pt idx="40">
                  <c:v>98.580135999999996</c:v>
                </c:pt>
                <c:pt idx="41">
                  <c:v>98.577709333333345</c:v>
                </c:pt>
                <c:pt idx="42">
                  <c:v>98.577372000000011</c:v>
                </c:pt>
                <c:pt idx="43">
                  <c:v>98.577792333333335</c:v>
                </c:pt>
                <c:pt idx="44">
                  <c:v>98.577685333333321</c:v>
                </c:pt>
                <c:pt idx="45">
                  <c:v>98.576980000000006</c:v>
                </c:pt>
                <c:pt idx="46">
                  <c:v>98.576464333333334</c:v>
                </c:pt>
                <c:pt idx="47">
                  <c:v>98.576882666666663</c:v>
                </c:pt>
                <c:pt idx="48">
                  <c:v>98.578934000000004</c:v>
                </c:pt>
                <c:pt idx="49">
                  <c:v>98.583649333333327</c:v>
                </c:pt>
                <c:pt idx="50">
                  <c:v>98.591977333333332</c:v>
                </c:pt>
                <c:pt idx="51">
                  <c:v>98.603395333333324</c:v>
                </c:pt>
                <c:pt idx="52">
                  <c:v>98.614970000000014</c:v>
                </c:pt>
                <c:pt idx="53">
                  <c:v>98.622591</c:v>
                </c:pt>
                <c:pt idx="54">
                  <c:v>98.623683333333318</c:v>
                </c:pt>
                <c:pt idx="55">
                  <c:v>98.618757333333335</c:v>
                </c:pt>
                <c:pt idx="56">
                  <c:v>98.61095499999999</c:v>
                </c:pt>
                <c:pt idx="57">
                  <c:v>98.604434333333344</c:v>
                </c:pt>
                <c:pt idx="58">
                  <c:v>98.601990000000001</c:v>
                </c:pt>
                <c:pt idx="59">
                  <c:v>98.603242333333313</c:v>
                </c:pt>
                <c:pt idx="60">
                  <c:v>98.605705</c:v>
                </c:pt>
                <c:pt idx="61">
                  <c:v>98.60742866666665</c:v>
                </c:pt>
                <c:pt idx="62">
                  <c:v>98.608155666666676</c:v>
                </c:pt>
                <c:pt idx="63">
                  <c:v>98.608891333333347</c:v>
                </c:pt>
                <c:pt idx="64">
                  <c:v>98.610813000000007</c:v>
                </c:pt>
                <c:pt idx="65">
                  <c:v>98.61425100000001</c:v>
                </c:pt>
                <c:pt idx="66">
                  <c:v>98.618476333333334</c:v>
                </c:pt>
                <c:pt idx="67">
                  <c:v>98.622109333333341</c:v>
                </c:pt>
                <c:pt idx="68">
                  <c:v>98.623843666666673</c:v>
                </c:pt>
                <c:pt idx="69">
                  <c:v>98.622836333333339</c:v>
                </c:pt>
                <c:pt idx="70">
                  <c:v>98.618925666666669</c:v>
                </c:pt>
                <c:pt idx="71">
                  <c:v>98.612994999999998</c:v>
                </c:pt>
                <c:pt idx="72">
                  <c:v>98.60742066666667</c:v>
                </c:pt>
                <c:pt idx="73">
                  <c:v>98.605782666666656</c:v>
                </c:pt>
                <c:pt idx="74">
                  <c:v>98.610266666666675</c:v>
                </c:pt>
                <c:pt idx="75">
                  <c:v>98.619132333333326</c:v>
                </c:pt>
                <c:pt idx="76">
                  <c:v>98.628556333333336</c:v>
                </c:pt>
                <c:pt idx="77">
                  <c:v>98.636233666666669</c:v>
                </c:pt>
                <c:pt idx="78">
                  <c:v>98.641229666666661</c:v>
                </c:pt>
                <c:pt idx="79">
                  <c:v>98.641977999999995</c:v>
                </c:pt>
                <c:pt idx="80">
                  <c:v>98.63762766666666</c:v>
                </c:pt>
                <c:pt idx="81">
                  <c:v>98.631519333333316</c:v>
                </c:pt>
                <c:pt idx="82">
                  <c:v>98.630508666666671</c:v>
                </c:pt>
                <c:pt idx="83">
                  <c:v>98.638517666666658</c:v>
                </c:pt>
                <c:pt idx="84">
                  <c:v>98.651882999999998</c:v>
                </c:pt>
                <c:pt idx="85">
                  <c:v>98.662928000000008</c:v>
                </c:pt>
                <c:pt idx="86">
                  <c:v>98.666319000000001</c:v>
                </c:pt>
                <c:pt idx="87">
                  <c:v>98.660859333333335</c:v>
                </c:pt>
                <c:pt idx="88">
                  <c:v>98.648692999999994</c:v>
                </c:pt>
                <c:pt idx="89">
                  <c:v>98.635061666666672</c:v>
                </c:pt>
                <c:pt idx="90">
                  <c:v>98.62574433333333</c:v>
                </c:pt>
                <c:pt idx="91">
                  <c:v>98.623561999999993</c:v>
                </c:pt>
                <c:pt idx="92">
                  <c:v>98.627875666666668</c:v>
                </c:pt>
                <c:pt idx="93">
                  <c:v>98.636732666666674</c:v>
                </c:pt>
                <c:pt idx="94">
                  <c:v>98.648313000000016</c:v>
                </c:pt>
                <c:pt idx="95">
                  <c:v>98.660139666666666</c:v>
                </c:pt>
                <c:pt idx="96">
                  <c:v>98.669668333333334</c:v>
                </c:pt>
                <c:pt idx="97">
                  <c:v>98.676691000000005</c:v>
                </c:pt>
                <c:pt idx="98">
                  <c:v>98.682922333333337</c:v>
                </c:pt>
                <c:pt idx="99">
                  <c:v>98.688179000000005</c:v>
                </c:pt>
                <c:pt idx="100">
                  <c:v>98.68894499999999</c:v>
                </c:pt>
                <c:pt idx="101">
                  <c:v>98.682462999999998</c:v>
                </c:pt>
                <c:pt idx="102">
                  <c:v>98.671249333333336</c:v>
                </c:pt>
                <c:pt idx="103">
                  <c:v>98.661040666666665</c:v>
                </c:pt>
                <c:pt idx="104">
                  <c:v>98.655059333333327</c:v>
                </c:pt>
                <c:pt idx="105">
                  <c:v>98.652873333333332</c:v>
                </c:pt>
                <c:pt idx="106">
                  <c:v>98.653084333333325</c:v>
                </c:pt>
                <c:pt idx="107">
                  <c:v>98.655326000000002</c:v>
                </c:pt>
                <c:pt idx="108">
                  <c:v>98.659987333333333</c:v>
                </c:pt>
                <c:pt idx="109">
                  <c:v>98.667394666666667</c:v>
                </c:pt>
                <c:pt idx="110">
                  <c:v>98.675849666666679</c:v>
                </c:pt>
                <c:pt idx="111">
                  <c:v>98.683597666666671</c:v>
                </c:pt>
                <c:pt idx="112">
                  <c:v>98.690096333333329</c:v>
                </c:pt>
                <c:pt idx="113">
                  <c:v>98.692127333333318</c:v>
                </c:pt>
                <c:pt idx="114">
                  <c:v>98.686145666666675</c:v>
                </c:pt>
                <c:pt idx="115">
                  <c:v>98.675812000000008</c:v>
                </c:pt>
                <c:pt idx="116">
                  <c:v>98.670171999999994</c:v>
                </c:pt>
                <c:pt idx="117">
                  <c:v>98.674240999999995</c:v>
                </c:pt>
                <c:pt idx="118">
                  <c:v>98.683441666666667</c:v>
                </c:pt>
                <c:pt idx="119">
                  <c:v>98.688086333333331</c:v>
                </c:pt>
                <c:pt idx="120">
                  <c:v>98.684611666666669</c:v>
                </c:pt>
                <c:pt idx="121">
                  <c:v>98.678087000000005</c:v>
                </c:pt>
                <c:pt idx="122">
                  <c:v>98.674445999999989</c:v>
                </c:pt>
                <c:pt idx="123">
                  <c:v>98.67535366666668</c:v>
                </c:pt>
                <c:pt idx="124">
                  <c:v>98.678101000000012</c:v>
                </c:pt>
                <c:pt idx="125">
                  <c:v>98.678775000000016</c:v>
                </c:pt>
                <c:pt idx="126">
                  <c:v>98.676162999999988</c:v>
                </c:pt>
                <c:pt idx="127">
                  <c:v>98.673382666666669</c:v>
                </c:pt>
                <c:pt idx="128">
                  <c:v>98.675808333333336</c:v>
                </c:pt>
                <c:pt idx="129">
                  <c:v>98.685525666666663</c:v>
                </c:pt>
                <c:pt idx="130">
                  <c:v>98.698180999999991</c:v>
                </c:pt>
                <c:pt idx="131">
                  <c:v>98.70693</c:v>
                </c:pt>
                <c:pt idx="132">
                  <c:v>98.709996000000004</c:v>
                </c:pt>
                <c:pt idx="133">
                  <c:v>98.711349333333331</c:v>
                </c:pt>
                <c:pt idx="134">
                  <c:v>98.711066333333335</c:v>
                </c:pt>
                <c:pt idx="135">
                  <c:v>98.704717666666667</c:v>
                </c:pt>
                <c:pt idx="136">
                  <c:v>98.69356599999999</c:v>
                </c:pt>
                <c:pt idx="137">
                  <c:v>98.684844999999996</c:v>
                </c:pt>
                <c:pt idx="138">
                  <c:v>98.681625666666662</c:v>
                </c:pt>
                <c:pt idx="139">
                  <c:v>98.680645000000013</c:v>
                </c:pt>
                <c:pt idx="140">
                  <c:v>98.679297000000005</c:v>
                </c:pt>
                <c:pt idx="141">
                  <c:v>98.67993233333334</c:v>
                </c:pt>
                <c:pt idx="142">
                  <c:v>98.686098333333334</c:v>
                </c:pt>
                <c:pt idx="143">
                  <c:v>98.698494999999994</c:v>
                </c:pt>
                <c:pt idx="144">
                  <c:v>98.713422666666659</c:v>
                </c:pt>
                <c:pt idx="145">
                  <c:v>98.721904666666674</c:v>
                </c:pt>
                <c:pt idx="146">
                  <c:v>98.715260000000001</c:v>
                </c:pt>
                <c:pt idx="147">
                  <c:v>98.701881333333333</c:v>
                </c:pt>
                <c:pt idx="148">
                  <c:v>98.69615499999999</c:v>
                </c:pt>
                <c:pt idx="149">
                  <c:v>98.695641000000009</c:v>
                </c:pt>
                <c:pt idx="150">
                  <c:v>98.693352333333337</c:v>
                </c:pt>
                <c:pt idx="151">
                  <c:v>98.68600366666665</c:v>
                </c:pt>
                <c:pt idx="152">
                  <c:v>98.677442666666664</c:v>
                </c:pt>
                <c:pt idx="153">
                  <c:v>98.674847999999997</c:v>
                </c:pt>
                <c:pt idx="154">
                  <c:v>98.679718666666659</c:v>
                </c:pt>
                <c:pt idx="155">
                  <c:v>98.686113666666685</c:v>
                </c:pt>
                <c:pt idx="156">
                  <c:v>98.686691999999994</c:v>
                </c:pt>
                <c:pt idx="157">
                  <c:v>98.67928666666667</c:v>
                </c:pt>
                <c:pt idx="158">
                  <c:v>98.668426000000011</c:v>
                </c:pt>
                <c:pt idx="159">
                  <c:v>98.663034666666661</c:v>
                </c:pt>
                <c:pt idx="160">
                  <c:v>98.669910999999999</c:v>
                </c:pt>
                <c:pt idx="161">
                  <c:v>98.687368333333325</c:v>
                </c:pt>
                <c:pt idx="162">
                  <c:v>98.706477333333339</c:v>
                </c:pt>
                <c:pt idx="163">
                  <c:v>98.718615333333332</c:v>
                </c:pt>
                <c:pt idx="164">
                  <c:v>98.720562333333348</c:v>
                </c:pt>
                <c:pt idx="165">
                  <c:v>98.713973333333342</c:v>
                </c:pt>
                <c:pt idx="166">
                  <c:v>98.702856999999995</c:v>
                </c:pt>
                <c:pt idx="167">
                  <c:v>98.691480333333331</c:v>
                </c:pt>
                <c:pt idx="168">
                  <c:v>98.683483666666675</c:v>
                </c:pt>
                <c:pt idx="169">
                  <c:v>98.680996666666658</c:v>
                </c:pt>
                <c:pt idx="170">
                  <c:v>98.684139000000002</c:v>
                </c:pt>
                <c:pt idx="171">
                  <c:v>98.690952999999993</c:v>
                </c:pt>
                <c:pt idx="172">
                  <c:v>98.697457</c:v>
                </c:pt>
                <c:pt idx="173">
                  <c:v>98.699811333333329</c:v>
                </c:pt>
                <c:pt idx="174">
                  <c:v>98.697480333333331</c:v>
                </c:pt>
                <c:pt idx="175">
                  <c:v>98.69422666666668</c:v>
                </c:pt>
                <c:pt idx="176">
                  <c:v>98.694649666666649</c:v>
                </c:pt>
                <c:pt idx="177">
                  <c:v>98.698677666666654</c:v>
                </c:pt>
                <c:pt idx="178">
                  <c:v>98.700574000000003</c:v>
                </c:pt>
                <c:pt idx="179">
                  <c:v>98.696608333333344</c:v>
                </c:pt>
                <c:pt idx="180">
                  <c:v>98.690284000000005</c:v>
                </c:pt>
                <c:pt idx="181">
                  <c:v>98.687917666666678</c:v>
                </c:pt>
                <c:pt idx="182">
                  <c:v>98.693172666666669</c:v>
                </c:pt>
                <c:pt idx="183">
                  <c:v>98.701210000000003</c:v>
                </c:pt>
                <c:pt idx="184">
                  <c:v>98.703893999999991</c:v>
                </c:pt>
                <c:pt idx="185">
                  <c:v>98.699631999999994</c:v>
                </c:pt>
                <c:pt idx="186">
                  <c:v>98.694332999999986</c:v>
                </c:pt>
                <c:pt idx="187">
                  <c:v>98.693672666666657</c:v>
                </c:pt>
                <c:pt idx="188">
                  <c:v>98.695026999999996</c:v>
                </c:pt>
                <c:pt idx="189">
                  <c:v>98.693038333333334</c:v>
                </c:pt>
                <c:pt idx="190">
                  <c:v>98.688823666666664</c:v>
                </c:pt>
                <c:pt idx="191">
                  <c:v>98.685833666666667</c:v>
                </c:pt>
                <c:pt idx="192">
                  <c:v>98.683395000000004</c:v>
                </c:pt>
                <c:pt idx="193">
                  <c:v>98.679800666666665</c:v>
                </c:pt>
                <c:pt idx="194">
                  <c:v>98.676348666666669</c:v>
                </c:pt>
                <c:pt idx="195">
                  <c:v>98.677105666666662</c:v>
                </c:pt>
                <c:pt idx="196">
                  <c:v>98.686375333333331</c:v>
                </c:pt>
                <c:pt idx="197">
                  <c:v>98.702129333333332</c:v>
                </c:pt>
                <c:pt idx="198">
                  <c:v>98.715018333333333</c:v>
                </c:pt>
                <c:pt idx="199">
                  <c:v>98.718565666666677</c:v>
                </c:pt>
                <c:pt idx="200">
                  <c:v>98.714833999999996</c:v>
                </c:pt>
                <c:pt idx="201">
                  <c:v>98.710364000000013</c:v>
                </c:pt>
                <c:pt idx="202">
                  <c:v>98.708223666666655</c:v>
                </c:pt>
                <c:pt idx="203">
                  <c:v>98.705515666666656</c:v>
                </c:pt>
                <c:pt idx="204">
                  <c:v>98.701416999999992</c:v>
                </c:pt>
                <c:pt idx="205">
                  <c:v>98.69909233333334</c:v>
                </c:pt>
                <c:pt idx="206">
                  <c:v>98.700728666666677</c:v>
                </c:pt>
                <c:pt idx="207">
                  <c:v>98.704623333333345</c:v>
                </c:pt>
                <c:pt idx="208">
                  <c:v>98.706760333333349</c:v>
                </c:pt>
                <c:pt idx="209">
                  <c:v>98.705342666666652</c:v>
                </c:pt>
                <c:pt idx="210">
                  <c:v>98.701825333333332</c:v>
                </c:pt>
                <c:pt idx="211">
                  <c:v>98.697639333333328</c:v>
                </c:pt>
                <c:pt idx="212">
                  <c:v>98.692842333333331</c:v>
                </c:pt>
                <c:pt idx="213">
                  <c:v>98.688403333333326</c:v>
                </c:pt>
                <c:pt idx="214">
                  <c:v>98.687151666666679</c:v>
                </c:pt>
                <c:pt idx="215">
                  <c:v>98.690924999999993</c:v>
                </c:pt>
                <c:pt idx="216">
                  <c:v>98.697614999999999</c:v>
                </c:pt>
                <c:pt idx="217">
                  <c:v>98.702992333333327</c:v>
                </c:pt>
                <c:pt idx="218">
                  <c:v>98.704285333333345</c:v>
                </c:pt>
                <c:pt idx="219">
                  <c:v>98.700666666666663</c:v>
                </c:pt>
                <c:pt idx="220">
                  <c:v>98.693097666666674</c:v>
                </c:pt>
                <c:pt idx="221">
                  <c:v>98.685499000000007</c:v>
                </c:pt>
                <c:pt idx="222">
                  <c:v>98.682299333333333</c:v>
                </c:pt>
                <c:pt idx="223">
                  <c:v>98.684968666666649</c:v>
                </c:pt>
                <c:pt idx="224">
                  <c:v>98.692295666666666</c:v>
                </c:pt>
                <c:pt idx="225">
                  <c:v>98.702016</c:v>
                </c:pt>
                <c:pt idx="226">
                  <c:v>98.712516333333326</c:v>
                </c:pt>
                <c:pt idx="227">
                  <c:v>98.723652000000001</c:v>
                </c:pt>
                <c:pt idx="228">
                  <c:v>98.734977333333333</c:v>
                </c:pt>
                <c:pt idx="229">
                  <c:v>98.744133333333323</c:v>
                </c:pt>
                <c:pt idx="230">
                  <c:v>98.74947933333334</c:v>
                </c:pt>
                <c:pt idx="231">
                  <c:v>98.752688666666657</c:v>
                </c:pt>
                <c:pt idx="232">
                  <c:v>98.755560666666668</c:v>
                </c:pt>
                <c:pt idx="233">
                  <c:v>98.756267333333327</c:v>
                </c:pt>
                <c:pt idx="234">
                  <c:v>98.75105666666667</c:v>
                </c:pt>
                <c:pt idx="235">
                  <c:v>98.740022666666661</c:v>
                </c:pt>
                <c:pt idx="236">
                  <c:v>98.728971999999999</c:v>
                </c:pt>
                <c:pt idx="237">
                  <c:v>98.724219333333323</c:v>
                </c:pt>
                <c:pt idx="238">
                  <c:v>98.726456666666664</c:v>
                </c:pt>
                <c:pt idx="239">
                  <c:v>98.730069333333333</c:v>
                </c:pt>
                <c:pt idx="240">
                  <c:v>98.729503333333341</c:v>
                </c:pt>
                <c:pt idx="241">
                  <c:v>98.72621766666667</c:v>
                </c:pt>
                <c:pt idx="242">
                  <c:v>98.725189666666665</c:v>
                </c:pt>
                <c:pt idx="243">
                  <c:v>98.726231999999996</c:v>
                </c:pt>
                <c:pt idx="244">
                  <c:v>98.725735333333319</c:v>
                </c:pt>
                <c:pt idx="245">
                  <c:v>98.724089333333339</c:v>
                </c:pt>
                <c:pt idx="246">
                  <c:v>98.724453999999994</c:v>
                </c:pt>
                <c:pt idx="247">
                  <c:v>98.726820666666654</c:v>
                </c:pt>
                <c:pt idx="248">
                  <c:v>98.728230666666661</c:v>
                </c:pt>
                <c:pt idx="249">
                  <c:v>98.729068666666649</c:v>
                </c:pt>
                <c:pt idx="250">
                  <c:v>98.732962000000001</c:v>
                </c:pt>
                <c:pt idx="251">
                  <c:v>98.735250000000008</c:v>
                </c:pt>
                <c:pt idx="252">
                  <c:v>98.729594000000006</c:v>
                </c:pt>
                <c:pt idx="253">
                  <c:v>98.721392999999992</c:v>
                </c:pt>
                <c:pt idx="254">
                  <c:v>98.718492333333344</c:v>
                </c:pt>
                <c:pt idx="255">
                  <c:v>98.721110666666661</c:v>
                </c:pt>
                <c:pt idx="256">
                  <c:v>98.72655833333333</c:v>
                </c:pt>
                <c:pt idx="257">
                  <c:v>98.731165333333323</c:v>
                </c:pt>
                <c:pt idx="258">
                  <c:v>98.734905000000012</c:v>
                </c:pt>
                <c:pt idx="259">
                  <c:v>98.73885833333334</c:v>
                </c:pt>
                <c:pt idx="260">
                  <c:v>98.739255</c:v>
                </c:pt>
                <c:pt idx="261">
                  <c:v>98.740127999999984</c:v>
                </c:pt>
                <c:pt idx="262">
                  <c:v>98.751948333333345</c:v>
                </c:pt>
                <c:pt idx="263">
                  <c:v>98.771894333333321</c:v>
                </c:pt>
                <c:pt idx="264">
                  <c:v>98.781451333333337</c:v>
                </c:pt>
                <c:pt idx="265">
                  <c:v>98.769868666666682</c:v>
                </c:pt>
                <c:pt idx="266">
                  <c:v>98.751517666666658</c:v>
                </c:pt>
                <c:pt idx="267">
                  <c:v>98.743583666666666</c:v>
                </c:pt>
                <c:pt idx="268">
                  <c:v>98.743563333333327</c:v>
                </c:pt>
                <c:pt idx="269">
                  <c:v>98.740355000000008</c:v>
                </c:pt>
                <c:pt idx="270">
                  <c:v>98.730906666666669</c:v>
                </c:pt>
                <c:pt idx="271">
                  <c:v>98.718908333333331</c:v>
                </c:pt>
                <c:pt idx="272">
                  <c:v>98.706988666666675</c:v>
                </c:pt>
                <c:pt idx="273">
                  <c:v>98.696641999999997</c:v>
                </c:pt>
                <c:pt idx="274">
                  <c:v>98.691727999999998</c:v>
                </c:pt>
                <c:pt idx="275">
                  <c:v>98.695890333333338</c:v>
                </c:pt>
                <c:pt idx="276">
                  <c:v>98.70752499999999</c:v>
                </c:pt>
                <c:pt idx="277">
                  <c:v>98.720078000000001</c:v>
                </c:pt>
                <c:pt idx="278">
                  <c:v>98.728160666666668</c:v>
                </c:pt>
                <c:pt idx="279">
                  <c:v>98.731908666666683</c:v>
                </c:pt>
                <c:pt idx="280">
                  <c:v>98.733490666666668</c:v>
                </c:pt>
                <c:pt idx="281">
                  <c:v>98.733424666666664</c:v>
                </c:pt>
                <c:pt idx="282">
                  <c:v>98.731112666666675</c:v>
                </c:pt>
                <c:pt idx="283">
                  <c:v>98.726921333333323</c:v>
                </c:pt>
                <c:pt idx="284">
                  <c:v>98.723339333333328</c:v>
                </c:pt>
                <c:pt idx="285">
                  <c:v>98.723330666666655</c:v>
                </c:pt>
                <c:pt idx="286">
                  <c:v>98.72710166666667</c:v>
                </c:pt>
                <c:pt idx="287">
                  <c:v>98.731748333333329</c:v>
                </c:pt>
                <c:pt idx="288">
                  <c:v>98.734142333333338</c:v>
                </c:pt>
                <c:pt idx="289">
                  <c:v>98.732406333333344</c:v>
                </c:pt>
                <c:pt idx="290">
                  <c:v>98.724678666666662</c:v>
                </c:pt>
                <c:pt idx="291">
                  <c:v>98.710932666666665</c:v>
                </c:pt>
                <c:pt idx="292">
                  <c:v>98.696332999999996</c:v>
                </c:pt>
                <c:pt idx="293">
                  <c:v>98.68822333333334</c:v>
                </c:pt>
                <c:pt idx="294">
                  <c:v>98.689426333333344</c:v>
                </c:pt>
                <c:pt idx="295">
                  <c:v>98.695962666666674</c:v>
                </c:pt>
                <c:pt idx="296">
                  <c:v>98.700705666666678</c:v>
                </c:pt>
                <c:pt idx="297">
                  <c:v>98.698925333333321</c:v>
                </c:pt>
                <c:pt idx="298">
                  <c:v>98.692481666666666</c:v>
                </c:pt>
                <c:pt idx="299">
                  <c:v>98.687624000000014</c:v>
                </c:pt>
                <c:pt idx="300">
                  <c:v>98.687655666666672</c:v>
                </c:pt>
                <c:pt idx="301">
                  <c:v>98.691297666666671</c:v>
                </c:pt>
                <c:pt idx="302">
                  <c:v>98.696105333333335</c:v>
                </c:pt>
                <c:pt idx="303">
                  <c:v>98.699455999999998</c:v>
                </c:pt>
                <c:pt idx="304">
                  <c:v>98.699932333333336</c:v>
                </c:pt>
                <c:pt idx="305">
                  <c:v>98.699363333333324</c:v>
                </c:pt>
                <c:pt idx="306">
                  <c:v>98.70089466666667</c:v>
                </c:pt>
                <c:pt idx="307">
                  <c:v>98.705102000000011</c:v>
                </c:pt>
                <c:pt idx="308">
                  <c:v>98.709609</c:v>
                </c:pt>
                <c:pt idx="309">
                  <c:v>98.709838333333337</c:v>
                </c:pt>
                <c:pt idx="310">
                  <c:v>98.700425999999993</c:v>
                </c:pt>
                <c:pt idx="311">
                  <c:v>98.684110666666655</c:v>
                </c:pt>
                <c:pt idx="312">
                  <c:v>98.670593999999994</c:v>
                </c:pt>
                <c:pt idx="313">
                  <c:v>98.663645333333321</c:v>
                </c:pt>
                <c:pt idx="314">
                  <c:v>98.662471999999994</c:v>
                </c:pt>
                <c:pt idx="315">
                  <c:v>98.66487033333334</c:v>
                </c:pt>
                <c:pt idx="316">
                  <c:v>98.664914999999993</c:v>
                </c:pt>
                <c:pt idx="317">
                  <c:v>98.657926666666683</c:v>
                </c:pt>
                <c:pt idx="318">
                  <c:v>98.645811999999992</c:v>
                </c:pt>
                <c:pt idx="319">
                  <c:v>98.633596666666676</c:v>
                </c:pt>
                <c:pt idx="320">
                  <c:v>98.624477333333331</c:v>
                </c:pt>
                <c:pt idx="321">
                  <c:v>98.619268333333324</c:v>
                </c:pt>
                <c:pt idx="322">
                  <c:v>98.619390666666675</c:v>
                </c:pt>
                <c:pt idx="323">
                  <c:v>98.625909666666658</c:v>
                </c:pt>
                <c:pt idx="324">
                  <c:v>98.636470333333349</c:v>
                </c:pt>
                <c:pt idx="325">
                  <c:v>98.646319000000005</c:v>
                </c:pt>
                <c:pt idx="326">
                  <c:v>98.64976333333334</c:v>
                </c:pt>
                <c:pt idx="327">
                  <c:v>98.646249000000012</c:v>
                </c:pt>
                <c:pt idx="328">
                  <c:v>98.636747333333332</c:v>
                </c:pt>
                <c:pt idx="329">
                  <c:v>98.617947333333333</c:v>
                </c:pt>
                <c:pt idx="330">
                  <c:v>98.592669999999998</c:v>
                </c:pt>
                <c:pt idx="331">
                  <c:v>98.572637</c:v>
                </c:pt>
                <c:pt idx="332">
                  <c:v>98.562386333333336</c:v>
                </c:pt>
                <c:pt idx="333">
                  <c:v>98.556273999999988</c:v>
                </c:pt>
                <c:pt idx="334">
                  <c:v>98.54839433333332</c:v>
                </c:pt>
                <c:pt idx="335">
                  <c:v>98.539570333333316</c:v>
                </c:pt>
                <c:pt idx="336">
                  <c:v>98.53452933333331</c:v>
                </c:pt>
                <c:pt idx="337">
                  <c:v>98.534880333333334</c:v>
                </c:pt>
                <c:pt idx="338">
                  <c:v>98.537261000000001</c:v>
                </c:pt>
                <c:pt idx="339">
                  <c:v>98.536825666666672</c:v>
                </c:pt>
                <c:pt idx="340">
                  <c:v>98.531676666666669</c:v>
                </c:pt>
                <c:pt idx="341">
                  <c:v>98.522699000000003</c:v>
                </c:pt>
                <c:pt idx="342">
                  <c:v>98.510476666666662</c:v>
                </c:pt>
                <c:pt idx="343">
                  <c:v>98.495286000000007</c:v>
                </c:pt>
                <c:pt idx="344">
                  <c:v>98.481346666666681</c:v>
                </c:pt>
                <c:pt idx="345">
                  <c:v>98.474789666666666</c:v>
                </c:pt>
                <c:pt idx="346">
                  <c:v>98.477653333333322</c:v>
                </c:pt>
                <c:pt idx="347">
                  <c:v>98.486243666666667</c:v>
                </c:pt>
                <c:pt idx="348">
                  <c:v>98.491731333333334</c:v>
                </c:pt>
                <c:pt idx="349">
                  <c:v>98.483729666666662</c:v>
                </c:pt>
                <c:pt idx="350">
                  <c:v>98.45738200000001</c:v>
                </c:pt>
                <c:pt idx="351">
                  <c:v>98.425687999999994</c:v>
                </c:pt>
                <c:pt idx="352">
                  <c:v>98.405677333333344</c:v>
                </c:pt>
                <c:pt idx="353">
                  <c:v>98.389286000000013</c:v>
                </c:pt>
                <c:pt idx="354">
                  <c:v>98.362784333333323</c:v>
                </c:pt>
                <c:pt idx="355">
                  <c:v>98.32900033333334</c:v>
                </c:pt>
                <c:pt idx="356">
                  <c:v>98.297699666666674</c:v>
                </c:pt>
                <c:pt idx="357">
                  <c:v>98.274242666666666</c:v>
                </c:pt>
                <c:pt idx="358">
                  <c:v>98.258253666666675</c:v>
                </c:pt>
                <c:pt idx="359">
                  <c:v>98.245579000000006</c:v>
                </c:pt>
                <c:pt idx="360">
                  <c:v>98.231047333333322</c:v>
                </c:pt>
                <c:pt idx="361">
                  <c:v>98.212177999999994</c:v>
                </c:pt>
                <c:pt idx="362">
                  <c:v>98.190802333333338</c:v>
                </c:pt>
                <c:pt idx="363">
                  <c:v>98.171140333333327</c:v>
                </c:pt>
                <c:pt idx="364">
                  <c:v>98.156216333333319</c:v>
                </c:pt>
                <c:pt idx="365">
                  <c:v>98.145192000000009</c:v>
                </c:pt>
                <c:pt idx="366">
                  <c:v>98.134929666666665</c:v>
                </c:pt>
                <c:pt idx="367">
                  <c:v>98.124022000000011</c:v>
                </c:pt>
                <c:pt idx="368">
                  <c:v>98.113386333333338</c:v>
                </c:pt>
                <c:pt idx="369">
                  <c:v>98.102035666666666</c:v>
                </c:pt>
                <c:pt idx="370">
                  <c:v>98.085357666666667</c:v>
                </c:pt>
                <c:pt idx="371">
                  <c:v>98.062963333333343</c:v>
                </c:pt>
                <c:pt idx="372">
                  <c:v>98.041342666666665</c:v>
                </c:pt>
                <c:pt idx="373">
                  <c:v>98.020775</c:v>
                </c:pt>
                <c:pt idx="374">
                  <c:v>97.996517666666662</c:v>
                </c:pt>
                <c:pt idx="375">
                  <c:v>97.967552666666677</c:v>
                </c:pt>
                <c:pt idx="376">
                  <c:v>97.938341333333327</c:v>
                </c:pt>
                <c:pt idx="377">
                  <c:v>97.915315333333339</c:v>
                </c:pt>
                <c:pt idx="378">
                  <c:v>97.899540333333334</c:v>
                </c:pt>
                <c:pt idx="379">
                  <c:v>97.884574333333333</c:v>
                </c:pt>
                <c:pt idx="380">
                  <c:v>97.864321333333336</c:v>
                </c:pt>
                <c:pt idx="381">
                  <c:v>97.842564999999993</c:v>
                </c:pt>
                <c:pt idx="382">
                  <c:v>97.826841999999999</c:v>
                </c:pt>
                <c:pt idx="383">
                  <c:v>97.815446666666659</c:v>
                </c:pt>
                <c:pt idx="384">
                  <c:v>97.800348333333332</c:v>
                </c:pt>
                <c:pt idx="385">
                  <c:v>97.775758333333329</c:v>
                </c:pt>
                <c:pt idx="386">
                  <c:v>97.741101999999998</c:v>
                </c:pt>
                <c:pt idx="387">
                  <c:v>97.70171599999999</c:v>
                </c:pt>
                <c:pt idx="388">
                  <c:v>97.665008666666665</c:v>
                </c:pt>
                <c:pt idx="389">
                  <c:v>97.633601333333331</c:v>
                </c:pt>
                <c:pt idx="390">
                  <c:v>97.604481333333339</c:v>
                </c:pt>
                <c:pt idx="391">
                  <c:v>97.574875000000006</c:v>
                </c:pt>
                <c:pt idx="392">
                  <c:v>97.547012333333328</c:v>
                </c:pt>
                <c:pt idx="393">
                  <c:v>97.524725333333322</c:v>
                </c:pt>
                <c:pt idx="394">
                  <c:v>97.506293333333318</c:v>
                </c:pt>
                <c:pt idx="395">
                  <c:v>97.484996666666675</c:v>
                </c:pt>
                <c:pt idx="396">
                  <c:v>97.45563966666667</c:v>
                </c:pt>
                <c:pt idx="397">
                  <c:v>97.418784000000002</c:v>
                </c:pt>
                <c:pt idx="398">
                  <c:v>97.380322333333325</c:v>
                </c:pt>
                <c:pt idx="399">
                  <c:v>97.347176666666655</c:v>
                </c:pt>
                <c:pt idx="400">
                  <c:v>97.321512999999996</c:v>
                </c:pt>
                <c:pt idx="401">
                  <c:v>97.298879333333332</c:v>
                </c:pt>
                <c:pt idx="402">
                  <c:v>97.273005000000012</c:v>
                </c:pt>
                <c:pt idx="403">
                  <c:v>97.241427000000002</c:v>
                </c:pt>
                <c:pt idx="404">
                  <c:v>97.207705666666655</c:v>
                </c:pt>
                <c:pt idx="405">
                  <c:v>97.178112666666664</c:v>
                </c:pt>
                <c:pt idx="406">
                  <c:v>97.155413999999993</c:v>
                </c:pt>
                <c:pt idx="407">
                  <c:v>97.136636333333342</c:v>
                </c:pt>
                <c:pt idx="408">
                  <c:v>97.116548000000009</c:v>
                </c:pt>
                <c:pt idx="409">
                  <c:v>97.090945333333323</c:v>
                </c:pt>
                <c:pt idx="410">
                  <c:v>97.056942333333339</c:v>
                </c:pt>
                <c:pt idx="411">
                  <c:v>97.013398333333328</c:v>
                </c:pt>
                <c:pt idx="412">
                  <c:v>96.965345999999997</c:v>
                </c:pt>
                <c:pt idx="413">
                  <c:v>96.925481333333323</c:v>
                </c:pt>
                <c:pt idx="414">
                  <c:v>96.899935333333346</c:v>
                </c:pt>
                <c:pt idx="415">
                  <c:v>96.880615666666657</c:v>
                </c:pt>
                <c:pt idx="416">
                  <c:v>96.858041999999998</c:v>
                </c:pt>
                <c:pt idx="417">
                  <c:v>96.829768999999999</c:v>
                </c:pt>
                <c:pt idx="418">
                  <c:v>96.797481000000005</c:v>
                </c:pt>
                <c:pt idx="419">
                  <c:v>96.76270466666665</c:v>
                </c:pt>
                <c:pt idx="420">
                  <c:v>96.726350000000011</c:v>
                </c:pt>
                <c:pt idx="421">
                  <c:v>96.68996966666667</c:v>
                </c:pt>
                <c:pt idx="422">
                  <c:v>96.655496000000014</c:v>
                </c:pt>
                <c:pt idx="423">
                  <c:v>96.623181000000002</c:v>
                </c:pt>
                <c:pt idx="424">
                  <c:v>96.591098333333321</c:v>
                </c:pt>
                <c:pt idx="425">
                  <c:v>96.557997333333333</c:v>
                </c:pt>
                <c:pt idx="426">
                  <c:v>96.526121000000003</c:v>
                </c:pt>
                <c:pt idx="427">
                  <c:v>96.499751000000003</c:v>
                </c:pt>
                <c:pt idx="428">
                  <c:v>96.480119666666667</c:v>
                </c:pt>
                <c:pt idx="429">
                  <c:v>96.461773666666659</c:v>
                </c:pt>
                <c:pt idx="430">
                  <c:v>96.433567333333329</c:v>
                </c:pt>
                <c:pt idx="431">
                  <c:v>96.384511666666683</c:v>
                </c:pt>
                <c:pt idx="432">
                  <c:v>96.315545999999998</c:v>
                </c:pt>
                <c:pt idx="433">
                  <c:v>96.250095999999999</c:v>
                </c:pt>
                <c:pt idx="434">
                  <c:v>96.21249366666666</c:v>
                </c:pt>
                <c:pt idx="435">
                  <c:v>96.194660666666664</c:v>
                </c:pt>
                <c:pt idx="436">
                  <c:v>96.171485000000004</c:v>
                </c:pt>
                <c:pt idx="437">
                  <c:v>96.131378666666663</c:v>
                </c:pt>
                <c:pt idx="438">
                  <c:v>96.080247666666665</c:v>
                </c:pt>
                <c:pt idx="439">
                  <c:v>96.031224333333327</c:v>
                </c:pt>
                <c:pt idx="440">
                  <c:v>95.993246999999997</c:v>
                </c:pt>
                <c:pt idx="441">
                  <c:v>95.965401333333332</c:v>
                </c:pt>
                <c:pt idx="442">
                  <c:v>95.940089</c:v>
                </c:pt>
                <c:pt idx="443">
                  <c:v>95.910138666666668</c:v>
                </c:pt>
                <c:pt idx="444">
                  <c:v>95.872300999999993</c:v>
                </c:pt>
                <c:pt idx="445">
                  <c:v>95.827084999999997</c:v>
                </c:pt>
                <c:pt idx="446">
                  <c:v>95.77861466666667</c:v>
                </c:pt>
                <c:pt idx="447">
                  <c:v>95.734380666666667</c:v>
                </c:pt>
                <c:pt idx="448">
                  <c:v>95.700646666666671</c:v>
                </c:pt>
                <c:pt idx="449">
                  <c:v>95.675396333333325</c:v>
                </c:pt>
                <c:pt idx="450">
                  <c:v>95.649037000000007</c:v>
                </c:pt>
                <c:pt idx="451">
                  <c:v>95.61269799999998</c:v>
                </c:pt>
                <c:pt idx="452">
                  <c:v>95.564512999999991</c:v>
                </c:pt>
                <c:pt idx="453">
                  <c:v>95.510343666666657</c:v>
                </c:pt>
                <c:pt idx="454">
                  <c:v>95.459796666666662</c:v>
                </c:pt>
                <c:pt idx="455">
                  <c:v>95.418987333333334</c:v>
                </c:pt>
                <c:pt idx="456">
                  <c:v>95.38653433333333</c:v>
                </c:pt>
                <c:pt idx="457">
                  <c:v>95.356829333333337</c:v>
                </c:pt>
                <c:pt idx="458">
                  <c:v>95.325592333333347</c:v>
                </c:pt>
                <c:pt idx="459">
                  <c:v>95.291994333333335</c:v>
                </c:pt>
                <c:pt idx="460">
                  <c:v>95.257058333333319</c:v>
                </c:pt>
                <c:pt idx="461">
                  <c:v>95.221176333333332</c:v>
                </c:pt>
                <c:pt idx="462">
                  <c:v>95.183700666666667</c:v>
                </c:pt>
                <c:pt idx="463">
                  <c:v>95.145148333333324</c:v>
                </c:pt>
                <c:pt idx="464">
                  <c:v>95.108609333333334</c:v>
                </c:pt>
                <c:pt idx="465">
                  <c:v>95.076621333333321</c:v>
                </c:pt>
                <c:pt idx="466">
                  <c:v>95.047325666666666</c:v>
                </c:pt>
                <c:pt idx="467">
                  <c:v>95.015717333333328</c:v>
                </c:pt>
                <c:pt idx="468">
                  <c:v>94.978255333333323</c:v>
                </c:pt>
                <c:pt idx="469">
                  <c:v>94.935532333333342</c:v>
                </c:pt>
                <c:pt idx="470">
                  <c:v>94.891607000000008</c:v>
                </c:pt>
                <c:pt idx="471">
                  <c:v>94.851732666666678</c:v>
                </c:pt>
                <c:pt idx="472">
                  <c:v>94.819707999999991</c:v>
                </c:pt>
                <c:pt idx="473">
                  <c:v>94.795203000000001</c:v>
                </c:pt>
                <c:pt idx="474">
                  <c:v>94.773601333333332</c:v>
                </c:pt>
                <c:pt idx="475">
                  <c:v>94.750044000000003</c:v>
                </c:pt>
                <c:pt idx="476">
                  <c:v>94.723697666666681</c:v>
                </c:pt>
                <c:pt idx="477">
                  <c:v>94.696680000000015</c:v>
                </c:pt>
                <c:pt idx="478">
                  <c:v>94.668470333333332</c:v>
                </c:pt>
                <c:pt idx="479">
                  <c:v>94.634523333333334</c:v>
                </c:pt>
                <c:pt idx="480">
                  <c:v>94.592053666666672</c:v>
                </c:pt>
                <c:pt idx="481">
                  <c:v>94.544702666666652</c:v>
                </c:pt>
                <c:pt idx="482">
                  <c:v>94.499558666666658</c:v>
                </c:pt>
                <c:pt idx="483">
                  <c:v>94.459843333333325</c:v>
                </c:pt>
                <c:pt idx="484">
                  <c:v>94.422378999999992</c:v>
                </c:pt>
                <c:pt idx="485">
                  <c:v>94.382337000000007</c:v>
                </c:pt>
                <c:pt idx="486">
                  <c:v>94.338367333333338</c:v>
                </c:pt>
                <c:pt idx="487">
                  <c:v>94.29220500000001</c:v>
                </c:pt>
                <c:pt idx="488">
                  <c:v>94.245010333333326</c:v>
                </c:pt>
                <c:pt idx="489">
                  <c:v>94.196286666666651</c:v>
                </c:pt>
                <c:pt idx="490">
                  <c:v>94.146510333333325</c:v>
                </c:pt>
                <c:pt idx="491">
                  <c:v>94.097960999999998</c:v>
                </c:pt>
                <c:pt idx="492">
                  <c:v>94.050551333333331</c:v>
                </c:pt>
                <c:pt idx="493">
                  <c:v>93.998843000000008</c:v>
                </c:pt>
                <c:pt idx="494">
                  <c:v>93.935757333333342</c:v>
                </c:pt>
                <c:pt idx="495">
                  <c:v>93.859464000000003</c:v>
                </c:pt>
                <c:pt idx="496">
                  <c:v>93.777144333333339</c:v>
                </c:pt>
                <c:pt idx="497">
                  <c:v>93.700592666666651</c:v>
                </c:pt>
                <c:pt idx="498">
                  <c:v>93.635998666666652</c:v>
                </c:pt>
                <c:pt idx="499">
                  <c:v>93.579977666666665</c:v>
                </c:pt>
                <c:pt idx="500">
                  <c:v>93.525767333333349</c:v>
                </c:pt>
                <c:pt idx="501">
                  <c:v>93.469212333333346</c:v>
                </c:pt>
                <c:pt idx="502">
                  <c:v>93.40925533333332</c:v>
                </c:pt>
                <c:pt idx="503">
                  <c:v>93.346836333333329</c:v>
                </c:pt>
                <c:pt idx="504">
                  <c:v>93.284339666666668</c:v>
                </c:pt>
                <c:pt idx="505">
                  <c:v>93.223990333333333</c:v>
                </c:pt>
                <c:pt idx="506">
                  <c:v>93.165610000000001</c:v>
                </c:pt>
                <c:pt idx="507">
                  <c:v>93.107016333333334</c:v>
                </c:pt>
                <c:pt idx="508">
                  <c:v>93.04664600000001</c:v>
                </c:pt>
                <c:pt idx="509">
                  <c:v>92.98427199999999</c:v>
                </c:pt>
                <c:pt idx="510">
                  <c:v>92.919276333333343</c:v>
                </c:pt>
                <c:pt idx="511">
                  <c:v>92.850484000000009</c:v>
                </c:pt>
                <c:pt idx="512">
                  <c:v>92.779106999999996</c:v>
                </c:pt>
                <c:pt idx="513">
                  <c:v>92.710098666666667</c:v>
                </c:pt>
                <c:pt idx="514">
                  <c:v>92.647997333333322</c:v>
                </c:pt>
                <c:pt idx="515">
                  <c:v>92.591783000000007</c:v>
                </c:pt>
                <c:pt idx="516">
                  <c:v>92.535243999999992</c:v>
                </c:pt>
                <c:pt idx="517">
                  <c:v>92.472253666666674</c:v>
                </c:pt>
                <c:pt idx="518">
                  <c:v>92.401944</c:v>
                </c:pt>
                <c:pt idx="519">
                  <c:v>92.329056333333327</c:v>
                </c:pt>
                <c:pt idx="520">
                  <c:v>92.259039666666652</c:v>
                </c:pt>
                <c:pt idx="521">
                  <c:v>92.193168333333332</c:v>
                </c:pt>
                <c:pt idx="522">
                  <c:v>92.128510666666671</c:v>
                </c:pt>
                <c:pt idx="523">
                  <c:v>92.06177133333334</c:v>
                </c:pt>
                <c:pt idx="524">
                  <c:v>91.992900000000006</c:v>
                </c:pt>
                <c:pt idx="525">
                  <c:v>91.92526500000001</c:v>
                </c:pt>
                <c:pt idx="526">
                  <c:v>91.862129666666661</c:v>
                </c:pt>
                <c:pt idx="527">
                  <c:v>91.803522999999998</c:v>
                </c:pt>
                <c:pt idx="528">
                  <c:v>91.747060333333323</c:v>
                </c:pt>
                <c:pt idx="529">
                  <c:v>91.690688666666674</c:v>
                </c:pt>
                <c:pt idx="530">
                  <c:v>91.633267000000004</c:v>
                </c:pt>
                <c:pt idx="531">
                  <c:v>91.573006666666672</c:v>
                </c:pt>
                <c:pt idx="532">
                  <c:v>91.507087666666663</c:v>
                </c:pt>
                <c:pt idx="533">
                  <c:v>91.434102999999993</c:v>
                </c:pt>
                <c:pt idx="534">
                  <c:v>91.35686166666666</c:v>
                </c:pt>
                <c:pt idx="535">
                  <c:v>91.281852999999998</c:v>
                </c:pt>
                <c:pt idx="536">
                  <c:v>91.215064666666663</c:v>
                </c:pt>
                <c:pt idx="537">
                  <c:v>91.157279000000003</c:v>
                </c:pt>
                <c:pt idx="538">
                  <c:v>91.102791333333315</c:v>
                </c:pt>
                <c:pt idx="539">
                  <c:v>91.043340000000001</c:v>
                </c:pt>
                <c:pt idx="540">
                  <c:v>90.974350000000001</c:v>
                </c:pt>
                <c:pt idx="541">
                  <c:v>90.898097000000007</c:v>
                </c:pt>
                <c:pt idx="542">
                  <c:v>90.821476000000004</c:v>
                </c:pt>
                <c:pt idx="543">
                  <c:v>90.750832666666668</c:v>
                </c:pt>
                <c:pt idx="544">
                  <c:v>90.687701333333337</c:v>
                </c:pt>
                <c:pt idx="545">
                  <c:v>90.628253666666652</c:v>
                </c:pt>
                <c:pt idx="546">
                  <c:v>90.567158666666657</c:v>
                </c:pt>
                <c:pt idx="547">
                  <c:v>90.502328333333324</c:v>
                </c:pt>
                <c:pt idx="548">
                  <c:v>90.435642999999985</c:v>
                </c:pt>
                <c:pt idx="549">
                  <c:v>90.369126666666659</c:v>
                </c:pt>
                <c:pt idx="550">
                  <c:v>90.301717999999994</c:v>
                </c:pt>
                <c:pt idx="551">
                  <c:v>90.231233666666682</c:v>
                </c:pt>
                <c:pt idx="552">
                  <c:v>90.159014999999997</c:v>
                </c:pt>
                <c:pt idx="553">
                  <c:v>90.090044999999989</c:v>
                </c:pt>
                <c:pt idx="554">
                  <c:v>90.026466000000013</c:v>
                </c:pt>
                <c:pt idx="555">
                  <c:v>89.963840333333337</c:v>
                </c:pt>
                <c:pt idx="556">
                  <c:v>89.896502000000012</c:v>
                </c:pt>
                <c:pt idx="557">
                  <c:v>89.824180333333331</c:v>
                </c:pt>
                <c:pt idx="558">
                  <c:v>89.75133133333334</c:v>
                </c:pt>
                <c:pt idx="559">
                  <c:v>89.68109566666665</c:v>
                </c:pt>
                <c:pt idx="560">
                  <c:v>89.612313333333347</c:v>
                </c:pt>
                <c:pt idx="561">
                  <c:v>89.542620333333332</c:v>
                </c:pt>
                <c:pt idx="562">
                  <c:v>89.472054333333332</c:v>
                </c:pt>
                <c:pt idx="563">
                  <c:v>89.402463000000012</c:v>
                </c:pt>
                <c:pt idx="564">
                  <c:v>89.334815000000006</c:v>
                </c:pt>
                <c:pt idx="565">
                  <c:v>89.268604333333329</c:v>
                </c:pt>
                <c:pt idx="566">
                  <c:v>89.203374999999994</c:v>
                </c:pt>
                <c:pt idx="567">
                  <c:v>89.139192666666659</c:v>
                </c:pt>
                <c:pt idx="568">
                  <c:v>89.075093333333328</c:v>
                </c:pt>
                <c:pt idx="569">
                  <c:v>89.008045999999993</c:v>
                </c:pt>
                <c:pt idx="570">
                  <c:v>88.934737999999996</c:v>
                </c:pt>
                <c:pt idx="571">
                  <c:v>88.855402333333345</c:v>
                </c:pt>
                <c:pt idx="572">
                  <c:v>88.776045666666661</c:v>
                </c:pt>
                <c:pt idx="573">
                  <c:v>88.705337</c:v>
                </c:pt>
                <c:pt idx="574">
                  <c:v>88.647109333333333</c:v>
                </c:pt>
                <c:pt idx="575">
                  <c:v>88.595229333333336</c:v>
                </c:pt>
                <c:pt idx="576">
                  <c:v>88.537219333333326</c:v>
                </c:pt>
                <c:pt idx="577">
                  <c:v>88.464720999999997</c:v>
                </c:pt>
                <c:pt idx="578">
                  <c:v>88.381219000000002</c:v>
                </c:pt>
                <c:pt idx="579">
                  <c:v>88.298926333333327</c:v>
                </c:pt>
                <c:pt idx="580">
                  <c:v>88.227490666666654</c:v>
                </c:pt>
                <c:pt idx="581">
                  <c:v>88.166614999999993</c:v>
                </c:pt>
                <c:pt idx="582">
                  <c:v>88.109544999999983</c:v>
                </c:pt>
                <c:pt idx="583">
                  <c:v>88.050506999999996</c:v>
                </c:pt>
                <c:pt idx="584">
                  <c:v>87.987234333333333</c:v>
                </c:pt>
                <c:pt idx="585">
                  <c:v>87.919284333333337</c:v>
                </c:pt>
                <c:pt idx="586">
                  <c:v>87.847397666666666</c:v>
                </c:pt>
                <c:pt idx="587">
                  <c:v>87.774962666666667</c:v>
                </c:pt>
                <c:pt idx="588">
                  <c:v>87.707660999999987</c:v>
                </c:pt>
                <c:pt idx="589">
                  <c:v>87.649301333333327</c:v>
                </c:pt>
                <c:pt idx="590">
                  <c:v>87.597873666666672</c:v>
                </c:pt>
                <c:pt idx="591">
                  <c:v>87.547027999999997</c:v>
                </c:pt>
                <c:pt idx="592">
                  <c:v>87.492040000000017</c:v>
                </c:pt>
                <c:pt idx="593">
                  <c:v>87.433774666666679</c:v>
                </c:pt>
                <c:pt idx="594">
                  <c:v>87.376480000000001</c:v>
                </c:pt>
                <c:pt idx="595">
                  <c:v>87.322785999999994</c:v>
                </c:pt>
                <c:pt idx="596">
                  <c:v>87.271769666666671</c:v>
                </c:pt>
                <c:pt idx="597">
                  <c:v>87.221200666666675</c:v>
                </c:pt>
                <c:pt idx="598">
                  <c:v>87.170323666666675</c:v>
                </c:pt>
                <c:pt idx="599">
                  <c:v>87.120165</c:v>
                </c:pt>
                <c:pt idx="600">
                  <c:v>87.072066000000007</c:v>
                </c:pt>
                <c:pt idx="601">
                  <c:v>87.026441666666656</c:v>
                </c:pt>
                <c:pt idx="602">
                  <c:v>86.982317000000009</c:v>
                </c:pt>
                <c:pt idx="603">
                  <c:v>86.93753333333332</c:v>
                </c:pt>
                <c:pt idx="604">
                  <c:v>86.889806666666672</c:v>
                </c:pt>
                <c:pt idx="605">
                  <c:v>86.838356333333351</c:v>
                </c:pt>
                <c:pt idx="606">
                  <c:v>86.784979000000007</c:v>
                </c:pt>
                <c:pt idx="607">
                  <c:v>86.73356033333333</c:v>
                </c:pt>
                <c:pt idx="608">
                  <c:v>86.687845999999993</c:v>
                </c:pt>
                <c:pt idx="609">
                  <c:v>86.648707000000002</c:v>
                </c:pt>
                <c:pt idx="610">
                  <c:v>86.613137333333327</c:v>
                </c:pt>
                <c:pt idx="611">
                  <c:v>86.575838666666655</c:v>
                </c:pt>
                <c:pt idx="612">
                  <c:v>86.532069666666658</c:v>
                </c:pt>
                <c:pt idx="613">
                  <c:v>86.47988766666667</c:v>
                </c:pt>
                <c:pt idx="614">
                  <c:v>86.420893333333353</c:v>
                </c:pt>
                <c:pt idx="615">
                  <c:v>86.359413000000004</c:v>
                </c:pt>
                <c:pt idx="616">
                  <c:v>86.300365333333332</c:v>
                </c:pt>
                <c:pt idx="617">
                  <c:v>86.246315999999993</c:v>
                </c:pt>
                <c:pt idx="618">
                  <c:v>86.19545566666666</c:v>
                </c:pt>
                <c:pt idx="619">
                  <c:v>86.142797999999985</c:v>
                </c:pt>
                <c:pt idx="620">
                  <c:v>86.084321000000003</c:v>
                </c:pt>
                <c:pt idx="621">
                  <c:v>86.020367000000007</c:v>
                </c:pt>
                <c:pt idx="622">
                  <c:v>85.954763666666665</c:v>
                </c:pt>
                <c:pt idx="623">
                  <c:v>85.891009666666676</c:v>
                </c:pt>
                <c:pt idx="624">
                  <c:v>85.830211000000006</c:v>
                </c:pt>
                <c:pt idx="625">
                  <c:v>85.772084666666657</c:v>
                </c:pt>
                <c:pt idx="626">
                  <c:v>85.715722333333318</c:v>
                </c:pt>
                <c:pt idx="627">
                  <c:v>85.658366666666666</c:v>
                </c:pt>
                <c:pt idx="628">
                  <c:v>85.595377666666664</c:v>
                </c:pt>
                <c:pt idx="629">
                  <c:v>85.523830000000018</c:v>
                </c:pt>
                <c:pt idx="630">
                  <c:v>85.446052666666674</c:v>
                </c:pt>
                <c:pt idx="631">
                  <c:v>85.367756666666665</c:v>
                </c:pt>
                <c:pt idx="632">
                  <c:v>85.29211500000001</c:v>
                </c:pt>
                <c:pt idx="633">
                  <c:v>85.216957666666659</c:v>
                </c:pt>
                <c:pt idx="634">
                  <c:v>85.13833799999999</c:v>
                </c:pt>
                <c:pt idx="635">
                  <c:v>85.055444666666673</c:v>
                </c:pt>
                <c:pt idx="636">
                  <c:v>84.970676000000012</c:v>
                </c:pt>
                <c:pt idx="637">
                  <c:v>84.885999666666663</c:v>
                </c:pt>
                <c:pt idx="638">
                  <c:v>84.80113266666666</c:v>
                </c:pt>
                <c:pt idx="639">
                  <c:v>84.715159999999997</c:v>
                </c:pt>
                <c:pt idx="640">
                  <c:v>84.628402000000008</c:v>
                </c:pt>
                <c:pt idx="641">
                  <c:v>84.542185666666668</c:v>
                </c:pt>
                <c:pt idx="642">
                  <c:v>84.457727666666656</c:v>
                </c:pt>
                <c:pt idx="643">
                  <c:v>84.375720999999999</c:v>
                </c:pt>
                <c:pt idx="644">
                  <c:v>84.296098999999998</c:v>
                </c:pt>
                <c:pt idx="645">
                  <c:v>84.21730633333334</c:v>
                </c:pt>
                <c:pt idx="646">
                  <c:v>84.136417333333341</c:v>
                </c:pt>
                <c:pt idx="647">
                  <c:v>84.051339333333331</c:v>
                </c:pt>
                <c:pt idx="648">
                  <c:v>83.963345333333336</c:v>
                </c:pt>
                <c:pt idx="649">
                  <c:v>83.876712666666663</c:v>
                </c:pt>
                <c:pt idx="650">
                  <c:v>83.795143333333343</c:v>
                </c:pt>
                <c:pt idx="651">
                  <c:v>83.718682999999999</c:v>
                </c:pt>
                <c:pt idx="652">
                  <c:v>83.644374999999997</c:v>
                </c:pt>
                <c:pt idx="653">
                  <c:v>83.569345333333331</c:v>
                </c:pt>
                <c:pt idx="654">
                  <c:v>83.492636333333337</c:v>
                </c:pt>
                <c:pt idx="655">
                  <c:v>83.414898000000008</c:v>
                </c:pt>
                <c:pt idx="656">
                  <c:v>83.338166666666666</c:v>
                </c:pt>
                <c:pt idx="657">
                  <c:v>83.266235999999992</c:v>
                </c:pt>
                <c:pt idx="658">
                  <c:v>83.203320333333338</c:v>
                </c:pt>
                <c:pt idx="659">
                  <c:v>83.15079999999999</c:v>
                </c:pt>
                <c:pt idx="660">
                  <c:v>83.105974333333336</c:v>
                </c:pt>
                <c:pt idx="661">
                  <c:v>83.065347999999986</c:v>
                </c:pt>
                <c:pt idx="662">
                  <c:v>83.028703666666658</c:v>
                </c:pt>
                <c:pt idx="663">
                  <c:v>82.998767000000001</c:v>
                </c:pt>
                <c:pt idx="664">
                  <c:v>82.977376333333339</c:v>
                </c:pt>
                <c:pt idx="665">
                  <c:v>82.963657666666663</c:v>
                </c:pt>
                <c:pt idx="666">
                  <c:v>82.956037333333327</c:v>
                </c:pt>
                <c:pt idx="667">
                  <c:v>82.954006666666672</c:v>
                </c:pt>
                <c:pt idx="668">
                  <c:v>82.956995333333339</c:v>
                </c:pt>
                <c:pt idx="669">
                  <c:v>82.963163333333327</c:v>
                </c:pt>
                <c:pt idx="670">
                  <c:v>82.970959000000008</c:v>
                </c:pt>
                <c:pt idx="671">
                  <c:v>82.981366999999992</c:v>
                </c:pt>
                <c:pt idx="672">
                  <c:v>82.997189333333324</c:v>
                </c:pt>
                <c:pt idx="673">
                  <c:v>83.019917333333339</c:v>
                </c:pt>
                <c:pt idx="674">
                  <c:v>83.048302333333325</c:v>
                </c:pt>
                <c:pt idx="675">
                  <c:v>83.080259999999996</c:v>
                </c:pt>
                <c:pt idx="676">
                  <c:v>83.115109666666669</c:v>
                </c:pt>
                <c:pt idx="677">
                  <c:v>83.15306600000001</c:v>
                </c:pt>
                <c:pt idx="678">
                  <c:v>83.19309366666667</c:v>
                </c:pt>
                <c:pt idx="679">
                  <c:v>83.232544666666669</c:v>
                </c:pt>
                <c:pt idx="680">
                  <c:v>83.269139999999993</c:v>
                </c:pt>
                <c:pt idx="681">
                  <c:v>83.302329</c:v>
                </c:pt>
                <c:pt idx="682">
                  <c:v>83.332188333333349</c:v>
                </c:pt>
                <c:pt idx="683">
                  <c:v>83.358088000000009</c:v>
                </c:pt>
                <c:pt idx="684">
                  <c:v>83.379958999999999</c:v>
                </c:pt>
                <c:pt idx="685">
                  <c:v>83.400563999999989</c:v>
                </c:pt>
                <c:pt idx="686">
                  <c:v>83.424453999999997</c:v>
                </c:pt>
                <c:pt idx="687">
                  <c:v>83.453326000000004</c:v>
                </c:pt>
                <c:pt idx="688">
                  <c:v>83.483296999999993</c:v>
                </c:pt>
                <c:pt idx="689">
                  <c:v>83.508143333333336</c:v>
                </c:pt>
                <c:pt idx="690">
                  <c:v>83.525111999999993</c:v>
                </c:pt>
                <c:pt idx="691">
                  <c:v>83.536550333333324</c:v>
                </c:pt>
                <c:pt idx="692">
                  <c:v>83.54591933333333</c:v>
                </c:pt>
                <c:pt idx="693">
                  <c:v>83.553578333333334</c:v>
                </c:pt>
                <c:pt idx="694">
                  <c:v>83.557394000000002</c:v>
                </c:pt>
                <c:pt idx="695">
                  <c:v>83.556890666666675</c:v>
                </c:pt>
                <c:pt idx="696">
                  <c:v>83.555552333333338</c:v>
                </c:pt>
                <c:pt idx="697">
                  <c:v>83.558203333333324</c:v>
                </c:pt>
                <c:pt idx="698">
                  <c:v>83.565962666666664</c:v>
                </c:pt>
                <c:pt idx="699">
                  <c:v>83.574327333333329</c:v>
                </c:pt>
                <c:pt idx="700">
                  <c:v>83.577089999999998</c:v>
                </c:pt>
                <c:pt idx="701">
                  <c:v>83.572335666666675</c:v>
                </c:pt>
                <c:pt idx="702">
                  <c:v>83.564144333333331</c:v>
                </c:pt>
                <c:pt idx="703">
                  <c:v>83.558290999999997</c:v>
                </c:pt>
                <c:pt idx="704">
                  <c:v>83.55689266666667</c:v>
                </c:pt>
                <c:pt idx="705">
                  <c:v>83.557765666666668</c:v>
                </c:pt>
                <c:pt idx="706">
                  <c:v>83.558252666666661</c:v>
                </c:pt>
                <c:pt idx="707">
                  <c:v>83.558691999999994</c:v>
                </c:pt>
                <c:pt idx="708">
                  <c:v>83.562201000000002</c:v>
                </c:pt>
                <c:pt idx="709">
                  <c:v>83.571376999999998</c:v>
                </c:pt>
                <c:pt idx="710">
                  <c:v>83.585198000000005</c:v>
                </c:pt>
                <c:pt idx="711">
                  <c:v>83.599225333333337</c:v>
                </c:pt>
                <c:pt idx="712">
                  <c:v>83.609306666666669</c:v>
                </c:pt>
                <c:pt idx="713">
                  <c:v>83.615448333333333</c:v>
                </c:pt>
                <c:pt idx="714">
                  <c:v>83.621787999999995</c:v>
                </c:pt>
                <c:pt idx="715">
                  <c:v>83.632633666666663</c:v>
                </c:pt>
                <c:pt idx="716">
                  <c:v>83.649017333333333</c:v>
                </c:pt>
                <c:pt idx="717">
                  <c:v>83.669126333333324</c:v>
                </c:pt>
                <c:pt idx="718">
                  <c:v>83.691092333333316</c:v>
                </c:pt>
                <c:pt idx="719">
                  <c:v>83.714694666666674</c:v>
                </c:pt>
                <c:pt idx="720">
                  <c:v>83.740971333333334</c:v>
                </c:pt>
                <c:pt idx="721">
                  <c:v>83.770894666666663</c:v>
                </c:pt>
                <c:pt idx="722">
                  <c:v>83.804140666666669</c:v>
                </c:pt>
                <c:pt idx="723">
                  <c:v>83.83879566666667</c:v>
                </c:pt>
                <c:pt idx="724">
                  <c:v>83.872976333333327</c:v>
                </c:pt>
                <c:pt idx="725">
                  <c:v>83.907352333333336</c:v>
                </c:pt>
                <c:pt idx="726">
                  <c:v>83.945253666666659</c:v>
                </c:pt>
                <c:pt idx="727">
                  <c:v>83.989455333333339</c:v>
                </c:pt>
                <c:pt idx="728">
                  <c:v>84.03945366666666</c:v>
                </c:pt>
                <c:pt idx="729">
                  <c:v>84.092495</c:v>
                </c:pt>
                <c:pt idx="730">
                  <c:v>84.146509666666674</c:v>
                </c:pt>
                <c:pt idx="731">
                  <c:v>84.201460666666662</c:v>
                </c:pt>
                <c:pt idx="732">
                  <c:v>84.258803333333319</c:v>
                </c:pt>
                <c:pt idx="733">
                  <c:v>84.320571666666666</c:v>
                </c:pt>
                <c:pt idx="734">
                  <c:v>84.388202666666658</c:v>
                </c:pt>
                <c:pt idx="735">
                  <c:v>84.461217999999988</c:v>
                </c:pt>
                <c:pt idx="736">
                  <c:v>84.537438666666674</c:v>
                </c:pt>
                <c:pt idx="737">
                  <c:v>84.61504166666667</c:v>
                </c:pt>
                <c:pt idx="738">
                  <c:v>84.69366766666667</c:v>
                </c:pt>
                <c:pt idx="739">
                  <c:v>84.773090333333343</c:v>
                </c:pt>
                <c:pt idx="740">
                  <c:v>84.852070999999981</c:v>
                </c:pt>
                <c:pt idx="741">
                  <c:v>84.929612666666671</c:v>
                </c:pt>
                <c:pt idx="742">
                  <c:v>85.00652766666667</c:v>
                </c:pt>
                <c:pt idx="743">
                  <c:v>85.084681666666668</c:v>
                </c:pt>
                <c:pt idx="744">
                  <c:v>85.16528933333332</c:v>
                </c:pt>
                <c:pt idx="745">
                  <c:v>85.248650999999995</c:v>
                </c:pt>
                <c:pt idx="746">
                  <c:v>85.334389333333334</c:v>
                </c:pt>
                <c:pt idx="747">
                  <c:v>85.420894333333322</c:v>
                </c:pt>
                <c:pt idx="748">
                  <c:v>85.505760000000009</c:v>
                </c:pt>
                <c:pt idx="749">
                  <c:v>85.587941333333333</c:v>
                </c:pt>
                <c:pt idx="750">
                  <c:v>85.668291666666661</c:v>
                </c:pt>
                <c:pt idx="751">
                  <c:v>85.74696733333333</c:v>
                </c:pt>
                <c:pt idx="752">
                  <c:v>85.822240000000008</c:v>
                </c:pt>
                <c:pt idx="753">
                  <c:v>85.894000333333338</c:v>
                </c:pt>
                <c:pt idx="754">
                  <c:v>85.966838333333328</c:v>
                </c:pt>
                <c:pt idx="755">
                  <c:v>86.046296666666663</c:v>
                </c:pt>
                <c:pt idx="756">
                  <c:v>86.132158666666669</c:v>
                </c:pt>
                <c:pt idx="757">
                  <c:v>86.218589000000009</c:v>
                </c:pt>
                <c:pt idx="758">
                  <c:v>86.300867666666662</c:v>
                </c:pt>
                <c:pt idx="759">
                  <c:v>86.378695666666658</c:v>
                </c:pt>
                <c:pt idx="760">
                  <c:v>86.452873999999994</c:v>
                </c:pt>
                <c:pt idx="761">
                  <c:v>86.522620333333336</c:v>
                </c:pt>
                <c:pt idx="762">
                  <c:v>86.588098666666667</c:v>
                </c:pt>
                <c:pt idx="763">
                  <c:v>86.652928999999986</c:v>
                </c:pt>
                <c:pt idx="764">
                  <c:v>86.721331666666671</c:v>
                </c:pt>
                <c:pt idx="765">
                  <c:v>86.793643333333321</c:v>
                </c:pt>
                <c:pt idx="766">
                  <c:v>86.866793999999985</c:v>
                </c:pt>
                <c:pt idx="767">
                  <c:v>86.938714666666669</c:v>
                </c:pt>
                <c:pt idx="768">
                  <c:v>87.010471333333328</c:v>
                </c:pt>
                <c:pt idx="769">
                  <c:v>87.084073999999987</c:v>
                </c:pt>
                <c:pt idx="770">
                  <c:v>87.159610999999998</c:v>
                </c:pt>
                <c:pt idx="771">
                  <c:v>87.235037999999989</c:v>
                </c:pt>
                <c:pt idx="772">
                  <c:v>87.308113333333324</c:v>
                </c:pt>
                <c:pt idx="773">
                  <c:v>87.378305666666662</c:v>
                </c:pt>
                <c:pt idx="774">
                  <c:v>87.447148666666649</c:v>
                </c:pt>
                <c:pt idx="775">
                  <c:v>87.516618999999992</c:v>
                </c:pt>
                <c:pt idx="776">
                  <c:v>87.586808000000005</c:v>
                </c:pt>
                <c:pt idx="777">
                  <c:v>87.655382333333321</c:v>
                </c:pt>
                <c:pt idx="778">
                  <c:v>87.720038666666667</c:v>
                </c:pt>
                <c:pt idx="779">
                  <c:v>87.781944333333342</c:v>
                </c:pt>
                <c:pt idx="780">
                  <c:v>87.846211999999994</c:v>
                </c:pt>
                <c:pt idx="781">
                  <c:v>87.917687333333333</c:v>
                </c:pt>
                <c:pt idx="782">
                  <c:v>87.995755666666682</c:v>
                </c:pt>
                <c:pt idx="783">
                  <c:v>88.074115000000006</c:v>
                </c:pt>
                <c:pt idx="784">
                  <c:v>88.146502666666663</c:v>
                </c:pt>
                <c:pt idx="785">
                  <c:v>88.212582999999995</c:v>
                </c:pt>
                <c:pt idx="786">
                  <c:v>88.277542333333329</c:v>
                </c:pt>
                <c:pt idx="787">
                  <c:v>88.345731333333333</c:v>
                </c:pt>
                <c:pt idx="788">
                  <c:v>88.41608033333334</c:v>
                </c:pt>
                <c:pt idx="789">
                  <c:v>88.484625000000008</c:v>
                </c:pt>
                <c:pt idx="790">
                  <c:v>88.54992399999999</c:v>
                </c:pt>
                <c:pt idx="791">
                  <c:v>88.614168000000006</c:v>
                </c:pt>
                <c:pt idx="792">
                  <c:v>88.679611666666673</c:v>
                </c:pt>
                <c:pt idx="793">
                  <c:v>88.746147666666658</c:v>
                </c:pt>
                <c:pt idx="794">
                  <c:v>88.812932666666669</c:v>
                </c:pt>
                <c:pt idx="795">
                  <c:v>88.880634666666666</c:v>
                </c:pt>
                <c:pt idx="796">
                  <c:v>88.950805000000003</c:v>
                </c:pt>
                <c:pt idx="797">
                  <c:v>89.023524000000009</c:v>
                </c:pt>
                <c:pt idx="798">
                  <c:v>89.096487666666675</c:v>
                </c:pt>
                <c:pt idx="799">
                  <c:v>89.166412333333327</c:v>
                </c:pt>
                <c:pt idx="800">
                  <c:v>89.23110233333334</c:v>
                </c:pt>
                <c:pt idx="801">
                  <c:v>89.290566333333331</c:v>
                </c:pt>
                <c:pt idx="802">
                  <c:v>89.346734000000012</c:v>
                </c:pt>
                <c:pt idx="803">
                  <c:v>89.402301000000008</c:v>
                </c:pt>
                <c:pt idx="804">
                  <c:v>89.459610999999995</c:v>
                </c:pt>
                <c:pt idx="805">
                  <c:v>89.519958666666682</c:v>
                </c:pt>
                <c:pt idx="806">
                  <c:v>89.582945999999993</c:v>
                </c:pt>
                <c:pt idx="807">
                  <c:v>89.646316666666664</c:v>
                </c:pt>
                <c:pt idx="808">
                  <c:v>89.707606333333331</c:v>
                </c:pt>
                <c:pt idx="809">
                  <c:v>89.76691133333334</c:v>
                </c:pt>
                <c:pt idx="810">
                  <c:v>89.827152666666663</c:v>
                </c:pt>
                <c:pt idx="811">
                  <c:v>89.89041033333335</c:v>
                </c:pt>
                <c:pt idx="812">
                  <c:v>89.95478700000001</c:v>
                </c:pt>
                <c:pt idx="813">
                  <c:v>90.016675333333339</c:v>
                </c:pt>
                <c:pt idx="814">
                  <c:v>90.075929333333349</c:v>
                </c:pt>
                <c:pt idx="815">
                  <c:v>90.136660666666671</c:v>
                </c:pt>
                <c:pt idx="816">
                  <c:v>90.202007000000023</c:v>
                </c:pt>
                <c:pt idx="817">
                  <c:v>90.269897333333347</c:v>
                </c:pt>
                <c:pt idx="818">
                  <c:v>90.335567666666677</c:v>
                </c:pt>
                <c:pt idx="819">
                  <c:v>90.396937333333327</c:v>
                </c:pt>
                <c:pt idx="820">
                  <c:v>90.455652999999998</c:v>
                </c:pt>
                <c:pt idx="821">
                  <c:v>90.513481999999996</c:v>
                </c:pt>
                <c:pt idx="822">
                  <c:v>90.569870333333327</c:v>
                </c:pt>
                <c:pt idx="823">
                  <c:v>90.623905333333326</c:v>
                </c:pt>
                <c:pt idx="824">
                  <c:v>90.677057666666656</c:v>
                </c:pt>
                <c:pt idx="825">
                  <c:v>90.732256333333325</c:v>
                </c:pt>
                <c:pt idx="826">
                  <c:v>90.790703666666658</c:v>
                </c:pt>
                <c:pt idx="827">
                  <c:v>90.850912999999991</c:v>
                </c:pt>
                <c:pt idx="828">
                  <c:v>90.910829333333325</c:v>
                </c:pt>
                <c:pt idx="829">
                  <c:v>90.969705999999988</c:v>
                </c:pt>
                <c:pt idx="830">
                  <c:v>91.027518999999984</c:v>
                </c:pt>
                <c:pt idx="831">
                  <c:v>91.083769000000004</c:v>
                </c:pt>
                <c:pt idx="832">
                  <c:v>91.137975666666662</c:v>
                </c:pt>
                <c:pt idx="833">
                  <c:v>91.190747666666653</c:v>
                </c:pt>
                <c:pt idx="834">
                  <c:v>91.243257333333318</c:v>
                </c:pt>
                <c:pt idx="835">
                  <c:v>91.296074333333323</c:v>
                </c:pt>
                <c:pt idx="836">
                  <c:v>91.349708333333339</c:v>
                </c:pt>
                <c:pt idx="837">
                  <c:v>91.405876666666657</c:v>
                </c:pt>
                <c:pt idx="838">
                  <c:v>91.466402333333335</c:v>
                </c:pt>
                <c:pt idx="839">
                  <c:v>91.530200666666659</c:v>
                </c:pt>
                <c:pt idx="840">
                  <c:v>91.592858333333325</c:v>
                </c:pt>
                <c:pt idx="841">
                  <c:v>91.650420666666676</c:v>
                </c:pt>
                <c:pt idx="842">
                  <c:v>91.702861333333331</c:v>
                </c:pt>
                <c:pt idx="843">
                  <c:v>91.752990333333329</c:v>
                </c:pt>
                <c:pt idx="844">
                  <c:v>91.803080333333341</c:v>
                </c:pt>
                <c:pt idx="845">
                  <c:v>91.854081999999991</c:v>
                </c:pt>
                <c:pt idx="846">
                  <c:v>91.907422666666662</c:v>
                </c:pt>
                <c:pt idx="847">
                  <c:v>91.965211666666661</c:v>
                </c:pt>
                <c:pt idx="848">
                  <c:v>92.027600000000007</c:v>
                </c:pt>
                <c:pt idx="849">
                  <c:v>92.091035999999988</c:v>
                </c:pt>
                <c:pt idx="850">
                  <c:v>92.150477333333342</c:v>
                </c:pt>
                <c:pt idx="851">
                  <c:v>92.203444666666655</c:v>
                </c:pt>
                <c:pt idx="852">
                  <c:v>92.251614333333336</c:v>
                </c:pt>
                <c:pt idx="853">
                  <c:v>92.298760666666681</c:v>
                </c:pt>
                <c:pt idx="854">
                  <c:v>92.347686333333328</c:v>
                </c:pt>
                <c:pt idx="855">
                  <c:v>92.399033000000017</c:v>
                </c:pt>
                <c:pt idx="856">
                  <c:v>92.452077333333321</c:v>
                </c:pt>
                <c:pt idx="857">
                  <c:v>92.505575000000007</c:v>
                </c:pt>
                <c:pt idx="858">
                  <c:v>92.557719666666642</c:v>
                </c:pt>
                <c:pt idx="859">
                  <c:v>92.606502333333324</c:v>
                </c:pt>
                <c:pt idx="860">
                  <c:v>92.651628000000002</c:v>
                </c:pt>
                <c:pt idx="861">
                  <c:v>92.696228000000005</c:v>
                </c:pt>
                <c:pt idx="862">
                  <c:v>92.74546366666668</c:v>
                </c:pt>
                <c:pt idx="863">
                  <c:v>92.802358666666677</c:v>
                </c:pt>
                <c:pt idx="864">
                  <c:v>92.864911333333339</c:v>
                </c:pt>
                <c:pt idx="865">
                  <c:v>92.927539666666675</c:v>
                </c:pt>
                <c:pt idx="866">
                  <c:v>92.985458333333327</c:v>
                </c:pt>
                <c:pt idx="867">
                  <c:v>93.038107000000011</c:v>
                </c:pt>
                <c:pt idx="868">
                  <c:v>93.08902333333333</c:v>
                </c:pt>
                <c:pt idx="869">
                  <c:v>93.142588333333336</c:v>
                </c:pt>
                <c:pt idx="870">
                  <c:v>93.200439000000003</c:v>
                </c:pt>
                <c:pt idx="871">
                  <c:v>93.26034966666667</c:v>
                </c:pt>
                <c:pt idx="872">
                  <c:v>93.318218999999999</c:v>
                </c:pt>
                <c:pt idx="873">
                  <c:v>93.371414666666666</c:v>
                </c:pt>
                <c:pt idx="874">
                  <c:v>93.420558999999983</c:v>
                </c:pt>
                <c:pt idx="875">
                  <c:v>93.468464999999995</c:v>
                </c:pt>
                <c:pt idx="876">
                  <c:v>93.517856666666674</c:v>
                </c:pt>
                <c:pt idx="877">
                  <c:v>93.569828999999984</c:v>
                </c:pt>
                <c:pt idx="878">
                  <c:v>93.623297333333326</c:v>
                </c:pt>
                <c:pt idx="879">
                  <c:v>93.675490333333343</c:v>
                </c:pt>
                <c:pt idx="880">
                  <c:v>93.724094333333326</c:v>
                </c:pt>
                <c:pt idx="881">
                  <c:v>93.769767666666667</c:v>
                </c:pt>
                <c:pt idx="882">
                  <c:v>93.815842000000018</c:v>
                </c:pt>
                <c:pt idx="883">
                  <c:v>93.864442999999994</c:v>
                </c:pt>
                <c:pt idx="884">
                  <c:v>93.91316599999999</c:v>
                </c:pt>
                <c:pt idx="885">
                  <c:v>93.95684266666666</c:v>
                </c:pt>
                <c:pt idx="886">
                  <c:v>93.992760000000018</c:v>
                </c:pt>
                <c:pt idx="887">
                  <c:v>94.023204000000007</c:v>
                </c:pt>
                <c:pt idx="888">
                  <c:v>94.053072666666665</c:v>
                </c:pt>
                <c:pt idx="889">
                  <c:v>94.086236333333332</c:v>
                </c:pt>
                <c:pt idx="890">
                  <c:v>94.124288333333325</c:v>
                </c:pt>
                <c:pt idx="891">
                  <c:v>94.166936666666672</c:v>
                </c:pt>
                <c:pt idx="892">
                  <c:v>94.212049999999991</c:v>
                </c:pt>
                <c:pt idx="893">
                  <c:v>94.25612533333333</c:v>
                </c:pt>
                <c:pt idx="894">
                  <c:v>94.296564666666654</c:v>
                </c:pt>
                <c:pt idx="895">
                  <c:v>94.333864999999989</c:v>
                </c:pt>
                <c:pt idx="896">
                  <c:v>94.370452333333333</c:v>
                </c:pt>
                <c:pt idx="897">
                  <c:v>94.407096666666675</c:v>
                </c:pt>
                <c:pt idx="898">
                  <c:v>94.441658000000004</c:v>
                </c:pt>
                <c:pt idx="899">
                  <c:v>94.472283666666669</c:v>
                </c:pt>
                <c:pt idx="900">
                  <c:v>94.500833999999998</c:v>
                </c:pt>
                <c:pt idx="901">
                  <c:v>94.531328666666681</c:v>
                </c:pt>
                <c:pt idx="902">
                  <c:v>94.56528466666667</c:v>
                </c:pt>
                <c:pt idx="903">
                  <c:v>94.600236999999993</c:v>
                </c:pt>
                <c:pt idx="904">
                  <c:v>94.633160999999987</c:v>
                </c:pt>
                <c:pt idx="905">
                  <c:v>94.664092666666662</c:v>
                </c:pt>
                <c:pt idx="906">
                  <c:v>94.695362666666668</c:v>
                </c:pt>
                <c:pt idx="907">
                  <c:v>94.728021000000012</c:v>
                </c:pt>
                <c:pt idx="908">
                  <c:v>94.760490333333337</c:v>
                </c:pt>
                <c:pt idx="909">
                  <c:v>94.790873999999988</c:v>
                </c:pt>
                <c:pt idx="910">
                  <c:v>94.819781666666657</c:v>
                </c:pt>
                <c:pt idx="911">
                  <c:v>94.85018500000001</c:v>
                </c:pt>
                <c:pt idx="912">
                  <c:v>94.884107666666679</c:v>
                </c:pt>
                <c:pt idx="913">
                  <c:v>94.91949533333333</c:v>
                </c:pt>
                <c:pt idx="914">
                  <c:v>94.951103999999987</c:v>
                </c:pt>
                <c:pt idx="915">
                  <c:v>94.975476</c:v>
                </c:pt>
                <c:pt idx="916">
                  <c:v>94.994878000000014</c:v>
                </c:pt>
                <c:pt idx="917">
                  <c:v>95.01544766666666</c:v>
                </c:pt>
                <c:pt idx="918">
                  <c:v>95.041528666666679</c:v>
                </c:pt>
                <c:pt idx="919">
                  <c:v>95.07271733333333</c:v>
                </c:pt>
                <c:pt idx="920">
                  <c:v>95.106252666666663</c:v>
                </c:pt>
                <c:pt idx="921">
                  <c:v>95.140278333333342</c:v>
                </c:pt>
                <c:pt idx="922">
                  <c:v>95.17382866666668</c:v>
                </c:pt>
                <c:pt idx="923">
                  <c:v>95.205784666666659</c:v>
                </c:pt>
                <c:pt idx="924">
                  <c:v>95.235942333333313</c:v>
                </c:pt>
                <c:pt idx="925">
                  <c:v>95.265911333333335</c:v>
                </c:pt>
                <c:pt idx="926">
                  <c:v>95.296808666666664</c:v>
                </c:pt>
                <c:pt idx="927">
                  <c:v>95.326726000000008</c:v>
                </c:pt>
                <c:pt idx="928">
                  <c:v>95.352772999999999</c:v>
                </c:pt>
                <c:pt idx="929">
                  <c:v>95.375625000000014</c:v>
                </c:pt>
                <c:pt idx="930">
                  <c:v>95.399744333333345</c:v>
                </c:pt>
                <c:pt idx="931">
                  <c:v>95.428568666666663</c:v>
                </c:pt>
                <c:pt idx="932">
                  <c:v>95.461154000000008</c:v>
                </c:pt>
                <c:pt idx="933">
                  <c:v>95.494062333333318</c:v>
                </c:pt>
                <c:pt idx="934">
                  <c:v>95.524806999999996</c:v>
                </c:pt>
                <c:pt idx="935">
                  <c:v>95.552531666666667</c:v>
                </c:pt>
                <c:pt idx="936">
                  <c:v>95.577190666666681</c:v>
                </c:pt>
                <c:pt idx="937">
                  <c:v>95.599881333333329</c:v>
                </c:pt>
                <c:pt idx="938">
                  <c:v>95.623080333333334</c:v>
                </c:pt>
                <c:pt idx="939">
                  <c:v>95.648855666666677</c:v>
                </c:pt>
                <c:pt idx="940">
                  <c:v>95.676863666666677</c:v>
                </c:pt>
                <c:pt idx="941">
                  <c:v>95.704881999999998</c:v>
                </c:pt>
                <c:pt idx="942">
                  <c:v>95.73107233333333</c:v>
                </c:pt>
                <c:pt idx="943">
                  <c:v>95.755121666666653</c:v>
                </c:pt>
                <c:pt idx="944">
                  <c:v>95.777682333333317</c:v>
                </c:pt>
                <c:pt idx="945">
                  <c:v>95.79965700000001</c:v>
                </c:pt>
                <c:pt idx="946">
                  <c:v>95.821923000000012</c:v>
                </c:pt>
                <c:pt idx="947">
                  <c:v>95.844930333333352</c:v>
                </c:pt>
                <c:pt idx="948">
                  <c:v>95.86836533333333</c:v>
                </c:pt>
                <c:pt idx="949">
                  <c:v>95.891732000000005</c:v>
                </c:pt>
                <c:pt idx="950">
                  <c:v>95.915285666666662</c:v>
                </c:pt>
                <c:pt idx="951">
                  <c:v>95.939777000000007</c:v>
                </c:pt>
                <c:pt idx="952">
                  <c:v>95.96481</c:v>
                </c:pt>
                <c:pt idx="953">
                  <c:v>95.987838999999994</c:v>
                </c:pt>
                <c:pt idx="954">
                  <c:v>96.005786999999998</c:v>
                </c:pt>
                <c:pt idx="955">
                  <c:v>96.01835633333333</c:v>
                </c:pt>
                <c:pt idx="956">
                  <c:v>96.029624000000013</c:v>
                </c:pt>
                <c:pt idx="957">
                  <c:v>96.045371666666668</c:v>
                </c:pt>
                <c:pt idx="958">
                  <c:v>96.068123999999997</c:v>
                </c:pt>
                <c:pt idx="959">
                  <c:v>96.095114000000009</c:v>
                </c:pt>
                <c:pt idx="960">
                  <c:v>96.121418333333324</c:v>
                </c:pt>
                <c:pt idx="961">
                  <c:v>96.144396000000015</c:v>
                </c:pt>
                <c:pt idx="962">
                  <c:v>96.164520666666661</c:v>
                </c:pt>
                <c:pt idx="963">
                  <c:v>96.183198666666669</c:v>
                </c:pt>
                <c:pt idx="964">
                  <c:v>96.20168533333333</c:v>
                </c:pt>
                <c:pt idx="965">
                  <c:v>96.221790333333331</c:v>
                </c:pt>
                <c:pt idx="966">
                  <c:v>96.245231000000004</c:v>
                </c:pt>
                <c:pt idx="967">
                  <c:v>96.270983666666666</c:v>
                </c:pt>
                <c:pt idx="968">
                  <c:v>96.294504000000003</c:v>
                </c:pt>
                <c:pt idx="969">
                  <c:v>96.31125733333333</c:v>
                </c:pt>
                <c:pt idx="970">
                  <c:v>96.321158000000011</c:v>
                </c:pt>
                <c:pt idx="971">
                  <c:v>96.328870333333327</c:v>
                </c:pt>
                <c:pt idx="972">
                  <c:v>96.340030999999996</c:v>
                </c:pt>
                <c:pt idx="973">
                  <c:v>96.357446666666661</c:v>
                </c:pt>
                <c:pt idx="974">
                  <c:v>96.379769666666661</c:v>
                </c:pt>
                <c:pt idx="975">
                  <c:v>96.402934666666667</c:v>
                </c:pt>
                <c:pt idx="976">
                  <c:v>96.423366666666666</c:v>
                </c:pt>
                <c:pt idx="977">
                  <c:v>96.440591999999995</c:v>
                </c:pt>
                <c:pt idx="978">
                  <c:v>96.456871333333325</c:v>
                </c:pt>
                <c:pt idx="979">
                  <c:v>96.474275666666657</c:v>
                </c:pt>
                <c:pt idx="980">
                  <c:v>96.492354666666685</c:v>
                </c:pt>
                <c:pt idx="981">
                  <c:v>96.508570000000006</c:v>
                </c:pt>
                <c:pt idx="982">
                  <c:v>96.520603666666673</c:v>
                </c:pt>
                <c:pt idx="983">
                  <c:v>96.528401666666653</c:v>
                </c:pt>
                <c:pt idx="984">
                  <c:v>96.53459633333334</c:v>
                </c:pt>
                <c:pt idx="985">
                  <c:v>96.542761999999996</c:v>
                </c:pt>
                <c:pt idx="986">
                  <c:v>96.554425999999992</c:v>
                </c:pt>
                <c:pt idx="987">
                  <c:v>96.567693000000006</c:v>
                </c:pt>
                <c:pt idx="988">
                  <c:v>96.579554666666681</c:v>
                </c:pt>
                <c:pt idx="989">
                  <c:v>96.589492000000007</c:v>
                </c:pt>
                <c:pt idx="990">
                  <c:v>96.599700666666664</c:v>
                </c:pt>
                <c:pt idx="991">
                  <c:v>96.611835666666664</c:v>
                </c:pt>
                <c:pt idx="992">
                  <c:v>96.625158333333331</c:v>
                </c:pt>
                <c:pt idx="993">
                  <c:v>96.638473999999988</c:v>
                </c:pt>
                <c:pt idx="994">
                  <c:v>96.652361333333332</c:v>
                </c:pt>
                <c:pt idx="995">
                  <c:v>96.668013666666653</c:v>
                </c:pt>
                <c:pt idx="996">
                  <c:v>96.68428999999999</c:v>
                </c:pt>
                <c:pt idx="997">
                  <c:v>96.697342999999989</c:v>
                </c:pt>
                <c:pt idx="998">
                  <c:v>96.703694666666664</c:v>
                </c:pt>
                <c:pt idx="999">
                  <c:v>96.703568000000004</c:v>
                </c:pt>
                <c:pt idx="1000">
                  <c:v>96.701270333333341</c:v>
                </c:pt>
                <c:pt idx="1001">
                  <c:v>96.702046333333328</c:v>
                </c:pt>
                <c:pt idx="1002">
                  <c:v>96.70764100000001</c:v>
                </c:pt>
                <c:pt idx="1003">
                  <c:v>96.714755333333343</c:v>
                </c:pt>
                <c:pt idx="1004">
                  <c:v>96.718627333333345</c:v>
                </c:pt>
                <c:pt idx="1005">
                  <c:v>96.718147999999999</c:v>
                </c:pt>
                <c:pt idx="1006">
                  <c:v>96.716299666666671</c:v>
                </c:pt>
                <c:pt idx="1007">
                  <c:v>96.715410000000006</c:v>
                </c:pt>
                <c:pt idx="1008">
                  <c:v>96.71396266666666</c:v>
                </c:pt>
                <c:pt idx="1009">
                  <c:v>96.709043000000008</c:v>
                </c:pt>
                <c:pt idx="1010">
                  <c:v>96.699947333333341</c:v>
                </c:pt>
                <c:pt idx="1011">
                  <c:v>96.687672666666671</c:v>
                </c:pt>
                <c:pt idx="1012">
                  <c:v>96.672531333333339</c:v>
                </c:pt>
                <c:pt idx="1013">
                  <c:v>96.654858666666655</c:v>
                </c:pt>
                <c:pt idx="1014">
                  <c:v>96.637271333333331</c:v>
                </c:pt>
                <c:pt idx="1015">
                  <c:v>96.623336999999992</c:v>
                </c:pt>
                <c:pt idx="1016">
                  <c:v>96.613521333333324</c:v>
                </c:pt>
                <c:pt idx="1017">
                  <c:v>96.604474000000025</c:v>
                </c:pt>
                <c:pt idx="1018">
                  <c:v>96.592721666666662</c:v>
                </c:pt>
                <c:pt idx="1019">
                  <c:v>96.577256333333324</c:v>
                </c:pt>
                <c:pt idx="1020">
                  <c:v>96.558290666666664</c:v>
                </c:pt>
                <c:pt idx="1021">
                  <c:v>96.535926000000003</c:v>
                </c:pt>
                <c:pt idx="1022">
                  <c:v>96.511248666666646</c:v>
                </c:pt>
                <c:pt idx="1023">
                  <c:v>96.486594666666676</c:v>
                </c:pt>
                <c:pt idx="1024">
                  <c:v>96.462878333333322</c:v>
                </c:pt>
                <c:pt idx="1025">
                  <c:v>96.438054333333341</c:v>
                </c:pt>
                <c:pt idx="1026">
                  <c:v>96.410056666666677</c:v>
                </c:pt>
                <c:pt idx="1027">
                  <c:v>96.38010233333334</c:v>
                </c:pt>
                <c:pt idx="1028">
                  <c:v>96.351044999999999</c:v>
                </c:pt>
                <c:pt idx="1029">
                  <c:v>96.323366000000007</c:v>
                </c:pt>
                <c:pt idx="1030">
                  <c:v>96.295393666666669</c:v>
                </c:pt>
                <c:pt idx="1031">
                  <c:v>96.267509333333336</c:v>
                </c:pt>
                <c:pt idx="1032">
                  <c:v>96.243622666666667</c:v>
                </c:pt>
                <c:pt idx="1033">
                  <c:v>96.227441333333331</c:v>
                </c:pt>
                <c:pt idx="1034">
                  <c:v>96.218702666666672</c:v>
                </c:pt>
                <c:pt idx="1035">
                  <c:v>96.213952333333339</c:v>
                </c:pt>
                <c:pt idx="1036">
                  <c:v>96.209506333333323</c:v>
                </c:pt>
                <c:pt idx="1037">
                  <c:v>96.202433999999997</c:v>
                </c:pt>
                <c:pt idx="1038">
                  <c:v>96.190082333333336</c:v>
                </c:pt>
                <c:pt idx="1039">
                  <c:v>96.170822999999999</c:v>
                </c:pt>
                <c:pt idx="1040">
                  <c:v>96.145135333333329</c:v>
                </c:pt>
                <c:pt idx="1041">
                  <c:v>96.114327000000003</c:v>
                </c:pt>
                <c:pt idx="1042">
                  <c:v>96.077818999999991</c:v>
                </c:pt>
                <c:pt idx="1043">
                  <c:v>96.032832666666664</c:v>
                </c:pt>
                <c:pt idx="1044">
                  <c:v>95.977042666666662</c:v>
                </c:pt>
                <c:pt idx="1045">
                  <c:v>95.910414333333335</c:v>
                </c:pt>
                <c:pt idx="1046">
                  <c:v>95.834029000000001</c:v>
                </c:pt>
                <c:pt idx="1047">
                  <c:v>95.748570333333348</c:v>
                </c:pt>
                <c:pt idx="1048">
                  <c:v>95.655641333333335</c:v>
                </c:pt>
                <c:pt idx="1049">
                  <c:v>95.560305666666679</c:v>
                </c:pt>
                <c:pt idx="1050">
                  <c:v>95.470776333333333</c:v>
                </c:pt>
                <c:pt idx="1051">
                  <c:v>95.394365666666673</c:v>
                </c:pt>
                <c:pt idx="1052">
                  <c:v>95.333567333333335</c:v>
                </c:pt>
                <c:pt idx="1053">
                  <c:v>95.285874333333325</c:v>
                </c:pt>
                <c:pt idx="1054">
                  <c:v>95.246779333333336</c:v>
                </c:pt>
                <c:pt idx="1055">
                  <c:v>95.212614666666653</c:v>
                </c:pt>
                <c:pt idx="1056">
                  <c:v>95.181263000000001</c:v>
                </c:pt>
                <c:pt idx="1057">
                  <c:v>95.151121666666668</c:v>
                </c:pt>
                <c:pt idx="1058">
                  <c:v>95.119828666666663</c:v>
                </c:pt>
                <c:pt idx="1059">
                  <c:v>95.08430833333334</c:v>
                </c:pt>
                <c:pt idx="1060">
                  <c:v>95.04255666666667</c:v>
                </c:pt>
                <c:pt idx="1061">
                  <c:v>94.995493999999994</c:v>
                </c:pt>
                <c:pt idx="1062">
                  <c:v>94.946359999999984</c:v>
                </c:pt>
                <c:pt idx="1063">
                  <c:v>94.897858999999997</c:v>
                </c:pt>
                <c:pt idx="1064">
                  <c:v>94.850364666666664</c:v>
                </c:pt>
                <c:pt idx="1065">
                  <c:v>94.802979333333326</c:v>
                </c:pt>
                <c:pt idx="1066">
                  <c:v>94.755029999999991</c:v>
                </c:pt>
                <c:pt idx="1067">
                  <c:v>94.705342666666681</c:v>
                </c:pt>
                <c:pt idx="1068">
                  <c:v>94.651413333333323</c:v>
                </c:pt>
                <c:pt idx="1069">
                  <c:v>94.591762000000003</c:v>
                </c:pt>
                <c:pt idx="1070">
                  <c:v>94.529434333333327</c:v>
                </c:pt>
                <c:pt idx="1071">
                  <c:v>94.470932333333337</c:v>
                </c:pt>
                <c:pt idx="1072">
                  <c:v>94.420049333333324</c:v>
                </c:pt>
                <c:pt idx="1073">
                  <c:v>94.373144666666676</c:v>
                </c:pt>
                <c:pt idx="1074">
                  <c:v>94.321189000000004</c:v>
                </c:pt>
                <c:pt idx="1075">
                  <c:v>94.255864333333349</c:v>
                </c:pt>
                <c:pt idx="1076">
                  <c:v>94.17364400000001</c:v>
                </c:pt>
                <c:pt idx="1077">
                  <c:v>94.076136000000005</c:v>
                </c:pt>
                <c:pt idx="1078">
                  <c:v>93.969070000000002</c:v>
                </c:pt>
                <c:pt idx="1079">
                  <c:v>93.860689333333355</c:v>
                </c:pt>
                <c:pt idx="1080">
                  <c:v>93.758514333333338</c:v>
                </c:pt>
                <c:pt idx="1081">
                  <c:v>93.665745999999999</c:v>
                </c:pt>
                <c:pt idx="1082">
                  <c:v>93.580794666666677</c:v>
                </c:pt>
                <c:pt idx="1083">
                  <c:v>93.50093866666667</c:v>
                </c:pt>
                <c:pt idx="1084">
                  <c:v>93.426286333333337</c:v>
                </c:pt>
                <c:pt idx="1085">
                  <c:v>93.359870333333333</c:v>
                </c:pt>
                <c:pt idx="1086">
                  <c:v>93.304094333333339</c:v>
                </c:pt>
                <c:pt idx="1087">
                  <c:v>93.257628333333329</c:v>
                </c:pt>
                <c:pt idx="1088">
                  <c:v>93.215795666666665</c:v>
                </c:pt>
                <c:pt idx="1089">
                  <c:v>93.173675000000003</c:v>
                </c:pt>
                <c:pt idx="1090">
                  <c:v>93.128590333333321</c:v>
                </c:pt>
                <c:pt idx="1091">
                  <c:v>93.080212666666668</c:v>
                </c:pt>
                <c:pt idx="1092">
                  <c:v>93.029366666666661</c:v>
                </c:pt>
                <c:pt idx="1093">
                  <c:v>92.977341999999979</c:v>
                </c:pt>
                <c:pt idx="1094">
                  <c:v>92.925685333333334</c:v>
                </c:pt>
                <c:pt idx="1095">
                  <c:v>92.875630000000001</c:v>
                </c:pt>
                <c:pt idx="1096">
                  <c:v>92.827713333333335</c:v>
                </c:pt>
                <c:pt idx="1097">
                  <c:v>92.782665333333341</c:v>
                </c:pt>
                <c:pt idx="1098">
                  <c:v>92.742879333333335</c:v>
                </c:pt>
                <c:pt idx="1099">
                  <c:v>92.712019666666663</c:v>
                </c:pt>
                <c:pt idx="1100">
                  <c:v>92.692443999999981</c:v>
                </c:pt>
                <c:pt idx="1101">
                  <c:v>92.682983666666658</c:v>
                </c:pt>
                <c:pt idx="1102">
                  <c:v>92.679769000000007</c:v>
                </c:pt>
                <c:pt idx="1103">
                  <c:v>92.679472999999987</c:v>
                </c:pt>
                <c:pt idx="1104">
                  <c:v>92.68157033333334</c:v>
                </c:pt>
                <c:pt idx="1105">
                  <c:v>92.68755800000001</c:v>
                </c:pt>
                <c:pt idx="1106">
                  <c:v>92.698199333333335</c:v>
                </c:pt>
                <c:pt idx="1107">
                  <c:v>92.712235333333339</c:v>
                </c:pt>
                <c:pt idx="1108">
                  <c:v>92.728465000000014</c:v>
                </c:pt>
                <c:pt idx="1109">
                  <c:v>92.748729666666677</c:v>
                </c:pt>
                <c:pt idx="1110">
                  <c:v>92.777333666666664</c:v>
                </c:pt>
                <c:pt idx="1111">
                  <c:v>92.816400999999999</c:v>
                </c:pt>
                <c:pt idx="1112">
                  <c:v>92.862360333333342</c:v>
                </c:pt>
                <c:pt idx="1113">
                  <c:v>92.908217666666658</c:v>
                </c:pt>
                <c:pt idx="1114">
                  <c:v>92.949203666666662</c:v>
                </c:pt>
                <c:pt idx="1115">
                  <c:v>92.985372333333331</c:v>
                </c:pt>
                <c:pt idx="1116">
                  <c:v>93.018824333333342</c:v>
                </c:pt>
                <c:pt idx="1117">
                  <c:v>93.050094333333334</c:v>
                </c:pt>
                <c:pt idx="1118">
                  <c:v>93.078301333333343</c:v>
                </c:pt>
                <c:pt idx="1119">
                  <c:v>93.103845666666658</c:v>
                </c:pt>
                <c:pt idx="1120">
                  <c:v>93.129107333333323</c:v>
                </c:pt>
                <c:pt idx="1121">
                  <c:v>93.155921333333325</c:v>
                </c:pt>
                <c:pt idx="1122">
                  <c:v>93.183258333333342</c:v>
                </c:pt>
                <c:pt idx="1123">
                  <c:v>93.208116666666669</c:v>
                </c:pt>
                <c:pt idx="1124">
                  <c:v>93.228553999999988</c:v>
                </c:pt>
                <c:pt idx="1125">
                  <c:v>93.245717333333346</c:v>
                </c:pt>
                <c:pt idx="1126">
                  <c:v>93.26341166666667</c:v>
                </c:pt>
                <c:pt idx="1127">
                  <c:v>93.285882666666666</c:v>
                </c:pt>
                <c:pt idx="1128">
                  <c:v>93.315155666666669</c:v>
                </c:pt>
                <c:pt idx="1129">
                  <c:v>93.349414666666675</c:v>
                </c:pt>
                <c:pt idx="1130">
                  <c:v>93.384437333333338</c:v>
                </c:pt>
                <c:pt idx="1131">
                  <c:v>93.417925666666676</c:v>
                </c:pt>
                <c:pt idx="1132">
                  <c:v>93.452555000000004</c:v>
                </c:pt>
                <c:pt idx="1133">
                  <c:v>93.493619666666675</c:v>
                </c:pt>
                <c:pt idx="1134">
                  <c:v>93.543424000000002</c:v>
                </c:pt>
                <c:pt idx="1135">
                  <c:v>93.599317666666664</c:v>
                </c:pt>
                <c:pt idx="1136">
                  <c:v>93.65745433333332</c:v>
                </c:pt>
                <c:pt idx="1137">
                  <c:v>93.716215999999989</c:v>
                </c:pt>
                <c:pt idx="1138">
                  <c:v>93.774397000000008</c:v>
                </c:pt>
                <c:pt idx="1139">
                  <c:v>93.828400999999999</c:v>
                </c:pt>
                <c:pt idx="1140">
                  <c:v>93.87483033333335</c:v>
                </c:pt>
                <c:pt idx="1141">
                  <c:v>93.915576333333334</c:v>
                </c:pt>
                <c:pt idx="1142">
                  <c:v>93.957299333333324</c:v>
                </c:pt>
                <c:pt idx="1143">
                  <c:v>94.005051333333327</c:v>
                </c:pt>
                <c:pt idx="1144">
                  <c:v>94.058258333333342</c:v>
                </c:pt>
                <c:pt idx="1145">
                  <c:v>94.113365333333334</c:v>
                </c:pt>
                <c:pt idx="1146">
                  <c:v>94.16800666666667</c:v>
                </c:pt>
                <c:pt idx="1147">
                  <c:v>94.221689666666677</c:v>
                </c:pt>
                <c:pt idx="1148">
                  <c:v>94.274852999999993</c:v>
                </c:pt>
                <c:pt idx="1149">
                  <c:v>94.329513000000006</c:v>
                </c:pt>
                <c:pt idx="1150">
                  <c:v>94.389619666666661</c:v>
                </c:pt>
                <c:pt idx="1151">
                  <c:v>94.458221333333327</c:v>
                </c:pt>
                <c:pt idx="1152">
                  <c:v>94.533908666666662</c:v>
                </c:pt>
                <c:pt idx="1153">
                  <c:v>94.611299333333321</c:v>
                </c:pt>
                <c:pt idx="1154">
                  <c:v>94.685490000000001</c:v>
                </c:pt>
                <c:pt idx="1155">
                  <c:v>94.755603000000008</c:v>
                </c:pt>
                <c:pt idx="1156">
                  <c:v>94.82423399999999</c:v>
                </c:pt>
                <c:pt idx="1157">
                  <c:v>94.894148000000015</c:v>
                </c:pt>
                <c:pt idx="1158">
                  <c:v>94.965468666666652</c:v>
                </c:pt>
                <c:pt idx="1159">
                  <c:v>95.035411666666661</c:v>
                </c:pt>
                <c:pt idx="1160">
                  <c:v>95.100525333333337</c:v>
                </c:pt>
                <c:pt idx="1161">
                  <c:v>95.159426999999994</c:v>
                </c:pt>
                <c:pt idx="1162">
                  <c:v>95.21346299999999</c:v>
                </c:pt>
                <c:pt idx="1163">
                  <c:v>95.264775666666665</c:v>
                </c:pt>
                <c:pt idx="1164">
                  <c:v>95.314048333333332</c:v>
                </c:pt>
                <c:pt idx="1165">
                  <c:v>95.360322999999994</c:v>
                </c:pt>
                <c:pt idx="1166">
                  <c:v>95.40273066666667</c:v>
                </c:pt>
                <c:pt idx="1167">
                  <c:v>95.442041666666668</c:v>
                </c:pt>
                <c:pt idx="1168">
                  <c:v>95.480451666666667</c:v>
                </c:pt>
                <c:pt idx="1169">
                  <c:v>95.519895333333338</c:v>
                </c:pt>
                <c:pt idx="1170">
                  <c:v>95.560533333333339</c:v>
                </c:pt>
                <c:pt idx="1171">
                  <c:v>95.600932333333333</c:v>
                </c:pt>
                <c:pt idx="1172">
                  <c:v>95.639589666666666</c:v>
                </c:pt>
                <c:pt idx="1173">
                  <c:v>95.675894333333346</c:v>
                </c:pt>
                <c:pt idx="1174">
                  <c:v>95.709580000000003</c:v>
                </c:pt>
                <c:pt idx="1175">
                  <c:v>95.740136333333339</c:v>
                </c:pt>
                <c:pt idx="1176">
                  <c:v>95.76761900000001</c:v>
                </c:pt>
                <c:pt idx="1177">
                  <c:v>95.793528333333327</c:v>
                </c:pt>
                <c:pt idx="1178">
                  <c:v>95.819763666666674</c:v>
                </c:pt>
                <c:pt idx="1179">
                  <c:v>95.846729333333357</c:v>
                </c:pt>
                <c:pt idx="1180">
                  <c:v>95.87342000000001</c:v>
                </c:pt>
                <c:pt idx="1181">
                  <c:v>95.89949133333333</c:v>
                </c:pt>
                <c:pt idx="1182">
                  <c:v>95.926289666666662</c:v>
                </c:pt>
                <c:pt idx="1183">
                  <c:v>95.955504333333337</c:v>
                </c:pt>
                <c:pt idx="1184">
                  <c:v>95.987425666666653</c:v>
                </c:pt>
                <c:pt idx="1185">
                  <c:v>96.020577000000003</c:v>
                </c:pt>
                <c:pt idx="1186">
                  <c:v>96.052172999999996</c:v>
                </c:pt>
                <c:pt idx="1187">
                  <c:v>96.078887333333327</c:v>
                </c:pt>
                <c:pt idx="1188">
                  <c:v>96.098730000000003</c:v>
                </c:pt>
                <c:pt idx="1189">
                  <c:v>96.113303000000016</c:v>
                </c:pt>
                <c:pt idx="1190">
                  <c:v>96.127555999999984</c:v>
                </c:pt>
                <c:pt idx="1191">
                  <c:v>96.145977333333335</c:v>
                </c:pt>
                <c:pt idx="1192">
                  <c:v>96.168635333333327</c:v>
                </c:pt>
                <c:pt idx="1193">
                  <c:v>96.191263666666671</c:v>
                </c:pt>
                <c:pt idx="1194">
                  <c:v>96.209227999999996</c:v>
                </c:pt>
                <c:pt idx="1195">
                  <c:v>96.221395999999984</c:v>
                </c:pt>
                <c:pt idx="1196">
                  <c:v>96.230679666666674</c:v>
                </c:pt>
                <c:pt idx="1197">
                  <c:v>96.241320333333348</c:v>
                </c:pt>
                <c:pt idx="1198">
                  <c:v>96.255492000000004</c:v>
                </c:pt>
                <c:pt idx="1199">
                  <c:v>96.27200466666666</c:v>
                </c:pt>
                <c:pt idx="1200">
                  <c:v>96.28796766666666</c:v>
                </c:pt>
                <c:pt idx="1201">
                  <c:v>96.301537999999994</c:v>
                </c:pt>
                <c:pt idx="1202">
                  <c:v>96.312936666666658</c:v>
                </c:pt>
                <c:pt idx="1203">
                  <c:v>96.323266666666669</c:v>
                </c:pt>
                <c:pt idx="1204">
                  <c:v>96.333138333333338</c:v>
                </c:pt>
                <c:pt idx="1205">
                  <c:v>96.342530666666676</c:v>
                </c:pt>
                <c:pt idx="1206">
                  <c:v>96.351134999999999</c:v>
                </c:pt>
                <c:pt idx="1207">
                  <c:v>96.358320666666671</c:v>
                </c:pt>
                <c:pt idx="1208">
                  <c:v>96.363337999999999</c:v>
                </c:pt>
                <c:pt idx="1209">
                  <c:v>96.366380666666672</c:v>
                </c:pt>
                <c:pt idx="1210">
                  <c:v>96.369439</c:v>
                </c:pt>
                <c:pt idx="1211">
                  <c:v>96.375513999999995</c:v>
                </c:pt>
                <c:pt idx="1212">
                  <c:v>96.386429666666672</c:v>
                </c:pt>
                <c:pt idx="1213">
                  <c:v>96.401050333333345</c:v>
                </c:pt>
                <c:pt idx="1214">
                  <c:v>96.415425999999982</c:v>
                </c:pt>
                <c:pt idx="1215">
                  <c:v>96.425076333333337</c:v>
                </c:pt>
                <c:pt idx="1216">
                  <c:v>96.428073999999995</c:v>
                </c:pt>
                <c:pt idx="1217">
                  <c:v>96.426418333333345</c:v>
                </c:pt>
                <c:pt idx="1218">
                  <c:v>96.424303999999992</c:v>
                </c:pt>
                <c:pt idx="1219">
                  <c:v>96.424829000000003</c:v>
                </c:pt>
                <c:pt idx="1220">
                  <c:v>96.428345333333326</c:v>
                </c:pt>
                <c:pt idx="1221">
                  <c:v>96.433597333333338</c:v>
                </c:pt>
                <c:pt idx="1222">
                  <c:v>96.439699333333337</c:v>
                </c:pt>
                <c:pt idx="1223">
                  <c:v>96.446840333333327</c:v>
                </c:pt>
                <c:pt idx="1224">
                  <c:v>96.455578000000003</c:v>
                </c:pt>
                <c:pt idx="1225">
                  <c:v>96.46574600000001</c:v>
                </c:pt>
                <c:pt idx="1226">
                  <c:v>96.475738333333325</c:v>
                </c:pt>
                <c:pt idx="1227">
                  <c:v>96.482967999999985</c:v>
                </c:pt>
                <c:pt idx="1228">
                  <c:v>96.48588633333334</c:v>
                </c:pt>
                <c:pt idx="1229">
                  <c:v>96.486027666666658</c:v>
                </c:pt>
                <c:pt idx="1230">
                  <c:v>96.487427333333343</c:v>
                </c:pt>
                <c:pt idx="1231">
                  <c:v>96.493166333333349</c:v>
                </c:pt>
                <c:pt idx="1232">
                  <c:v>96.502479666666659</c:v>
                </c:pt>
                <c:pt idx="1233">
                  <c:v>96.511554999999987</c:v>
                </c:pt>
                <c:pt idx="1234">
                  <c:v>96.517008666666655</c:v>
                </c:pt>
                <c:pt idx="1235">
                  <c:v>96.51831966666667</c:v>
                </c:pt>
                <c:pt idx="1236">
                  <c:v>96.517276333333328</c:v>
                </c:pt>
                <c:pt idx="1237">
                  <c:v>96.515990333333335</c:v>
                </c:pt>
                <c:pt idx="1238">
                  <c:v>96.515902999999994</c:v>
                </c:pt>
                <c:pt idx="1239">
                  <c:v>96.518251666666671</c:v>
                </c:pt>
                <c:pt idx="1240">
                  <c:v>96.524229000000005</c:v>
                </c:pt>
                <c:pt idx="1241">
                  <c:v>96.533551333333321</c:v>
                </c:pt>
                <c:pt idx="1242">
                  <c:v>96.542998000000011</c:v>
                </c:pt>
                <c:pt idx="1243">
                  <c:v>96.547868333333341</c:v>
                </c:pt>
                <c:pt idx="1244">
                  <c:v>96.546196000000009</c:v>
                </c:pt>
                <c:pt idx="1245">
                  <c:v>96.541070666666656</c:v>
                </c:pt>
                <c:pt idx="1246">
                  <c:v>96.537571666666665</c:v>
                </c:pt>
                <c:pt idx="1247">
                  <c:v>96.537476333333345</c:v>
                </c:pt>
                <c:pt idx="1248">
                  <c:v>96.538242666666676</c:v>
                </c:pt>
                <c:pt idx="1249">
                  <c:v>96.537264666666672</c:v>
                </c:pt>
                <c:pt idx="1250">
                  <c:v>96.535482666666667</c:v>
                </c:pt>
                <c:pt idx="1251">
                  <c:v>96.535782999999995</c:v>
                </c:pt>
                <c:pt idx="1252">
                  <c:v>96.53898333333332</c:v>
                </c:pt>
                <c:pt idx="1253">
                  <c:v>96.543018666666669</c:v>
                </c:pt>
                <c:pt idx="1254">
                  <c:v>96.545963999999984</c:v>
                </c:pt>
                <c:pt idx="1255">
                  <c:v>96.548582333333329</c:v>
                </c:pt>
                <c:pt idx="1256">
                  <c:v>96.553342000000001</c:v>
                </c:pt>
                <c:pt idx="1257">
                  <c:v>96.561353333333329</c:v>
                </c:pt>
                <c:pt idx="1258">
                  <c:v>96.570777333333339</c:v>
                </c:pt>
                <c:pt idx="1259">
                  <c:v>96.57825866666667</c:v>
                </c:pt>
                <c:pt idx="1260">
                  <c:v>96.58173433333333</c:v>
                </c:pt>
                <c:pt idx="1261">
                  <c:v>96.581608000000003</c:v>
                </c:pt>
                <c:pt idx="1262">
                  <c:v>96.579404666666676</c:v>
                </c:pt>
                <c:pt idx="1263">
                  <c:v>96.576292666666674</c:v>
                </c:pt>
                <c:pt idx="1264">
                  <c:v>96.573711666666668</c:v>
                </c:pt>
                <c:pt idx="1265">
                  <c:v>96.574427666666665</c:v>
                </c:pt>
                <c:pt idx="1266">
                  <c:v>96.580885333333342</c:v>
                </c:pt>
                <c:pt idx="1267">
                  <c:v>96.592027333333348</c:v>
                </c:pt>
                <c:pt idx="1268">
                  <c:v>96.603472000000011</c:v>
                </c:pt>
                <c:pt idx="1269">
                  <c:v>96.611978333333312</c:v>
                </c:pt>
                <c:pt idx="1270">
                  <c:v>96.618601333333331</c:v>
                </c:pt>
                <c:pt idx="1271">
                  <c:v>96.626337666666657</c:v>
                </c:pt>
                <c:pt idx="1272">
                  <c:v>96.63576466666666</c:v>
                </c:pt>
                <c:pt idx="1273">
                  <c:v>96.644699333333335</c:v>
                </c:pt>
                <c:pt idx="1274">
                  <c:v>96.651475000000005</c:v>
                </c:pt>
                <c:pt idx="1275">
                  <c:v>96.656622666666649</c:v>
                </c:pt>
                <c:pt idx="1276">
                  <c:v>96.661279999999991</c:v>
                </c:pt>
                <c:pt idx="1277">
                  <c:v>96.665836666666678</c:v>
                </c:pt>
                <c:pt idx="1278">
                  <c:v>96.670958333333331</c:v>
                </c:pt>
                <c:pt idx="1279">
                  <c:v>96.678503333333325</c:v>
                </c:pt>
                <c:pt idx="1280">
                  <c:v>96.689971666666679</c:v>
                </c:pt>
                <c:pt idx="1281">
                  <c:v>96.70428433333332</c:v>
                </c:pt>
                <c:pt idx="1282">
                  <c:v>96.717996666666679</c:v>
                </c:pt>
                <c:pt idx="1283">
                  <c:v>96.727978000000007</c:v>
                </c:pt>
                <c:pt idx="1284">
                  <c:v>96.733915666666647</c:v>
                </c:pt>
                <c:pt idx="1285">
                  <c:v>96.738547333333329</c:v>
                </c:pt>
                <c:pt idx="1286">
                  <c:v>96.745596333333324</c:v>
                </c:pt>
                <c:pt idx="1287">
                  <c:v>96.757077333333328</c:v>
                </c:pt>
                <c:pt idx="1288">
                  <c:v>96.772075333333348</c:v>
                </c:pt>
                <c:pt idx="1289">
                  <c:v>96.787979666666658</c:v>
                </c:pt>
                <c:pt idx="1290">
                  <c:v>96.802730666666662</c:v>
                </c:pt>
                <c:pt idx="1291">
                  <c:v>96.81565066666667</c:v>
                </c:pt>
                <c:pt idx="1292">
                  <c:v>96.826578999999995</c:v>
                </c:pt>
                <c:pt idx="1293">
                  <c:v>96.835329666666667</c:v>
                </c:pt>
                <c:pt idx="1294">
                  <c:v>96.842542333333327</c:v>
                </c:pt>
                <c:pt idx="1295">
                  <c:v>96.850296</c:v>
                </c:pt>
                <c:pt idx="1296">
                  <c:v>96.860721333333345</c:v>
                </c:pt>
                <c:pt idx="1297">
                  <c:v>96.873739</c:v>
                </c:pt>
                <c:pt idx="1298">
                  <c:v>96.886693999999991</c:v>
                </c:pt>
                <c:pt idx="1299">
                  <c:v>96.896629000000004</c:v>
                </c:pt>
                <c:pt idx="1300">
                  <c:v>96.902881666666659</c:v>
                </c:pt>
                <c:pt idx="1301">
                  <c:v>96.907394333333343</c:v>
                </c:pt>
                <c:pt idx="1302">
                  <c:v>96.912696666666662</c:v>
                </c:pt>
                <c:pt idx="1303">
                  <c:v>96.919794666666675</c:v>
                </c:pt>
                <c:pt idx="1304">
                  <c:v>96.927890000000005</c:v>
                </c:pt>
                <c:pt idx="1305">
                  <c:v>96.935745666666662</c:v>
                </c:pt>
                <c:pt idx="1306">
                  <c:v>96.942986000000005</c:v>
                </c:pt>
                <c:pt idx="1307">
                  <c:v>96.950076666666675</c:v>
                </c:pt>
                <c:pt idx="1308">
                  <c:v>96.957421666666662</c:v>
                </c:pt>
                <c:pt idx="1309">
                  <c:v>96.964877333333334</c:v>
                </c:pt>
                <c:pt idx="1310">
                  <c:v>96.97227199999999</c:v>
                </c:pt>
                <c:pt idx="1311">
                  <c:v>96.980222666666648</c:v>
                </c:pt>
                <c:pt idx="1312">
                  <c:v>96.990079333333327</c:v>
                </c:pt>
                <c:pt idx="1313">
                  <c:v>97.002673333333334</c:v>
                </c:pt>
                <c:pt idx="1314">
                  <c:v>97.016835</c:v>
                </c:pt>
                <c:pt idx="1315">
                  <c:v>97.029385666666656</c:v>
                </c:pt>
                <c:pt idx="1316">
                  <c:v>97.037362666666652</c:v>
                </c:pt>
                <c:pt idx="1317">
                  <c:v>97.040928666666673</c:v>
                </c:pt>
                <c:pt idx="1318">
                  <c:v>97.043868333333322</c:v>
                </c:pt>
                <c:pt idx="1319">
                  <c:v>97.050384333333341</c:v>
                </c:pt>
                <c:pt idx="1320">
                  <c:v>97.060985666666667</c:v>
                </c:pt>
                <c:pt idx="1321">
                  <c:v>97.071883666666679</c:v>
                </c:pt>
                <c:pt idx="1322">
                  <c:v>97.078877999999989</c:v>
                </c:pt>
                <c:pt idx="1323">
                  <c:v>97.081576666666663</c:v>
                </c:pt>
                <c:pt idx="1324">
                  <c:v>97.083394999999996</c:v>
                </c:pt>
                <c:pt idx="1325">
                  <c:v>97.087780333333328</c:v>
                </c:pt>
                <c:pt idx="1326">
                  <c:v>97.095332999999997</c:v>
                </c:pt>
                <c:pt idx="1327">
                  <c:v>97.104566999999989</c:v>
                </c:pt>
                <c:pt idx="1328">
                  <c:v>97.114151666666658</c:v>
                </c:pt>
                <c:pt idx="1329">
                  <c:v>97.123460666666674</c:v>
                </c:pt>
                <c:pt idx="1330">
                  <c:v>97.131607000000017</c:v>
                </c:pt>
                <c:pt idx="1331">
                  <c:v>97.137368999999993</c:v>
                </c:pt>
                <c:pt idx="1332">
                  <c:v>97.140365666666654</c:v>
                </c:pt>
                <c:pt idx="1333">
                  <c:v>97.141574999999989</c:v>
                </c:pt>
                <c:pt idx="1334">
                  <c:v>97.14248533333334</c:v>
                </c:pt>
                <c:pt idx="1335">
                  <c:v>97.144253333333339</c:v>
                </c:pt>
                <c:pt idx="1336">
                  <c:v>97.147543333333331</c:v>
                </c:pt>
                <c:pt idx="1337">
                  <c:v>97.152072666666683</c:v>
                </c:pt>
                <c:pt idx="1338">
                  <c:v>97.155849333333336</c:v>
                </c:pt>
                <c:pt idx="1339">
                  <c:v>97.156043999999994</c:v>
                </c:pt>
                <c:pt idx="1340">
                  <c:v>97.151809666666665</c:v>
                </c:pt>
                <c:pt idx="1341">
                  <c:v>97.145826</c:v>
                </c:pt>
                <c:pt idx="1342">
                  <c:v>97.141976999999997</c:v>
                </c:pt>
                <c:pt idx="1343">
                  <c:v>97.141593333333333</c:v>
                </c:pt>
                <c:pt idx="1344">
                  <c:v>97.143012666666664</c:v>
                </c:pt>
                <c:pt idx="1345">
                  <c:v>97.144781666666674</c:v>
                </c:pt>
                <c:pt idx="1346">
                  <c:v>97.14777500000001</c:v>
                </c:pt>
                <c:pt idx="1347">
                  <c:v>97.153144999999995</c:v>
                </c:pt>
                <c:pt idx="1348">
                  <c:v>97.159064000000001</c:v>
                </c:pt>
                <c:pt idx="1349">
                  <c:v>97.161287000000002</c:v>
                </c:pt>
                <c:pt idx="1350">
                  <c:v>97.15764866666666</c:v>
                </c:pt>
                <c:pt idx="1351">
                  <c:v>97.151222000000004</c:v>
                </c:pt>
                <c:pt idx="1352">
                  <c:v>97.147918333333337</c:v>
                </c:pt>
                <c:pt idx="1353">
                  <c:v>97.150810333333325</c:v>
                </c:pt>
                <c:pt idx="1354">
                  <c:v>97.157515333333336</c:v>
                </c:pt>
                <c:pt idx="1355">
                  <c:v>97.163447000000005</c:v>
                </c:pt>
                <c:pt idx="1356">
                  <c:v>97.166709333333344</c:v>
                </c:pt>
                <c:pt idx="1357">
                  <c:v>97.168749333333324</c:v>
                </c:pt>
                <c:pt idx="1358">
                  <c:v>97.170912000000001</c:v>
                </c:pt>
                <c:pt idx="1359">
                  <c:v>97.172415333333333</c:v>
                </c:pt>
                <c:pt idx="1360">
                  <c:v>97.172472000000013</c:v>
                </c:pt>
                <c:pt idx="1361">
                  <c:v>97.172747000000001</c:v>
                </c:pt>
                <c:pt idx="1362">
                  <c:v>97.176082333333326</c:v>
                </c:pt>
                <c:pt idx="1363">
                  <c:v>97.183363666666665</c:v>
                </c:pt>
                <c:pt idx="1364">
                  <c:v>97.192925333333321</c:v>
                </c:pt>
                <c:pt idx="1365">
                  <c:v>97.202579333333347</c:v>
                </c:pt>
                <c:pt idx="1366">
                  <c:v>97.210857666666655</c:v>
                </c:pt>
                <c:pt idx="1367">
                  <c:v>97.216678000000002</c:v>
                </c:pt>
                <c:pt idx="1368">
                  <c:v>97.219624333333343</c:v>
                </c:pt>
                <c:pt idx="1369">
                  <c:v>97.220938666666669</c:v>
                </c:pt>
                <c:pt idx="1370">
                  <c:v>97.222784333333323</c:v>
                </c:pt>
                <c:pt idx="1371">
                  <c:v>97.225931333333321</c:v>
                </c:pt>
                <c:pt idx="1372">
                  <c:v>97.229113666666663</c:v>
                </c:pt>
                <c:pt idx="1373">
                  <c:v>97.230913999999999</c:v>
                </c:pt>
                <c:pt idx="1374">
                  <c:v>97.231050999999994</c:v>
                </c:pt>
                <c:pt idx="1375">
                  <c:v>97.22960466666666</c:v>
                </c:pt>
                <c:pt idx="1376">
                  <c:v>97.226922000000002</c:v>
                </c:pt>
                <c:pt idx="1377">
                  <c:v>97.225475000000003</c:v>
                </c:pt>
                <c:pt idx="1378">
                  <c:v>97.229912999999996</c:v>
                </c:pt>
                <c:pt idx="1379">
                  <c:v>97.242748333333338</c:v>
                </c:pt>
                <c:pt idx="1380">
                  <c:v>97.260234333333344</c:v>
                </c:pt>
                <c:pt idx="1381">
                  <c:v>97.274671666666677</c:v>
                </c:pt>
                <c:pt idx="1382">
                  <c:v>97.281334666666666</c:v>
                </c:pt>
                <c:pt idx="1383">
                  <c:v>97.281917666666672</c:v>
                </c:pt>
                <c:pt idx="1384">
                  <c:v>97.281041000000002</c:v>
                </c:pt>
                <c:pt idx="1385">
                  <c:v>97.281319666666661</c:v>
                </c:pt>
                <c:pt idx="1386">
                  <c:v>97.283094333333338</c:v>
                </c:pt>
                <c:pt idx="1387">
                  <c:v>97.287386000000012</c:v>
                </c:pt>
                <c:pt idx="1388">
                  <c:v>97.296467333333339</c:v>
                </c:pt>
                <c:pt idx="1389">
                  <c:v>97.310916000000006</c:v>
                </c:pt>
                <c:pt idx="1390">
                  <c:v>97.327647999999996</c:v>
                </c:pt>
                <c:pt idx="1391">
                  <c:v>97.342076333333338</c:v>
                </c:pt>
                <c:pt idx="1392">
                  <c:v>97.351912666666678</c:v>
                </c:pt>
                <c:pt idx="1393">
                  <c:v>97.358385333333331</c:v>
                </c:pt>
                <c:pt idx="1394">
                  <c:v>97.364323333333346</c:v>
                </c:pt>
                <c:pt idx="1395">
                  <c:v>97.371733000000006</c:v>
                </c:pt>
                <c:pt idx="1396">
                  <c:v>97.380590999999995</c:v>
                </c:pt>
                <c:pt idx="1397">
                  <c:v>97.388906666666671</c:v>
                </c:pt>
                <c:pt idx="1398">
                  <c:v>97.39437466666665</c:v>
                </c:pt>
                <c:pt idx="1399">
                  <c:v>97.397267333333332</c:v>
                </c:pt>
                <c:pt idx="1400">
                  <c:v>97.401409000000001</c:v>
                </c:pt>
                <c:pt idx="1401">
                  <c:v>97.410502333333326</c:v>
                </c:pt>
                <c:pt idx="1402">
                  <c:v>97.423242000000002</c:v>
                </c:pt>
                <c:pt idx="1403">
                  <c:v>97.434070000000006</c:v>
                </c:pt>
                <c:pt idx="1404">
                  <c:v>97.439600666666664</c:v>
                </c:pt>
                <c:pt idx="1405">
                  <c:v>97.442116333333331</c:v>
                </c:pt>
                <c:pt idx="1406">
                  <c:v>97.445238333333336</c:v>
                </c:pt>
                <c:pt idx="1407">
                  <c:v>97.448608666666658</c:v>
                </c:pt>
                <c:pt idx="1408">
                  <c:v>97.449811999999994</c:v>
                </c:pt>
                <c:pt idx="1409">
                  <c:v>97.449892666666656</c:v>
                </c:pt>
                <c:pt idx="1410">
                  <c:v>97.452690333333337</c:v>
                </c:pt>
                <c:pt idx="1411">
                  <c:v>97.458338333333344</c:v>
                </c:pt>
                <c:pt idx="1412">
                  <c:v>97.461470333333338</c:v>
                </c:pt>
                <c:pt idx="1413">
                  <c:v>97.45795733333334</c:v>
                </c:pt>
                <c:pt idx="1414">
                  <c:v>97.450766333333334</c:v>
                </c:pt>
                <c:pt idx="1415">
                  <c:v>97.446568333333332</c:v>
                </c:pt>
                <c:pt idx="1416">
                  <c:v>97.448063333333323</c:v>
                </c:pt>
                <c:pt idx="1417">
                  <c:v>97.452161666666669</c:v>
                </c:pt>
                <c:pt idx="1418">
                  <c:v>97.454855333333327</c:v>
                </c:pt>
                <c:pt idx="1419">
                  <c:v>97.45520466666666</c:v>
                </c:pt>
                <c:pt idx="1420">
                  <c:v>97.454472333333342</c:v>
                </c:pt>
                <c:pt idx="1421">
                  <c:v>97.453729999999993</c:v>
                </c:pt>
                <c:pt idx="1422">
                  <c:v>97.453407333333345</c:v>
                </c:pt>
                <c:pt idx="1423">
                  <c:v>97.453895000000003</c:v>
                </c:pt>
                <c:pt idx="1424">
                  <c:v>97.455317333333326</c:v>
                </c:pt>
                <c:pt idx="1425">
                  <c:v>97.456910333333326</c:v>
                </c:pt>
                <c:pt idx="1426">
                  <c:v>97.457249000000004</c:v>
                </c:pt>
                <c:pt idx="1427">
                  <c:v>97.455269999999999</c:v>
                </c:pt>
                <c:pt idx="1428">
                  <c:v>97.451330333333331</c:v>
                </c:pt>
                <c:pt idx="1429">
                  <c:v>97.44759599999999</c:v>
                </c:pt>
                <c:pt idx="1430">
                  <c:v>97.447017333333335</c:v>
                </c:pt>
                <c:pt idx="1431">
                  <c:v>97.450912333333335</c:v>
                </c:pt>
                <c:pt idx="1432">
                  <c:v>97.457315333333327</c:v>
                </c:pt>
                <c:pt idx="1433">
                  <c:v>97.46255433333333</c:v>
                </c:pt>
                <c:pt idx="1434">
                  <c:v>97.465054666666674</c:v>
                </c:pt>
                <c:pt idx="1435">
                  <c:v>97.466960666666679</c:v>
                </c:pt>
                <c:pt idx="1436">
                  <c:v>97.471159999999998</c:v>
                </c:pt>
                <c:pt idx="1437">
                  <c:v>97.477217333333328</c:v>
                </c:pt>
                <c:pt idx="1438">
                  <c:v>97.481704333333326</c:v>
                </c:pt>
                <c:pt idx="1439">
                  <c:v>97.482893666666669</c:v>
                </c:pt>
                <c:pt idx="1440">
                  <c:v>97.483413999999996</c:v>
                </c:pt>
                <c:pt idx="1441">
                  <c:v>97.486587</c:v>
                </c:pt>
                <c:pt idx="1442">
                  <c:v>97.491015000000004</c:v>
                </c:pt>
                <c:pt idx="1443">
                  <c:v>97.491415666666668</c:v>
                </c:pt>
                <c:pt idx="1444">
                  <c:v>97.485648666666677</c:v>
                </c:pt>
                <c:pt idx="1445">
                  <c:v>97.478768333333335</c:v>
                </c:pt>
                <c:pt idx="1446">
                  <c:v>97.478058333333323</c:v>
                </c:pt>
                <c:pt idx="1447">
                  <c:v>97.484755000000007</c:v>
                </c:pt>
                <c:pt idx="1448">
                  <c:v>97.492551000000006</c:v>
                </c:pt>
                <c:pt idx="1449">
                  <c:v>97.494408666666672</c:v>
                </c:pt>
                <c:pt idx="1450">
                  <c:v>97.489662666666675</c:v>
                </c:pt>
                <c:pt idx="1451">
                  <c:v>97.48429800000001</c:v>
                </c:pt>
                <c:pt idx="1452">
                  <c:v>97.485138000000006</c:v>
                </c:pt>
                <c:pt idx="1453">
                  <c:v>97.493694000000005</c:v>
                </c:pt>
                <c:pt idx="1454">
                  <c:v>97.504792333333342</c:v>
                </c:pt>
                <c:pt idx="1455">
                  <c:v>97.511150000000001</c:v>
                </c:pt>
                <c:pt idx="1456">
                  <c:v>97.510001666666668</c:v>
                </c:pt>
                <c:pt idx="1457">
                  <c:v>97.505149000000003</c:v>
                </c:pt>
                <c:pt idx="1458">
                  <c:v>97.502076333333335</c:v>
                </c:pt>
                <c:pt idx="1459">
                  <c:v>97.50199400000001</c:v>
                </c:pt>
                <c:pt idx="1460">
                  <c:v>97.501906333333338</c:v>
                </c:pt>
                <c:pt idx="1461">
                  <c:v>97.499634666666665</c:v>
                </c:pt>
                <c:pt idx="1462">
                  <c:v>97.496504999999999</c:v>
                </c:pt>
                <c:pt idx="1463">
                  <c:v>97.494822333333332</c:v>
                </c:pt>
                <c:pt idx="1464">
                  <c:v>97.494680333333335</c:v>
                </c:pt>
                <c:pt idx="1465">
                  <c:v>97.494292333333348</c:v>
                </c:pt>
                <c:pt idx="1466">
                  <c:v>97.492276999999987</c:v>
                </c:pt>
                <c:pt idx="1467">
                  <c:v>97.488735333333338</c:v>
                </c:pt>
                <c:pt idx="1468">
                  <c:v>97.484908666666669</c:v>
                </c:pt>
                <c:pt idx="1469">
                  <c:v>97.482306333333327</c:v>
                </c:pt>
                <c:pt idx="1470">
                  <c:v>97.481326666666675</c:v>
                </c:pt>
                <c:pt idx="1471">
                  <c:v>97.480303666666657</c:v>
                </c:pt>
                <c:pt idx="1472">
                  <c:v>97.476907666666662</c:v>
                </c:pt>
                <c:pt idx="1473">
                  <c:v>97.471094666666673</c:v>
                </c:pt>
                <c:pt idx="1474">
                  <c:v>97.466037999999983</c:v>
                </c:pt>
                <c:pt idx="1475">
                  <c:v>97.465819666666675</c:v>
                </c:pt>
                <c:pt idx="1476">
                  <c:v>97.472694333333322</c:v>
                </c:pt>
                <c:pt idx="1477">
                  <c:v>97.48600133333332</c:v>
                </c:pt>
                <c:pt idx="1478">
                  <c:v>97.501898999999995</c:v>
                </c:pt>
                <c:pt idx="1479">
                  <c:v>97.513999333333331</c:v>
                </c:pt>
                <c:pt idx="1480">
                  <c:v>97.516737999999989</c:v>
                </c:pt>
                <c:pt idx="1481">
                  <c:v>97.509815333333336</c:v>
                </c:pt>
                <c:pt idx="1482">
                  <c:v>97.498283333333333</c:v>
                </c:pt>
                <c:pt idx="1483">
                  <c:v>97.487351666666655</c:v>
                </c:pt>
                <c:pt idx="1484">
                  <c:v>97.478452333333337</c:v>
                </c:pt>
                <c:pt idx="1485">
                  <c:v>97.471423000000001</c:v>
                </c:pt>
                <c:pt idx="1486">
                  <c:v>97.468424999999982</c:v>
                </c:pt>
                <c:pt idx="1487">
                  <c:v>97.472735999999998</c:v>
                </c:pt>
                <c:pt idx="1488">
                  <c:v>97.483812999999998</c:v>
                </c:pt>
                <c:pt idx="1489">
                  <c:v>97.495880666666665</c:v>
                </c:pt>
                <c:pt idx="1490">
                  <c:v>97.502316999999991</c:v>
                </c:pt>
                <c:pt idx="1491">
                  <c:v>97.500766333333331</c:v>
                </c:pt>
                <c:pt idx="1492">
                  <c:v>97.494078000000002</c:v>
                </c:pt>
                <c:pt idx="1493">
                  <c:v>97.487376999999995</c:v>
                </c:pt>
                <c:pt idx="1494">
                  <c:v>97.48439333333333</c:v>
                </c:pt>
                <c:pt idx="1495">
                  <c:v>97.485597999999996</c:v>
                </c:pt>
                <c:pt idx="1496">
                  <c:v>97.489148999999998</c:v>
                </c:pt>
                <c:pt idx="1497">
                  <c:v>97.49351733333333</c:v>
                </c:pt>
                <c:pt idx="1498">
                  <c:v>97.498579000000007</c:v>
                </c:pt>
                <c:pt idx="1499">
                  <c:v>97.503611666666686</c:v>
                </c:pt>
                <c:pt idx="1500">
                  <c:v>97.505341666666666</c:v>
                </c:pt>
                <c:pt idx="1501">
                  <c:v>97.50012199999999</c:v>
                </c:pt>
                <c:pt idx="1502">
                  <c:v>97.488882000000004</c:v>
                </c:pt>
                <c:pt idx="1503">
                  <c:v>97.478691666666677</c:v>
                </c:pt>
                <c:pt idx="1504">
                  <c:v>97.477740666666662</c:v>
                </c:pt>
                <c:pt idx="1505">
                  <c:v>97.488030999999992</c:v>
                </c:pt>
                <c:pt idx="1506">
                  <c:v>97.503122000000005</c:v>
                </c:pt>
                <c:pt idx="1507">
                  <c:v>97.513353333333328</c:v>
                </c:pt>
                <c:pt idx="1508">
                  <c:v>97.513621000000001</c:v>
                </c:pt>
                <c:pt idx="1509">
                  <c:v>97.506497666666675</c:v>
                </c:pt>
                <c:pt idx="1510">
                  <c:v>97.498679999999993</c:v>
                </c:pt>
                <c:pt idx="1511">
                  <c:v>97.495491333333348</c:v>
                </c:pt>
                <c:pt idx="1512">
                  <c:v>97.498687666666683</c:v>
                </c:pt>
                <c:pt idx="1513">
                  <c:v>97.507365333333325</c:v>
                </c:pt>
                <c:pt idx="1514">
                  <c:v>97.518418333333329</c:v>
                </c:pt>
                <c:pt idx="1515">
                  <c:v>97.526282333333327</c:v>
                </c:pt>
                <c:pt idx="1516">
                  <c:v>97.52521466666667</c:v>
                </c:pt>
                <c:pt idx="1517">
                  <c:v>97.514087000000004</c:v>
                </c:pt>
                <c:pt idx="1518">
                  <c:v>97.498506000000006</c:v>
                </c:pt>
                <c:pt idx="1519">
                  <c:v>97.486941333333334</c:v>
                </c:pt>
                <c:pt idx="1520">
                  <c:v>97.484306000000004</c:v>
                </c:pt>
                <c:pt idx="1521">
                  <c:v>97.489067999999989</c:v>
                </c:pt>
                <c:pt idx="1522">
                  <c:v>97.49573766666667</c:v>
                </c:pt>
                <c:pt idx="1523">
                  <c:v>97.499933666666664</c:v>
                </c:pt>
                <c:pt idx="1524">
                  <c:v>97.502019333333337</c:v>
                </c:pt>
                <c:pt idx="1525">
                  <c:v>97.506103666666661</c:v>
                </c:pt>
                <c:pt idx="1526">
                  <c:v>97.514454333333333</c:v>
                </c:pt>
                <c:pt idx="1527">
                  <c:v>97.522812666666667</c:v>
                </c:pt>
                <c:pt idx="1528">
                  <c:v>97.523217666666653</c:v>
                </c:pt>
                <c:pt idx="1529">
                  <c:v>97.512723999999992</c:v>
                </c:pt>
                <c:pt idx="1530">
                  <c:v>97.497733666666662</c:v>
                </c:pt>
                <c:pt idx="1531">
                  <c:v>97.488095333333334</c:v>
                </c:pt>
                <c:pt idx="1532">
                  <c:v>97.488021000000003</c:v>
                </c:pt>
                <c:pt idx="1533">
                  <c:v>97.49451733333332</c:v>
                </c:pt>
                <c:pt idx="1534">
                  <c:v>97.503220999999996</c:v>
                </c:pt>
                <c:pt idx="1535">
                  <c:v>97.512416666666681</c:v>
                </c:pt>
                <c:pt idx="1536">
                  <c:v>97.520826333333332</c:v>
                </c:pt>
                <c:pt idx="1537">
                  <c:v>97.524504999999991</c:v>
                </c:pt>
                <c:pt idx="1538">
                  <c:v>97.518768333333341</c:v>
                </c:pt>
                <c:pt idx="1539">
                  <c:v>97.503606666666656</c:v>
                </c:pt>
                <c:pt idx="1540">
                  <c:v>97.486198999999999</c:v>
                </c:pt>
                <c:pt idx="1541">
                  <c:v>97.476977333333352</c:v>
                </c:pt>
                <c:pt idx="1542">
                  <c:v>97.481914333333336</c:v>
                </c:pt>
                <c:pt idx="1543">
                  <c:v>97.497582333333341</c:v>
                </c:pt>
                <c:pt idx="1544">
                  <c:v>97.513945666666658</c:v>
                </c:pt>
                <c:pt idx="1545">
                  <c:v>97.522727999999987</c:v>
                </c:pt>
                <c:pt idx="1546">
                  <c:v>97.523163333333329</c:v>
                </c:pt>
                <c:pt idx="1547">
                  <c:v>97.519862666666654</c:v>
                </c:pt>
                <c:pt idx="1548">
                  <c:v>97.516665666666668</c:v>
                </c:pt>
                <c:pt idx="1549">
                  <c:v>97.51377766666667</c:v>
                </c:pt>
                <c:pt idx="1550">
                  <c:v>97.509711666666661</c:v>
                </c:pt>
                <c:pt idx="1551">
                  <c:v>97.503962999999999</c:v>
                </c:pt>
                <c:pt idx="1552">
                  <c:v>97.497866999999999</c:v>
                </c:pt>
                <c:pt idx="1553">
                  <c:v>97.494213666666667</c:v>
                </c:pt>
                <c:pt idx="1554">
                  <c:v>97.495705333333333</c:v>
                </c:pt>
                <c:pt idx="1555">
                  <c:v>97.502301666666668</c:v>
                </c:pt>
                <c:pt idx="1556">
                  <c:v>97.510485000000017</c:v>
                </c:pt>
                <c:pt idx="1557">
                  <c:v>97.516854666666674</c:v>
                </c:pt>
                <c:pt idx="1558">
                  <c:v>97.521875333333341</c:v>
                </c:pt>
                <c:pt idx="1559">
                  <c:v>97.527818666666647</c:v>
                </c:pt>
                <c:pt idx="1560">
                  <c:v>97.533455000000004</c:v>
                </c:pt>
                <c:pt idx="1561">
                  <c:v>97.534099000000012</c:v>
                </c:pt>
                <c:pt idx="1562">
                  <c:v>97.527889333333334</c:v>
                </c:pt>
                <c:pt idx="1563">
                  <c:v>97.518962999999999</c:v>
                </c:pt>
                <c:pt idx="1564">
                  <c:v>97.512513666666663</c:v>
                </c:pt>
                <c:pt idx="1565">
                  <c:v>97.509234666666657</c:v>
                </c:pt>
                <c:pt idx="1566">
                  <c:v>97.507061333333311</c:v>
                </c:pt>
                <c:pt idx="1567">
                  <c:v>97.506084000000001</c:v>
                </c:pt>
                <c:pt idx="1568">
                  <c:v>97.508397000000002</c:v>
                </c:pt>
                <c:pt idx="1569">
                  <c:v>97.51437966666667</c:v>
                </c:pt>
                <c:pt idx="1570">
                  <c:v>97.522738666666669</c:v>
                </c:pt>
                <c:pt idx="1571">
                  <c:v>97.533713999999989</c:v>
                </c:pt>
                <c:pt idx="1572">
                  <c:v>97.548174000000017</c:v>
                </c:pt>
                <c:pt idx="1573">
                  <c:v>97.562881000000004</c:v>
                </c:pt>
                <c:pt idx="1574">
                  <c:v>97.570903999999999</c:v>
                </c:pt>
                <c:pt idx="1575">
                  <c:v>97.569285999999991</c:v>
                </c:pt>
                <c:pt idx="1576">
                  <c:v>97.563426000000007</c:v>
                </c:pt>
                <c:pt idx="1577">
                  <c:v>97.560756666666677</c:v>
                </c:pt>
                <c:pt idx="1578">
                  <c:v>97.562042000000005</c:v>
                </c:pt>
                <c:pt idx="1579">
                  <c:v>97.562262999999987</c:v>
                </c:pt>
                <c:pt idx="1580">
                  <c:v>97.558610333333334</c:v>
                </c:pt>
                <c:pt idx="1581">
                  <c:v>97.553195333333335</c:v>
                </c:pt>
                <c:pt idx="1582">
                  <c:v>97.547837999999999</c:v>
                </c:pt>
                <c:pt idx="1583">
                  <c:v>97.540974333333338</c:v>
                </c:pt>
                <c:pt idx="1584">
                  <c:v>97.532117333333346</c:v>
                </c:pt>
                <c:pt idx="1585">
                  <c:v>97.526092666666671</c:v>
                </c:pt>
                <c:pt idx="1586">
                  <c:v>97.529263666666665</c:v>
                </c:pt>
                <c:pt idx="1587">
                  <c:v>97.54247766666667</c:v>
                </c:pt>
                <c:pt idx="1588">
                  <c:v>97.56007266666667</c:v>
                </c:pt>
                <c:pt idx="1589">
                  <c:v>97.574972000000002</c:v>
                </c:pt>
                <c:pt idx="1590">
                  <c:v>97.582843666666648</c:v>
                </c:pt>
                <c:pt idx="1591">
                  <c:v>97.582837999999995</c:v>
                </c:pt>
                <c:pt idx="1592">
                  <c:v>97.577865666666682</c:v>
                </c:pt>
                <c:pt idx="1593">
                  <c:v>97.574062000000012</c:v>
                </c:pt>
                <c:pt idx="1594">
                  <c:v>97.576345666666668</c:v>
                </c:pt>
                <c:pt idx="1595">
                  <c:v>97.582996666666659</c:v>
                </c:pt>
                <c:pt idx="1596">
                  <c:v>97.586979999999997</c:v>
                </c:pt>
                <c:pt idx="1597">
                  <c:v>97.584071666666659</c:v>
                </c:pt>
                <c:pt idx="1598">
                  <c:v>97.577699333333328</c:v>
                </c:pt>
                <c:pt idx="1599">
                  <c:v>97.574202333333332</c:v>
                </c:pt>
                <c:pt idx="1600">
                  <c:v>97.575206666666659</c:v>
                </c:pt>
                <c:pt idx="1601">
                  <c:v>97.576949333333346</c:v>
                </c:pt>
                <c:pt idx="1602">
                  <c:v>97.576034666666672</c:v>
                </c:pt>
                <c:pt idx="1603">
                  <c:v>97.573205999999985</c:v>
                </c:pt>
                <c:pt idx="1604">
                  <c:v>97.571250000000006</c:v>
                </c:pt>
                <c:pt idx="1605">
                  <c:v>97.571305333333342</c:v>
                </c:pt>
                <c:pt idx="1606">
                  <c:v>97.572403000000008</c:v>
                </c:pt>
                <c:pt idx="1607">
                  <c:v>97.573823666666669</c:v>
                </c:pt>
                <c:pt idx="1608">
                  <c:v>97.57683200000001</c:v>
                </c:pt>
                <c:pt idx="1609">
                  <c:v>97.583633666666671</c:v>
                </c:pt>
                <c:pt idx="1610">
                  <c:v>97.594387666666663</c:v>
                </c:pt>
                <c:pt idx="1611">
                  <c:v>97.605439666666669</c:v>
                </c:pt>
                <c:pt idx="1612">
                  <c:v>97.611486666666679</c:v>
                </c:pt>
                <c:pt idx="1613">
                  <c:v>97.610226999999995</c:v>
                </c:pt>
                <c:pt idx="1614">
                  <c:v>97.604546666666678</c:v>
                </c:pt>
                <c:pt idx="1615">
                  <c:v>97.599508999999998</c:v>
                </c:pt>
                <c:pt idx="1616">
                  <c:v>97.597221333333337</c:v>
                </c:pt>
                <c:pt idx="1617">
                  <c:v>97.594862333333325</c:v>
                </c:pt>
                <c:pt idx="1618">
                  <c:v>97.587445000000002</c:v>
                </c:pt>
                <c:pt idx="1619">
                  <c:v>97.572558333333333</c:v>
                </c:pt>
                <c:pt idx="1620">
                  <c:v>97.553333999999992</c:v>
                </c:pt>
                <c:pt idx="1621">
                  <c:v>97.537283000000002</c:v>
                </c:pt>
                <c:pt idx="1622">
                  <c:v>97.531296999999995</c:v>
                </c:pt>
                <c:pt idx="1623">
                  <c:v>97.536455333333336</c:v>
                </c:pt>
                <c:pt idx="1624">
                  <c:v>97.547686999999996</c:v>
                </c:pt>
                <c:pt idx="1625">
                  <c:v>97.558523666666659</c:v>
                </c:pt>
                <c:pt idx="1626">
                  <c:v>97.564617999999996</c:v>
                </c:pt>
                <c:pt idx="1627">
                  <c:v>97.562889333333331</c:v>
                </c:pt>
                <c:pt idx="1628">
                  <c:v>97.552048666666664</c:v>
                </c:pt>
                <c:pt idx="1629">
                  <c:v>97.538117999999997</c:v>
                </c:pt>
                <c:pt idx="1630">
                  <c:v>97.535246333333319</c:v>
                </c:pt>
                <c:pt idx="1631">
                  <c:v>97.552506999999991</c:v>
                </c:pt>
                <c:pt idx="1632">
                  <c:v>97.579239000000015</c:v>
                </c:pt>
                <c:pt idx="1633">
                  <c:v>97.592540999999997</c:v>
                </c:pt>
                <c:pt idx="1634">
                  <c:v>97.583245999999988</c:v>
                </c:pt>
                <c:pt idx="1635">
                  <c:v>97.566062666666667</c:v>
                </c:pt>
                <c:pt idx="1636">
                  <c:v>97.558143000000015</c:v>
                </c:pt>
                <c:pt idx="1637">
                  <c:v>97.557703666666669</c:v>
                </c:pt>
                <c:pt idx="1638">
                  <c:v>97.552415333333329</c:v>
                </c:pt>
                <c:pt idx="1639">
                  <c:v>97.540711000000002</c:v>
                </c:pt>
                <c:pt idx="1640">
                  <c:v>97.535160000000005</c:v>
                </c:pt>
                <c:pt idx="1641">
                  <c:v>97.54562966666667</c:v>
                </c:pt>
                <c:pt idx="1642">
                  <c:v>97.567823666666655</c:v>
                </c:pt>
                <c:pt idx="1643">
                  <c:v>97.588811666666672</c:v>
                </c:pt>
                <c:pt idx="1644">
                  <c:v>97.59673100000002</c:v>
                </c:pt>
                <c:pt idx="1645">
                  <c:v>97.586682666666661</c:v>
                </c:pt>
                <c:pt idx="1646">
                  <c:v>97.563167666666672</c:v>
                </c:pt>
                <c:pt idx="1647">
                  <c:v>97.540288666666655</c:v>
                </c:pt>
                <c:pt idx="1648">
                  <c:v>97.532988333333336</c:v>
                </c:pt>
                <c:pt idx="1649">
                  <c:v>97.543809666666675</c:v>
                </c:pt>
                <c:pt idx="1650">
                  <c:v>97.562160333333338</c:v>
                </c:pt>
                <c:pt idx="1651">
                  <c:v>97.574767333333341</c:v>
                </c:pt>
                <c:pt idx="1652">
                  <c:v>97.57557066666665</c:v>
                </c:pt>
                <c:pt idx="1653">
                  <c:v>97.567990333333327</c:v>
                </c:pt>
                <c:pt idx="1654">
                  <c:v>97.561599999999999</c:v>
                </c:pt>
                <c:pt idx="1655">
                  <c:v>97.563411000000016</c:v>
                </c:pt>
                <c:pt idx="1656">
                  <c:v>97.566761999999997</c:v>
                </c:pt>
                <c:pt idx="1657">
                  <c:v>97.559253999999996</c:v>
                </c:pt>
                <c:pt idx="1658">
                  <c:v>97.541226666666674</c:v>
                </c:pt>
                <c:pt idx="1659">
                  <c:v>97.527285000000006</c:v>
                </c:pt>
                <c:pt idx="1660">
                  <c:v>97.527668333333338</c:v>
                </c:pt>
                <c:pt idx="1661">
                  <c:v>97.536590999999987</c:v>
                </c:pt>
                <c:pt idx="1662">
                  <c:v>97.542024000000012</c:v>
                </c:pt>
                <c:pt idx="1663">
                  <c:v>97.540338000000006</c:v>
                </c:pt>
                <c:pt idx="1664">
                  <c:v>97.536778666666649</c:v>
                </c:pt>
                <c:pt idx="1665">
                  <c:v>97.535282333333328</c:v>
                </c:pt>
                <c:pt idx="1666">
                  <c:v>97.534503333333348</c:v>
                </c:pt>
                <c:pt idx="1667">
                  <c:v>97.532673000000003</c:v>
                </c:pt>
                <c:pt idx="1668">
                  <c:v>97.53358733333333</c:v>
                </c:pt>
                <c:pt idx="1669">
                  <c:v>97.543642333333324</c:v>
                </c:pt>
                <c:pt idx="1670">
                  <c:v>97.565841999999989</c:v>
                </c:pt>
                <c:pt idx="1671">
                  <c:v>97.592015333333336</c:v>
                </c:pt>
                <c:pt idx="1672">
                  <c:v>97.607562000000016</c:v>
                </c:pt>
                <c:pt idx="1673">
                  <c:v>97.603642333333326</c:v>
                </c:pt>
                <c:pt idx="1674">
                  <c:v>97.586111000000002</c:v>
                </c:pt>
                <c:pt idx="1675">
                  <c:v>97.569618333333338</c:v>
                </c:pt>
                <c:pt idx="1676">
                  <c:v>97.562291333333334</c:v>
                </c:pt>
                <c:pt idx="1677">
                  <c:v>97.558906999999991</c:v>
                </c:pt>
                <c:pt idx="1678">
                  <c:v>97.55008366666668</c:v>
                </c:pt>
                <c:pt idx="1679">
                  <c:v>97.535697999999982</c:v>
                </c:pt>
                <c:pt idx="1680">
                  <c:v>97.524564666666663</c:v>
                </c:pt>
                <c:pt idx="1681">
                  <c:v>97.523136333333341</c:v>
                </c:pt>
                <c:pt idx="1682">
                  <c:v>97.529606999999999</c:v>
                </c:pt>
                <c:pt idx="1683">
                  <c:v>97.536643000000012</c:v>
                </c:pt>
                <c:pt idx="1684">
                  <c:v>97.53755799999999</c:v>
                </c:pt>
                <c:pt idx="1685">
                  <c:v>97.529096333333328</c:v>
                </c:pt>
                <c:pt idx="1686">
                  <c:v>97.513362333333347</c:v>
                </c:pt>
                <c:pt idx="1687">
                  <c:v>97.495838000000006</c:v>
                </c:pt>
                <c:pt idx="1688">
                  <c:v>97.482680666666667</c:v>
                </c:pt>
                <c:pt idx="1689">
                  <c:v>97.477487333333329</c:v>
                </c:pt>
                <c:pt idx="1690">
                  <c:v>97.482106999999999</c:v>
                </c:pt>
                <c:pt idx="1691">
                  <c:v>97.495585000000005</c:v>
                </c:pt>
                <c:pt idx="1692">
                  <c:v>97.512769333333324</c:v>
                </c:pt>
                <c:pt idx="1693">
                  <c:v>97.524893333333338</c:v>
                </c:pt>
                <c:pt idx="1694">
                  <c:v>97.52591133333334</c:v>
                </c:pt>
                <c:pt idx="1695">
                  <c:v>97.51682666666666</c:v>
                </c:pt>
                <c:pt idx="1696">
                  <c:v>97.504275666666672</c:v>
                </c:pt>
                <c:pt idx="1697">
                  <c:v>97.49477233333333</c:v>
                </c:pt>
                <c:pt idx="1698">
                  <c:v>97.491584333333336</c:v>
                </c:pt>
                <c:pt idx="1699">
                  <c:v>97.493336999999997</c:v>
                </c:pt>
                <c:pt idx="1700">
                  <c:v>97.495221000000001</c:v>
                </c:pt>
                <c:pt idx="1701">
                  <c:v>97.493076666666681</c:v>
                </c:pt>
                <c:pt idx="1702">
                  <c:v>97.489167333333342</c:v>
                </c:pt>
                <c:pt idx="1703">
                  <c:v>97.490255000000005</c:v>
                </c:pt>
                <c:pt idx="1704">
                  <c:v>97.49810033333334</c:v>
                </c:pt>
                <c:pt idx="1705">
                  <c:v>97.504161666666661</c:v>
                </c:pt>
                <c:pt idx="1706">
                  <c:v>97.499000333333314</c:v>
                </c:pt>
                <c:pt idx="1707">
                  <c:v>97.485057666666663</c:v>
                </c:pt>
                <c:pt idx="1708">
                  <c:v>97.475026333333332</c:v>
                </c:pt>
                <c:pt idx="1709">
                  <c:v>97.476662666666655</c:v>
                </c:pt>
                <c:pt idx="1710">
                  <c:v>97.484061999999994</c:v>
                </c:pt>
                <c:pt idx="1711">
                  <c:v>97.48525166666667</c:v>
                </c:pt>
                <c:pt idx="1712">
                  <c:v>97.474204666666651</c:v>
                </c:pt>
                <c:pt idx="1713">
                  <c:v>97.453255000000013</c:v>
                </c:pt>
                <c:pt idx="1714">
                  <c:v>97.428042000000005</c:v>
                </c:pt>
                <c:pt idx="1715">
                  <c:v>97.404608666666661</c:v>
                </c:pt>
                <c:pt idx="1716">
                  <c:v>97.388974000000005</c:v>
                </c:pt>
                <c:pt idx="1717">
                  <c:v>97.384368999999992</c:v>
                </c:pt>
                <c:pt idx="1718">
                  <c:v>97.387719666666655</c:v>
                </c:pt>
                <c:pt idx="1719">
                  <c:v>97.391575333333336</c:v>
                </c:pt>
                <c:pt idx="1720">
                  <c:v>97.391047333333333</c:v>
                </c:pt>
                <c:pt idx="1721">
                  <c:v>97.388161333333343</c:v>
                </c:pt>
                <c:pt idx="1722">
                  <c:v>97.388828666666654</c:v>
                </c:pt>
                <c:pt idx="1723">
                  <c:v>97.396281666666667</c:v>
                </c:pt>
                <c:pt idx="1724">
                  <c:v>97.407741333333334</c:v>
                </c:pt>
                <c:pt idx="1725">
                  <c:v>97.416833999999994</c:v>
                </c:pt>
                <c:pt idx="1726">
                  <c:v>97.418947666666668</c:v>
                </c:pt>
                <c:pt idx="1727">
                  <c:v>97.414596000000003</c:v>
                </c:pt>
                <c:pt idx="1728">
                  <c:v>97.40802166666667</c:v>
                </c:pt>
                <c:pt idx="1729">
                  <c:v>97.402833333333334</c:v>
                </c:pt>
                <c:pt idx="1730">
                  <c:v>97.39924933333333</c:v>
                </c:pt>
                <c:pt idx="1731">
                  <c:v>97.395049666666679</c:v>
                </c:pt>
                <c:pt idx="1732">
                  <c:v>97.388503333333333</c:v>
                </c:pt>
                <c:pt idx="1733">
                  <c:v>97.380547333333325</c:v>
                </c:pt>
                <c:pt idx="1734">
                  <c:v>97.374722333333338</c:v>
                </c:pt>
                <c:pt idx="1735">
                  <c:v>97.374334666666684</c:v>
                </c:pt>
                <c:pt idx="1736">
                  <c:v>97.378701666666657</c:v>
                </c:pt>
                <c:pt idx="1737">
                  <c:v>97.382588000000013</c:v>
                </c:pt>
                <c:pt idx="1738">
                  <c:v>97.380340666666669</c:v>
                </c:pt>
                <c:pt idx="1739">
                  <c:v>97.370594333333329</c:v>
                </c:pt>
                <c:pt idx="1740">
                  <c:v>97.356448</c:v>
                </c:pt>
                <c:pt idx="1741">
                  <c:v>97.342068666666663</c:v>
                </c:pt>
                <c:pt idx="1742">
                  <c:v>97.330048333333323</c:v>
                </c:pt>
                <c:pt idx="1743">
                  <c:v>97.320749333333325</c:v>
                </c:pt>
                <c:pt idx="1744">
                  <c:v>97.312550000000002</c:v>
                </c:pt>
                <c:pt idx="1745">
                  <c:v>97.303931666666656</c:v>
                </c:pt>
                <c:pt idx="1746">
                  <c:v>97.297015999999999</c:v>
                </c:pt>
                <c:pt idx="1747">
                  <c:v>97.297062666666662</c:v>
                </c:pt>
                <c:pt idx="1748">
                  <c:v>97.305777666666657</c:v>
                </c:pt>
                <c:pt idx="1749">
                  <c:v>97.316884666666667</c:v>
                </c:pt>
                <c:pt idx="1750">
                  <c:v>97.321979999999996</c:v>
                </c:pt>
                <c:pt idx="1751">
                  <c:v>97.319543333333328</c:v>
                </c:pt>
                <c:pt idx="1752">
                  <c:v>97.31407066666668</c:v>
                </c:pt>
                <c:pt idx="1753">
                  <c:v>97.307325666666657</c:v>
                </c:pt>
                <c:pt idx="1754">
                  <c:v>97.296478666666658</c:v>
                </c:pt>
                <c:pt idx="1755">
                  <c:v>97.282291999999998</c:v>
                </c:pt>
                <c:pt idx="1756">
                  <c:v>97.273112333333316</c:v>
                </c:pt>
                <c:pt idx="1757">
                  <c:v>97.276326666666662</c:v>
                </c:pt>
                <c:pt idx="1758">
                  <c:v>97.289155666666673</c:v>
                </c:pt>
                <c:pt idx="1759">
                  <c:v>97.301880666666662</c:v>
                </c:pt>
                <c:pt idx="1760">
                  <c:v>97.308385333333334</c:v>
                </c:pt>
                <c:pt idx="1761">
                  <c:v>97.309985666666662</c:v>
                </c:pt>
                <c:pt idx="1762">
                  <c:v>97.309975333333341</c:v>
                </c:pt>
                <c:pt idx="1763">
                  <c:v>97.308149333333333</c:v>
                </c:pt>
                <c:pt idx="1764">
                  <c:v>97.301104333333342</c:v>
                </c:pt>
                <c:pt idx="1765">
                  <c:v>97.286299666666665</c:v>
                </c:pt>
                <c:pt idx="1766">
                  <c:v>97.266020000000012</c:v>
                </c:pt>
                <c:pt idx="1767">
                  <c:v>97.247728333333328</c:v>
                </c:pt>
                <c:pt idx="1768">
                  <c:v>97.238431333333324</c:v>
                </c:pt>
                <c:pt idx="1769">
                  <c:v>97.23743833333333</c:v>
                </c:pt>
                <c:pt idx="1770">
                  <c:v>97.237007333333338</c:v>
                </c:pt>
                <c:pt idx="1771">
                  <c:v>97.231984999999995</c:v>
                </c:pt>
                <c:pt idx="1772">
                  <c:v>97.226831333333337</c:v>
                </c:pt>
                <c:pt idx="1773">
                  <c:v>97.230897000000013</c:v>
                </c:pt>
                <c:pt idx="1774">
                  <c:v>97.248427000000007</c:v>
                </c:pt>
                <c:pt idx="1775">
                  <c:v>97.274941333333345</c:v>
                </c:pt>
                <c:pt idx="1776">
                  <c:v>97.301214000000002</c:v>
                </c:pt>
                <c:pt idx="1777">
                  <c:v>97.318319666666682</c:v>
                </c:pt>
                <c:pt idx="1778">
                  <c:v>97.321104666666656</c:v>
                </c:pt>
                <c:pt idx="1779">
                  <c:v>97.311134666666661</c:v>
                </c:pt>
                <c:pt idx="1780">
                  <c:v>97.295977333333326</c:v>
                </c:pt>
                <c:pt idx="1781">
                  <c:v>97.282347000000001</c:v>
                </c:pt>
                <c:pt idx="1782">
                  <c:v>97.270516000000001</c:v>
                </c:pt>
                <c:pt idx="1783">
                  <c:v>97.258045333333328</c:v>
                </c:pt>
                <c:pt idx="1784">
                  <c:v>97.247150999999988</c:v>
                </c:pt>
                <c:pt idx="1785">
                  <c:v>97.243670666666674</c:v>
                </c:pt>
                <c:pt idx="1786">
                  <c:v>97.248701333333329</c:v>
                </c:pt>
                <c:pt idx="1787">
                  <c:v>97.255792999999997</c:v>
                </c:pt>
                <c:pt idx="1788">
                  <c:v>97.258133666666666</c:v>
                </c:pt>
                <c:pt idx="1789">
                  <c:v>97.255112333333329</c:v>
                </c:pt>
                <c:pt idx="1790">
                  <c:v>97.249683000000005</c:v>
                </c:pt>
                <c:pt idx="1791">
                  <c:v>97.242432666666673</c:v>
                </c:pt>
                <c:pt idx="1792">
                  <c:v>97.231659999999991</c:v>
                </c:pt>
                <c:pt idx="1793">
                  <c:v>97.218264666666656</c:v>
                </c:pt>
                <c:pt idx="1794">
                  <c:v>97.207457666666684</c:v>
                </c:pt>
                <c:pt idx="1795">
                  <c:v>97.204462333333325</c:v>
                </c:pt>
                <c:pt idx="1796">
                  <c:v>97.209400333333335</c:v>
                </c:pt>
                <c:pt idx="1797">
                  <c:v>97.217520333333326</c:v>
                </c:pt>
                <c:pt idx="1798">
                  <c:v>97.224223999999992</c:v>
                </c:pt>
                <c:pt idx="1799">
                  <c:v>97.228318999999999</c:v>
                </c:pt>
                <c:pt idx="1800">
                  <c:v>97.229096999999982</c:v>
                </c:pt>
                <c:pt idx="1801">
                  <c:v>97.221713000000008</c:v>
                </c:pt>
                <c:pt idx="1802">
                  <c:v>97.200082666666674</c:v>
                </c:pt>
                <c:pt idx="1803">
                  <c:v>97.16722533333332</c:v>
                </c:pt>
                <c:pt idx="1804">
                  <c:v>97.13901833333334</c:v>
                </c:pt>
                <c:pt idx="1805">
                  <c:v>97.13186833333333</c:v>
                </c:pt>
                <c:pt idx="1806">
                  <c:v>97.146797333333339</c:v>
                </c:pt>
                <c:pt idx="1807">
                  <c:v>97.169730333333334</c:v>
                </c:pt>
                <c:pt idx="1808">
                  <c:v>97.188090666666668</c:v>
                </c:pt>
                <c:pt idx="1809">
                  <c:v>97.202710333333343</c:v>
                </c:pt>
                <c:pt idx="1810">
                  <c:v>97.220911000000001</c:v>
                </c:pt>
                <c:pt idx="1811">
                  <c:v>97.242482999999993</c:v>
                </c:pt>
                <c:pt idx="1812">
                  <c:v>97.257502000000002</c:v>
                </c:pt>
                <c:pt idx="1813">
                  <c:v>97.256459333333339</c:v>
                </c:pt>
                <c:pt idx="1814">
                  <c:v>97.238351000000009</c:v>
                </c:pt>
                <c:pt idx="1815">
                  <c:v>97.209760333333335</c:v>
                </c:pt>
                <c:pt idx="1816">
                  <c:v>97.17985933333334</c:v>
                </c:pt>
                <c:pt idx="1817">
                  <c:v>97.156454999999994</c:v>
                </c:pt>
                <c:pt idx="1818">
                  <c:v>97.143342666666669</c:v>
                </c:pt>
                <c:pt idx="1819">
                  <c:v>97.139019333333337</c:v>
                </c:pt>
                <c:pt idx="1820">
                  <c:v>97.139190333333332</c:v>
                </c:pt>
                <c:pt idx="1821">
                  <c:v>97.141879333333335</c:v>
                </c:pt>
                <c:pt idx="1822">
                  <c:v>97.148588000000004</c:v>
                </c:pt>
                <c:pt idx="1823">
                  <c:v>97.159386999999995</c:v>
                </c:pt>
                <c:pt idx="1824">
                  <c:v>97.168797999999995</c:v>
                </c:pt>
                <c:pt idx="1825">
                  <c:v>97.169186666666675</c:v>
                </c:pt>
                <c:pt idx="1826">
                  <c:v>97.158058666666662</c:v>
                </c:pt>
                <c:pt idx="1827">
                  <c:v>97.140015999999989</c:v>
                </c:pt>
                <c:pt idx="1828">
                  <c:v>97.121346000000003</c:v>
                </c:pt>
                <c:pt idx="1829">
                  <c:v>97.105037333333328</c:v>
                </c:pt>
                <c:pt idx="1830">
                  <c:v>97.092523333333318</c:v>
                </c:pt>
                <c:pt idx="1831">
                  <c:v>97.087721333333334</c:v>
                </c:pt>
                <c:pt idx="1832">
                  <c:v>97.09500833333334</c:v>
                </c:pt>
                <c:pt idx="1833">
                  <c:v>97.111784333333333</c:v>
                </c:pt>
                <c:pt idx="1834">
                  <c:v>97.125559666666675</c:v>
                </c:pt>
                <c:pt idx="1835">
                  <c:v>97.121832999999995</c:v>
                </c:pt>
                <c:pt idx="1836">
                  <c:v>97.096277666666666</c:v>
                </c:pt>
                <c:pt idx="1837">
                  <c:v>97.058041333333335</c:v>
                </c:pt>
                <c:pt idx="1838">
                  <c:v>97.021786666666671</c:v>
                </c:pt>
                <c:pt idx="1839">
                  <c:v>96.998992999999999</c:v>
                </c:pt>
                <c:pt idx="1840">
                  <c:v>96.995439666666655</c:v>
                </c:pt>
                <c:pt idx="1841">
                  <c:v>97.011566666666667</c:v>
                </c:pt>
                <c:pt idx="1842">
                  <c:v>97.041039666666663</c:v>
                </c:pt>
                <c:pt idx="1843">
                  <c:v>97.071031333333337</c:v>
                </c:pt>
                <c:pt idx="1844">
                  <c:v>97.089135666666664</c:v>
                </c:pt>
                <c:pt idx="1845">
                  <c:v>97.090919999999997</c:v>
                </c:pt>
                <c:pt idx="1846">
                  <c:v>97.080244666666658</c:v>
                </c:pt>
                <c:pt idx="1847">
                  <c:v>97.064341666666678</c:v>
                </c:pt>
                <c:pt idx="1848">
                  <c:v>97.049761666666669</c:v>
                </c:pt>
                <c:pt idx="1849">
                  <c:v>97.041460333333319</c:v>
                </c:pt>
                <c:pt idx="1850">
                  <c:v>97.042426666666657</c:v>
                </c:pt>
                <c:pt idx="1851">
                  <c:v>97.05159266666665</c:v>
                </c:pt>
                <c:pt idx="1852">
                  <c:v>97.062539000000001</c:v>
                </c:pt>
                <c:pt idx="1853">
                  <c:v>97.066621666666663</c:v>
                </c:pt>
                <c:pt idx="1854">
                  <c:v>97.059344666666675</c:v>
                </c:pt>
                <c:pt idx="1855">
                  <c:v>97.045048333333341</c:v>
                </c:pt>
                <c:pt idx="1856">
                  <c:v>97.035092333333338</c:v>
                </c:pt>
                <c:pt idx="1857">
                  <c:v>97.03921866666667</c:v>
                </c:pt>
                <c:pt idx="1858">
                  <c:v>97.056626000000009</c:v>
                </c:pt>
                <c:pt idx="1859">
                  <c:v>97.075090000000003</c:v>
                </c:pt>
                <c:pt idx="1860">
                  <c:v>97.080451666666661</c:v>
                </c:pt>
                <c:pt idx="1861">
                  <c:v>97.067775999999995</c:v>
                </c:pt>
                <c:pt idx="1862">
                  <c:v>97.043119000000004</c:v>
                </c:pt>
                <c:pt idx="1863">
                  <c:v>97.016747333333328</c:v>
                </c:pt>
                <c:pt idx="1864">
                  <c:v>96.996914666666669</c:v>
                </c:pt>
                <c:pt idx="1865">
                  <c:v>96.988183666666657</c:v>
                </c:pt>
                <c:pt idx="1866">
                  <c:v>96.99060200000001</c:v>
                </c:pt>
                <c:pt idx="1867">
                  <c:v>96.99866733333333</c:v>
                </c:pt>
                <c:pt idx="1868">
                  <c:v>97.005251333333334</c:v>
                </c:pt>
                <c:pt idx="1869">
                  <c:v>97.009697666666668</c:v>
                </c:pt>
                <c:pt idx="1870">
                  <c:v>97.019327666666655</c:v>
                </c:pt>
                <c:pt idx="1871">
                  <c:v>97.03980966666667</c:v>
                </c:pt>
                <c:pt idx="1872">
                  <c:v>97.065963333333343</c:v>
                </c:pt>
                <c:pt idx="1873">
                  <c:v>97.085797999999997</c:v>
                </c:pt>
                <c:pt idx="1874">
                  <c:v>97.092589999999987</c:v>
                </c:pt>
                <c:pt idx="1875">
                  <c:v>97.089564333333328</c:v>
                </c:pt>
                <c:pt idx="1876">
                  <c:v>97.08359733333333</c:v>
                </c:pt>
                <c:pt idx="1877">
                  <c:v>97.078581333333332</c:v>
                </c:pt>
                <c:pt idx="1878">
                  <c:v>97.075579333333337</c:v>
                </c:pt>
                <c:pt idx="1879">
                  <c:v>97.074946999999995</c:v>
                </c:pt>
                <c:pt idx="1880">
                  <c:v>97.076045000000008</c:v>
                </c:pt>
                <c:pt idx="1881">
                  <c:v>97.078221999999997</c:v>
                </c:pt>
                <c:pt idx="1882">
                  <c:v>97.084076666666661</c:v>
                </c:pt>
                <c:pt idx="1883">
                  <c:v>97.097948333333321</c:v>
                </c:pt>
                <c:pt idx="1884">
                  <c:v>97.11799533333334</c:v>
                </c:pt>
                <c:pt idx="1885">
                  <c:v>97.133423666666658</c:v>
                </c:pt>
                <c:pt idx="1886">
                  <c:v>97.134562333333335</c:v>
                </c:pt>
                <c:pt idx="1887">
                  <c:v>97.123933333333341</c:v>
                </c:pt>
                <c:pt idx="1888">
                  <c:v>97.112326666666675</c:v>
                </c:pt>
                <c:pt idx="1889">
                  <c:v>97.10535666666668</c:v>
                </c:pt>
                <c:pt idx="1890">
                  <c:v>97.099946000000003</c:v>
                </c:pt>
                <c:pt idx="1891">
                  <c:v>97.093583666666675</c:v>
                </c:pt>
                <c:pt idx="1892">
                  <c:v>97.090168666666671</c:v>
                </c:pt>
                <c:pt idx="1893">
                  <c:v>97.094641666666675</c:v>
                </c:pt>
                <c:pt idx="1894">
                  <c:v>97.107445666666663</c:v>
                </c:pt>
                <c:pt idx="1895">
                  <c:v>97.126477666666673</c:v>
                </c:pt>
                <c:pt idx="1896">
                  <c:v>97.148614333333342</c:v>
                </c:pt>
                <c:pt idx="1897">
                  <c:v>97.165974333333338</c:v>
                </c:pt>
                <c:pt idx="1898">
                  <c:v>97.166973666666664</c:v>
                </c:pt>
                <c:pt idx="1899">
                  <c:v>97.147670333333338</c:v>
                </c:pt>
                <c:pt idx="1900">
                  <c:v>97.118629999999996</c:v>
                </c:pt>
                <c:pt idx="1901">
                  <c:v>97.094454999999996</c:v>
                </c:pt>
                <c:pt idx="1902">
                  <c:v>97.080008666666672</c:v>
                </c:pt>
                <c:pt idx="1903">
                  <c:v>97.073219999999992</c:v>
                </c:pt>
                <c:pt idx="1904">
                  <c:v>97.077221333333341</c:v>
                </c:pt>
                <c:pt idx="1905">
                  <c:v>97.098984000000016</c:v>
                </c:pt>
                <c:pt idx="1906">
                  <c:v>97.135238333333334</c:v>
                </c:pt>
                <c:pt idx="1907">
                  <c:v>97.169455000000013</c:v>
                </c:pt>
                <c:pt idx="1908">
                  <c:v>97.186600333333331</c:v>
                </c:pt>
                <c:pt idx="1909">
                  <c:v>97.184934333333331</c:v>
                </c:pt>
                <c:pt idx="1910">
                  <c:v>97.171670666666657</c:v>
                </c:pt>
                <c:pt idx="1911">
                  <c:v>97.154583333333335</c:v>
                </c:pt>
                <c:pt idx="1912">
                  <c:v>97.141380333333345</c:v>
                </c:pt>
                <c:pt idx="1913">
                  <c:v>97.139679666666666</c:v>
                </c:pt>
                <c:pt idx="1914">
                  <c:v>97.14989833333334</c:v>
                </c:pt>
                <c:pt idx="1915">
                  <c:v>97.161253333333335</c:v>
                </c:pt>
                <c:pt idx="1916">
                  <c:v>97.162041666666667</c:v>
                </c:pt>
                <c:pt idx="1917">
                  <c:v>97.153136666666668</c:v>
                </c:pt>
                <c:pt idx="1918">
                  <c:v>97.145599333333337</c:v>
                </c:pt>
                <c:pt idx="1919">
                  <c:v>97.145951333333343</c:v>
                </c:pt>
                <c:pt idx="1920">
                  <c:v>97.149538666666672</c:v>
                </c:pt>
                <c:pt idx="1921">
                  <c:v>97.148509333333323</c:v>
                </c:pt>
                <c:pt idx="1922">
                  <c:v>97.140819666666673</c:v>
                </c:pt>
                <c:pt idx="1923">
                  <c:v>97.130404666666664</c:v>
                </c:pt>
                <c:pt idx="1924">
                  <c:v>97.123465333333328</c:v>
                </c:pt>
                <c:pt idx="1925">
                  <c:v>97.125591333333332</c:v>
                </c:pt>
                <c:pt idx="1926">
                  <c:v>97.137395666666677</c:v>
                </c:pt>
                <c:pt idx="1927">
                  <c:v>97.150723333333318</c:v>
                </c:pt>
                <c:pt idx="1928">
                  <c:v>97.153701333333331</c:v>
                </c:pt>
                <c:pt idx="1929">
                  <c:v>97.14253033333334</c:v>
                </c:pt>
                <c:pt idx="1930">
                  <c:v>97.124807666666655</c:v>
                </c:pt>
                <c:pt idx="1931">
                  <c:v>97.109755666666672</c:v>
                </c:pt>
                <c:pt idx="1932">
                  <c:v>97.099065999999993</c:v>
                </c:pt>
                <c:pt idx="1933">
                  <c:v>97.089945999999998</c:v>
                </c:pt>
                <c:pt idx="1934">
                  <c:v>97.083190999999999</c:v>
                </c:pt>
                <c:pt idx="1935">
                  <c:v>97.083449666666681</c:v>
                </c:pt>
                <c:pt idx="1936">
                  <c:v>97.092758666666668</c:v>
                </c:pt>
                <c:pt idx="1937">
                  <c:v>97.107996</c:v>
                </c:pt>
                <c:pt idx="1938">
                  <c:v>97.123949999999994</c:v>
                </c:pt>
                <c:pt idx="1939">
                  <c:v>97.135655333333332</c:v>
                </c:pt>
                <c:pt idx="1940">
                  <c:v>97.139753999999996</c:v>
                </c:pt>
                <c:pt idx="1941">
                  <c:v>97.137157333333334</c:v>
                </c:pt>
                <c:pt idx="1942">
                  <c:v>97.133514666666656</c:v>
                </c:pt>
                <c:pt idx="1943">
                  <c:v>97.134513666666678</c:v>
                </c:pt>
                <c:pt idx="1944">
                  <c:v>97.140673666666657</c:v>
                </c:pt>
                <c:pt idx="1945">
                  <c:v>97.147090333333338</c:v>
                </c:pt>
                <c:pt idx="1946">
                  <c:v>97.146398666666684</c:v>
                </c:pt>
                <c:pt idx="1947">
                  <c:v>97.13190666666668</c:v>
                </c:pt>
                <c:pt idx="1948">
                  <c:v>97.10279966666667</c:v>
                </c:pt>
                <c:pt idx="1949">
                  <c:v>97.070554999999999</c:v>
                </c:pt>
                <c:pt idx="1950">
                  <c:v>97.05687966666666</c:v>
                </c:pt>
                <c:pt idx="1951">
                  <c:v>97.076654000000005</c:v>
                </c:pt>
                <c:pt idx="1952">
                  <c:v>97.119890999999996</c:v>
                </c:pt>
                <c:pt idx="1953">
                  <c:v>97.157972333333319</c:v>
                </c:pt>
                <c:pt idx="1954">
                  <c:v>97.169059333333337</c:v>
                </c:pt>
                <c:pt idx="1955">
                  <c:v>97.152113999999997</c:v>
                </c:pt>
                <c:pt idx="1956">
                  <c:v>97.119377</c:v>
                </c:pt>
                <c:pt idx="1957">
                  <c:v>97.084848666666673</c:v>
                </c:pt>
                <c:pt idx="1958">
                  <c:v>97.061909999999997</c:v>
                </c:pt>
                <c:pt idx="1959">
                  <c:v>97.060519999999997</c:v>
                </c:pt>
                <c:pt idx="1960">
                  <c:v>97.076463333333336</c:v>
                </c:pt>
                <c:pt idx="1961">
                  <c:v>97.089683333333326</c:v>
                </c:pt>
                <c:pt idx="1962">
                  <c:v>97.08286866666667</c:v>
                </c:pt>
                <c:pt idx="1963">
                  <c:v>97.061329666666666</c:v>
                </c:pt>
                <c:pt idx="1964">
                  <c:v>97.049410000000009</c:v>
                </c:pt>
                <c:pt idx="1965">
                  <c:v>97.064319666666677</c:v>
                </c:pt>
                <c:pt idx="1966">
                  <c:v>97.096992999999998</c:v>
                </c:pt>
                <c:pt idx="1967">
                  <c:v>97.122226666666663</c:v>
                </c:pt>
                <c:pt idx="1968">
                  <c:v>97.125877000000003</c:v>
                </c:pt>
                <c:pt idx="1969">
                  <c:v>97.117837666666674</c:v>
                </c:pt>
                <c:pt idx="1970">
                  <c:v>97.117829000000015</c:v>
                </c:pt>
                <c:pt idx="1971">
                  <c:v>97.132651333333342</c:v>
                </c:pt>
                <c:pt idx="1972">
                  <c:v>97.149494333333337</c:v>
                </c:pt>
                <c:pt idx="1973">
                  <c:v>97.151284999999987</c:v>
                </c:pt>
                <c:pt idx="1974">
                  <c:v>97.135769333333329</c:v>
                </c:pt>
                <c:pt idx="1975">
                  <c:v>97.118118999999993</c:v>
                </c:pt>
                <c:pt idx="1976">
                  <c:v>97.115516</c:v>
                </c:pt>
                <c:pt idx="1977">
                  <c:v>97.131473333333318</c:v>
                </c:pt>
                <c:pt idx="1978">
                  <c:v>97.155170666666663</c:v>
                </c:pt>
                <c:pt idx="1979">
                  <c:v>97.17220033333335</c:v>
                </c:pt>
                <c:pt idx="1980">
                  <c:v>97.174403999999996</c:v>
                </c:pt>
                <c:pt idx="1981">
                  <c:v>97.163514666666671</c:v>
                </c:pt>
                <c:pt idx="1982">
                  <c:v>97.150803333333329</c:v>
                </c:pt>
                <c:pt idx="1983">
                  <c:v>97.151640333333333</c:v>
                </c:pt>
                <c:pt idx="1984">
                  <c:v>97.172101333333345</c:v>
                </c:pt>
                <c:pt idx="1985">
                  <c:v>97.200013666666663</c:v>
                </c:pt>
                <c:pt idx="1986">
                  <c:v>97.213981333333336</c:v>
                </c:pt>
                <c:pt idx="1987">
                  <c:v>97.201782999999992</c:v>
                </c:pt>
                <c:pt idx="1988">
                  <c:v>97.170609666666678</c:v>
                </c:pt>
                <c:pt idx="1989">
                  <c:v>97.139664999999994</c:v>
                </c:pt>
                <c:pt idx="1990">
                  <c:v>97.124491999999989</c:v>
                </c:pt>
                <c:pt idx="1991">
                  <c:v>97.13010066666665</c:v>
                </c:pt>
                <c:pt idx="1992">
                  <c:v>97.153869666666665</c:v>
                </c:pt>
                <c:pt idx="1993">
                  <c:v>97.188483333333338</c:v>
                </c:pt>
                <c:pt idx="1994">
                  <c:v>97.222176000000005</c:v>
                </c:pt>
                <c:pt idx="1995">
                  <c:v>97.243123000000011</c:v>
                </c:pt>
                <c:pt idx="1996">
                  <c:v>97.247629000000003</c:v>
                </c:pt>
                <c:pt idx="1997">
                  <c:v>97.240994333333333</c:v>
                </c:pt>
                <c:pt idx="1998">
                  <c:v>97.229686000000001</c:v>
                </c:pt>
                <c:pt idx="1999">
                  <c:v>97.217896666666661</c:v>
                </c:pt>
                <c:pt idx="2000">
                  <c:v>97.212642333333335</c:v>
                </c:pt>
                <c:pt idx="2001">
                  <c:v>97.223331666666652</c:v>
                </c:pt>
                <c:pt idx="2002">
                  <c:v>97.249774666666667</c:v>
                </c:pt>
                <c:pt idx="2003">
                  <c:v>97.275314666666659</c:v>
                </c:pt>
                <c:pt idx="2004">
                  <c:v>97.282004666666651</c:v>
                </c:pt>
                <c:pt idx="2005">
                  <c:v>97.271175000000014</c:v>
                </c:pt>
                <c:pt idx="2006">
                  <c:v>97.26172733333334</c:v>
                </c:pt>
                <c:pt idx="2007">
                  <c:v>97.26869466666669</c:v>
                </c:pt>
                <c:pt idx="2008">
                  <c:v>97.286375666666672</c:v>
                </c:pt>
                <c:pt idx="2009">
                  <c:v>97.296377333333339</c:v>
                </c:pt>
                <c:pt idx="2010">
                  <c:v>97.288648333333342</c:v>
                </c:pt>
                <c:pt idx="2011">
                  <c:v>97.26560933333333</c:v>
                </c:pt>
                <c:pt idx="2012">
                  <c:v>97.234708999999995</c:v>
                </c:pt>
                <c:pt idx="2013">
                  <c:v>97.206656000000009</c:v>
                </c:pt>
                <c:pt idx="2014">
                  <c:v>97.194259666666667</c:v>
                </c:pt>
                <c:pt idx="2015">
                  <c:v>97.20418166666667</c:v>
                </c:pt>
                <c:pt idx="2016">
                  <c:v>97.229592666666647</c:v>
                </c:pt>
                <c:pt idx="2017">
                  <c:v>97.254243333333349</c:v>
                </c:pt>
                <c:pt idx="2018">
                  <c:v>97.264563333333328</c:v>
                </c:pt>
                <c:pt idx="2019">
                  <c:v>97.257463333333348</c:v>
                </c:pt>
                <c:pt idx="2020">
                  <c:v>97.239893000000009</c:v>
                </c:pt>
                <c:pt idx="2021">
                  <c:v>97.224442333333329</c:v>
                </c:pt>
                <c:pt idx="2022">
                  <c:v>97.223341333333337</c:v>
                </c:pt>
                <c:pt idx="2023">
                  <c:v>97.239942666666664</c:v>
                </c:pt>
                <c:pt idx="2024">
                  <c:v>97.265853666666658</c:v>
                </c:pt>
                <c:pt idx="2025">
                  <c:v>97.289873666666665</c:v>
                </c:pt>
                <c:pt idx="2026">
                  <c:v>97.308453</c:v>
                </c:pt>
                <c:pt idx="2027">
                  <c:v>97.323997000000006</c:v>
                </c:pt>
                <c:pt idx="2028">
                  <c:v>97.334951666666669</c:v>
                </c:pt>
                <c:pt idx="2029">
                  <c:v>97.332714999999993</c:v>
                </c:pt>
                <c:pt idx="2030">
                  <c:v>97.310170000000014</c:v>
                </c:pt>
                <c:pt idx="2031">
                  <c:v>97.271957999999998</c:v>
                </c:pt>
                <c:pt idx="2032">
                  <c:v>97.23590733333333</c:v>
                </c:pt>
                <c:pt idx="2033">
                  <c:v>97.221246333333326</c:v>
                </c:pt>
                <c:pt idx="2034">
                  <c:v>97.231821333333343</c:v>
                </c:pt>
                <c:pt idx="2035">
                  <c:v>97.255812666666657</c:v>
                </c:pt>
                <c:pt idx="2036">
                  <c:v>97.282254000000009</c:v>
                </c:pt>
                <c:pt idx="2037">
                  <c:v>97.309472333333346</c:v>
                </c:pt>
                <c:pt idx="2038">
                  <c:v>97.336859666666669</c:v>
                </c:pt>
                <c:pt idx="2039">
                  <c:v>97.354970333333327</c:v>
                </c:pt>
                <c:pt idx="2040">
                  <c:v>97.351927000000003</c:v>
                </c:pt>
                <c:pt idx="2041">
                  <c:v>97.331074999999998</c:v>
                </c:pt>
                <c:pt idx="2042">
                  <c:v>97.313396666666677</c:v>
                </c:pt>
                <c:pt idx="2043">
                  <c:v>97.317085333333338</c:v>
                </c:pt>
                <c:pt idx="2044">
                  <c:v>97.33882633333333</c:v>
                </c:pt>
                <c:pt idx="2045">
                  <c:v>97.36026600000001</c:v>
                </c:pt>
                <c:pt idx="2046">
                  <c:v>97.370780000000011</c:v>
                </c:pt>
                <c:pt idx="2047">
                  <c:v>97.376914333333346</c:v>
                </c:pt>
                <c:pt idx="2048">
                  <c:v>97.388138666666649</c:v>
                </c:pt>
                <c:pt idx="2049">
                  <c:v>97.402585333333334</c:v>
                </c:pt>
                <c:pt idx="2050">
                  <c:v>97.411854000000005</c:v>
                </c:pt>
                <c:pt idx="2051">
                  <c:v>97.414310333333333</c:v>
                </c:pt>
                <c:pt idx="2052">
                  <c:v>97.415978666666661</c:v>
                </c:pt>
                <c:pt idx="2053">
                  <c:v>97.419578333333334</c:v>
                </c:pt>
                <c:pt idx="2054">
                  <c:v>97.419680666666679</c:v>
                </c:pt>
                <c:pt idx="2055">
                  <c:v>97.411274666666657</c:v>
                </c:pt>
                <c:pt idx="2056">
                  <c:v>97.398986666666659</c:v>
                </c:pt>
                <c:pt idx="2057">
                  <c:v>97.393502333333345</c:v>
                </c:pt>
                <c:pt idx="2058">
                  <c:v>97.397402999999997</c:v>
                </c:pt>
                <c:pt idx="2059">
                  <c:v>97.400996333333339</c:v>
                </c:pt>
                <c:pt idx="2060">
                  <c:v>97.396872666666653</c:v>
                </c:pt>
                <c:pt idx="2061">
                  <c:v>97.388548333333333</c:v>
                </c:pt>
                <c:pt idx="2062">
                  <c:v>97.38456433333333</c:v>
                </c:pt>
                <c:pt idx="2063">
                  <c:v>97.389905999999996</c:v>
                </c:pt>
                <c:pt idx="2064">
                  <c:v>97.402026333333353</c:v>
                </c:pt>
                <c:pt idx="2065">
                  <c:v>97.414314666666669</c:v>
                </c:pt>
                <c:pt idx="2066">
                  <c:v>97.422425666666655</c:v>
                </c:pt>
                <c:pt idx="2067">
                  <c:v>97.428090999999995</c:v>
                </c:pt>
                <c:pt idx="2068">
                  <c:v>97.438020333333327</c:v>
                </c:pt>
                <c:pt idx="2069">
                  <c:v>97.458311999999992</c:v>
                </c:pt>
                <c:pt idx="2070">
                  <c:v>97.487646333333331</c:v>
                </c:pt>
                <c:pt idx="2071">
                  <c:v>97.516187333333335</c:v>
                </c:pt>
                <c:pt idx="2072">
                  <c:v>97.533389999999997</c:v>
                </c:pt>
                <c:pt idx="2073">
                  <c:v>97.536927999999989</c:v>
                </c:pt>
                <c:pt idx="2074">
                  <c:v>97.532987000000006</c:v>
                </c:pt>
                <c:pt idx="2075">
                  <c:v>97.527863000000011</c:v>
                </c:pt>
                <c:pt idx="2076">
                  <c:v>97.523441333333338</c:v>
                </c:pt>
                <c:pt idx="2077">
                  <c:v>97.519346333333331</c:v>
                </c:pt>
                <c:pt idx="2078">
                  <c:v>97.515819666666673</c:v>
                </c:pt>
                <c:pt idx="2079">
                  <c:v>97.511825000000002</c:v>
                </c:pt>
                <c:pt idx="2080">
                  <c:v>97.503838666666653</c:v>
                </c:pt>
                <c:pt idx="2081">
                  <c:v>97.490327999999991</c:v>
                </c:pt>
                <c:pt idx="2082">
                  <c:v>97.478560999999999</c:v>
                </c:pt>
                <c:pt idx="2083">
                  <c:v>97.478538</c:v>
                </c:pt>
                <c:pt idx="2084">
                  <c:v>97.489553000000001</c:v>
                </c:pt>
                <c:pt idx="2085">
                  <c:v>97.502527000000001</c:v>
                </c:pt>
                <c:pt idx="2086">
                  <c:v>97.510361333333321</c:v>
                </c:pt>
                <c:pt idx="2087">
                  <c:v>97.511589000000001</c:v>
                </c:pt>
                <c:pt idx="2088">
                  <c:v>97.507779666666679</c:v>
                </c:pt>
                <c:pt idx="2089">
                  <c:v>97.500464666666673</c:v>
                </c:pt>
                <c:pt idx="2090">
                  <c:v>97.491471000000004</c:v>
                </c:pt>
                <c:pt idx="2091">
                  <c:v>97.484000333333327</c:v>
                </c:pt>
                <c:pt idx="2092">
                  <c:v>97.481124000000008</c:v>
                </c:pt>
                <c:pt idx="2093">
                  <c:v>97.48413033333334</c:v>
                </c:pt>
                <c:pt idx="2094">
                  <c:v>97.493842333333319</c:v>
                </c:pt>
                <c:pt idx="2095">
                  <c:v>97.509988333333339</c:v>
                </c:pt>
                <c:pt idx="2096">
                  <c:v>97.529465666666667</c:v>
                </c:pt>
                <c:pt idx="2097">
                  <c:v>97.546318999999997</c:v>
                </c:pt>
                <c:pt idx="2098">
                  <c:v>97.555342333333328</c:v>
                </c:pt>
                <c:pt idx="2099">
                  <c:v>97.555671666666669</c:v>
                </c:pt>
                <c:pt idx="2100">
                  <c:v>97.552103333333321</c:v>
                </c:pt>
                <c:pt idx="2101">
                  <c:v>97.551989000000006</c:v>
                </c:pt>
                <c:pt idx="2102">
                  <c:v>97.559324666666669</c:v>
                </c:pt>
                <c:pt idx="2103">
                  <c:v>97.570087666666666</c:v>
                </c:pt>
                <c:pt idx="2104">
                  <c:v>97.575137666666663</c:v>
                </c:pt>
                <c:pt idx="2105">
                  <c:v>97.57014833333335</c:v>
                </c:pt>
                <c:pt idx="2106">
                  <c:v>97.561495999999991</c:v>
                </c:pt>
                <c:pt idx="2107">
                  <c:v>97.557676000000001</c:v>
                </c:pt>
                <c:pt idx="2108">
                  <c:v>97.558417666666671</c:v>
                </c:pt>
                <c:pt idx="2109">
                  <c:v>97.556814333333321</c:v>
                </c:pt>
                <c:pt idx="2110">
                  <c:v>97.55002433333334</c:v>
                </c:pt>
                <c:pt idx="2111">
                  <c:v>97.544272333333325</c:v>
                </c:pt>
                <c:pt idx="2112">
                  <c:v>97.546510666666677</c:v>
                </c:pt>
                <c:pt idx="2113">
                  <c:v>97.556852333333325</c:v>
                </c:pt>
                <c:pt idx="2114">
                  <c:v>97.571090333333316</c:v>
                </c:pt>
                <c:pt idx="2115">
                  <c:v>97.583992666666674</c:v>
                </c:pt>
                <c:pt idx="2116">
                  <c:v>97.590254999999999</c:v>
                </c:pt>
                <c:pt idx="2117">
                  <c:v>97.587557666666669</c:v>
                </c:pt>
                <c:pt idx="2118">
                  <c:v>97.579396333333349</c:v>
                </c:pt>
                <c:pt idx="2119">
                  <c:v>97.572099999999992</c:v>
                </c:pt>
                <c:pt idx="2120">
                  <c:v>97.568800333333328</c:v>
                </c:pt>
                <c:pt idx="2121">
                  <c:v>97.568415333333334</c:v>
                </c:pt>
                <c:pt idx="2122">
                  <c:v>97.570560333333333</c:v>
                </c:pt>
                <c:pt idx="2123">
                  <c:v>97.577197666666677</c:v>
                </c:pt>
                <c:pt idx="2124">
                  <c:v>97.587675999999988</c:v>
                </c:pt>
                <c:pt idx="2125">
                  <c:v>97.596938000000009</c:v>
                </c:pt>
                <c:pt idx="2126">
                  <c:v>97.602395999999999</c:v>
                </c:pt>
                <c:pt idx="2127">
                  <c:v>97.608565333333331</c:v>
                </c:pt>
                <c:pt idx="2128">
                  <c:v>97.620117666666673</c:v>
                </c:pt>
                <c:pt idx="2129">
                  <c:v>97.632728</c:v>
                </c:pt>
                <c:pt idx="2130">
                  <c:v>97.635688333333334</c:v>
                </c:pt>
                <c:pt idx="2131">
                  <c:v>97.627917666666676</c:v>
                </c:pt>
                <c:pt idx="2132">
                  <c:v>97.625389333333331</c:v>
                </c:pt>
                <c:pt idx="2133">
                  <c:v>97.637585999999999</c:v>
                </c:pt>
                <c:pt idx="2134">
                  <c:v>97.654082000000002</c:v>
                </c:pt>
                <c:pt idx="2135">
                  <c:v>97.662282333333337</c:v>
                </c:pt>
                <c:pt idx="2136">
                  <c:v>97.660821333333331</c:v>
                </c:pt>
                <c:pt idx="2137">
                  <c:v>97.656636333333324</c:v>
                </c:pt>
                <c:pt idx="2138">
                  <c:v>97.655523000000002</c:v>
                </c:pt>
                <c:pt idx="2139">
                  <c:v>97.656861666666671</c:v>
                </c:pt>
                <c:pt idx="2140">
                  <c:v>97.656364000000011</c:v>
                </c:pt>
                <c:pt idx="2141">
                  <c:v>97.651986000000008</c:v>
                </c:pt>
                <c:pt idx="2142">
                  <c:v>97.646337666666682</c:v>
                </c:pt>
                <c:pt idx="2143">
                  <c:v>97.644084666666672</c:v>
                </c:pt>
                <c:pt idx="2144">
                  <c:v>97.647324666666648</c:v>
                </c:pt>
                <c:pt idx="2145">
                  <c:v>97.653162666666674</c:v>
                </c:pt>
                <c:pt idx="2146">
                  <c:v>97.656295333333333</c:v>
                </c:pt>
                <c:pt idx="2147">
                  <c:v>97.653699333333336</c:v>
                </c:pt>
                <c:pt idx="2148">
                  <c:v>97.648031666666668</c:v>
                </c:pt>
                <c:pt idx="2149">
                  <c:v>97.644254666666669</c:v>
                </c:pt>
                <c:pt idx="2150">
                  <c:v>97.644688666666653</c:v>
                </c:pt>
                <c:pt idx="2151">
                  <c:v>97.647668333333328</c:v>
                </c:pt>
                <c:pt idx="2152">
                  <c:v>97.650932666666662</c:v>
                </c:pt>
                <c:pt idx="2153">
                  <c:v>97.653126999999998</c:v>
                </c:pt>
                <c:pt idx="2154">
                  <c:v>97.651966666666667</c:v>
                </c:pt>
                <c:pt idx="2155">
                  <c:v>97.644292666666658</c:v>
                </c:pt>
                <c:pt idx="2156">
                  <c:v>97.632491666666667</c:v>
                </c:pt>
                <c:pt idx="2157">
                  <c:v>97.625139666666655</c:v>
                </c:pt>
                <c:pt idx="2158">
                  <c:v>97.626972666666646</c:v>
                </c:pt>
                <c:pt idx="2159">
                  <c:v>97.63456166666667</c:v>
                </c:pt>
                <c:pt idx="2160">
                  <c:v>97.640783999999996</c:v>
                </c:pt>
                <c:pt idx="2161">
                  <c:v>97.6404</c:v>
                </c:pt>
                <c:pt idx="2162">
                  <c:v>97.633681666666675</c:v>
                </c:pt>
                <c:pt idx="2163">
                  <c:v>97.626213000000007</c:v>
                </c:pt>
                <c:pt idx="2164">
                  <c:v>97.62502933333333</c:v>
                </c:pt>
                <c:pt idx="2165">
                  <c:v>97.633674333333332</c:v>
                </c:pt>
                <c:pt idx="2166">
                  <c:v>97.651084000000012</c:v>
                </c:pt>
                <c:pt idx="2167">
                  <c:v>97.671591666666657</c:v>
                </c:pt>
                <c:pt idx="2168">
                  <c:v>97.684715999999995</c:v>
                </c:pt>
                <c:pt idx="2169">
                  <c:v>97.677520999999999</c:v>
                </c:pt>
                <c:pt idx="2170">
                  <c:v>97.650656666666677</c:v>
                </c:pt>
                <c:pt idx="2171">
                  <c:v>97.629171666666664</c:v>
                </c:pt>
                <c:pt idx="2172">
                  <c:v>97.632069666666666</c:v>
                </c:pt>
                <c:pt idx="2173">
                  <c:v>97.64952533333333</c:v>
                </c:pt>
                <c:pt idx="2174">
                  <c:v>97.660090666666676</c:v>
                </c:pt>
                <c:pt idx="2175">
                  <c:v>97.652243999999996</c:v>
                </c:pt>
                <c:pt idx="2176">
                  <c:v>97.635105999999993</c:v>
                </c:pt>
                <c:pt idx="2177">
                  <c:v>97.626276666666669</c:v>
                </c:pt>
                <c:pt idx="2178">
                  <c:v>97.631421666666668</c:v>
                </c:pt>
                <c:pt idx="2179">
                  <c:v>97.644145999999992</c:v>
                </c:pt>
                <c:pt idx="2180">
                  <c:v>97.656549999999996</c:v>
                </c:pt>
                <c:pt idx="2181">
                  <c:v>97.664732333333333</c:v>
                </c:pt>
                <c:pt idx="2182">
                  <c:v>97.669619000000012</c:v>
                </c:pt>
                <c:pt idx="2183">
                  <c:v>97.675037999999986</c:v>
                </c:pt>
                <c:pt idx="2184">
                  <c:v>97.683344666666656</c:v>
                </c:pt>
                <c:pt idx="2185">
                  <c:v>97.691793000000004</c:v>
                </c:pt>
                <c:pt idx="2186">
                  <c:v>97.694407000000012</c:v>
                </c:pt>
                <c:pt idx="2187">
                  <c:v>97.68786466666667</c:v>
                </c:pt>
                <c:pt idx="2188">
                  <c:v>97.675872666666649</c:v>
                </c:pt>
                <c:pt idx="2189">
                  <c:v>97.666515333333336</c:v>
                </c:pt>
                <c:pt idx="2190">
                  <c:v>97.662934666666672</c:v>
                </c:pt>
                <c:pt idx="2191">
                  <c:v>97.661560666666674</c:v>
                </c:pt>
                <c:pt idx="2192">
                  <c:v>97.659779999999998</c:v>
                </c:pt>
                <c:pt idx="2193">
                  <c:v>97.660244999999989</c:v>
                </c:pt>
                <c:pt idx="2194">
                  <c:v>97.666821333333317</c:v>
                </c:pt>
                <c:pt idx="2195">
                  <c:v>97.678752999999986</c:v>
                </c:pt>
                <c:pt idx="2196">
                  <c:v>97.690277999999992</c:v>
                </c:pt>
                <c:pt idx="2197">
                  <c:v>97.696285999999986</c:v>
                </c:pt>
                <c:pt idx="2198">
                  <c:v>97.696172666666669</c:v>
                </c:pt>
                <c:pt idx="2199">
                  <c:v>97.693955000000003</c:v>
                </c:pt>
                <c:pt idx="2200">
                  <c:v>97.694063666666679</c:v>
                </c:pt>
                <c:pt idx="2201">
                  <c:v>97.697993333333329</c:v>
                </c:pt>
                <c:pt idx="2202">
                  <c:v>97.703935999999999</c:v>
                </c:pt>
                <c:pt idx="2203">
                  <c:v>97.709961666666672</c:v>
                </c:pt>
                <c:pt idx="2204">
                  <c:v>97.715521666666675</c:v>
                </c:pt>
                <c:pt idx="2205">
                  <c:v>97.720941333333329</c:v>
                </c:pt>
                <c:pt idx="2206">
                  <c:v>97.724354333333338</c:v>
                </c:pt>
                <c:pt idx="2207">
                  <c:v>97.722045333333327</c:v>
                </c:pt>
                <c:pt idx="2208">
                  <c:v>97.715499000000008</c:v>
                </c:pt>
                <c:pt idx="2209">
                  <c:v>97.713848666666664</c:v>
                </c:pt>
                <c:pt idx="2210">
                  <c:v>97.723422000000014</c:v>
                </c:pt>
                <c:pt idx="2211">
                  <c:v>97.742579666666686</c:v>
                </c:pt>
                <c:pt idx="2212">
                  <c:v>97.765740333333341</c:v>
                </c:pt>
                <c:pt idx="2213">
                  <c:v>97.788231999999994</c:v>
                </c:pt>
                <c:pt idx="2214">
                  <c:v>97.808612333333329</c:v>
                </c:pt>
                <c:pt idx="2215">
                  <c:v>97.828580666666653</c:v>
                </c:pt>
                <c:pt idx="2216">
                  <c:v>97.851176000000009</c:v>
                </c:pt>
                <c:pt idx="2217">
                  <c:v>97.879947333333334</c:v>
                </c:pt>
                <c:pt idx="2218">
                  <c:v>97.915431000000012</c:v>
                </c:pt>
                <c:pt idx="2219">
                  <c:v>97.953671333333318</c:v>
                </c:pt>
                <c:pt idx="2220">
                  <c:v>97.989411333333337</c:v>
                </c:pt>
                <c:pt idx="2221">
                  <c:v>98.023542000000006</c:v>
                </c:pt>
                <c:pt idx="2222">
                  <c:v>98.06113733333332</c:v>
                </c:pt>
                <c:pt idx="2223">
                  <c:v>98.102415999999991</c:v>
                </c:pt>
                <c:pt idx="2224">
                  <c:v>98.141295333333332</c:v>
                </c:pt>
                <c:pt idx="2225">
                  <c:v>98.175250333333338</c:v>
                </c:pt>
                <c:pt idx="2226">
                  <c:v>98.210760999999991</c:v>
                </c:pt>
                <c:pt idx="2227">
                  <c:v>98.255126666666669</c:v>
                </c:pt>
                <c:pt idx="2228">
                  <c:v>98.300409000000002</c:v>
                </c:pt>
                <c:pt idx="2229">
                  <c:v>98.328542333333345</c:v>
                </c:pt>
                <c:pt idx="2230">
                  <c:v>98.341339333333337</c:v>
                </c:pt>
                <c:pt idx="2231">
                  <c:v>98.35187066666667</c:v>
                </c:pt>
                <c:pt idx="2232">
                  <c:v>98.366855333333334</c:v>
                </c:pt>
                <c:pt idx="2233">
                  <c:v>98.386422333333329</c:v>
                </c:pt>
                <c:pt idx="2234">
                  <c:v>98.410512999999995</c:v>
                </c:pt>
                <c:pt idx="2235">
                  <c:v>98.440680666666665</c:v>
                </c:pt>
                <c:pt idx="2236">
                  <c:v>98.475520333333336</c:v>
                </c:pt>
                <c:pt idx="2237">
                  <c:v>98.514657333333346</c:v>
                </c:pt>
                <c:pt idx="2238">
                  <c:v>98.56110666666666</c:v>
                </c:pt>
                <c:pt idx="2239">
                  <c:v>98.613319333333337</c:v>
                </c:pt>
                <c:pt idx="2240">
                  <c:v>98.664642666666666</c:v>
                </c:pt>
                <c:pt idx="2241">
                  <c:v>98.716136333333338</c:v>
                </c:pt>
                <c:pt idx="2242">
                  <c:v>98.776667333333322</c:v>
                </c:pt>
                <c:pt idx="2243">
                  <c:v>98.850622999999999</c:v>
                </c:pt>
                <c:pt idx="2244">
                  <c:v>98.924757999999997</c:v>
                </c:pt>
                <c:pt idx="2245">
                  <c:v>98.984266333333338</c:v>
                </c:pt>
                <c:pt idx="2246">
                  <c:v>99.031859333333344</c:v>
                </c:pt>
                <c:pt idx="2247">
                  <c:v>99.07474533333334</c:v>
                </c:pt>
                <c:pt idx="2248">
                  <c:v>99.11038666666667</c:v>
                </c:pt>
                <c:pt idx="2249">
                  <c:v>99.124503000000004</c:v>
                </c:pt>
                <c:pt idx="2250">
                  <c:v>99.107516666666655</c:v>
                </c:pt>
                <c:pt idx="2251">
                  <c:v>99.067305666666684</c:v>
                </c:pt>
                <c:pt idx="2252">
                  <c:v>99.015830999999991</c:v>
                </c:pt>
                <c:pt idx="2253">
                  <c:v>98.960287333333326</c:v>
                </c:pt>
                <c:pt idx="2254">
                  <c:v>98.904471333333333</c:v>
                </c:pt>
                <c:pt idx="2255">
                  <c:v>98.846765333333337</c:v>
                </c:pt>
                <c:pt idx="2256">
                  <c:v>98.784629999999993</c:v>
                </c:pt>
                <c:pt idx="2257">
                  <c:v>98.723241999999985</c:v>
                </c:pt>
                <c:pt idx="2258">
                  <c:v>98.670607000000004</c:v>
                </c:pt>
                <c:pt idx="2259">
                  <c:v>98.623960666666676</c:v>
                </c:pt>
                <c:pt idx="2260">
                  <c:v>98.573032999999995</c:v>
                </c:pt>
                <c:pt idx="2261">
                  <c:v>98.522246666666661</c:v>
                </c:pt>
                <c:pt idx="2262">
                  <c:v>98.487537000000017</c:v>
                </c:pt>
                <c:pt idx="2263">
                  <c:v>98.474106666666671</c:v>
                </c:pt>
                <c:pt idx="2264">
                  <c:v>98.474213333333338</c:v>
                </c:pt>
                <c:pt idx="2265">
                  <c:v>98.472107333333341</c:v>
                </c:pt>
                <c:pt idx="2266">
                  <c:v>98.451052666666669</c:v>
                </c:pt>
                <c:pt idx="2267">
                  <c:v>98.415891000000002</c:v>
                </c:pt>
                <c:pt idx="2268">
                  <c:v>98.391309666666686</c:v>
                </c:pt>
                <c:pt idx="2269">
                  <c:v>98.382934666666657</c:v>
                </c:pt>
                <c:pt idx="2270">
                  <c:v>98.381732</c:v>
                </c:pt>
                <c:pt idx="2271">
                  <c:v>98.382521333333329</c:v>
                </c:pt>
                <c:pt idx="2272">
                  <c:v>98.384000333333333</c:v>
                </c:pt>
                <c:pt idx="2273">
                  <c:v>98.387464666666673</c:v>
                </c:pt>
                <c:pt idx="2274">
                  <c:v>98.393563333333319</c:v>
                </c:pt>
                <c:pt idx="2275">
                  <c:v>98.402646666666669</c:v>
                </c:pt>
                <c:pt idx="2276">
                  <c:v>98.414856666666665</c:v>
                </c:pt>
                <c:pt idx="2277">
                  <c:v>98.428901333333329</c:v>
                </c:pt>
                <c:pt idx="2278">
                  <c:v>98.443251999999987</c:v>
                </c:pt>
                <c:pt idx="2279">
                  <c:v>98.458501333333345</c:v>
                </c:pt>
                <c:pt idx="2280">
                  <c:v>98.47534366666666</c:v>
                </c:pt>
                <c:pt idx="2281">
                  <c:v>98.494826000000003</c:v>
                </c:pt>
                <c:pt idx="2282">
                  <c:v>98.522517999999991</c:v>
                </c:pt>
                <c:pt idx="2283">
                  <c:v>98.559569333333343</c:v>
                </c:pt>
                <c:pt idx="2284">
                  <c:v>98.602610333333317</c:v>
                </c:pt>
                <c:pt idx="2285">
                  <c:v>98.658026666666672</c:v>
                </c:pt>
                <c:pt idx="2286">
                  <c:v>98.725371999999993</c:v>
                </c:pt>
                <c:pt idx="2287">
                  <c:v>98.793190000000024</c:v>
                </c:pt>
                <c:pt idx="2288">
                  <c:v>98.853429000000006</c:v>
                </c:pt>
                <c:pt idx="2289">
                  <c:v>98.906459333333331</c:v>
                </c:pt>
                <c:pt idx="2290">
                  <c:v>98.956060333333326</c:v>
                </c:pt>
                <c:pt idx="2291">
                  <c:v>99.005111000000014</c:v>
                </c:pt>
                <c:pt idx="2292">
                  <c:v>99.058591666666658</c:v>
                </c:pt>
                <c:pt idx="2293">
                  <c:v>99.126276000000004</c:v>
                </c:pt>
                <c:pt idx="2294">
                  <c:v>99.214760999999996</c:v>
                </c:pt>
                <c:pt idx="2295">
                  <c:v>99.305907333333323</c:v>
                </c:pt>
                <c:pt idx="2296">
                  <c:v>99.370998666666665</c:v>
                </c:pt>
                <c:pt idx="2297">
                  <c:v>99.415537000000015</c:v>
                </c:pt>
                <c:pt idx="2298">
                  <c:v>99.47064366666666</c:v>
                </c:pt>
                <c:pt idx="2299">
                  <c:v>99.563078000000004</c:v>
                </c:pt>
                <c:pt idx="2300">
                  <c:v>99.676862999999983</c:v>
                </c:pt>
                <c:pt idx="2301">
                  <c:v>99.752404999999996</c:v>
                </c:pt>
                <c:pt idx="2302">
                  <c:v>99.791290333333336</c:v>
                </c:pt>
                <c:pt idx="2303">
                  <c:v>99.836815999999999</c:v>
                </c:pt>
                <c:pt idx="2304">
                  <c:v>99.904778000000007</c:v>
                </c:pt>
                <c:pt idx="2305">
                  <c:v>99.966836333333333</c:v>
                </c:pt>
                <c:pt idx="2306">
                  <c:v>100.00404366666667</c:v>
                </c:pt>
                <c:pt idx="2307">
                  <c:v>100.02556933333334</c:v>
                </c:pt>
                <c:pt idx="2308">
                  <c:v>100.03606500000001</c:v>
                </c:pt>
                <c:pt idx="2309">
                  <c:v>100.03804866666667</c:v>
                </c:pt>
                <c:pt idx="2310">
                  <c:v>100.03253599999999</c:v>
                </c:pt>
                <c:pt idx="2311">
                  <c:v>100.01040699999999</c:v>
                </c:pt>
                <c:pt idx="2312">
                  <c:v>99.96602399999999</c:v>
                </c:pt>
                <c:pt idx="2313">
                  <c:v>99.90878233333332</c:v>
                </c:pt>
                <c:pt idx="2314">
                  <c:v>99.851698333333331</c:v>
                </c:pt>
                <c:pt idx="2315">
                  <c:v>99.792261999999994</c:v>
                </c:pt>
                <c:pt idx="2316">
                  <c:v>99.732151666666667</c:v>
                </c:pt>
                <c:pt idx="2317">
                  <c:v>99.68063166666667</c:v>
                </c:pt>
                <c:pt idx="2318">
                  <c:v>99.630555333333334</c:v>
                </c:pt>
                <c:pt idx="2319">
                  <c:v>99.564295999999999</c:v>
                </c:pt>
                <c:pt idx="2320">
                  <c:v>99.48331833333333</c:v>
                </c:pt>
                <c:pt idx="2321">
                  <c:v>99.405824666666675</c:v>
                </c:pt>
                <c:pt idx="2322">
                  <c:v>99.34495866666667</c:v>
                </c:pt>
                <c:pt idx="2323">
                  <c:v>99.298531666666648</c:v>
                </c:pt>
                <c:pt idx="2324">
                  <c:v>99.258999666666682</c:v>
                </c:pt>
                <c:pt idx="2325">
                  <c:v>99.226619999999983</c:v>
                </c:pt>
                <c:pt idx="2326">
                  <c:v>99.198836333333318</c:v>
                </c:pt>
                <c:pt idx="2327">
                  <c:v>99.168232666666668</c:v>
                </c:pt>
                <c:pt idx="2328">
                  <c:v>99.133295333333351</c:v>
                </c:pt>
                <c:pt idx="2329">
                  <c:v>99.100352333333333</c:v>
                </c:pt>
                <c:pt idx="2330">
                  <c:v>99.075296999999992</c:v>
                </c:pt>
                <c:pt idx="2331">
                  <c:v>99.051537333333343</c:v>
                </c:pt>
                <c:pt idx="2332">
                  <c:v>99.020207333333317</c:v>
                </c:pt>
                <c:pt idx="2333">
                  <c:v>98.983642999999987</c:v>
                </c:pt>
                <c:pt idx="2334">
                  <c:v>98.943513666666661</c:v>
                </c:pt>
                <c:pt idx="2335">
                  <c:v>98.898905333333346</c:v>
                </c:pt>
                <c:pt idx="2336">
                  <c:v>98.850562666666676</c:v>
                </c:pt>
                <c:pt idx="2337">
                  <c:v>98.80433166666667</c:v>
                </c:pt>
                <c:pt idx="2338">
                  <c:v>98.760889333333338</c:v>
                </c:pt>
                <c:pt idx="2339">
                  <c:v>98.711491666666674</c:v>
                </c:pt>
                <c:pt idx="2340">
                  <c:v>98.656826333333314</c:v>
                </c:pt>
                <c:pt idx="2341">
                  <c:v>98.609057666666672</c:v>
                </c:pt>
                <c:pt idx="2342">
                  <c:v>98.57293433333335</c:v>
                </c:pt>
                <c:pt idx="2343">
                  <c:v>98.542867333333334</c:v>
                </c:pt>
                <c:pt idx="2344">
                  <c:v>98.511794333333341</c:v>
                </c:pt>
                <c:pt idx="2345">
                  <c:v>98.482009333333338</c:v>
                </c:pt>
                <c:pt idx="2346">
                  <c:v>98.448507666666671</c:v>
                </c:pt>
                <c:pt idx="2347">
                  <c:v>98.392278666666655</c:v>
                </c:pt>
                <c:pt idx="2348">
                  <c:v>98.324423333333343</c:v>
                </c:pt>
                <c:pt idx="2349">
                  <c:v>98.280648666666664</c:v>
                </c:pt>
                <c:pt idx="2350">
                  <c:v>98.249785999999986</c:v>
                </c:pt>
                <c:pt idx="2351">
                  <c:v>98.212876999999992</c:v>
                </c:pt>
                <c:pt idx="2352">
                  <c:v>98.161987666666661</c:v>
                </c:pt>
                <c:pt idx="2353">
                  <c:v>98.114109666666664</c:v>
                </c:pt>
                <c:pt idx="2354">
                  <c:v>98.086919333333341</c:v>
                </c:pt>
                <c:pt idx="2355">
                  <c:v>98.06421499999999</c:v>
                </c:pt>
                <c:pt idx="2356">
                  <c:v>98.036303333333322</c:v>
                </c:pt>
                <c:pt idx="2357">
                  <c:v>98.006502666666663</c:v>
                </c:pt>
                <c:pt idx="2358">
                  <c:v>97.976924333333343</c:v>
                </c:pt>
                <c:pt idx="2359">
                  <c:v>97.944793333333337</c:v>
                </c:pt>
                <c:pt idx="2360">
                  <c:v>97.911685999999989</c:v>
                </c:pt>
                <c:pt idx="2361">
                  <c:v>97.885484000000005</c:v>
                </c:pt>
                <c:pt idx="2362">
                  <c:v>97.869419666666673</c:v>
                </c:pt>
                <c:pt idx="2363">
                  <c:v>97.84953733333333</c:v>
                </c:pt>
                <c:pt idx="2364">
                  <c:v>97.806468333333328</c:v>
                </c:pt>
                <c:pt idx="2365">
                  <c:v>97.751490333333322</c:v>
                </c:pt>
                <c:pt idx="2366">
                  <c:v>97.705127666666669</c:v>
                </c:pt>
                <c:pt idx="2367">
                  <c:v>97.662975666666668</c:v>
                </c:pt>
                <c:pt idx="2368">
                  <c:v>97.621738666666673</c:v>
                </c:pt>
                <c:pt idx="2369">
                  <c:v>97.589968333333331</c:v>
                </c:pt>
                <c:pt idx="2370">
                  <c:v>97.573591000000008</c:v>
                </c:pt>
                <c:pt idx="2371">
                  <c:v>97.565937333333338</c:v>
                </c:pt>
                <c:pt idx="2372">
                  <c:v>97.552858000000001</c:v>
                </c:pt>
                <c:pt idx="2373">
                  <c:v>97.529702666666665</c:v>
                </c:pt>
                <c:pt idx="2374">
                  <c:v>97.501002000000014</c:v>
                </c:pt>
                <c:pt idx="2375">
                  <c:v>97.471312000000012</c:v>
                </c:pt>
                <c:pt idx="2376">
                  <c:v>97.450366333333321</c:v>
                </c:pt>
                <c:pt idx="2377">
                  <c:v>97.453897666666663</c:v>
                </c:pt>
                <c:pt idx="2378">
                  <c:v>97.473600333333323</c:v>
                </c:pt>
                <c:pt idx="2379">
                  <c:v>97.482436333333339</c:v>
                </c:pt>
                <c:pt idx="2380">
                  <c:v>97.475076333333334</c:v>
                </c:pt>
                <c:pt idx="2381">
                  <c:v>97.470130999999995</c:v>
                </c:pt>
                <c:pt idx="2382">
                  <c:v>97.497401666666676</c:v>
                </c:pt>
                <c:pt idx="2383">
                  <c:v>97.578724666666673</c:v>
                </c:pt>
                <c:pt idx="2384">
                  <c:v>97.69209166666667</c:v>
                </c:pt>
                <c:pt idx="2385">
                  <c:v>97.798143333333329</c:v>
                </c:pt>
                <c:pt idx="2386">
                  <c:v>97.891158333333337</c:v>
                </c:pt>
                <c:pt idx="2387">
                  <c:v>97.980450333333337</c:v>
                </c:pt>
                <c:pt idx="2388">
                  <c:v>98.073413333333335</c:v>
                </c:pt>
                <c:pt idx="2389">
                  <c:v>98.173062999999999</c:v>
                </c:pt>
                <c:pt idx="2390">
                  <c:v>98.271826666666655</c:v>
                </c:pt>
                <c:pt idx="2391">
                  <c:v>98.353824666666654</c:v>
                </c:pt>
                <c:pt idx="2392">
                  <c:v>98.408085000000014</c:v>
                </c:pt>
                <c:pt idx="2393">
                  <c:v>98.436113666666657</c:v>
                </c:pt>
                <c:pt idx="2394">
                  <c:v>98.444925000000012</c:v>
                </c:pt>
                <c:pt idx="2395">
                  <c:v>98.441471666666658</c:v>
                </c:pt>
                <c:pt idx="2396">
                  <c:v>98.433385999999999</c:v>
                </c:pt>
                <c:pt idx="2397">
                  <c:v>98.427074999999988</c:v>
                </c:pt>
                <c:pt idx="2398">
                  <c:v>98.421367999999987</c:v>
                </c:pt>
                <c:pt idx="2399">
                  <c:v>98.409444000000008</c:v>
                </c:pt>
                <c:pt idx="2400">
                  <c:v>98.387767999999994</c:v>
                </c:pt>
                <c:pt idx="2401">
                  <c:v>98.357955333333337</c:v>
                </c:pt>
                <c:pt idx="2402">
                  <c:v>98.321556666666666</c:v>
                </c:pt>
                <c:pt idx="2403">
                  <c:v>98.278767000000002</c:v>
                </c:pt>
                <c:pt idx="2404">
                  <c:v>98.232113333333345</c:v>
                </c:pt>
                <c:pt idx="2405">
                  <c:v>98.186871666666661</c:v>
                </c:pt>
                <c:pt idx="2406">
                  <c:v>98.145461666666662</c:v>
                </c:pt>
                <c:pt idx="2407">
                  <c:v>98.105742333333339</c:v>
                </c:pt>
                <c:pt idx="2408">
                  <c:v>98.067343666666659</c:v>
                </c:pt>
                <c:pt idx="2409">
                  <c:v>98.034174000000007</c:v>
                </c:pt>
                <c:pt idx="2410">
                  <c:v>98.008001333333326</c:v>
                </c:pt>
                <c:pt idx="2411">
                  <c:v>97.985306333333327</c:v>
                </c:pt>
                <c:pt idx="2412">
                  <c:v>97.964122666666682</c:v>
                </c:pt>
                <c:pt idx="2413">
                  <c:v>97.948064666666667</c:v>
                </c:pt>
                <c:pt idx="2414">
                  <c:v>97.93991033333333</c:v>
                </c:pt>
                <c:pt idx="2415">
                  <c:v>97.936610000000016</c:v>
                </c:pt>
                <c:pt idx="2416">
                  <c:v>97.935748666666655</c:v>
                </c:pt>
                <c:pt idx="2417">
                  <c:v>97.939992666666669</c:v>
                </c:pt>
                <c:pt idx="2418">
                  <c:v>97.949587333333326</c:v>
                </c:pt>
                <c:pt idx="2419">
                  <c:v>97.957602000000009</c:v>
                </c:pt>
                <c:pt idx="2420">
                  <c:v>97.959139000000008</c:v>
                </c:pt>
                <c:pt idx="2421">
                  <c:v>97.955819000000005</c:v>
                </c:pt>
                <c:pt idx="2422">
                  <c:v>97.950965666666661</c:v>
                </c:pt>
                <c:pt idx="2423">
                  <c:v>97.945411333333325</c:v>
                </c:pt>
                <c:pt idx="2424">
                  <c:v>97.942947666666669</c:v>
                </c:pt>
                <c:pt idx="2425">
                  <c:v>97.948832999999993</c:v>
                </c:pt>
                <c:pt idx="2426">
                  <c:v>97.957208333333327</c:v>
                </c:pt>
                <c:pt idx="2427">
                  <c:v>97.956878333333336</c:v>
                </c:pt>
                <c:pt idx="2428">
                  <c:v>97.946459666666669</c:v>
                </c:pt>
                <c:pt idx="2429">
                  <c:v>97.935234333333327</c:v>
                </c:pt>
                <c:pt idx="2430">
                  <c:v>97.936247999999992</c:v>
                </c:pt>
                <c:pt idx="2431">
                  <c:v>97.948250999999985</c:v>
                </c:pt>
                <c:pt idx="2432">
                  <c:v>97.958599333333325</c:v>
                </c:pt>
                <c:pt idx="2433">
                  <c:v>97.966492000000002</c:v>
                </c:pt>
                <c:pt idx="2434">
                  <c:v>97.977453333333344</c:v>
                </c:pt>
                <c:pt idx="2435">
                  <c:v>97.987319999999997</c:v>
                </c:pt>
                <c:pt idx="2436">
                  <c:v>97.993893999999997</c:v>
                </c:pt>
                <c:pt idx="2437">
                  <c:v>97.997127666666657</c:v>
                </c:pt>
                <c:pt idx="2438">
                  <c:v>98.00685266666666</c:v>
                </c:pt>
                <c:pt idx="2439">
                  <c:v>98.029749999999993</c:v>
                </c:pt>
                <c:pt idx="2440">
                  <c:v>98.102860000000007</c:v>
                </c:pt>
                <c:pt idx="2441">
                  <c:v>98.296055333333342</c:v>
                </c:pt>
                <c:pt idx="2442">
                  <c:v>98.476985333333332</c:v>
                </c:pt>
                <c:pt idx="2443">
                  <c:v>98.531911333333326</c:v>
                </c:pt>
                <c:pt idx="2444">
                  <c:v>98.548565333333329</c:v>
                </c:pt>
                <c:pt idx="2445">
                  <c:v>98.577825000000004</c:v>
                </c:pt>
                <c:pt idx="2446">
                  <c:v>98.623086000000001</c:v>
                </c:pt>
                <c:pt idx="2447">
                  <c:v>98.667957666666666</c:v>
                </c:pt>
                <c:pt idx="2448">
                  <c:v>98.707324666666679</c:v>
                </c:pt>
                <c:pt idx="2449">
                  <c:v>98.747484999999998</c:v>
                </c:pt>
                <c:pt idx="2450">
                  <c:v>98.781902666666667</c:v>
                </c:pt>
                <c:pt idx="2451">
                  <c:v>98.797333999999992</c:v>
                </c:pt>
                <c:pt idx="2452">
                  <c:v>98.792842666666672</c:v>
                </c:pt>
                <c:pt idx="2453">
                  <c:v>98.778550666666675</c:v>
                </c:pt>
                <c:pt idx="2454">
                  <c:v>98.756550333333337</c:v>
                </c:pt>
                <c:pt idx="2455">
                  <c:v>98.722299666666672</c:v>
                </c:pt>
                <c:pt idx="2456">
                  <c:v>98.681173000000001</c:v>
                </c:pt>
                <c:pt idx="2457">
                  <c:v>98.644931333333332</c:v>
                </c:pt>
                <c:pt idx="2458">
                  <c:v>98.610540333333333</c:v>
                </c:pt>
                <c:pt idx="2459">
                  <c:v>98.545316</c:v>
                </c:pt>
                <c:pt idx="2460">
                  <c:v>98.45748766666668</c:v>
                </c:pt>
                <c:pt idx="2461">
                  <c:v>98.405909666666673</c:v>
                </c:pt>
                <c:pt idx="2462">
                  <c:v>98.381912</c:v>
                </c:pt>
                <c:pt idx="2463">
                  <c:v>98.355050000000006</c:v>
                </c:pt>
                <c:pt idx="2464">
                  <c:v>98.321146333333331</c:v>
                </c:pt>
                <c:pt idx="2465">
                  <c:v>98.277853999999991</c:v>
                </c:pt>
                <c:pt idx="2466">
                  <c:v>98.226089666666667</c:v>
                </c:pt>
                <c:pt idx="2467">
                  <c:v>98.17914833333333</c:v>
                </c:pt>
                <c:pt idx="2468">
                  <c:v>98.148721666666674</c:v>
                </c:pt>
                <c:pt idx="2469">
                  <c:v>98.128262666666672</c:v>
                </c:pt>
                <c:pt idx="2470">
                  <c:v>98.107702333333336</c:v>
                </c:pt>
                <c:pt idx="2471">
                  <c:v>98.083443333333335</c:v>
                </c:pt>
                <c:pt idx="2472">
                  <c:v>98.057042333333314</c:v>
                </c:pt>
                <c:pt idx="2473">
                  <c:v>98.03478166666666</c:v>
                </c:pt>
                <c:pt idx="2474">
                  <c:v>98.020580333333328</c:v>
                </c:pt>
                <c:pt idx="2475">
                  <c:v>98.013010333333341</c:v>
                </c:pt>
                <c:pt idx="2476">
                  <c:v>98.010340666666664</c:v>
                </c:pt>
                <c:pt idx="2477">
                  <c:v>98.009192333333331</c:v>
                </c:pt>
                <c:pt idx="2478">
                  <c:v>97.994738333333331</c:v>
                </c:pt>
                <c:pt idx="2479">
                  <c:v>97.953877666666656</c:v>
                </c:pt>
                <c:pt idx="2480">
                  <c:v>97.907069333333325</c:v>
                </c:pt>
                <c:pt idx="2481">
                  <c:v>97.879536666666652</c:v>
                </c:pt>
                <c:pt idx="2482">
                  <c:v>97.866211000000007</c:v>
                </c:pt>
                <c:pt idx="2483">
                  <c:v>97.853656999999998</c:v>
                </c:pt>
                <c:pt idx="2484">
                  <c:v>97.840321000000003</c:v>
                </c:pt>
                <c:pt idx="2485">
                  <c:v>97.830890999999994</c:v>
                </c:pt>
                <c:pt idx="2486">
                  <c:v>97.825033000000005</c:v>
                </c:pt>
                <c:pt idx="2487">
                  <c:v>97.816530333333333</c:v>
                </c:pt>
                <c:pt idx="2488">
                  <c:v>97.802956333333341</c:v>
                </c:pt>
                <c:pt idx="2489">
                  <c:v>97.790154333333319</c:v>
                </c:pt>
                <c:pt idx="2490">
                  <c:v>97.782332666666662</c:v>
                </c:pt>
                <c:pt idx="2491">
                  <c:v>97.774489333333335</c:v>
                </c:pt>
                <c:pt idx="2492">
                  <c:v>97.759006999999997</c:v>
                </c:pt>
                <c:pt idx="2493">
                  <c:v>97.762187999999995</c:v>
                </c:pt>
                <c:pt idx="2494">
                  <c:v>97.804270666666682</c:v>
                </c:pt>
                <c:pt idx="2495">
                  <c:v>97.852580333333336</c:v>
                </c:pt>
                <c:pt idx="2496">
                  <c:v>97.890199666666675</c:v>
                </c:pt>
                <c:pt idx="2497">
                  <c:v>97.921467666666672</c:v>
                </c:pt>
                <c:pt idx="2498">
                  <c:v>97.952528333333348</c:v>
                </c:pt>
                <c:pt idx="2499">
                  <c:v>97.987302</c:v>
                </c:pt>
                <c:pt idx="2500">
                  <c:v>98.027560333333327</c:v>
                </c:pt>
                <c:pt idx="2501">
                  <c:v>98.077635333333333</c:v>
                </c:pt>
                <c:pt idx="2502">
                  <c:v>98.136740333333321</c:v>
                </c:pt>
                <c:pt idx="2503">
                  <c:v>98.195712333333333</c:v>
                </c:pt>
                <c:pt idx="2504">
                  <c:v>98.245677666666666</c:v>
                </c:pt>
                <c:pt idx="2505">
                  <c:v>98.290061999999992</c:v>
                </c:pt>
                <c:pt idx="2506">
                  <c:v>98.332372000000007</c:v>
                </c:pt>
                <c:pt idx="2507">
                  <c:v>98.367775333333341</c:v>
                </c:pt>
                <c:pt idx="2508">
                  <c:v>98.393549666666658</c:v>
                </c:pt>
                <c:pt idx="2509">
                  <c:v>98.41883966666667</c:v>
                </c:pt>
                <c:pt idx="2510">
                  <c:v>98.449241666666651</c:v>
                </c:pt>
                <c:pt idx="2511">
                  <c:v>98.461936333333327</c:v>
                </c:pt>
                <c:pt idx="2512">
                  <c:v>98.438798333333338</c:v>
                </c:pt>
                <c:pt idx="2513">
                  <c:v>98.387313666666657</c:v>
                </c:pt>
                <c:pt idx="2514">
                  <c:v>98.309373333333326</c:v>
                </c:pt>
                <c:pt idx="2515">
                  <c:v>98.201062666666658</c:v>
                </c:pt>
                <c:pt idx="2516">
                  <c:v>98.067457666666655</c:v>
                </c:pt>
                <c:pt idx="2517">
                  <c:v>97.918390666666667</c:v>
                </c:pt>
                <c:pt idx="2518">
                  <c:v>97.761996333333329</c:v>
                </c:pt>
                <c:pt idx="2519">
                  <c:v>97.612542333333337</c:v>
                </c:pt>
                <c:pt idx="2520">
                  <c:v>97.489620000000002</c:v>
                </c:pt>
                <c:pt idx="2521">
                  <c:v>97.397319999999993</c:v>
                </c:pt>
                <c:pt idx="2522">
                  <c:v>97.318902999999992</c:v>
                </c:pt>
                <c:pt idx="2523">
                  <c:v>97.234082000000001</c:v>
                </c:pt>
                <c:pt idx="2524">
                  <c:v>97.139354666666677</c:v>
                </c:pt>
                <c:pt idx="2525">
                  <c:v>97.047978999999998</c:v>
                </c:pt>
                <c:pt idx="2526">
                  <c:v>96.962019666666663</c:v>
                </c:pt>
                <c:pt idx="2527">
                  <c:v>96.864684666666662</c:v>
                </c:pt>
                <c:pt idx="2528">
                  <c:v>96.763147000000004</c:v>
                </c:pt>
                <c:pt idx="2529">
                  <c:v>96.68306166666666</c:v>
                </c:pt>
                <c:pt idx="2530">
                  <c:v>96.619700000000009</c:v>
                </c:pt>
                <c:pt idx="2531">
                  <c:v>96.556844666666663</c:v>
                </c:pt>
                <c:pt idx="2532">
                  <c:v>96.491211000000007</c:v>
                </c:pt>
                <c:pt idx="2533">
                  <c:v>96.426380999999992</c:v>
                </c:pt>
                <c:pt idx="2534">
                  <c:v>96.361002999999997</c:v>
                </c:pt>
                <c:pt idx="2535">
                  <c:v>96.288917000000012</c:v>
                </c:pt>
                <c:pt idx="2536">
                  <c:v>96.217732666666663</c:v>
                </c:pt>
                <c:pt idx="2537">
                  <c:v>96.160188333333338</c:v>
                </c:pt>
                <c:pt idx="2538">
                  <c:v>96.111086333333333</c:v>
                </c:pt>
                <c:pt idx="2539">
                  <c:v>96.058823666666669</c:v>
                </c:pt>
                <c:pt idx="2540">
                  <c:v>95.995856666666668</c:v>
                </c:pt>
                <c:pt idx="2541">
                  <c:v>95.920494000000005</c:v>
                </c:pt>
                <c:pt idx="2542">
                  <c:v>95.821899666666653</c:v>
                </c:pt>
                <c:pt idx="2543">
                  <c:v>95.695088333333331</c:v>
                </c:pt>
                <c:pt idx="2544">
                  <c:v>95.581950333333339</c:v>
                </c:pt>
                <c:pt idx="2545">
                  <c:v>95.506837666666669</c:v>
                </c:pt>
                <c:pt idx="2546">
                  <c:v>95.443239000000005</c:v>
                </c:pt>
                <c:pt idx="2547">
                  <c:v>95.368064666666669</c:v>
                </c:pt>
                <c:pt idx="2548">
                  <c:v>95.281022666666672</c:v>
                </c:pt>
                <c:pt idx="2549">
                  <c:v>95.194947333333332</c:v>
                </c:pt>
                <c:pt idx="2550">
                  <c:v>95.116636666666651</c:v>
                </c:pt>
                <c:pt idx="2551">
                  <c:v>95.046777666666671</c:v>
                </c:pt>
                <c:pt idx="2552">
                  <c:v>94.991981666666675</c:v>
                </c:pt>
                <c:pt idx="2553">
                  <c:v>94.954130666666671</c:v>
                </c:pt>
                <c:pt idx="2554">
                  <c:v>94.918120000000002</c:v>
                </c:pt>
                <c:pt idx="2555">
                  <c:v>94.871269333333331</c:v>
                </c:pt>
                <c:pt idx="2556">
                  <c:v>94.817210000000003</c:v>
                </c:pt>
                <c:pt idx="2557">
                  <c:v>94.760997000000017</c:v>
                </c:pt>
                <c:pt idx="2558">
                  <c:v>94.695891666666668</c:v>
                </c:pt>
                <c:pt idx="2559">
                  <c:v>94.61522233333335</c:v>
                </c:pt>
                <c:pt idx="2560">
                  <c:v>94.524669666666668</c:v>
                </c:pt>
                <c:pt idx="2561">
                  <c:v>94.427650000000014</c:v>
                </c:pt>
                <c:pt idx="2562">
                  <c:v>94.304159999999982</c:v>
                </c:pt>
                <c:pt idx="2563">
                  <c:v>94.126284333333345</c:v>
                </c:pt>
                <c:pt idx="2564">
                  <c:v>93.92978699999999</c:v>
                </c:pt>
                <c:pt idx="2565">
                  <c:v>93.785835000000006</c:v>
                </c:pt>
                <c:pt idx="2566">
                  <c:v>93.695817666666656</c:v>
                </c:pt>
                <c:pt idx="2567">
                  <c:v>93.627596999999994</c:v>
                </c:pt>
                <c:pt idx="2568">
                  <c:v>93.575179666666671</c:v>
                </c:pt>
                <c:pt idx="2569">
                  <c:v>93.547072999999997</c:v>
                </c:pt>
                <c:pt idx="2570">
                  <c:v>93.542985666666667</c:v>
                </c:pt>
                <c:pt idx="2571">
                  <c:v>93.555523333333326</c:v>
                </c:pt>
                <c:pt idx="2572">
                  <c:v>93.584744333333333</c:v>
                </c:pt>
                <c:pt idx="2573">
                  <c:v>93.631842000000006</c:v>
                </c:pt>
                <c:pt idx="2574">
                  <c:v>93.695680999999993</c:v>
                </c:pt>
                <c:pt idx="2575">
                  <c:v>93.779922666666664</c:v>
                </c:pt>
                <c:pt idx="2576">
                  <c:v>93.885307333333344</c:v>
                </c:pt>
                <c:pt idx="2577">
                  <c:v>93.98904766666665</c:v>
                </c:pt>
                <c:pt idx="2578">
                  <c:v>94.068914666666657</c:v>
                </c:pt>
                <c:pt idx="2579">
                  <c:v>94.13763866666666</c:v>
                </c:pt>
                <c:pt idx="2580">
                  <c:v>94.238010999999986</c:v>
                </c:pt>
                <c:pt idx="2581">
                  <c:v>94.39188066666668</c:v>
                </c:pt>
                <c:pt idx="2582">
                  <c:v>94.546717999999998</c:v>
                </c:pt>
                <c:pt idx="2583">
                  <c:v>94.657210000000006</c:v>
                </c:pt>
                <c:pt idx="2584">
                  <c:v>94.741519999999994</c:v>
                </c:pt>
                <c:pt idx="2585">
                  <c:v>94.817044333333342</c:v>
                </c:pt>
                <c:pt idx="2586">
                  <c:v>94.88276066666667</c:v>
                </c:pt>
                <c:pt idx="2587">
                  <c:v>94.937158333333329</c:v>
                </c:pt>
                <c:pt idx="2588">
                  <c:v>94.982790000000008</c:v>
                </c:pt>
                <c:pt idx="2589">
                  <c:v>95.019432666666674</c:v>
                </c:pt>
                <c:pt idx="2590">
                  <c:v>95.043459666666664</c:v>
                </c:pt>
                <c:pt idx="2591">
                  <c:v>95.057794333333334</c:v>
                </c:pt>
                <c:pt idx="2592">
                  <c:v>95.070651999999995</c:v>
                </c:pt>
                <c:pt idx="2593">
                  <c:v>95.087506333333337</c:v>
                </c:pt>
                <c:pt idx="2594">
                  <c:v>95.10866399999999</c:v>
                </c:pt>
                <c:pt idx="2595">
                  <c:v>95.131173999999987</c:v>
                </c:pt>
                <c:pt idx="2596">
                  <c:v>95.150807333333319</c:v>
                </c:pt>
                <c:pt idx="2597">
                  <c:v>95.164581666666663</c:v>
                </c:pt>
                <c:pt idx="2598">
                  <c:v>95.173576333333315</c:v>
                </c:pt>
                <c:pt idx="2599">
                  <c:v>95.181698999999995</c:v>
                </c:pt>
                <c:pt idx="2600">
                  <c:v>95.191882333333339</c:v>
                </c:pt>
                <c:pt idx="2601">
                  <c:v>95.202141666666662</c:v>
                </c:pt>
                <c:pt idx="2602">
                  <c:v>95.206273666666675</c:v>
                </c:pt>
                <c:pt idx="2603">
                  <c:v>95.200523999999987</c:v>
                </c:pt>
                <c:pt idx="2604">
                  <c:v>95.181320000000014</c:v>
                </c:pt>
                <c:pt idx="2605">
                  <c:v>95.143809666666684</c:v>
                </c:pt>
                <c:pt idx="2606">
                  <c:v>95.091298999999992</c:v>
                </c:pt>
                <c:pt idx="2607">
                  <c:v>95.032684666666668</c:v>
                </c:pt>
                <c:pt idx="2608">
                  <c:v>94.968527666666674</c:v>
                </c:pt>
                <c:pt idx="2609">
                  <c:v>94.89063933333334</c:v>
                </c:pt>
                <c:pt idx="2610">
                  <c:v>94.788988666666668</c:v>
                </c:pt>
                <c:pt idx="2611">
                  <c:v>94.652629000000005</c:v>
                </c:pt>
                <c:pt idx="2612">
                  <c:v>94.472506666666661</c:v>
                </c:pt>
                <c:pt idx="2613">
                  <c:v>94.262303666666682</c:v>
                </c:pt>
                <c:pt idx="2614">
                  <c:v>94.058393333333342</c:v>
                </c:pt>
                <c:pt idx="2615">
                  <c:v>93.874679666666665</c:v>
                </c:pt>
                <c:pt idx="2616">
                  <c:v>93.692010333333329</c:v>
                </c:pt>
                <c:pt idx="2617">
                  <c:v>93.490961666666678</c:v>
                </c:pt>
                <c:pt idx="2618">
                  <c:v>93.267718000000002</c:v>
                </c:pt>
                <c:pt idx="2619">
                  <c:v>93.026353333333347</c:v>
                </c:pt>
                <c:pt idx="2620">
                  <c:v>92.772382333333326</c:v>
                </c:pt>
                <c:pt idx="2621">
                  <c:v>92.521432666666669</c:v>
                </c:pt>
                <c:pt idx="2622">
                  <c:v>92.296476333333331</c:v>
                </c:pt>
                <c:pt idx="2623">
                  <c:v>92.104093999999989</c:v>
                </c:pt>
                <c:pt idx="2624">
                  <c:v>91.92822933333332</c:v>
                </c:pt>
                <c:pt idx="2625">
                  <c:v>91.754201333333341</c:v>
                </c:pt>
                <c:pt idx="2626">
                  <c:v>91.59131166666667</c:v>
                </c:pt>
                <c:pt idx="2627">
                  <c:v>91.460150999999996</c:v>
                </c:pt>
                <c:pt idx="2628">
                  <c:v>91.366966333333338</c:v>
                </c:pt>
                <c:pt idx="2629">
                  <c:v>91.307469666666677</c:v>
                </c:pt>
                <c:pt idx="2630">
                  <c:v>91.277868666666677</c:v>
                </c:pt>
                <c:pt idx="2631">
                  <c:v>91.274247666666668</c:v>
                </c:pt>
                <c:pt idx="2632">
                  <c:v>91.292375666666658</c:v>
                </c:pt>
                <c:pt idx="2633">
                  <c:v>91.327219000000014</c:v>
                </c:pt>
                <c:pt idx="2634">
                  <c:v>91.369329999999991</c:v>
                </c:pt>
                <c:pt idx="2635">
                  <c:v>91.407061999999996</c:v>
                </c:pt>
                <c:pt idx="2636">
                  <c:v>91.437040333333343</c:v>
                </c:pt>
                <c:pt idx="2637">
                  <c:v>91.470431333333337</c:v>
                </c:pt>
                <c:pt idx="2638">
                  <c:v>91.517530000000008</c:v>
                </c:pt>
                <c:pt idx="2639">
                  <c:v>91.572253000000003</c:v>
                </c:pt>
                <c:pt idx="2640">
                  <c:v>91.626649</c:v>
                </c:pt>
                <c:pt idx="2641">
                  <c:v>91.680992000000003</c:v>
                </c:pt>
                <c:pt idx="2642">
                  <c:v>91.733328666666679</c:v>
                </c:pt>
                <c:pt idx="2643">
                  <c:v>91.776000666666661</c:v>
                </c:pt>
                <c:pt idx="2644">
                  <c:v>91.805902000000003</c:v>
                </c:pt>
                <c:pt idx="2645">
                  <c:v>91.830662666666669</c:v>
                </c:pt>
                <c:pt idx="2646">
                  <c:v>91.858640999999992</c:v>
                </c:pt>
                <c:pt idx="2647">
                  <c:v>91.889095666666663</c:v>
                </c:pt>
                <c:pt idx="2648">
                  <c:v>91.915896999999987</c:v>
                </c:pt>
                <c:pt idx="2649">
                  <c:v>91.932721333333348</c:v>
                </c:pt>
                <c:pt idx="2650">
                  <c:v>91.931125666666674</c:v>
                </c:pt>
                <c:pt idx="2651">
                  <c:v>91.902881333333326</c:v>
                </c:pt>
                <c:pt idx="2652">
                  <c:v>91.849445333333335</c:v>
                </c:pt>
                <c:pt idx="2653">
                  <c:v>91.779811333333328</c:v>
                </c:pt>
                <c:pt idx="2654">
                  <c:v>91.697716666666665</c:v>
                </c:pt>
                <c:pt idx="2655">
                  <c:v>91.600941333333324</c:v>
                </c:pt>
                <c:pt idx="2656">
                  <c:v>91.492228333333344</c:v>
                </c:pt>
                <c:pt idx="2657">
                  <c:v>91.378914666666674</c:v>
                </c:pt>
                <c:pt idx="2658">
                  <c:v>91.260290999999995</c:v>
                </c:pt>
                <c:pt idx="2659">
                  <c:v>91.126535000000004</c:v>
                </c:pt>
                <c:pt idx="2660">
                  <c:v>90.978950999999995</c:v>
                </c:pt>
                <c:pt idx="2661">
                  <c:v>90.844809666666663</c:v>
                </c:pt>
                <c:pt idx="2662">
                  <c:v>90.751573000000008</c:v>
                </c:pt>
                <c:pt idx="2663">
                  <c:v>90.700314000000006</c:v>
                </c:pt>
                <c:pt idx="2664">
                  <c:v>90.682222333333314</c:v>
                </c:pt>
                <c:pt idx="2665">
                  <c:v>90.695437333333345</c:v>
                </c:pt>
                <c:pt idx="2666">
                  <c:v>90.738400333333331</c:v>
                </c:pt>
                <c:pt idx="2667">
                  <c:v>90.803549666666683</c:v>
                </c:pt>
                <c:pt idx="2668">
                  <c:v>90.881259333333333</c:v>
                </c:pt>
                <c:pt idx="2669">
                  <c:v>90.96221833333334</c:v>
                </c:pt>
                <c:pt idx="2670">
                  <c:v>91.033506333333321</c:v>
                </c:pt>
                <c:pt idx="2671">
                  <c:v>91.079853333333332</c:v>
                </c:pt>
                <c:pt idx="2672">
                  <c:v>91.090416333333337</c:v>
                </c:pt>
                <c:pt idx="2673">
                  <c:v>91.05892466666667</c:v>
                </c:pt>
                <c:pt idx="2674">
                  <c:v>90.978882666666664</c:v>
                </c:pt>
                <c:pt idx="2675">
                  <c:v>90.846724999999992</c:v>
                </c:pt>
                <c:pt idx="2676">
                  <c:v>90.67053833333334</c:v>
                </c:pt>
                <c:pt idx="2677">
                  <c:v>90.466906999999992</c:v>
                </c:pt>
                <c:pt idx="2678">
                  <c:v>90.246026000000015</c:v>
                </c:pt>
                <c:pt idx="2679">
                  <c:v>90.007682666666653</c:v>
                </c:pt>
                <c:pt idx="2680">
                  <c:v>89.757025999999996</c:v>
                </c:pt>
                <c:pt idx="2681">
                  <c:v>89.518485333333331</c:v>
                </c:pt>
                <c:pt idx="2682">
                  <c:v>89.324115999999989</c:v>
                </c:pt>
                <c:pt idx="2683">
                  <c:v>89.191298000000003</c:v>
                </c:pt>
                <c:pt idx="2684">
                  <c:v>89.122284999999991</c:v>
                </c:pt>
                <c:pt idx="2685">
                  <c:v>89.116482333333337</c:v>
                </c:pt>
                <c:pt idx="2686">
                  <c:v>89.170432000000005</c:v>
                </c:pt>
                <c:pt idx="2687">
                  <c:v>89.273067666666677</c:v>
                </c:pt>
                <c:pt idx="2688">
                  <c:v>89.411522999999988</c:v>
                </c:pt>
                <c:pt idx="2689">
                  <c:v>89.579105333333345</c:v>
                </c:pt>
                <c:pt idx="2690">
                  <c:v>89.773755999999992</c:v>
                </c:pt>
                <c:pt idx="2691">
                  <c:v>89.995171666666678</c:v>
                </c:pt>
                <c:pt idx="2692">
                  <c:v>90.245813666666663</c:v>
                </c:pt>
                <c:pt idx="2693">
                  <c:v>90.527001333333331</c:v>
                </c:pt>
                <c:pt idx="2694">
                  <c:v>90.83118566666667</c:v>
                </c:pt>
                <c:pt idx="2695">
                  <c:v>91.143336333333352</c:v>
                </c:pt>
                <c:pt idx="2696">
                  <c:v>91.450826666666671</c:v>
                </c:pt>
                <c:pt idx="2697">
                  <c:v>91.748025666666663</c:v>
                </c:pt>
                <c:pt idx="2698">
                  <c:v>92.033393666666669</c:v>
                </c:pt>
                <c:pt idx="2699">
                  <c:v>92.306630333333331</c:v>
                </c:pt>
                <c:pt idx="2700">
                  <c:v>92.567211</c:v>
                </c:pt>
                <c:pt idx="2701">
                  <c:v>92.811560666666665</c:v>
                </c:pt>
                <c:pt idx="2702">
                  <c:v>93.03222333333332</c:v>
                </c:pt>
                <c:pt idx="2703">
                  <c:v>93.223074333333329</c:v>
                </c:pt>
                <c:pt idx="2704">
                  <c:v>93.384932666666671</c:v>
                </c:pt>
                <c:pt idx="2705">
                  <c:v>93.523785000000018</c:v>
                </c:pt>
                <c:pt idx="2706">
                  <c:v>93.644276333333323</c:v>
                </c:pt>
                <c:pt idx="2707">
                  <c:v>93.747236999999998</c:v>
                </c:pt>
                <c:pt idx="2708">
                  <c:v>93.832226333333324</c:v>
                </c:pt>
                <c:pt idx="2709">
                  <c:v>93.898884999999993</c:v>
                </c:pt>
                <c:pt idx="2710">
                  <c:v>93.945322333333323</c:v>
                </c:pt>
                <c:pt idx="2711">
                  <c:v>93.96787066666667</c:v>
                </c:pt>
                <c:pt idx="2712">
                  <c:v>93.964092999999991</c:v>
                </c:pt>
                <c:pt idx="2713">
                  <c:v>93.934788000000012</c:v>
                </c:pt>
                <c:pt idx="2714">
                  <c:v>93.881714333333321</c:v>
                </c:pt>
                <c:pt idx="2715">
                  <c:v>93.805153666666683</c:v>
                </c:pt>
                <c:pt idx="2716">
                  <c:v>93.706550333333325</c:v>
                </c:pt>
                <c:pt idx="2717">
                  <c:v>93.593323333333331</c:v>
                </c:pt>
                <c:pt idx="2718">
                  <c:v>93.478972666666664</c:v>
                </c:pt>
                <c:pt idx="2719">
                  <c:v>93.377687999999992</c:v>
                </c:pt>
                <c:pt idx="2720">
                  <c:v>93.298358666666672</c:v>
                </c:pt>
                <c:pt idx="2721">
                  <c:v>93.241010333333335</c:v>
                </c:pt>
                <c:pt idx="2722">
                  <c:v>93.197341666666659</c:v>
                </c:pt>
                <c:pt idx="2723">
                  <c:v>93.157674333333333</c:v>
                </c:pt>
                <c:pt idx="2724">
                  <c:v>93.119721333333345</c:v>
                </c:pt>
                <c:pt idx="2725">
                  <c:v>93.089563999999996</c:v>
                </c:pt>
                <c:pt idx="2726">
                  <c:v>93.074202666666679</c:v>
                </c:pt>
                <c:pt idx="2727">
                  <c:v>93.076163333333326</c:v>
                </c:pt>
                <c:pt idx="2728">
                  <c:v>93.095879000000011</c:v>
                </c:pt>
                <c:pt idx="2729">
                  <c:v>93.134990000000002</c:v>
                </c:pt>
                <c:pt idx="2730">
                  <c:v>93.194050333333337</c:v>
                </c:pt>
                <c:pt idx="2731">
                  <c:v>93.268482333333338</c:v>
                </c:pt>
                <c:pt idx="2732">
                  <c:v>93.348151666666652</c:v>
                </c:pt>
                <c:pt idx="2733">
                  <c:v>93.419871666666666</c:v>
                </c:pt>
                <c:pt idx="2734">
                  <c:v>93.47173100000002</c:v>
                </c:pt>
                <c:pt idx="2735">
                  <c:v>93.498783000000003</c:v>
                </c:pt>
                <c:pt idx="2736">
                  <c:v>93.506132333333326</c:v>
                </c:pt>
                <c:pt idx="2737">
                  <c:v>93.506391666666659</c:v>
                </c:pt>
                <c:pt idx="2738">
                  <c:v>93.513567666666674</c:v>
                </c:pt>
                <c:pt idx="2739">
                  <c:v>93.536854000000005</c:v>
                </c:pt>
                <c:pt idx="2740">
                  <c:v>93.576368000000002</c:v>
                </c:pt>
                <c:pt idx="2741">
                  <c:v>93.623476666666662</c:v>
                </c:pt>
                <c:pt idx="2742">
                  <c:v>93.667300000000012</c:v>
                </c:pt>
                <c:pt idx="2743">
                  <c:v>93.701813000000001</c:v>
                </c:pt>
                <c:pt idx="2744">
                  <c:v>93.726086000000009</c:v>
                </c:pt>
                <c:pt idx="2745">
                  <c:v>93.740169333333327</c:v>
                </c:pt>
                <c:pt idx="2746">
                  <c:v>93.744253999999998</c:v>
                </c:pt>
                <c:pt idx="2747">
                  <c:v>93.741040333333331</c:v>
                </c:pt>
                <c:pt idx="2748">
                  <c:v>93.735114333333328</c:v>
                </c:pt>
                <c:pt idx="2749">
                  <c:v>93.729546000000013</c:v>
                </c:pt>
                <c:pt idx="2750">
                  <c:v>93.726585</c:v>
                </c:pt>
                <c:pt idx="2751">
                  <c:v>93.73232933333334</c:v>
                </c:pt>
                <c:pt idx="2752">
                  <c:v>93.756482000000005</c:v>
                </c:pt>
                <c:pt idx="2753">
                  <c:v>93.805197666666672</c:v>
                </c:pt>
                <c:pt idx="2754">
                  <c:v>93.877520666666669</c:v>
                </c:pt>
                <c:pt idx="2755">
                  <c:v>93.970695666666657</c:v>
                </c:pt>
                <c:pt idx="2756">
                  <c:v>94.083802333333338</c:v>
                </c:pt>
                <c:pt idx="2757">
                  <c:v>94.212191666666669</c:v>
                </c:pt>
                <c:pt idx="2758">
                  <c:v>94.343438666666671</c:v>
                </c:pt>
                <c:pt idx="2759">
                  <c:v>94.464387000000002</c:v>
                </c:pt>
                <c:pt idx="2760">
                  <c:v>94.569576666666663</c:v>
                </c:pt>
                <c:pt idx="2761">
                  <c:v>94.660022000000012</c:v>
                </c:pt>
                <c:pt idx="2762">
                  <c:v>94.737888666666663</c:v>
                </c:pt>
                <c:pt idx="2763">
                  <c:v>94.806359333333333</c:v>
                </c:pt>
                <c:pt idx="2764">
                  <c:v>94.87257799999999</c:v>
                </c:pt>
                <c:pt idx="2765">
                  <c:v>94.947064666666662</c:v>
                </c:pt>
                <c:pt idx="2766">
                  <c:v>95.039603999999997</c:v>
                </c:pt>
                <c:pt idx="2767">
                  <c:v>95.155449666666655</c:v>
                </c:pt>
                <c:pt idx="2768">
                  <c:v>95.293210999999999</c:v>
                </c:pt>
                <c:pt idx="2769">
                  <c:v>95.445338666666657</c:v>
                </c:pt>
                <c:pt idx="2770">
                  <c:v>95.603286000000011</c:v>
                </c:pt>
                <c:pt idx="2771">
                  <c:v>95.763683</c:v>
                </c:pt>
                <c:pt idx="2772">
                  <c:v>95.92743466666667</c:v>
                </c:pt>
                <c:pt idx="2773">
                  <c:v>96.093216999999996</c:v>
                </c:pt>
                <c:pt idx="2774">
                  <c:v>96.255241666666663</c:v>
                </c:pt>
                <c:pt idx="2775">
                  <c:v>96.406603000000004</c:v>
                </c:pt>
                <c:pt idx="2776">
                  <c:v>96.540782666666658</c:v>
                </c:pt>
                <c:pt idx="2777">
                  <c:v>96.651378666666673</c:v>
                </c:pt>
                <c:pt idx="2778">
                  <c:v>96.735830000000007</c:v>
                </c:pt>
                <c:pt idx="2779">
                  <c:v>96.798542666666663</c:v>
                </c:pt>
                <c:pt idx="2780">
                  <c:v>96.845290666666685</c:v>
                </c:pt>
                <c:pt idx="2781">
                  <c:v>96.875200333333325</c:v>
                </c:pt>
                <c:pt idx="2782">
                  <c:v>96.882377000000005</c:v>
                </c:pt>
                <c:pt idx="2783">
                  <c:v>96.863518666666664</c:v>
                </c:pt>
                <c:pt idx="2784">
                  <c:v>96.817903999999999</c:v>
                </c:pt>
                <c:pt idx="2785">
                  <c:v>96.740049999999997</c:v>
                </c:pt>
                <c:pt idx="2786">
                  <c:v>96.617990333333339</c:v>
                </c:pt>
                <c:pt idx="2787">
                  <c:v>96.441200999999992</c:v>
                </c:pt>
                <c:pt idx="2788">
                  <c:v>96.209311999999997</c:v>
                </c:pt>
                <c:pt idx="2789">
                  <c:v>95.934194333333338</c:v>
                </c:pt>
                <c:pt idx="2790">
                  <c:v>95.636249666666671</c:v>
                </c:pt>
                <c:pt idx="2791">
                  <c:v>95.339971666666656</c:v>
                </c:pt>
                <c:pt idx="2792">
                  <c:v>95.071767666666673</c:v>
                </c:pt>
                <c:pt idx="2793">
                  <c:v>94.856291333333331</c:v>
                </c:pt>
                <c:pt idx="2794">
                  <c:v>94.708458333333326</c:v>
                </c:pt>
                <c:pt idx="2795">
                  <c:v>94.628568000000016</c:v>
                </c:pt>
                <c:pt idx="2796">
                  <c:v>94.607066999999986</c:v>
                </c:pt>
                <c:pt idx="2797">
                  <c:v>94.633219666666676</c:v>
                </c:pt>
                <c:pt idx="2798">
                  <c:v>94.700303333333338</c:v>
                </c:pt>
                <c:pt idx="2799">
                  <c:v>94.806201999999999</c:v>
                </c:pt>
                <c:pt idx="2800">
                  <c:v>94.94973233333333</c:v>
                </c:pt>
                <c:pt idx="2801">
                  <c:v>95.125345666666661</c:v>
                </c:pt>
                <c:pt idx="2802">
                  <c:v>95.323127666666664</c:v>
                </c:pt>
                <c:pt idx="2803">
                  <c:v>95.535089000000013</c:v>
                </c:pt>
                <c:pt idx="2804">
                  <c:v>95.757989666666674</c:v>
                </c:pt>
                <c:pt idx="2805">
                  <c:v>95.988145999999986</c:v>
                </c:pt>
                <c:pt idx="2806">
                  <c:v>96.216905666666662</c:v>
                </c:pt>
                <c:pt idx="2807">
                  <c:v>96.432611999999992</c:v>
                </c:pt>
                <c:pt idx="2808">
                  <c:v>96.624184</c:v>
                </c:pt>
                <c:pt idx="2809">
                  <c:v>96.783324333333326</c:v>
                </c:pt>
                <c:pt idx="2810">
                  <c:v>96.90702366666666</c:v>
                </c:pt>
                <c:pt idx="2811">
                  <c:v>96.996462000000008</c:v>
                </c:pt>
                <c:pt idx="2812">
                  <c:v>97.049859333333345</c:v>
                </c:pt>
                <c:pt idx="2813">
                  <c:v>97.059181666666674</c:v>
                </c:pt>
                <c:pt idx="2814">
                  <c:v>97.017861999999994</c:v>
                </c:pt>
                <c:pt idx="2815">
                  <c:v>96.928098666666656</c:v>
                </c:pt>
                <c:pt idx="2816">
                  <c:v>96.796381333333329</c:v>
                </c:pt>
                <c:pt idx="2817">
                  <c:v>96.626324333333329</c:v>
                </c:pt>
                <c:pt idx="2818">
                  <c:v>96.419939333333332</c:v>
                </c:pt>
                <c:pt idx="2819">
                  <c:v>96.180848333333344</c:v>
                </c:pt>
                <c:pt idx="2820">
                  <c:v>95.910691333333332</c:v>
                </c:pt>
                <c:pt idx="2821">
                  <c:v>95.604585333333333</c:v>
                </c:pt>
                <c:pt idx="2822">
                  <c:v>95.253614666666678</c:v>
                </c:pt>
                <c:pt idx="2823">
                  <c:v>94.849704666666653</c:v>
                </c:pt>
                <c:pt idx="2824">
                  <c:v>94.385806000000002</c:v>
                </c:pt>
                <c:pt idx="2825">
                  <c:v>93.854928000000015</c:v>
                </c:pt>
                <c:pt idx="2826">
                  <c:v>93.253360666666666</c:v>
                </c:pt>
                <c:pt idx="2827">
                  <c:v>92.584508666666679</c:v>
                </c:pt>
                <c:pt idx="2828">
                  <c:v>91.85821700000001</c:v>
                </c:pt>
                <c:pt idx="2829">
                  <c:v>91.087318666666661</c:v>
                </c:pt>
                <c:pt idx="2830">
                  <c:v>90.286097666666663</c:v>
                </c:pt>
                <c:pt idx="2831">
                  <c:v>89.473241000000016</c:v>
                </c:pt>
                <c:pt idx="2832">
                  <c:v>88.675939333333346</c:v>
                </c:pt>
                <c:pt idx="2833">
                  <c:v>87.926510666666672</c:v>
                </c:pt>
                <c:pt idx="2834">
                  <c:v>87.25214299999999</c:v>
                </c:pt>
                <c:pt idx="2835">
                  <c:v>86.672568999999996</c:v>
                </c:pt>
                <c:pt idx="2836">
                  <c:v>86.207673999999997</c:v>
                </c:pt>
                <c:pt idx="2837">
                  <c:v>85.875117333333336</c:v>
                </c:pt>
                <c:pt idx="2838">
                  <c:v>85.676204666666663</c:v>
                </c:pt>
                <c:pt idx="2839">
                  <c:v>85.596413666666663</c:v>
                </c:pt>
                <c:pt idx="2840">
                  <c:v>85.622461999999999</c:v>
                </c:pt>
                <c:pt idx="2841">
                  <c:v>85.744388000000001</c:v>
                </c:pt>
                <c:pt idx="2842">
                  <c:v>85.940130666666661</c:v>
                </c:pt>
                <c:pt idx="2843">
                  <c:v>86.17646666666667</c:v>
                </c:pt>
                <c:pt idx="2844">
                  <c:v>86.429408666666674</c:v>
                </c:pt>
                <c:pt idx="2845">
                  <c:v>86.690454333333335</c:v>
                </c:pt>
                <c:pt idx="2846">
                  <c:v>86.954256000000001</c:v>
                </c:pt>
                <c:pt idx="2847">
                  <c:v>87.216300000000004</c:v>
                </c:pt>
                <c:pt idx="2848">
                  <c:v>87.481547333333324</c:v>
                </c:pt>
                <c:pt idx="2849">
                  <c:v>87.757812333333334</c:v>
                </c:pt>
                <c:pt idx="2850">
                  <c:v>88.038987333333338</c:v>
                </c:pt>
                <c:pt idx="2851">
                  <c:v>88.30934666666667</c:v>
                </c:pt>
                <c:pt idx="2852">
                  <c:v>88.563463333333331</c:v>
                </c:pt>
                <c:pt idx="2853">
                  <c:v>88.806609333333327</c:v>
                </c:pt>
                <c:pt idx="2854">
                  <c:v>89.037652999999992</c:v>
                </c:pt>
                <c:pt idx="2855">
                  <c:v>89.248858333333331</c:v>
                </c:pt>
                <c:pt idx="2856">
                  <c:v>89.442540666666673</c:v>
                </c:pt>
                <c:pt idx="2857">
                  <c:v>89.630067333333344</c:v>
                </c:pt>
                <c:pt idx="2858">
                  <c:v>89.809942333333325</c:v>
                </c:pt>
                <c:pt idx="2859">
                  <c:v>89.960135666666659</c:v>
                </c:pt>
                <c:pt idx="2860">
                  <c:v>90.055223333333331</c:v>
                </c:pt>
                <c:pt idx="2861">
                  <c:v>90.079176000000004</c:v>
                </c:pt>
                <c:pt idx="2862">
                  <c:v>90.02050366666667</c:v>
                </c:pt>
                <c:pt idx="2863">
                  <c:v>89.870783666666668</c:v>
                </c:pt>
                <c:pt idx="2864">
                  <c:v>89.636738666666659</c:v>
                </c:pt>
                <c:pt idx="2865">
                  <c:v>89.344594666666652</c:v>
                </c:pt>
                <c:pt idx="2866">
                  <c:v>89.022890333333336</c:v>
                </c:pt>
                <c:pt idx="2867">
                  <c:v>88.684562333333318</c:v>
                </c:pt>
                <c:pt idx="2868">
                  <c:v>88.327948666666657</c:v>
                </c:pt>
                <c:pt idx="2869">
                  <c:v>87.943235666666666</c:v>
                </c:pt>
                <c:pt idx="2870">
                  <c:v>87.51173</c:v>
                </c:pt>
                <c:pt idx="2871">
                  <c:v>87.012884333333332</c:v>
                </c:pt>
                <c:pt idx="2872">
                  <c:v>86.445237000000006</c:v>
                </c:pt>
                <c:pt idx="2873">
                  <c:v>85.835779666666667</c:v>
                </c:pt>
                <c:pt idx="2874">
                  <c:v>85.222201999999996</c:v>
                </c:pt>
                <c:pt idx="2875">
                  <c:v>84.632217000000011</c:v>
                </c:pt>
                <c:pt idx="2876">
                  <c:v>84.081952333333334</c:v>
                </c:pt>
                <c:pt idx="2877">
                  <c:v>83.576559333333336</c:v>
                </c:pt>
                <c:pt idx="2878">
                  <c:v>83.100005333333328</c:v>
                </c:pt>
                <c:pt idx="2879">
                  <c:v>82.61722833333333</c:v>
                </c:pt>
                <c:pt idx="2880">
                  <c:v>82.09718633333334</c:v>
                </c:pt>
                <c:pt idx="2881">
                  <c:v>81.524890999999997</c:v>
                </c:pt>
                <c:pt idx="2882">
                  <c:v>80.890542666666661</c:v>
                </c:pt>
                <c:pt idx="2883">
                  <c:v>80.188651666666672</c:v>
                </c:pt>
                <c:pt idx="2884">
                  <c:v>79.438639000000009</c:v>
                </c:pt>
                <c:pt idx="2885">
                  <c:v>78.688114666666664</c:v>
                </c:pt>
                <c:pt idx="2886">
                  <c:v>77.982790000000008</c:v>
                </c:pt>
                <c:pt idx="2887">
                  <c:v>77.34781266666667</c:v>
                </c:pt>
                <c:pt idx="2888">
                  <c:v>76.80396966666666</c:v>
                </c:pt>
                <c:pt idx="2889">
                  <c:v>76.373114000000001</c:v>
                </c:pt>
                <c:pt idx="2890">
                  <c:v>76.050913666666659</c:v>
                </c:pt>
                <c:pt idx="2891">
                  <c:v>75.800217999999987</c:v>
                </c:pt>
                <c:pt idx="2892">
                  <c:v>75.588972333333345</c:v>
                </c:pt>
                <c:pt idx="2893">
                  <c:v>75.415283000000002</c:v>
                </c:pt>
                <c:pt idx="2894">
                  <c:v>75.288876666666667</c:v>
                </c:pt>
                <c:pt idx="2895">
                  <c:v>75.21631033333334</c:v>
                </c:pt>
                <c:pt idx="2896">
                  <c:v>75.214277999999993</c:v>
                </c:pt>
                <c:pt idx="2897">
                  <c:v>75.305864333333332</c:v>
                </c:pt>
                <c:pt idx="2898">
                  <c:v>75.488106666666667</c:v>
                </c:pt>
                <c:pt idx="2899">
                  <c:v>75.728355666666673</c:v>
                </c:pt>
                <c:pt idx="2900">
                  <c:v>76.00143966666667</c:v>
                </c:pt>
                <c:pt idx="2901">
                  <c:v>76.303020999999987</c:v>
                </c:pt>
                <c:pt idx="2902">
                  <c:v>76.620745666666664</c:v>
                </c:pt>
                <c:pt idx="2903">
                  <c:v>76.924528333333328</c:v>
                </c:pt>
                <c:pt idx="2904">
                  <c:v>77.196095999999997</c:v>
                </c:pt>
                <c:pt idx="2905">
                  <c:v>77.439752999999996</c:v>
                </c:pt>
                <c:pt idx="2906">
                  <c:v>77.654165666666657</c:v>
                </c:pt>
                <c:pt idx="2907">
                  <c:v>77.820011333333341</c:v>
                </c:pt>
                <c:pt idx="2908">
                  <c:v>77.924549333333331</c:v>
                </c:pt>
                <c:pt idx="2909">
                  <c:v>77.974013666666664</c:v>
                </c:pt>
                <c:pt idx="2910">
                  <c:v>77.974621666666664</c:v>
                </c:pt>
                <c:pt idx="2911">
                  <c:v>77.92631733333333</c:v>
                </c:pt>
                <c:pt idx="2912">
                  <c:v>77.84417466666666</c:v>
                </c:pt>
                <c:pt idx="2913">
                  <c:v>77.761240000000001</c:v>
                </c:pt>
                <c:pt idx="2914">
                  <c:v>77.697220666666666</c:v>
                </c:pt>
                <c:pt idx="2915">
                  <c:v>77.643432333333337</c:v>
                </c:pt>
                <c:pt idx="2916">
                  <c:v>77.584758666666673</c:v>
                </c:pt>
                <c:pt idx="2917">
                  <c:v>77.510297333333327</c:v>
                </c:pt>
                <c:pt idx="2918">
                  <c:v>77.393987999999993</c:v>
                </c:pt>
                <c:pt idx="2919">
                  <c:v>77.194038666666657</c:v>
                </c:pt>
                <c:pt idx="2920">
                  <c:v>76.888085666666669</c:v>
                </c:pt>
                <c:pt idx="2921">
                  <c:v>76.491574666666665</c:v>
                </c:pt>
                <c:pt idx="2922">
                  <c:v>76.033579000000003</c:v>
                </c:pt>
                <c:pt idx="2923">
                  <c:v>75.534655666666666</c:v>
                </c:pt>
                <c:pt idx="2924">
                  <c:v>75.013938333333343</c:v>
                </c:pt>
                <c:pt idx="2925">
                  <c:v>74.488570999999993</c:v>
                </c:pt>
                <c:pt idx="2926">
                  <c:v>73.952535666666662</c:v>
                </c:pt>
                <c:pt idx="2927">
                  <c:v>73.383940333333328</c:v>
                </c:pt>
                <c:pt idx="2928">
                  <c:v>72.786881333333326</c:v>
                </c:pt>
                <c:pt idx="2929">
                  <c:v>72.197569999999999</c:v>
                </c:pt>
                <c:pt idx="2930">
                  <c:v>71.636123666666663</c:v>
                </c:pt>
                <c:pt idx="2931">
                  <c:v>71.083012666666676</c:v>
                </c:pt>
                <c:pt idx="2932">
                  <c:v>70.514255333333324</c:v>
                </c:pt>
                <c:pt idx="2933">
                  <c:v>69.922094333333334</c:v>
                </c:pt>
                <c:pt idx="2934">
                  <c:v>69.287194</c:v>
                </c:pt>
                <c:pt idx="2935">
                  <c:v>68.573703333333341</c:v>
                </c:pt>
                <c:pt idx="2936">
                  <c:v>67.778243666666668</c:v>
                </c:pt>
                <c:pt idx="2937">
                  <c:v>66.95488233333333</c:v>
                </c:pt>
                <c:pt idx="2938">
                  <c:v>66.172016666666664</c:v>
                </c:pt>
                <c:pt idx="2939">
                  <c:v>65.471105666666659</c:v>
                </c:pt>
                <c:pt idx="2940">
                  <c:v>64.878275333333335</c:v>
                </c:pt>
                <c:pt idx="2941">
                  <c:v>64.413381000000001</c:v>
                </c:pt>
                <c:pt idx="2942">
                  <c:v>64.063002666666662</c:v>
                </c:pt>
                <c:pt idx="2943">
                  <c:v>63.780667999999999</c:v>
                </c:pt>
                <c:pt idx="2944">
                  <c:v>63.53637766666666</c:v>
                </c:pt>
                <c:pt idx="2945">
                  <c:v>63.337382333333331</c:v>
                </c:pt>
                <c:pt idx="2946">
                  <c:v>63.191493000000001</c:v>
                </c:pt>
                <c:pt idx="2947">
                  <c:v>63.090399999999995</c:v>
                </c:pt>
                <c:pt idx="2948">
                  <c:v>63.043578333333336</c:v>
                </c:pt>
                <c:pt idx="2949">
                  <c:v>63.081140333333337</c:v>
                </c:pt>
                <c:pt idx="2950">
                  <c:v>63.197897333333323</c:v>
                </c:pt>
                <c:pt idx="2951">
                  <c:v>63.339545666666673</c:v>
                </c:pt>
                <c:pt idx="2952">
                  <c:v>63.465135999999994</c:v>
                </c:pt>
                <c:pt idx="2953">
                  <c:v>63.576068666666664</c:v>
                </c:pt>
                <c:pt idx="2954">
                  <c:v>63.671457999999994</c:v>
                </c:pt>
                <c:pt idx="2955">
                  <c:v>63.726469999999999</c:v>
                </c:pt>
                <c:pt idx="2956">
                  <c:v>63.727601999999997</c:v>
                </c:pt>
                <c:pt idx="2957">
                  <c:v>63.681746999999994</c:v>
                </c:pt>
                <c:pt idx="2958">
                  <c:v>63.574094666666674</c:v>
                </c:pt>
                <c:pt idx="2959">
                  <c:v>63.359186000000001</c:v>
                </c:pt>
                <c:pt idx="2960">
                  <c:v>63.013112333333339</c:v>
                </c:pt>
                <c:pt idx="2961">
                  <c:v>62.560040999999991</c:v>
                </c:pt>
                <c:pt idx="2962">
                  <c:v>62.034853333333331</c:v>
                </c:pt>
                <c:pt idx="2963">
                  <c:v>61.461160666666672</c:v>
                </c:pt>
                <c:pt idx="2964">
                  <c:v>60.883634666666666</c:v>
                </c:pt>
                <c:pt idx="2965">
                  <c:v>60.375022666666666</c:v>
                </c:pt>
                <c:pt idx="2966">
                  <c:v>59.98070633333333</c:v>
                </c:pt>
                <c:pt idx="2967">
                  <c:v>59.690986000000002</c:v>
                </c:pt>
                <c:pt idx="2968">
                  <c:v>59.486344666666668</c:v>
                </c:pt>
                <c:pt idx="2969">
                  <c:v>59.366647999999998</c:v>
                </c:pt>
                <c:pt idx="2970">
                  <c:v>59.31816966666667</c:v>
                </c:pt>
                <c:pt idx="2971">
                  <c:v>59.300958666666666</c:v>
                </c:pt>
                <c:pt idx="2972">
                  <c:v>59.294827999999995</c:v>
                </c:pt>
                <c:pt idx="2973">
                  <c:v>59.319300999999996</c:v>
                </c:pt>
                <c:pt idx="2974">
                  <c:v>59.389420999999999</c:v>
                </c:pt>
                <c:pt idx="2975">
                  <c:v>59.492112666666664</c:v>
                </c:pt>
                <c:pt idx="2976">
                  <c:v>59.622497333333335</c:v>
                </c:pt>
                <c:pt idx="2977">
                  <c:v>59.798793333333329</c:v>
                </c:pt>
                <c:pt idx="2978">
                  <c:v>60.020800333333334</c:v>
                </c:pt>
                <c:pt idx="2979">
                  <c:v>60.254313000000003</c:v>
                </c:pt>
                <c:pt idx="2980">
                  <c:v>60.475159666666663</c:v>
                </c:pt>
                <c:pt idx="2981">
                  <c:v>60.691415333333339</c:v>
                </c:pt>
                <c:pt idx="2982">
                  <c:v>60.909499666666669</c:v>
                </c:pt>
                <c:pt idx="2983">
                  <c:v>61.119065666666671</c:v>
                </c:pt>
                <c:pt idx="2984">
                  <c:v>61.325712000000003</c:v>
                </c:pt>
                <c:pt idx="2985">
                  <c:v>61.557100999999996</c:v>
                </c:pt>
                <c:pt idx="2986">
                  <c:v>61.818595666666674</c:v>
                </c:pt>
                <c:pt idx="2987">
                  <c:v>62.079058333333336</c:v>
                </c:pt>
                <c:pt idx="2988">
                  <c:v>62.313693999999998</c:v>
                </c:pt>
                <c:pt idx="2989">
                  <c:v>62.523227333333331</c:v>
                </c:pt>
                <c:pt idx="2990">
                  <c:v>62.699709333333338</c:v>
                </c:pt>
                <c:pt idx="2991">
                  <c:v>62.815053333333331</c:v>
                </c:pt>
                <c:pt idx="2992">
                  <c:v>62.861518999999994</c:v>
                </c:pt>
                <c:pt idx="2993">
                  <c:v>62.869526666666673</c:v>
                </c:pt>
                <c:pt idx="2994">
                  <c:v>62.869145333333336</c:v>
                </c:pt>
                <c:pt idx="2995">
                  <c:v>62.864471999999999</c:v>
                </c:pt>
                <c:pt idx="2996">
                  <c:v>62.857997333333337</c:v>
                </c:pt>
                <c:pt idx="2997">
                  <c:v>62.865285000000007</c:v>
                </c:pt>
                <c:pt idx="2998">
                  <c:v>62.890657666666662</c:v>
                </c:pt>
                <c:pt idx="2999">
                  <c:v>62.921844666666665</c:v>
                </c:pt>
                <c:pt idx="3000">
                  <c:v>62.962273333333336</c:v>
                </c:pt>
                <c:pt idx="3001">
                  <c:v>63.033820999999996</c:v>
                </c:pt>
                <c:pt idx="3002">
                  <c:v>63.132404333333341</c:v>
                </c:pt>
                <c:pt idx="3003">
                  <c:v>63.214931333333332</c:v>
                </c:pt>
                <c:pt idx="3004">
                  <c:v>63.247584999999994</c:v>
                </c:pt>
                <c:pt idx="3005">
                  <c:v>63.237740333333335</c:v>
                </c:pt>
                <c:pt idx="3006">
                  <c:v>63.205266999999999</c:v>
                </c:pt>
                <c:pt idx="3007">
                  <c:v>63.155948666666667</c:v>
                </c:pt>
                <c:pt idx="3008">
                  <c:v>63.101497000000002</c:v>
                </c:pt>
                <c:pt idx="3009">
                  <c:v>63.072644000000004</c:v>
                </c:pt>
                <c:pt idx="3010">
                  <c:v>63.088201000000005</c:v>
                </c:pt>
                <c:pt idx="3011">
                  <c:v>63.13722099999999</c:v>
                </c:pt>
                <c:pt idx="3012">
                  <c:v>63.211512999999997</c:v>
                </c:pt>
                <c:pt idx="3013">
                  <c:v>63.33073133333334</c:v>
                </c:pt>
                <c:pt idx="3014">
                  <c:v>63.521248333333325</c:v>
                </c:pt>
                <c:pt idx="3015">
                  <c:v>63.798124333333334</c:v>
                </c:pt>
                <c:pt idx="3016">
                  <c:v>64.179756333333344</c:v>
                </c:pt>
                <c:pt idx="3017">
                  <c:v>64.688472333333323</c:v>
                </c:pt>
                <c:pt idx="3018">
                  <c:v>65.320524000000006</c:v>
                </c:pt>
                <c:pt idx="3019">
                  <c:v>66.04169233333333</c:v>
                </c:pt>
                <c:pt idx="3020">
                  <c:v>66.822571666666661</c:v>
                </c:pt>
                <c:pt idx="3021">
                  <c:v>67.649924999999996</c:v>
                </c:pt>
                <c:pt idx="3022">
                  <c:v>68.496389666666673</c:v>
                </c:pt>
                <c:pt idx="3023">
                  <c:v>69.313106000000005</c:v>
                </c:pt>
                <c:pt idx="3024">
                  <c:v>70.06720266666666</c:v>
                </c:pt>
                <c:pt idx="3025">
                  <c:v>70.760956666666672</c:v>
                </c:pt>
                <c:pt idx="3026">
                  <c:v>71.402900666666667</c:v>
                </c:pt>
                <c:pt idx="3027">
                  <c:v>71.984719333333331</c:v>
                </c:pt>
                <c:pt idx="3028">
                  <c:v>72.498355000000004</c:v>
                </c:pt>
                <c:pt idx="3029">
                  <c:v>72.95379233333334</c:v>
                </c:pt>
                <c:pt idx="3030">
                  <c:v>73.367514666666679</c:v>
                </c:pt>
                <c:pt idx="3031">
                  <c:v>73.75078933333333</c:v>
                </c:pt>
                <c:pt idx="3032">
                  <c:v>74.118195</c:v>
                </c:pt>
                <c:pt idx="3033">
                  <c:v>74.48908866666666</c:v>
                </c:pt>
                <c:pt idx="3034">
                  <c:v>74.870232999999999</c:v>
                </c:pt>
                <c:pt idx="3035">
                  <c:v>75.252550999999997</c:v>
                </c:pt>
                <c:pt idx="3036">
                  <c:v>75.632531333333333</c:v>
                </c:pt>
                <c:pt idx="3037">
                  <c:v>76.021102666666664</c:v>
                </c:pt>
                <c:pt idx="3038">
                  <c:v>76.425705666666673</c:v>
                </c:pt>
                <c:pt idx="3039">
                  <c:v>76.840665000000001</c:v>
                </c:pt>
                <c:pt idx="3040">
                  <c:v>77.26144433333333</c:v>
                </c:pt>
                <c:pt idx="3041">
                  <c:v>77.691314333333324</c:v>
                </c:pt>
                <c:pt idx="3042">
                  <c:v>78.127329666666654</c:v>
                </c:pt>
                <c:pt idx="3043">
                  <c:v>78.55642366666666</c:v>
                </c:pt>
                <c:pt idx="3044">
                  <c:v>78.972863666666669</c:v>
                </c:pt>
                <c:pt idx="3045">
                  <c:v>79.384988666666672</c:v>
                </c:pt>
                <c:pt idx="3046">
                  <c:v>79.79795399999999</c:v>
                </c:pt>
                <c:pt idx="3047">
                  <c:v>80.202956666666665</c:v>
                </c:pt>
                <c:pt idx="3048">
                  <c:v>80.58924966666666</c:v>
                </c:pt>
                <c:pt idx="3049">
                  <c:v>80.954338333333325</c:v>
                </c:pt>
                <c:pt idx="3050">
                  <c:v>81.297773333333339</c:v>
                </c:pt>
                <c:pt idx="3051">
                  <c:v>81.617610666666664</c:v>
                </c:pt>
                <c:pt idx="3052">
                  <c:v>81.918225000000007</c:v>
                </c:pt>
                <c:pt idx="3053">
                  <c:v>82.210391999999999</c:v>
                </c:pt>
                <c:pt idx="3054">
                  <c:v>82.49888399999999</c:v>
                </c:pt>
                <c:pt idx="3055">
                  <c:v>82.779740333333336</c:v>
                </c:pt>
                <c:pt idx="3056">
                  <c:v>83.052063666666669</c:v>
                </c:pt>
                <c:pt idx="3057">
                  <c:v>83.320959999999999</c:v>
                </c:pt>
                <c:pt idx="3058">
                  <c:v>83.58608533333333</c:v>
                </c:pt>
                <c:pt idx="3059">
                  <c:v>83.839379666666673</c:v>
                </c:pt>
                <c:pt idx="3060">
                  <c:v>84.078204666666664</c:v>
                </c:pt>
                <c:pt idx="3061">
                  <c:v>84.310098666666661</c:v>
                </c:pt>
                <c:pt idx="3062">
                  <c:v>84.540795000000003</c:v>
                </c:pt>
                <c:pt idx="3063">
                  <c:v>84.767265666666674</c:v>
                </c:pt>
                <c:pt idx="3064">
                  <c:v>84.98558366666667</c:v>
                </c:pt>
                <c:pt idx="3065">
                  <c:v>85.196456999999995</c:v>
                </c:pt>
                <c:pt idx="3066">
                  <c:v>85.401534000000012</c:v>
                </c:pt>
                <c:pt idx="3067">
                  <c:v>85.60446300000001</c:v>
                </c:pt>
                <c:pt idx="3068">
                  <c:v>85.816682666666665</c:v>
                </c:pt>
                <c:pt idx="3069">
                  <c:v>86.050099666666668</c:v>
                </c:pt>
                <c:pt idx="3070">
                  <c:v>86.300760000000011</c:v>
                </c:pt>
                <c:pt idx="3071">
                  <c:v>86.550020666666668</c:v>
                </c:pt>
                <c:pt idx="3072">
                  <c:v>86.783781000000019</c:v>
                </c:pt>
                <c:pt idx="3073">
                  <c:v>87.000315666666665</c:v>
                </c:pt>
                <c:pt idx="3074">
                  <c:v>87.199146666666664</c:v>
                </c:pt>
                <c:pt idx="3075">
                  <c:v>87.375954666666658</c:v>
                </c:pt>
                <c:pt idx="3076">
                  <c:v>87.531820333333329</c:v>
                </c:pt>
                <c:pt idx="3077">
                  <c:v>87.67419133333334</c:v>
                </c:pt>
                <c:pt idx="3078">
                  <c:v>87.802955999999995</c:v>
                </c:pt>
                <c:pt idx="3079">
                  <c:v>87.906928666666659</c:v>
                </c:pt>
                <c:pt idx="3080">
                  <c:v>87.980120666666679</c:v>
                </c:pt>
                <c:pt idx="3081">
                  <c:v>88.030329333333327</c:v>
                </c:pt>
                <c:pt idx="3082">
                  <c:v>88.063411666666681</c:v>
                </c:pt>
                <c:pt idx="3083">
                  <c:v>88.068275000000014</c:v>
                </c:pt>
                <c:pt idx="3084">
                  <c:v>88.027488000000005</c:v>
                </c:pt>
                <c:pt idx="3085">
                  <c:v>87.937521666666655</c:v>
                </c:pt>
                <c:pt idx="3086">
                  <c:v>87.809651666666653</c:v>
                </c:pt>
                <c:pt idx="3087">
                  <c:v>87.653351333333333</c:v>
                </c:pt>
                <c:pt idx="3088">
                  <c:v>87.46573166666667</c:v>
                </c:pt>
                <c:pt idx="3089">
                  <c:v>87.236959999999996</c:v>
                </c:pt>
                <c:pt idx="3090">
                  <c:v>86.964178000000004</c:v>
                </c:pt>
                <c:pt idx="3091">
                  <c:v>86.663988000000003</c:v>
                </c:pt>
                <c:pt idx="3092">
                  <c:v>86.371847000000002</c:v>
                </c:pt>
                <c:pt idx="3093">
                  <c:v>86.11994700000001</c:v>
                </c:pt>
                <c:pt idx="3094">
                  <c:v>85.909811333333323</c:v>
                </c:pt>
                <c:pt idx="3095">
                  <c:v>85.713724333333332</c:v>
                </c:pt>
                <c:pt idx="3096">
                  <c:v>85.505991999999992</c:v>
                </c:pt>
                <c:pt idx="3097">
                  <c:v>85.283531333333329</c:v>
                </c:pt>
                <c:pt idx="3098">
                  <c:v>85.056343333333331</c:v>
                </c:pt>
                <c:pt idx="3099">
                  <c:v>84.834598999999997</c:v>
                </c:pt>
                <c:pt idx="3100">
                  <c:v>84.632778000000002</c:v>
                </c:pt>
                <c:pt idx="3101">
                  <c:v>84.472828666666672</c:v>
                </c:pt>
                <c:pt idx="3102">
                  <c:v>84.372038000000003</c:v>
                </c:pt>
                <c:pt idx="3103">
                  <c:v>84.335768666666681</c:v>
                </c:pt>
                <c:pt idx="3104">
                  <c:v>84.367522666666659</c:v>
                </c:pt>
                <c:pt idx="3105">
                  <c:v>84.473085333333344</c:v>
                </c:pt>
                <c:pt idx="3106">
                  <c:v>84.64638033333334</c:v>
                </c:pt>
                <c:pt idx="3107">
                  <c:v>84.863218666666668</c:v>
                </c:pt>
                <c:pt idx="3108">
                  <c:v>85.098604333333327</c:v>
                </c:pt>
                <c:pt idx="3109">
                  <c:v>85.343403000000009</c:v>
                </c:pt>
                <c:pt idx="3110">
                  <c:v>85.599825333333342</c:v>
                </c:pt>
                <c:pt idx="3111">
                  <c:v>85.868363666666667</c:v>
                </c:pt>
                <c:pt idx="3112">
                  <c:v>86.142627333333337</c:v>
                </c:pt>
                <c:pt idx="3113">
                  <c:v>86.410025333333337</c:v>
                </c:pt>
                <c:pt idx="3114">
                  <c:v>86.65601066666666</c:v>
                </c:pt>
                <c:pt idx="3115">
                  <c:v>86.875129666666666</c:v>
                </c:pt>
                <c:pt idx="3116">
                  <c:v>87.078190333333339</c:v>
                </c:pt>
                <c:pt idx="3117">
                  <c:v>87.28047766666667</c:v>
                </c:pt>
                <c:pt idx="3118">
                  <c:v>87.482654333333343</c:v>
                </c:pt>
                <c:pt idx="3119">
                  <c:v>87.671041666666667</c:v>
                </c:pt>
                <c:pt idx="3120">
                  <c:v>87.83554633333334</c:v>
                </c:pt>
                <c:pt idx="3121">
                  <c:v>87.97830900000001</c:v>
                </c:pt>
                <c:pt idx="3122">
                  <c:v>88.10659466666668</c:v>
                </c:pt>
                <c:pt idx="3123">
                  <c:v>88.227504666666661</c:v>
                </c:pt>
                <c:pt idx="3124">
                  <c:v>88.347611333333319</c:v>
                </c:pt>
                <c:pt idx="3125">
                  <c:v>88.465893000000008</c:v>
                </c:pt>
                <c:pt idx="3126">
                  <c:v>88.56887966666666</c:v>
                </c:pt>
                <c:pt idx="3127">
                  <c:v>88.646394000000001</c:v>
                </c:pt>
                <c:pt idx="3128">
                  <c:v>88.711485333333329</c:v>
                </c:pt>
                <c:pt idx="3129">
                  <c:v>88.791602666666677</c:v>
                </c:pt>
                <c:pt idx="3130">
                  <c:v>88.900248666666656</c:v>
                </c:pt>
                <c:pt idx="3131">
                  <c:v>89.029526999999987</c:v>
                </c:pt>
                <c:pt idx="3132">
                  <c:v>89.168363999999997</c:v>
                </c:pt>
                <c:pt idx="3133">
                  <c:v>89.312608666666677</c:v>
                </c:pt>
                <c:pt idx="3134">
                  <c:v>89.457331999999994</c:v>
                </c:pt>
                <c:pt idx="3135">
                  <c:v>89.595188000000007</c:v>
                </c:pt>
                <c:pt idx="3136">
                  <c:v>89.725522000000012</c:v>
                </c:pt>
                <c:pt idx="3137">
                  <c:v>89.852363000000011</c:v>
                </c:pt>
                <c:pt idx="3138">
                  <c:v>89.971181000000001</c:v>
                </c:pt>
                <c:pt idx="3139">
                  <c:v>90.070410333333328</c:v>
                </c:pt>
                <c:pt idx="3140">
                  <c:v>90.149043333333339</c:v>
                </c:pt>
                <c:pt idx="3141">
                  <c:v>90.220424333333327</c:v>
                </c:pt>
                <c:pt idx="3142">
                  <c:v>90.294627666666656</c:v>
                </c:pt>
                <c:pt idx="3143">
                  <c:v>90.367618333333326</c:v>
                </c:pt>
                <c:pt idx="3144">
                  <c:v>90.430703333333327</c:v>
                </c:pt>
                <c:pt idx="3145">
                  <c:v>90.479291333333336</c:v>
                </c:pt>
                <c:pt idx="3146">
                  <c:v>90.509261999999993</c:v>
                </c:pt>
                <c:pt idx="3147">
                  <c:v>90.517399333333344</c:v>
                </c:pt>
                <c:pt idx="3148">
                  <c:v>90.512024333333329</c:v>
                </c:pt>
                <c:pt idx="3149">
                  <c:v>90.514387333333332</c:v>
                </c:pt>
                <c:pt idx="3150">
                  <c:v>90.543604999999999</c:v>
                </c:pt>
                <c:pt idx="3151">
                  <c:v>90.605731000000006</c:v>
                </c:pt>
                <c:pt idx="3152">
                  <c:v>90.697511000000006</c:v>
                </c:pt>
                <c:pt idx="3153">
                  <c:v>90.809247333333317</c:v>
                </c:pt>
                <c:pt idx="3154">
                  <c:v>90.922366000000011</c:v>
                </c:pt>
                <c:pt idx="3155">
                  <c:v>91.017851999999991</c:v>
                </c:pt>
                <c:pt idx="3156">
                  <c:v>91.091642333333326</c:v>
                </c:pt>
                <c:pt idx="3157">
                  <c:v>91.151506999999995</c:v>
                </c:pt>
                <c:pt idx="3158">
                  <c:v>91.197111666666657</c:v>
                </c:pt>
                <c:pt idx="3159">
                  <c:v>91.216187333333323</c:v>
                </c:pt>
                <c:pt idx="3160">
                  <c:v>91.204828666666671</c:v>
                </c:pt>
                <c:pt idx="3161">
                  <c:v>91.178742666666665</c:v>
                </c:pt>
                <c:pt idx="3162">
                  <c:v>91.156954333333331</c:v>
                </c:pt>
                <c:pt idx="3163">
                  <c:v>91.143829666666662</c:v>
                </c:pt>
                <c:pt idx="3164">
                  <c:v>91.132340666666664</c:v>
                </c:pt>
                <c:pt idx="3165">
                  <c:v>91.114266666666666</c:v>
                </c:pt>
                <c:pt idx="3166">
                  <c:v>91.082863666666654</c:v>
                </c:pt>
                <c:pt idx="3167">
                  <c:v>91.038441999999989</c:v>
                </c:pt>
                <c:pt idx="3168">
                  <c:v>90.998389666666682</c:v>
                </c:pt>
                <c:pt idx="3169">
                  <c:v>90.989359333333326</c:v>
                </c:pt>
                <c:pt idx="3170">
                  <c:v>91.018418666666662</c:v>
                </c:pt>
                <c:pt idx="3171">
                  <c:v>91.059414000000004</c:v>
                </c:pt>
                <c:pt idx="3172">
                  <c:v>91.07683066666668</c:v>
                </c:pt>
                <c:pt idx="3173">
                  <c:v>91.056477000000015</c:v>
                </c:pt>
                <c:pt idx="3174">
                  <c:v>91.007452999999998</c:v>
                </c:pt>
                <c:pt idx="3175">
                  <c:v>90.945464333333334</c:v>
                </c:pt>
                <c:pt idx="3176">
                  <c:v>90.883208666666675</c:v>
                </c:pt>
                <c:pt idx="3177">
                  <c:v>90.825333999999998</c:v>
                </c:pt>
                <c:pt idx="3178">
                  <c:v>90.761578999999998</c:v>
                </c:pt>
                <c:pt idx="3179">
                  <c:v>90.674776666666673</c:v>
                </c:pt>
                <c:pt idx="3180">
                  <c:v>90.562986666666674</c:v>
                </c:pt>
                <c:pt idx="3181">
                  <c:v>90.443403000000004</c:v>
                </c:pt>
                <c:pt idx="3182">
                  <c:v>90.331240333333326</c:v>
                </c:pt>
                <c:pt idx="3183">
                  <c:v>90.228427666666676</c:v>
                </c:pt>
                <c:pt idx="3184">
                  <c:v>90.138401333333334</c:v>
                </c:pt>
                <c:pt idx="3185">
                  <c:v>90.077058000000008</c:v>
                </c:pt>
                <c:pt idx="3186">
                  <c:v>90.058768666666651</c:v>
                </c:pt>
                <c:pt idx="3187">
                  <c:v>90.082251333333332</c:v>
                </c:pt>
                <c:pt idx="3188">
                  <c:v>90.138496666666654</c:v>
                </c:pt>
                <c:pt idx="3189">
                  <c:v>90.221067333333323</c:v>
                </c:pt>
                <c:pt idx="3190">
                  <c:v>90.320400333333325</c:v>
                </c:pt>
                <c:pt idx="3191">
                  <c:v>90.420099666666658</c:v>
                </c:pt>
                <c:pt idx="3192">
                  <c:v>90.508726666666675</c:v>
                </c:pt>
                <c:pt idx="3193">
                  <c:v>90.585495333333327</c:v>
                </c:pt>
                <c:pt idx="3194">
                  <c:v>90.647076666666649</c:v>
                </c:pt>
                <c:pt idx="3195">
                  <c:v>90.681758666666667</c:v>
                </c:pt>
                <c:pt idx="3196">
                  <c:v>90.68712566666666</c:v>
                </c:pt>
                <c:pt idx="3197">
                  <c:v>90.681390000000007</c:v>
                </c:pt>
                <c:pt idx="3198">
                  <c:v>90.683685666666648</c:v>
                </c:pt>
                <c:pt idx="3199">
                  <c:v>90.691859666666673</c:v>
                </c:pt>
                <c:pt idx="3200">
                  <c:v>90.692080333333323</c:v>
                </c:pt>
                <c:pt idx="3201">
                  <c:v>90.681573999999998</c:v>
                </c:pt>
                <c:pt idx="3202">
                  <c:v>90.668969000000004</c:v>
                </c:pt>
                <c:pt idx="3203">
                  <c:v>90.658967000000004</c:v>
                </c:pt>
                <c:pt idx="3204">
                  <c:v>90.649758333333338</c:v>
                </c:pt>
                <c:pt idx="3205">
                  <c:v>90.641569666666669</c:v>
                </c:pt>
                <c:pt idx="3206">
                  <c:v>90.636161666666666</c:v>
                </c:pt>
                <c:pt idx="3207">
                  <c:v>90.630131000000006</c:v>
                </c:pt>
                <c:pt idx="3208">
                  <c:v>90.617834000000002</c:v>
                </c:pt>
                <c:pt idx="3209">
                  <c:v>90.599309000000005</c:v>
                </c:pt>
                <c:pt idx="3210">
                  <c:v>90.57989933333333</c:v>
                </c:pt>
                <c:pt idx="3211">
                  <c:v>90.565896333333328</c:v>
                </c:pt>
                <c:pt idx="3212">
                  <c:v>90.56392133333334</c:v>
                </c:pt>
                <c:pt idx="3213">
                  <c:v>90.577296000000004</c:v>
                </c:pt>
                <c:pt idx="3214">
                  <c:v>90.598569666666663</c:v>
                </c:pt>
                <c:pt idx="3215">
                  <c:v>90.614680333333339</c:v>
                </c:pt>
                <c:pt idx="3216">
                  <c:v>90.624409666666679</c:v>
                </c:pt>
                <c:pt idx="3217">
                  <c:v>90.638884333333337</c:v>
                </c:pt>
                <c:pt idx="3218">
                  <c:v>90.657141333333342</c:v>
                </c:pt>
                <c:pt idx="3219">
                  <c:v>90.654189666666682</c:v>
                </c:pt>
                <c:pt idx="3220">
                  <c:v>90.606174333333342</c:v>
                </c:pt>
                <c:pt idx="3221">
                  <c:v>90.519070999999997</c:v>
                </c:pt>
                <c:pt idx="3222">
                  <c:v>90.419561666666667</c:v>
                </c:pt>
                <c:pt idx="3223">
                  <c:v>90.323811333333325</c:v>
                </c:pt>
                <c:pt idx="3224">
                  <c:v>90.228598666666656</c:v>
                </c:pt>
                <c:pt idx="3225">
                  <c:v>90.128393000000003</c:v>
                </c:pt>
                <c:pt idx="3226">
                  <c:v>90.026543333333336</c:v>
                </c:pt>
                <c:pt idx="3227">
                  <c:v>89.928864333333351</c:v>
                </c:pt>
                <c:pt idx="3228">
                  <c:v>89.835531999999986</c:v>
                </c:pt>
                <c:pt idx="3229">
                  <c:v>89.740172000000015</c:v>
                </c:pt>
                <c:pt idx="3230">
                  <c:v>89.633188666666683</c:v>
                </c:pt>
                <c:pt idx="3231">
                  <c:v>89.510026666666661</c:v>
                </c:pt>
                <c:pt idx="3232">
                  <c:v>89.380360666666661</c:v>
                </c:pt>
                <c:pt idx="3233">
                  <c:v>89.264856333333341</c:v>
                </c:pt>
                <c:pt idx="3234">
                  <c:v>89.179037666666673</c:v>
                </c:pt>
                <c:pt idx="3235">
                  <c:v>89.12492166666668</c:v>
                </c:pt>
                <c:pt idx="3236">
                  <c:v>89.101043666666669</c:v>
                </c:pt>
                <c:pt idx="3237">
                  <c:v>89.113305666666676</c:v>
                </c:pt>
                <c:pt idx="3238">
                  <c:v>89.170879666666664</c:v>
                </c:pt>
                <c:pt idx="3239">
                  <c:v>89.274716333333345</c:v>
                </c:pt>
                <c:pt idx="3240">
                  <c:v>89.40754699999998</c:v>
                </c:pt>
                <c:pt idx="3241">
                  <c:v>89.526277666666658</c:v>
                </c:pt>
                <c:pt idx="3242">
                  <c:v>89.571049000000002</c:v>
                </c:pt>
                <c:pt idx="3243">
                  <c:v>89.503399666666667</c:v>
                </c:pt>
                <c:pt idx="3244">
                  <c:v>89.342063333333329</c:v>
                </c:pt>
                <c:pt idx="3245">
                  <c:v>89.148509000000004</c:v>
                </c:pt>
                <c:pt idx="3246">
                  <c:v>88.974315666666669</c:v>
                </c:pt>
                <c:pt idx="3247">
                  <c:v>88.835795000000005</c:v>
                </c:pt>
                <c:pt idx="3248">
                  <c:v>88.737972666666664</c:v>
                </c:pt>
                <c:pt idx="3249">
                  <c:v>88.696951666666678</c:v>
                </c:pt>
                <c:pt idx="3250">
                  <c:v>88.72640766666666</c:v>
                </c:pt>
                <c:pt idx="3251">
                  <c:v>88.820584666666676</c:v>
                </c:pt>
                <c:pt idx="3252">
                  <c:v>88.962923666666669</c:v>
                </c:pt>
                <c:pt idx="3253">
                  <c:v>89.135234333333344</c:v>
                </c:pt>
                <c:pt idx="3254">
                  <c:v>89.305983333333344</c:v>
                </c:pt>
                <c:pt idx="3255">
                  <c:v>89.428298999999996</c:v>
                </c:pt>
                <c:pt idx="3256">
                  <c:v>89.469559666666669</c:v>
                </c:pt>
                <c:pt idx="3257">
                  <c:v>89.434680999999998</c:v>
                </c:pt>
                <c:pt idx="3258">
                  <c:v>89.348461</c:v>
                </c:pt>
                <c:pt idx="3259">
                  <c:v>89.225921333333346</c:v>
                </c:pt>
                <c:pt idx="3260">
                  <c:v>89.070109333333335</c:v>
                </c:pt>
                <c:pt idx="3261">
                  <c:v>88.883841666666669</c:v>
                </c:pt>
                <c:pt idx="3262">
                  <c:v>88.668181333333337</c:v>
                </c:pt>
                <c:pt idx="3263">
                  <c:v>88.420310333333347</c:v>
                </c:pt>
                <c:pt idx="3264">
                  <c:v>88.14697666666666</c:v>
                </c:pt>
                <c:pt idx="3265">
                  <c:v>87.870823999999985</c:v>
                </c:pt>
                <c:pt idx="3266">
                  <c:v>87.611364666666688</c:v>
                </c:pt>
                <c:pt idx="3267">
                  <c:v>87.367784999999984</c:v>
                </c:pt>
                <c:pt idx="3268">
                  <c:v>87.128516666666656</c:v>
                </c:pt>
                <c:pt idx="3269">
                  <c:v>86.886336999999983</c:v>
                </c:pt>
                <c:pt idx="3270">
                  <c:v>86.636906666666661</c:v>
                </c:pt>
                <c:pt idx="3271">
                  <c:v>86.377183666666667</c:v>
                </c:pt>
                <c:pt idx="3272">
                  <c:v>86.114773666666665</c:v>
                </c:pt>
                <c:pt idx="3273">
                  <c:v>85.864243333333334</c:v>
                </c:pt>
                <c:pt idx="3274">
                  <c:v>85.624902333333338</c:v>
                </c:pt>
                <c:pt idx="3275">
                  <c:v>85.377381000000014</c:v>
                </c:pt>
                <c:pt idx="3276">
                  <c:v>85.110190666666668</c:v>
                </c:pt>
                <c:pt idx="3277">
                  <c:v>84.832497666666669</c:v>
                </c:pt>
                <c:pt idx="3278">
                  <c:v>84.552789000000004</c:v>
                </c:pt>
                <c:pt idx="3279">
                  <c:v>84.265320666666668</c:v>
                </c:pt>
                <c:pt idx="3280">
                  <c:v>83.970713333333336</c:v>
                </c:pt>
                <c:pt idx="3281">
                  <c:v>83.689744000000005</c:v>
                </c:pt>
                <c:pt idx="3282">
                  <c:v>83.439290666666665</c:v>
                </c:pt>
                <c:pt idx="3283">
                  <c:v>83.212590333333324</c:v>
                </c:pt>
                <c:pt idx="3284">
                  <c:v>82.996147333333326</c:v>
                </c:pt>
                <c:pt idx="3285">
                  <c:v>82.788138333333336</c:v>
                </c:pt>
                <c:pt idx="3286">
                  <c:v>82.592808333333338</c:v>
                </c:pt>
                <c:pt idx="3287">
                  <c:v>82.417091999999997</c:v>
                </c:pt>
                <c:pt idx="3288">
                  <c:v>82.280289333333329</c:v>
                </c:pt>
                <c:pt idx="3289">
                  <c:v>82.203197666666668</c:v>
                </c:pt>
                <c:pt idx="3290">
                  <c:v>82.175411666666676</c:v>
                </c:pt>
                <c:pt idx="3291">
                  <c:v>82.155349333333334</c:v>
                </c:pt>
                <c:pt idx="3292">
                  <c:v>82.114115999999996</c:v>
                </c:pt>
                <c:pt idx="3293">
                  <c:v>82.057201333333339</c:v>
                </c:pt>
                <c:pt idx="3294">
                  <c:v>81.993247666666662</c:v>
                </c:pt>
                <c:pt idx="3295">
                  <c:v>81.909739666666667</c:v>
                </c:pt>
                <c:pt idx="3296">
                  <c:v>81.797207333333333</c:v>
                </c:pt>
                <c:pt idx="3297">
                  <c:v>81.670131000000012</c:v>
                </c:pt>
                <c:pt idx="3298">
                  <c:v>81.543069333333335</c:v>
                </c:pt>
                <c:pt idx="3299">
                  <c:v>81.411801666666662</c:v>
                </c:pt>
                <c:pt idx="3300">
                  <c:v>81.274862999999996</c:v>
                </c:pt>
                <c:pt idx="3301">
                  <c:v>81.14563333333335</c:v>
                </c:pt>
                <c:pt idx="3302">
                  <c:v>81.024787000000003</c:v>
                </c:pt>
                <c:pt idx="3303">
                  <c:v>80.889612</c:v>
                </c:pt>
                <c:pt idx="3304">
                  <c:v>80.733742333333325</c:v>
                </c:pt>
                <c:pt idx="3305">
                  <c:v>80.588641999999993</c:v>
                </c:pt>
                <c:pt idx="3306">
                  <c:v>80.479577333333339</c:v>
                </c:pt>
                <c:pt idx="3307">
                  <c:v>80.387995333333336</c:v>
                </c:pt>
                <c:pt idx="3308">
                  <c:v>80.285052000000007</c:v>
                </c:pt>
                <c:pt idx="3309">
                  <c:v>80.176425999999992</c:v>
                </c:pt>
                <c:pt idx="3310">
                  <c:v>80.08453466666667</c:v>
                </c:pt>
                <c:pt idx="3311">
                  <c:v>80.008166666666668</c:v>
                </c:pt>
                <c:pt idx="3312">
                  <c:v>79.928218333333334</c:v>
                </c:pt>
                <c:pt idx="3313">
                  <c:v>79.831934666666669</c:v>
                </c:pt>
                <c:pt idx="3314">
                  <c:v>79.70406233333334</c:v>
                </c:pt>
                <c:pt idx="3315">
                  <c:v>79.523024333333339</c:v>
                </c:pt>
                <c:pt idx="3316">
                  <c:v>79.294904666666682</c:v>
                </c:pt>
                <c:pt idx="3317">
                  <c:v>79.060568000000004</c:v>
                </c:pt>
                <c:pt idx="3318">
                  <c:v>78.843635333333339</c:v>
                </c:pt>
                <c:pt idx="3319">
                  <c:v>78.622688999999994</c:v>
                </c:pt>
                <c:pt idx="3320">
                  <c:v>78.375815333333335</c:v>
                </c:pt>
                <c:pt idx="3321">
                  <c:v>78.111901333333336</c:v>
                </c:pt>
                <c:pt idx="3322">
                  <c:v>77.830814666666683</c:v>
                </c:pt>
                <c:pt idx="3323">
                  <c:v>77.500603333333331</c:v>
                </c:pt>
                <c:pt idx="3324">
                  <c:v>77.110534333333334</c:v>
                </c:pt>
                <c:pt idx="3325">
                  <c:v>76.704665999999989</c:v>
                </c:pt>
                <c:pt idx="3326">
                  <c:v>76.335013666666669</c:v>
                </c:pt>
                <c:pt idx="3327">
                  <c:v>76.01168633333333</c:v>
                </c:pt>
                <c:pt idx="3328">
                  <c:v>75.732240000000004</c:v>
                </c:pt>
                <c:pt idx="3329">
                  <c:v>75.486537666666678</c:v>
                </c:pt>
                <c:pt idx="3330">
                  <c:v>75.227876333333327</c:v>
                </c:pt>
                <c:pt idx="3331">
                  <c:v>74.823097666666669</c:v>
                </c:pt>
                <c:pt idx="3332">
                  <c:v>74.251541666666668</c:v>
                </c:pt>
                <c:pt idx="3333">
                  <c:v>73.802380333333332</c:v>
                </c:pt>
                <c:pt idx="3334">
                  <c:v>73.602753666666672</c:v>
                </c:pt>
                <c:pt idx="3335">
                  <c:v>73.496109333333322</c:v>
                </c:pt>
                <c:pt idx="3336">
                  <c:v>73.37865166666667</c:v>
                </c:pt>
                <c:pt idx="3337">
                  <c:v>73.244691666666668</c:v>
                </c:pt>
                <c:pt idx="3338">
                  <c:v>73.119844000000001</c:v>
                </c:pt>
                <c:pt idx="3339">
                  <c:v>73.011891333333338</c:v>
                </c:pt>
                <c:pt idx="3340">
                  <c:v>72.931366000000011</c:v>
                </c:pt>
                <c:pt idx="3341">
                  <c:v>72.911756999999994</c:v>
                </c:pt>
                <c:pt idx="3342">
                  <c:v>72.954425333333333</c:v>
                </c:pt>
                <c:pt idx="3343">
                  <c:v>73.001629999999992</c:v>
                </c:pt>
                <c:pt idx="3344">
                  <c:v>73.015267999999992</c:v>
                </c:pt>
                <c:pt idx="3345">
                  <c:v>73.025418999999999</c:v>
                </c:pt>
                <c:pt idx="3346">
                  <c:v>73.068764666666667</c:v>
                </c:pt>
                <c:pt idx="3347">
                  <c:v>73.151231333333328</c:v>
                </c:pt>
                <c:pt idx="3348">
                  <c:v>73.257165999999998</c:v>
                </c:pt>
                <c:pt idx="3349">
                  <c:v>73.386091666666672</c:v>
                </c:pt>
                <c:pt idx="3350">
                  <c:v>73.527031333333341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C9E-466C-9CC0-5E3AB87C06BE}"/>
            </c:ext>
          </c:extLst>
        </c:ser>
        <c:ser>
          <c:idx val="4"/>
          <c:order val="4"/>
          <c:tx>
            <c:v>Cotton Ball</c:v>
          </c:tx>
          <c:spPr>
            <a:ln w="222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'Cellulose Overlay'!$A$2:$A$3352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'Cellulose Overlay'!$J$2:$J$3352</c:f>
              <c:numCache>
                <c:formatCode>General</c:formatCode>
                <c:ptCount val="3351"/>
                <c:pt idx="0">
                  <c:v>97.737285</c:v>
                </c:pt>
                <c:pt idx="1">
                  <c:v>97.744107</c:v>
                </c:pt>
                <c:pt idx="2">
                  <c:v>97.750917000000001</c:v>
                </c:pt>
                <c:pt idx="3">
                  <c:v>97.757762</c:v>
                </c:pt>
                <c:pt idx="4">
                  <c:v>97.759162000000003</c:v>
                </c:pt>
                <c:pt idx="5">
                  <c:v>97.755459999999999</c:v>
                </c:pt>
                <c:pt idx="6">
                  <c:v>97.748755000000003</c:v>
                </c:pt>
                <c:pt idx="7">
                  <c:v>97.741849000000002</c:v>
                </c:pt>
                <c:pt idx="8">
                  <c:v>97.737869000000003</c:v>
                </c:pt>
                <c:pt idx="9">
                  <c:v>97.739363999999995</c:v>
                </c:pt>
                <c:pt idx="10">
                  <c:v>97.746061999999995</c:v>
                </c:pt>
                <c:pt idx="11">
                  <c:v>97.753596000000002</c:v>
                </c:pt>
                <c:pt idx="12">
                  <c:v>97.755876999999998</c:v>
                </c:pt>
                <c:pt idx="13">
                  <c:v>97.749914000000004</c:v>
                </c:pt>
                <c:pt idx="14">
                  <c:v>97.738415000000003</c:v>
                </c:pt>
                <c:pt idx="15">
                  <c:v>97.727716999999998</c:v>
                </c:pt>
                <c:pt idx="16">
                  <c:v>97.723336000000003</c:v>
                </c:pt>
                <c:pt idx="17">
                  <c:v>97.726956000000001</c:v>
                </c:pt>
                <c:pt idx="18">
                  <c:v>97.736524000000003</c:v>
                </c:pt>
                <c:pt idx="19">
                  <c:v>97.748132999999996</c:v>
                </c:pt>
                <c:pt idx="20">
                  <c:v>97.757868000000002</c:v>
                </c:pt>
                <c:pt idx="21">
                  <c:v>97.762957999999998</c:v>
                </c:pt>
                <c:pt idx="22">
                  <c:v>97.762377000000001</c:v>
                </c:pt>
                <c:pt idx="23">
                  <c:v>97.756958999999995</c:v>
                </c:pt>
                <c:pt idx="24">
                  <c:v>97.749070000000003</c:v>
                </c:pt>
                <c:pt idx="25">
                  <c:v>97.741688999999994</c:v>
                </c:pt>
                <c:pt idx="26">
                  <c:v>97.736988999999994</c:v>
                </c:pt>
                <c:pt idx="27">
                  <c:v>97.735399999999998</c:v>
                </c:pt>
                <c:pt idx="28">
                  <c:v>97.736085000000003</c:v>
                </c:pt>
                <c:pt idx="29">
                  <c:v>97.738421000000002</c:v>
                </c:pt>
                <c:pt idx="30">
                  <c:v>97.742716999999999</c:v>
                </c:pt>
                <c:pt idx="31">
                  <c:v>97.749253999999993</c:v>
                </c:pt>
                <c:pt idx="32">
                  <c:v>97.757189999999994</c:v>
                </c:pt>
                <c:pt idx="33">
                  <c:v>97.764779000000004</c:v>
                </c:pt>
                <c:pt idx="34">
                  <c:v>97.770750000000007</c:v>
                </c:pt>
                <c:pt idx="35">
                  <c:v>97.775195999999994</c:v>
                </c:pt>
                <c:pt idx="36">
                  <c:v>97.779347000000001</c:v>
                </c:pt>
                <c:pt idx="37">
                  <c:v>97.784620000000004</c:v>
                </c:pt>
                <c:pt idx="38">
                  <c:v>97.791247999999996</c:v>
                </c:pt>
                <c:pt idx="39">
                  <c:v>97.797184000000001</c:v>
                </c:pt>
                <c:pt idx="40">
                  <c:v>97.798683999999994</c:v>
                </c:pt>
                <c:pt idx="41">
                  <c:v>97.792946999999998</c:v>
                </c:pt>
                <c:pt idx="42">
                  <c:v>97.780604999999994</c:v>
                </c:pt>
                <c:pt idx="43">
                  <c:v>97.765477000000004</c:v>
                </c:pt>
                <c:pt idx="44">
                  <c:v>97.752435000000006</c:v>
                </c:pt>
                <c:pt idx="45">
                  <c:v>97.74512</c:v>
                </c:pt>
                <c:pt idx="46">
                  <c:v>97.744749999999996</c:v>
                </c:pt>
                <c:pt idx="47">
                  <c:v>97.749724000000001</c:v>
                </c:pt>
                <c:pt idx="48">
                  <c:v>97.756288999999995</c:v>
                </c:pt>
                <c:pt idx="49">
                  <c:v>97.760936000000001</c:v>
                </c:pt>
                <c:pt idx="50">
                  <c:v>97.763245999999995</c:v>
                </c:pt>
                <c:pt idx="51">
                  <c:v>97.766610999999997</c:v>
                </c:pt>
                <c:pt idx="52">
                  <c:v>97.774325000000005</c:v>
                </c:pt>
                <c:pt idx="53">
                  <c:v>97.784597000000005</c:v>
                </c:pt>
                <c:pt idx="54">
                  <c:v>97.791442000000004</c:v>
                </c:pt>
                <c:pt idx="55">
                  <c:v>97.790571999999997</c:v>
                </c:pt>
                <c:pt idx="56">
                  <c:v>97.784048999999996</c:v>
                </c:pt>
                <c:pt idx="57">
                  <c:v>97.779951999999994</c:v>
                </c:pt>
                <c:pt idx="58">
                  <c:v>97.785090999999994</c:v>
                </c:pt>
                <c:pt idx="59">
                  <c:v>97.795933000000005</c:v>
                </c:pt>
                <c:pt idx="60">
                  <c:v>97.801856999999998</c:v>
                </c:pt>
                <c:pt idx="61">
                  <c:v>97.799042</c:v>
                </c:pt>
                <c:pt idx="62">
                  <c:v>97.795356999999996</c:v>
                </c:pt>
                <c:pt idx="63">
                  <c:v>97.801062000000002</c:v>
                </c:pt>
                <c:pt idx="64">
                  <c:v>97.818490999999995</c:v>
                </c:pt>
                <c:pt idx="65">
                  <c:v>97.840038000000007</c:v>
                </c:pt>
                <c:pt idx="66">
                  <c:v>97.854146</c:v>
                </c:pt>
                <c:pt idx="67">
                  <c:v>97.853727000000006</c:v>
                </c:pt>
                <c:pt idx="68">
                  <c:v>97.842398000000003</c:v>
                </c:pt>
                <c:pt idx="69">
                  <c:v>97.832376999999994</c:v>
                </c:pt>
                <c:pt idx="70">
                  <c:v>97.831754000000004</c:v>
                </c:pt>
                <c:pt idx="71">
                  <c:v>97.837680000000006</c:v>
                </c:pt>
                <c:pt idx="72">
                  <c:v>97.842324000000005</c:v>
                </c:pt>
                <c:pt idx="73">
                  <c:v>97.840917000000005</c:v>
                </c:pt>
                <c:pt idx="74">
                  <c:v>97.835302999999996</c:v>
                </c:pt>
                <c:pt idx="75">
                  <c:v>97.832324999999997</c:v>
                </c:pt>
                <c:pt idx="76">
                  <c:v>97.836793999999998</c:v>
                </c:pt>
                <c:pt idx="77">
                  <c:v>97.844207999999995</c:v>
                </c:pt>
                <c:pt idx="78">
                  <c:v>97.845438000000001</c:v>
                </c:pt>
                <c:pt idx="79">
                  <c:v>97.838470000000001</c:v>
                </c:pt>
                <c:pt idx="80">
                  <c:v>97.829192000000006</c:v>
                </c:pt>
                <c:pt idx="81">
                  <c:v>97.822727999999998</c:v>
                </c:pt>
                <c:pt idx="82">
                  <c:v>97.82029</c:v>
                </c:pt>
                <c:pt idx="83">
                  <c:v>97.821672000000007</c:v>
                </c:pt>
                <c:pt idx="84">
                  <c:v>97.825700999999995</c:v>
                </c:pt>
                <c:pt idx="85">
                  <c:v>97.828537999999995</c:v>
                </c:pt>
                <c:pt idx="86">
                  <c:v>97.826051000000007</c:v>
                </c:pt>
                <c:pt idx="87">
                  <c:v>97.818019000000007</c:v>
                </c:pt>
                <c:pt idx="88">
                  <c:v>97.808244999999999</c:v>
                </c:pt>
                <c:pt idx="89">
                  <c:v>97.801597000000001</c:v>
                </c:pt>
                <c:pt idx="90">
                  <c:v>97.803375000000003</c:v>
                </c:pt>
                <c:pt idx="91">
                  <c:v>97.818042000000005</c:v>
                </c:pt>
                <c:pt idx="92">
                  <c:v>97.847190999999995</c:v>
                </c:pt>
                <c:pt idx="93">
                  <c:v>97.886177000000004</c:v>
                </c:pt>
                <c:pt idx="94">
                  <c:v>97.923714000000004</c:v>
                </c:pt>
                <c:pt idx="95">
                  <c:v>97.947468999999998</c:v>
                </c:pt>
                <c:pt idx="96">
                  <c:v>97.954249000000004</c:v>
                </c:pt>
                <c:pt idx="97">
                  <c:v>97.949618999999998</c:v>
                </c:pt>
                <c:pt idx="98">
                  <c:v>97.935015000000007</c:v>
                </c:pt>
                <c:pt idx="99">
                  <c:v>97.909695999999997</c:v>
                </c:pt>
                <c:pt idx="100">
                  <c:v>97.882769999999994</c:v>
                </c:pt>
                <c:pt idx="101">
                  <c:v>97.867384000000001</c:v>
                </c:pt>
                <c:pt idx="102">
                  <c:v>97.865099999999998</c:v>
                </c:pt>
                <c:pt idx="103">
                  <c:v>97.866847000000007</c:v>
                </c:pt>
                <c:pt idx="104">
                  <c:v>97.867818999999997</c:v>
                </c:pt>
                <c:pt idx="105">
                  <c:v>97.871435000000005</c:v>
                </c:pt>
                <c:pt idx="106">
                  <c:v>97.878546999999998</c:v>
                </c:pt>
                <c:pt idx="107">
                  <c:v>97.883707000000001</c:v>
                </c:pt>
                <c:pt idx="108">
                  <c:v>97.888763999999995</c:v>
                </c:pt>
                <c:pt idx="109">
                  <c:v>97.906835000000001</c:v>
                </c:pt>
                <c:pt idx="110">
                  <c:v>97.938254999999998</c:v>
                </c:pt>
                <c:pt idx="111">
                  <c:v>97.961411999999996</c:v>
                </c:pt>
                <c:pt idx="112">
                  <c:v>97.961740000000006</c:v>
                </c:pt>
                <c:pt idx="113">
                  <c:v>97.944070999999994</c:v>
                </c:pt>
                <c:pt idx="114">
                  <c:v>97.921884000000006</c:v>
                </c:pt>
                <c:pt idx="115">
                  <c:v>97.911243999999996</c:v>
                </c:pt>
                <c:pt idx="116">
                  <c:v>97.914135000000002</c:v>
                </c:pt>
                <c:pt idx="117">
                  <c:v>97.911309000000003</c:v>
                </c:pt>
                <c:pt idx="118">
                  <c:v>97.892033999999995</c:v>
                </c:pt>
                <c:pt idx="119">
                  <c:v>97.870069999999998</c:v>
                </c:pt>
                <c:pt idx="120">
                  <c:v>97.867215999999999</c:v>
                </c:pt>
                <c:pt idx="121">
                  <c:v>97.885829000000001</c:v>
                </c:pt>
                <c:pt idx="122">
                  <c:v>97.903182000000001</c:v>
                </c:pt>
                <c:pt idx="123">
                  <c:v>97.905252000000004</c:v>
                </c:pt>
                <c:pt idx="124">
                  <c:v>97.903369999999995</c:v>
                </c:pt>
                <c:pt idx="125">
                  <c:v>97.913652999999996</c:v>
                </c:pt>
                <c:pt idx="126">
                  <c:v>97.941967000000005</c:v>
                </c:pt>
                <c:pt idx="127">
                  <c:v>97.978030000000004</c:v>
                </c:pt>
                <c:pt idx="128">
                  <c:v>97.997466000000003</c:v>
                </c:pt>
                <c:pt idx="129">
                  <c:v>97.988214999999997</c:v>
                </c:pt>
                <c:pt idx="130">
                  <c:v>97.973192999999995</c:v>
                </c:pt>
                <c:pt idx="131">
                  <c:v>97.982433999999998</c:v>
                </c:pt>
                <c:pt idx="132">
                  <c:v>98.005036000000004</c:v>
                </c:pt>
                <c:pt idx="133">
                  <c:v>98.007710000000003</c:v>
                </c:pt>
                <c:pt idx="134">
                  <c:v>97.984864000000002</c:v>
                </c:pt>
                <c:pt idx="135">
                  <c:v>97.952432999999999</c:v>
                </c:pt>
                <c:pt idx="136">
                  <c:v>97.925126000000006</c:v>
                </c:pt>
                <c:pt idx="137">
                  <c:v>97.911625999999998</c:v>
                </c:pt>
                <c:pt idx="138">
                  <c:v>97.907687999999993</c:v>
                </c:pt>
                <c:pt idx="139">
                  <c:v>97.905415000000005</c:v>
                </c:pt>
                <c:pt idx="140">
                  <c:v>97.909475999999998</c:v>
                </c:pt>
                <c:pt idx="141">
                  <c:v>97.930999999999997</c:v>
                </c:pt>
                <c:pt idx="142">
                  <c:v>97.978029000000006</c:v>
                </c:pt>
                <c:pt idx="143">
                  <c:v>98.048106000000004</c:v>
                </c:pt>
                <c:pt idx="144">
                  <c:v>98.121916999999996</c:v>
                </c:pt>
                <c:pt idx="145">
                  <c:v>98.157421999999997</c:v>
                </c:pt>
                <c:pt idx="146">
                  <c:v>98.122581999999994</c:v>
                </c:pt>
                <c:pt idx="147">
                  <c:v>98.074685000000002</c:v>
                </c:pt>
                <c:pt idx="148">
                  <c:v>98.082195999999996</c:v>
                </c:pt>
                <c:pt idx="149">
                  <c:v>98.086952999999994</c:v>
                </c:pt>
                <c:pt idx="150">
                  <c:v>98.040188000000001</c:v>
                </c:pt>
                <c:pt idx="151">
                  <c:v>97.978155000000001</c:v>
                </c:pt>
                <c:pt idx="152">
                  <c:v>97.935725000000005</c:v>
                </c:pt>
                <c:pt idx="153">
                  <c:v>97.915766000000005</c:v>
                </c:pt>
                <c:pt idx="154">
                  <c:v>97.910408000000004</c:v>
                </c:pt>
                <c:pt idx="155">
                  <c:v>97.914615999999995</c:v>
                </c:pt>
                <c:pt idx="156">
                  <c:v>97.928838999999996</c:v>
                </c:pt>
                <c:pt idx="157">
                  <c:v>97.956782000000004</c:v>
                </c:pt>
                <c:pt idx="158">
                  <c:v>97.999962999999994</c:v>
                </c:pt>
                <c:pt idx="159">
                  <c:v>98.050835000000006</c:v>
                </c:pt>
                <c:pt idx="160">
                  <c:v>98.093937999999994</c:v>
                </c:pt>
                <c:pt idx="161">
                  <c:v>98.115178</c:v>
                </c:pt>
                <c:pt idx="162">
                  <c:v>98.117712999999995</c:v>
                </c:pt>
                <c:pt idx="163">
                  <c:v>98.115352000000001</c:v>
                </c:pt>
                <c:pt idx="164">
                  <c:v>98.108676000000003</c:v>
                </c:pt>
                <c:pt idx="165">
                  <c:v>98.088226000000006</c:v>
                </c:pt>
                <c:pt idx="166">
                  <c:v>98.053618999999998</c:v>
                </c:pt>
                <c:pt idx="167">
                  <c:v>98.014843999999997</c:v>
                </c:pt>
                <c:pt idx="168">
                  <c:v>97.984195999999997</c:v>
                </c:pt>
                <c:pt idx="169">
                  <c:v>97.968142999999998</c:v>
                </c:pt>
                <c:pt idx="170">
                  <c:v>97.962086999999997</c:v>
                </c:pt>
                <c:pt idx="171">
                  <c:v>97.957346000000001</c:v>
                </c:pt>
                <c:pt idx="172">
                  <c:v>97.954086000000004</c:v>
                </c:pt>
                <c:pt idx="173">
                  <c:v>97.962976999999995</c:v>
                </c:pt>
                <c:pt idx="174">
                  <c:v>97.993504000000001</c:v>
                </c:pt>
                <c:pt idx="175">
                  <c:v>98.038354999999996</c:v>
                </c:pt>
                <c:pt idx="176">
                  <c:v>98.074618999999998</c:v>
                </c:pt>
                <c:pt idx="177">
                  <c:v>98.079907000000006</c:v>
                </c:pt>
                <c:pt idx="178">
                  <c:v>98.049313999999995</c:v>
                </c:pt>
                <c:pt idx="179">
                  <c:v>98.016879000000003</c:v>
                </c:pt>
                <c:pt idx="180">
                  <c:v>98.026767000000007</c:v>
                </c:pt>
                <c:pt idx="181">
                  <c:v>98.055211</c:v>
                </c:pt>
                <c:pt idx="182">
                  <c:v>98.053614999999994</c:v>
                </c:pt>
                <c:pt idx="183">
                  <c:v>98.025198000000003</c:v>
                </c:pt>
                <c:pt idx="184">
                  <c:v>98.000497999999993</c:v>
                </c:pt>
                <c:pt idx="185">
                  <c:v>97.995993999999996</c:v>
                </c:pt>
                <c:pt idx="186">
                  <c:v>97.994793000000001</c:v>
                </c:pt>
                <c:pt idx="187">
                  <c:v>97.974354000000005</c:v>
                </c:pt>
                <c:pt idx="188">
                  <c:v>97.945582000000002</c:v>
                </c:pt>
                <c:pt idx="189">
                  <c:v>97.931473999999994</c:v>
                </c:pt>
                <c:pt idx="190">
                  <c:v>97.933975000000004</c:v>
                </c:pt>
                <c:pt idx="191">
                  <c:v>97.939707999999996</c:v>
                </c:pt>
                <c:pt idx="192">
                  <c:v>97.942373000000003</c:v>
                </c:pt>
                <c:pt idx="193">
                  <c:v>97.954778000000005</c:v>
                </c:pt>
                <c:pt idx="194">
                  <c:v>97.989987999999997</c:v>
                </c:pt>
                <c:pt idx="195">
                  <c:v>98.031683999999998</c:v>
                </c:pt>
                <c:pt idx="196">
                  <c:v>98.053628000000003</c:v>
                </c:pt>
                <c:pt idx="197">
                  <c:v>98.054350999999997</c:v>
                </c:pt>
                <c:pt idx="198">
                  <c:v>98.053528999999997</c:v>
                </c:pt>
                <c:pt idx="199">
                  <c:v>98.077740000000006</c:v>
                </c:pt>
                <c:pt idx="200">
                  <c:v>98.120127999999994</c:v>
                </c:pt>
                <c:pt idx="201">
                  <c:v>98.128359000000003</c:v>
                </c:pt>
                <c:pt idx="202">
                  <c:v>98.082561999999996</c:v>
                </c:pt>
                <c:pt idx="203">
                  <c:v>98.017560000000003</c:v>
                </c:pt>
                <c:pt idx="204">
                  <c:v>97.968821000000005</c:v>
                </c:pt>
                <c:pt idx="205">
                  <c:v>97.941796999999994</c:v>
                </c:pt>
                <c:pt idx="206">
                  <c:v>97.919470000000004</c:v>
                </c:pt>
                <c:pt idx="207">
                  <c:v>97.891881999999995</c:v>
                </c:pt>
                <c:pt idx="208">
                  <c:v>97.867711999999997</c:v>
                </c:pt>
                <c:pt idx="209">
                  <c:v>97.858778000000001</c:v>
                </c:pt>
                <c:pt idx="210">
                  <c:v>97.866910000000004</c:v>
                </c:pt>
                <c:pt idx="211">
                  <c:v>97.885936999999998</c:v>
                </c:pt>
                <c:pt idx="212">
                  <c:v>97.907087000000004</c:v>
                </c:pt>
                <c:pt idx="213">
                  <c:v>97.922820000000002</c:v>
                </c:pt>
                <c:pt idx="214">
                  <c:v>97.930777000000006</c:v>
                </c:pt>
                <c:pt idx="215">
                  <c:v>97.936847</c:v>
                </c:pt>
                <c:pt idx="216">
                  <c:v>97.948881</c:v>
                </c:pt>
                <c:pt idx="217">
                  <c:v>97.965570999999997</c:v>
                </c:pt>
                <c:pt idx="218">
                  <c:v>97.977856000000003</c:v>
                </c:pt>
                <c:pt idx="219">
                  <c:v>97.979957999999996</c:v>
                </c:pt>
                <c:pt idx="220">
                  <c:v>97.974172999999993</c:v>
                </c:pt>
                <c:pt idx="221">
                  <c:v>97.968369999999993</c:v>
                </c:pt>
                <c:pt idx="222">
                  <c:v>97.965941999999998</c:v>
                </c:pt>
                <c:pt idx="223">
                  <c:v>97.958530999999994</c:v>
                </c:pt>
                <c:pt idx="224">
                  <c:v>97.942757</c:v>
                </c:pt>
                <c:pt idx="225">
                  <c:v>97.930496000000005</c:v>
                </c:pt>
                <c:pt idx="226">
                  <c:v>97.933036999999999</c:v>
                </c:pt>
                <c:pt idx="227">
                  <c:v>97.946762000000007</c:v>
                </c:pt>
                <c:pt idx="228">
                  <c:v>97.959058999999996</c:v>
                </c:pt>
                <c:pt idx="229">
                  <c:v>97.964004000000003</c:v>
                </c:pt>
                <c:pt idx="230">
                  <c:v>97.970504000000005</c:v>
                </c:pt>
                <c:pt idx="231">
                  <c:v>97.987988000000001</c:v>
                </c:pt>
                <c:pt idx="232">
                  <c:v>98.006828999999996</c:v>
                </c:pt>
                <c:pt idx="233">
                  <c:v>98.011232000000007</c:v>
                </c:pt>
                <c:pt idx="234">
                  <c:v>98.004358999999994</c:v>
                </c:pt>
                <c:pt idx="235">
                  <c:v>98.002087000000003</c:v>
                </c:pt>
                <c:pt idx="236">
                  <c:v>98.010518000000005</c:v>
                </c:pt>
                <c:pt idx="237">
                  <c:v>98.021291000000005</c:v>
                </c:pt>
                <c:pt idx="238">
                  <c:v>98.027832000000004</c:v>
                </c:pt>
                <c:pt idx="239">
                  <c:v>98.034046000000004</c:v>
                </c:pt>
                <c:pt idx="240">
                  <c:v>98.045923000000002</c:v>
                </c:pt>
                <c:pt idx="241">
                  <c:v>98.066411000000002</c:v>
                </c:pt>
                <c:pt idx="242">
                  <c:v>98.095684000000006</c:v>
                </c:pt>
                <c:pt idx="243">
                  <c:v>98.128354000000002</c:v>
                </c:pt>
                <c:pt idx="244">
                  <c:v>98.160199000000006</c:v>
                </c:pt>
                <c:pt idx="245">
                  <c:v>98.194317999999996</c:v>
                </c:pt>
                <c:pt idx="246">
                  <c:v>98.235972000000004</c:v>
                </c:pt>
                <c:pt idx="247">
                  <c:v>98.280569</c:v>
                </c:pt>
                <c:pt idx="248">
                  <c:v>98.306757000000005</c:v>
                </c:pt>
                <c:pt idx="249">
                  <c:v>98.302390000000003</c:v>
                </c:pt>
                <c:pt idx="250">
                  <c:v>98.293817000000004</c:v>
                </c:pt>
                <c:pt idx="251">
                  <c:v>98.294970000000006</c:v>
                </c:pt>
                <c:pt idx="252">
                  <c:v>98.281942000000001</c:v>
                </c:pt>
                <c:pt idx="253">
                  <c:v>98.242436999999995</c:v>
                </c:pt>
                <c:pt idx="254">
                  <c:v>98.186634999999995</c:v>
                </c:pt>
                <c:pt idx="255">
                  <c:v>98.138503999999998</c:v>
                </c:pt>
                <c:pt idx="256">
                  <c:v>98.132485000000003</c:v>
                </c:pt>
                <c:pt idx="257">
                  <c:v>98.165057000000004</c:v>
                </c:pt>
                <c:pt idx="258">
                  <c:v>98.183745999999999</c:v>
                </c:pt>
                <c:pt idx="259">
                  <c:v>98.174313999999995</c:v>
                </c:pt>
                <c:pt idx="260">
                  <c:v>98.172004999999999</c:v>
                </c:pt>
                <c:pt idx="261">
                  <c:v>98.194710999999998</c:v>
                </c:pt>
                <c:pt idx="262">
                  <c:v>98.230801</c:v>
                </c:pt>
                <c:pt idx="263">
                  <c:v>98.258677000000006</c:v>
                </c:pt>
                <c:pt idx="264">
                  <c:v>98.264493000000002</c:v>
                </c:pt>
                <c:pt idx="265">
                  <c:v>98.254159999999999</c:v>
                </c:pt>
                <c:pt idx="266">
                  <c:v>98.240238000000005</c:v>
                </c:pt>
                <c:pt idx="267">
                  <c:v>98.218958999999998</c:v>
                </c:pt>
                <c:pt idx="268">
                  <c:v>98.18553</c:v>
                </c:pt>
                <c:pt idx="269">
                  <c:v>98.148116999999999</c:v>
                </c:pt>
                <c:pt idx="270">
                  <c:v>98.114107000000004</c:v>
                </c:pt>
                <c:pt idx="271">
                  <c:v>98.087389000000002</c:v>
                </c:pt>
                <c:pt idx="272">
                  <c:v>98.073808</c:v>
                </c:pt>
                <c:pt idx="273">
                  <c:v>98.077077000000003</c:v>
                </c:pt>
                <c:pt idx="274">
                  <c:v>98.093092999999996</c:v>
                </c:pt>
                <c:pt idx="275">
                  <c:v>98.110410000000002</c:v>
                </c:pt>
                <c:pt idx="276">
                  <c:v>98.117384999999999</c:v>
                </c:pt>
                <c:pt idx="277">
                  <c:v>98.113287999999997</c:v>
                </c:pt>
                <c:pt idx="278">
                  <c:v>98.107152999999997</c:v>
                </c:pt>
                <c:pt idx="279">
                  <c:v>98.104528000000002</c:v>
                </c:pt>
                <c:pt idx="280">
                  <c:v>98.101754</c:v>
                </c:pt>
                <c:pt idx="281">
                  <c:v>98.094590999999994</c:v>
                </c:pt>
                <c:pt idx="282">
                  <c:v>98.086372999999995</c:v>
                </c:pt>
                <c:pt idx="283">
                  <c:v>98.083267000000006</c:v>
                </c:pt>
                <c:pt idx="284">
                  <c:v>98.086084</c:v>
                </c:pt>
                <c:pt idx="285">
                  <c:v>98.089738999999994</c:v>
                </c:pt>
                <c:pt idx="286">
                  <c:v>98.088638000000003</c:v>
                </c:pt>
                <c:pt idx="287">
                  <c:v>98.079068000000007</c:v>
                </c:pt>
                <c:pt idx="288">
                  <c:v>98.065754999999996</c:v>
                </c:pt>
                <c:pt idx="289">
                  <c:v>98.068644000000006</c:v>
                </c:pt>
                <c:pt idx="290">
                  <c:v>98.094842999999997</c:v>
                </c:pt>
                <c:pt idx="291">
                  <c:v>98.118076000000002</c:v>
                </c:pt>
                <c:pt idx="292">
                  <c:v>98.120204999999999</c:v>
                </c:pt>
                <c:pt idx="293">
                  <c:v>98.111971999999994</c:v>
                </c:pt>
                <c:pt idx="294">
                  <c:v>98.108067000000005</c:v>
                </c:pt>
                <c:pt idx="295">
                  <c:v>98.108001000000002</c:v>
                </c:pt>
                <c:pt idx="296">
                  <c:v>98.101421000000002</c:v>
                </c:pt>
                <c:pt idx="297">
                  <c:v>98.084245999999993</c:v>
                </c:pt>
                <c:pt idx="298">
                  <c:v>98.068534999999997</c:v>
                </c:pt>
                <c:pt idx="299">
                  <c:v>98.070998000000003</c:v>
                </c:pt>
                <c:pt idx="300">
                  <c:v>98.086215999999993</c:v>
                </c:pt>
                <c:pt idx="301">
                  <c:v>98.091858000000002</c:v>
                </c:pt>
                <c:pt idx="302">
                  <c:v>98.078220000000002</c:v>
                </c:pt>
                <c:pt idx="303">
                  <c:v>98.056179</c:v>
                </c:pt>
                <c:pt idx="304">
                  <c:v>98.042268000000007</c:v>
                </c:pt>
                <c:pt idx="305">
                  <c:v>98.047000999999995</c:v>
                </c:pt>
                <c:pt idx="306">
                  <c:v>98.072590000000005</c:v>
                </c:pt>
                <c:pt idx="307">
                  <c:v>98.114350999999999</c:v>
                </c:pt>
                <c:pt idx="308">
                  <c:v>98.155614</c:v>
                </c:pt>
                <c:pt idx="309">
                  <c:v>98.166944999999998</c:v>
                </c:pt>
                <c:pt idx="310">
                  <c:v>98.139154000000005</c:v>
                </c:pt>
                <c:pt idx="311">
                  <c:v>98.114491999999998</c:v>
                </c:pt>
                <c:pt idx="312">
                  <c:v>98.126465999999994</c:v>
                </c:pt>
                <c:pt idx="313">
                  <c:v>98.141953000000001</c:v>
                </c:pt>
                <c:pt idx="314">
                  <c:v>98.124204000000006</c:v>
                </c:pt>
                <c:pt idx="315">
                  <c:v>98.083134999999999</c:v>
                </c:pt>
                <c:pt idx="316">
                  <c:v>98.049209000000005</c:v>
                </c:pt>
                <c:pt idx="317">
                  <c:v>98.040401000000003</c:v>
                </c:pt>
                <c:pt idx="318">
                  <c:v>98.056781000000001</c:v>
                </c:pt>
                <c:pt idx="319">
                  <c:v>98.091971999999998</c:v>
                </c:pt>
                <c:pt idx="320">
                  <c:v>98.142919000000006</c:v>
                </c:pt>
                <c:pt idx="321">
                  <c:v>98.206346999999994</c:v>
                </c:pt>
                <c:pt idx="322">
                  <c:v>98.265270000000001</c:v>
                </c:pt>
                <c:pt idx="323">
                  <c:v>98.289635000000004</c:v>
                </c:pt>
                <c:pt idx="324">
                  <c:v>98.271353000000005</c:v>
                </c:pt>
                <c:pt idx="325">
                  <c:v>98.262575999999996</c:v>
                </c:pt>
                <c:pt idx="326">
                  <c:v>98.291126000000006</c:v>
                </c:pt>
                <c:pt idx="327">
                  <c:v>98.304381000000006</c:v>
                </c:pt>
                <c:pt idx="328">
                  <c:v>98.274839999999998</c:v>
                </c:pt>
                <c:pt idx="329">
                  <c:v>98.220708999999999</c:v>
                </c:pt>
                <c:pt idx="330">
                  <c:v>98.165301999999997</c:v>
                </c:pt>
                <c:pt idx="331">
                  <c:v>98.139200000000002</c:v>
                </c:pt>
                <c:pt idx="332">
                  <c:v>98.132693000000003</c:v>
                </c:pt>
                <c:pt idx="333">
                  <c:v>98.104151999999999</c:v>
                </c:pt>
                <c:pt idx="334">
                  <c:v>98.05077</c:v>
                </c:pt>
                <c:pt idx="335">
                  <c:v>97.997260999999995</c:v>
                </c:pt>
                <c:pt idx="336">
                  <c:v>97.960064000000003</c:v>
                </c:pt>
                <c:pt idx="337">
                  <c:v>97.945797999999996</c:v>
                </c:pt>
                <c:pt idx="338">
                  <c:v>97.955973999999998</c:v>
                </c:pt>
                <c:pt idx="339">
                  <c:v>97.984848999999997</c:v>
                </c:pt>
                <c:pt idx="340">
                  <c:v>98.018479999999997</c:v>
                </c:pt>
                <c:pt idx="341">
                  <c:v>98.039803000000006</c:v>
                </c:pt>
                <c:pt idx="342">
                  <c:v>98.039452999999995</c:v>
                </c:pt>
                <c:pt idx="343">
                  <c:v>98.028476999999995</c:v>
                </c:pt>
                <c:pt idx="344">
                  <c:v>98.035760999999994</c:v>
                </c:pt>
                <c:pt idx="345">
                  <c:v>98.075907000000001</c:v>
                </c:pt>
                <c:pt idx="346">
                  <c:v>98.132611999999995</c:v>
                </c:pt>
                <c:pt idx="347">
                  <c:v>98.191552999999999</c:v>
                </c:pt>
                <c:pt idx="348">
                  <c:v>98.253146999999998</c:v>
                </c:pt>
                <c:pt idx="349">
                  <c:v>98.302586000000005</c:v>
                </c:pt>
                <c:pt idx="350">
                  <c:v>98.299395000000004</c:v>
                </c:pt>
                <c:pt idx="351">
                  <c:v>98.243088999999998</c:v>
                </c:pt>
                <c:pt idx="352">
                  <c:v>98.193099000000004</c:v>
                </c:pt>
                <c:pt idx="353">
                  <c:v>98.161396999999994</c:v>
                </c:pt>
                <c:pt idx="354">
                  <c:v>98.117659000000003</c:v>
                </c:pt>
                <c:pt idx="355">
                  <c:v>98.059275999999997</c:v>
                </c:pt>
                <c:pt idx="356">
                  <c:v>98.004142999999999</c:v>
                </c:pt>
                <c:pt idx="357">
                  <c:v>97.966492000000002</c:v>
                </c:pt>
                <c:pt idx="358">
                  <c:v>97.949530999999993</c:v>
                </c:pt>
                <c:pt idx="359">
                  <c:v>97.945616999999999</c:v>
                </c:pt>
                <c:pt idx="360">
                  <c:v>97.942222999999998</c:v>
                </c:pt>
                <c:pt idx="361">
                  <c:v>97.932269000000005</c:v>
                </c:pt>
                <c:pt idx="362">
                  <c:v>97.920544000000007</c:v>
                </c:pt>
                <c:pt idx="363">
                  <c:v>97.916556</c:v>
                </c:pt>
                <c:pt idx="364">
                  <c:v>97.924285999999995</c:v>
                </c:pt>
                <c:pt idx="365">
                  <c:v>97.941993999999994</c:v>
                </c:pt>
                <c:pt idx="366">
                  <c:v>97.966560000000001</c:v>
                </c:pt>
                <c:pt idx="367">
                  <c:v>97.993306000000004</c:v>
                </c:pt>
                <c:pt idx="368">
                  <c:v>98.011880000000005</c:v>
                </c:pt>
                <c:pt idx="369">
                  <c:v>98.007451000000003</c:v>
                </c:pt>
                <c:pt idx="370">
                  <c:v>97.967920000000007</c:v>
                </c:pt>
                <c:pt idx="371">
                  <c:v>97.912946000000005</c:v>
                </c:pt>
                <c:pt idx="372">
                  <c:v>97.894627</c:v>
                </c:pt>
                <c:pt idx="373">
                  <c:v>97.905910000000006</c:v>
                </c:pt>
                <c:pt idx="374">
                  <c:v>97.895714999999996</c:v>
                </c:pt>
                <c:pt idx="375">
                  <c:v>97.866529</c:v>
                </c:pt>
                <c:pt idx="376">
                  <c:v>97.847864999999999</c:v>
                </c:pt>
                <c:pt idx="377">
                  <c:v>97.847134999999994</c:v>
                </c:pt>
                <c:pt idx="378">
                  <c:v>97.856104000000002</c:v>
                </c:pt>
                <c:pt idx="379">
                  <c:v>97.866208999999998</c:v>
                </c:pt>
                <c:pt idx="380">
                  <c:v>97.875465000000005</c:v>
                </c:pt>
                <c:pt idx="381">
                  <c:v>97.890296000000006</c:v>
                </c:pt>
                <c:pt idx="382">
                  <c:v>97.913477</c:v>
                </c:pt>
                <c:pt idx="383">
                  <c:v>97.929501000000002</c:v>
                </c:pt>
                <c:pt idx="384">
                  <c:v>97.921565999999999</c:v>
                </c:pt>
                <c:pt idx="385">
                  <c:v>97.890242000000001</c:v>
                </c:pt>
                <c:pt idx="386">
                  <c:v>97.847054999999997</c:v>
                </c:pt>
                <c:pt idx="387">
                  <c:v>97.808161999999996</c:v>
                </c:pt>
                <c:pt idx="388">
                  <c:v>97.783396999999994</c:v>
                </c:pt>
                <c:pt idx="389">
                  <c:v>97.764975000000007</c:v>
                </c:pt>
                <c:pt idx="390">
                  <c:v>97.737352999999999</c:v>
                </c:pt>
                <c:pt idx="391">
                  <c:v>97.694597999999999</c:v>
                </c:pt>
                <c:pt idx="392">
                  <c:v>97.648751000000004</c:v>
                </c:pt>
                <c:pt idx="393">
                  <c:v>97.619162000000003</c:v>
                </c:pt>
                <c:pt idx="394">
                  <c:v>97.608688000000001</c:v>
                </c:pt>
                <c:pt idx="395">
                  <c:v>97.605097999999998</c:v>
                </c:pt>
                <c:pt idx="396">
                  <c:v>97.600244000000004</c:v>
                </c:pt>
                <c:pt idx="397">
                  <c:v>97.591869000000003</c:v>
                </c:pt>
                <c:pt idx="398">
                  <c:v>97.578852999999995</c:v>
                </c:pt>
                <c:pt idx="399">
                  <c:v>97.564124000000007</c:v>
                </c:pt>
                <c:pt idx="400">
                  <c:v>97.554768999999993</c:v>
                </c:pt>
                <c:pt idx="401">
                  <c:v>97.555104999999998</c:v>
                </c:pt>
                <c:pt idx="402">
                  <c:v>97.562015000000002</c:v>
                </c:pt>
                <c:pt idx="403">
                  <c:v>97.568798999999999</c:v>
                </c:pt>
                <c:pt idx="404">
                  <c:v>97.567701</c:v>
                </c:pt>
                <c:pt idx="405">
                  <c:v>97.554128000000006</c:v>
                </c:pt>
                <c:pt idx="406">
                  <c:v>97.533023</c:v>
                </c:pt>
                <c:pt idx="407">
                  <c:v>97.516059999999996</c:v>
                </c:pt>
                <c:pt idx="408">
                  <c:v>97.509900999999999</c:v>
                </c:pt>
                <c:pt idx="409">
                  <c:v>97.512231</c:v>
                </c:pt>
                <c:pt idx="410">
                  <c:v>97.511865</c:v>
                </c:pt>
                <c:pt idx="411">
                  <c:v>97.490986000000007</c:v>
                </c:pt>
                <c:pt idx="412">
                  <c:v>97.446016999999998</c:v>
                </c:pt>
                <c:pt idx="413">
                  <c:v>97.406998000000002</c:v>
                </c:pt>
                <c:pt idx="414">
                  <c:v>97.395706000000004</c:v>
                </c:pt>
                <c:pt idx="415">
                  <c:v>97.388266999999999</c:v>
                </c:pt>
                <c:pt idx="416">
                  <c:v>97.359755000000007</c:v>
                </c:pt>
                <c:pt idx="417">
                  <c:v>97.314722000000003</c:v>
                </c:pt>
                <c:pt idx="418">
                  <c:v>97.270332999999994</c:v>
                </c:pt>
                <c:pt idx="419">
                  <c:v>97.241097999999994</c:v>
                </c:pt>
                <c:pt idx="420">
                  <c:v>97.233221999999998</c:v>
                </c:pt>
                <c:pt idx="421">
                  <c:v>97.241395999999995</c:v>
                </c:pt>
                <c:pt idx="422">
                  <c:v>97.250551999999999</c:v>
                </c:pt>
                <c:pt idx="423">
                  <c:v>97.246757000000002</c:v>
                </c:pt>
                <c:pt idx="424">
                  <c:v>97.227637999999999</c:v>
                </c:pt>
                <c:pt idx="425">
                  <c:v>97.203259000000003</c:v>
                </c:pt>
                <c:pt idx="426">
                  <c:v>97.187008000000006</c:v>
                </c:pt>
                <c:pt idx="427">
                  <c:v>97.186383000000006</c:v>
                </c:pt>
                <c:pt idx="428">
                  <c:v>97.202046999999993</c:v>
                </c:pt>
                <c:pt idx="429">
                  <c:v>97.230605999999995</c:v>
                </c:pt>
                <c:pt idx="430">
                  <c:v>97.262888000000004</c:v>
                </c:pt>
                <c:pt idx="431">
                  <c:v>97.277463999999995</c:v>
                </c:pt>
                <c:pt idx="432">
                  <c:v>97.247310999999996</c:v>
                </c:pt>
                <c:pt idx="433">
                  <c:v>97.177110999999996</c:v>
                </c:pt>
                <c:pt idx="434">
                  <c:v>97.116183000000007</c:v>
                </c:pt>
                <c:pt idx="435">
                  <c:v>97.092070000000007</c:v>
                </c:pt>
                <c:pt idx="436">
                  <c:v>97.087947</c:v>
                </c:pt>
                <c:pt idx="437">
                  <c:v>97.086404000000002</c:v>
                </c:pt>
                <c:pt idx="438">
                  <c:v>97.081802999999994</c:v>
                </c:pt>
                <c:pt idx="439">
                  <c:v>97.070741999999996</c:v>
                </c:pt>
                <c:pt idx="440">
                  <c:v>97.051665</c:v>
                </c:pt>
                <c:pt idx="441">
                  <c:v>97.026867999999993</c:v>
                </c:pt>
                <c:pt idx="442">
                  <c:v>97.001783000000003</c:v>
                </c:pt>
                <c:pt idx="443">
                  <c:v>96.982553999999993</c:v>
                </c:pt>
                <c:pt idx="444">
                  <c:v>96.973102999999995</c:v>
                </c:pt>
                <c:pt idx="445">
                  <c:v>96.971367000000001</c:v>
                </c:pt>
                <c:pt idx="446">
                  <c:v>96.969470999999999</c:v>
                </c:pt>
                <c:pt idx="447">
                  <c:v>96.961184000000003</c:v>
                </c:pt>
                <c:pt idx="448">
                  <c:v>96.949798000000001</c:v>
                </c:pt>
                <c:pt idx="449">
                  <c:v>96.941965999999994</c:v>
                </c:pt>
                <c:pt idx="450">
                  <c:v>96.934764000000001</c:v>
                </c:pt>
                <c:pt idx="451">
                  <c:v>96.915514999999999</c:v>
                </c:pt>
                <c:pt idx="452">
                  <c:v>96.872810999999999</c:v>
                </c:pt>
                <c:pt idx="453">
                  <c:v>96.809111000000001</c:v>
                </c:pt>
                <c:pt idx="454">
                  <c:v>96.747221999999994</c:v>
                </c:pt>
                <c:pt idx="455">
                  <c:v>96.713742999999994</c:v>
                </c:pt>
                <c:pt idx="456">
                  <c:v>96.711695000000006</c:v>
                </c:pt>
                <c:pt idx="457">
                  <c:v>96.720605000000006</c:v>
                </c:pt>
                <c:pt idx="458">
                  <c:v>96.720292999999998</c:v>
                </c:pt>
                <c:pt idx="459">
                  <c:v>96.704891000000003</c:v>
                </c:pt>
                <c:pt idx="460">
                  <c:v>96.679070999999993</c:v>
                </c:pt>
                <c:pt idx="461">
                  <c:v>96.648302999999999</c:v>
                </c:pt>
                <c:pt idx="462">
                  <c:v>96.614722</c:v>
                </c:pt>
                <c:pt idx="463">
                  <c:v>96.581225000000003</c:v>
                </c:pt>
                <c:pt idx="464">
                  <c:v>96.556475000000006</c:v>
                </c:pt>
                <c:pt idx="465">
                  <c:v>96.550183000000004</c:v>
                </c:pt>
                <c:pt idx="466">
                  <c:v>96.562880000000007</c:v>
                </c:pt>
                <c:pt idx="467">
                  <c:v>96.584220000000002</c:v>
                </c:pt>
                <c:pt idx="468">
                  <c:v>96.600543999999999</c:v>
                </c:pt>
                <c:pt idx="469">
                  <c:v>96.602750999999998</c:v>
                </c:pt>
                <c:pt idx="470">
                  <c:v>96.589564999999993</c:v>
                </c:pt>
                <c:pt idx="471">
                  <c:v>96.566276999999999</c:v>
                </c:pt>
                <c:pt idx="472">
                  <c:v>96.540042</c:v>
                </c:pt>
                <c:pt idx="473">
                  <c:v>96.514554000000004</c:v>
                </c:pt>
                <c:pt idx="474">
                  <c:v>96.487298999999993</c:v>
                </c:pt>
                <c:pt idx="475">
                  <c:v>96.452646000000001</c:v>
                </c:pt>
                <c:pt idx="476">
                  <c:v>96.409075999999999</c:v>
                </c:pt>
                <c:pt idx="477">
                  <c:v>96.363857999999993</c:v>
                </c:pt>
                <c:pt idx="478">
                  <c:v>96.327779000000007</c:v>
                </c:pt>
                <c:pt idx="479">
                  <c:v>96.304056000000003</c:v>
                </c:pt>
                <c:pt idx="480">
                  <c:v>96.285370999999998</c:v>
                </c:pt>
                <c:pt idx="481">
                  <c:v>96.261533999999997</c:v>
                </c:pt>
                <c:pt idx="482">
                  <c:v>96.228398999999996</c:v>
                </c:pt>
                <c:pt idx="483">
                  <c:v>96.190837000000002</c:v>
                </c:pt>
                <c:pt idx="484">
                  <c:v>96.158000000000001</c:v>
                </c:pt>
                <c:pt idx="485">
                  <c:v>96.136183000000003</c:v>
                </c:pt>
                <c:pt idx="486">
                  <c:v>96.125162000000003</c:v>
                </c:pt>
                <c:pt idx="487">
                  <c:v>96.119225</c:v>
                </c:pt>
                <c:pt idx="488">
                  <c:v>96.110106000000002</c:v>
                </c:pt>
                <c:pt idx="489">
                  <c:v>96.090636000000003</c:v>
                </c:pt>
                <c:pt idx="490">
                  <c:v>96.059315999999995</c:v>
                </c:pt>
                <c:pt idx="491">
                  <c:v>96.023793999999995</c:v>
                </c:pt>
                <c:pt idx="492">
                  <c:v>95.996934999999993</c:v>
                </c:pt>
                <c:pt idx="493">
                  <c:v>95.986742000000007</c:v>
                </c:pt>
                <c:pt idx="494">
                  <c:v>95.989414999999994</c:v>
                </c:pt>
                <c:pt idx="495">
                  <c:v>95.989159999999998</c:v>
                </c:pt>
                <c:pt idx="496">
                  <c:v>95.966841000000002</c:v>
                </c:pt>
                <c:pt idx="497">
                  <c:v>95.917387000000005</c:v>
                </c:pt>
                <c:pt idx="498">
                  <c:v>95.856550999999996</c:v>
                </c:pt>
                <c:pt idx="499">
                  <c:v>95.805263999999994</c:v>
                </c:pt>
                <c:pt idx="500">
                  <c:v>95.773054000000002</c:v>
                </c:pt>
                <c:pt idx="501">
                  <c:v>95.756777999999997</c:v>
                </c:pt>
                <c:pt idx="502">
                  <c:v>95.745356999999998</c:v>
                </c:pt>
                <c:pt idx="503">
                  <c:v>95.725724999999997</c:v>
                </c:pt>
                <c:pt idx="504">
                  <c:v>95.691248000000002</c:v>
                </c:pt>
                <c:pt idx="505">
                  <c:v>95.646590000000003</c:v>
                </c:pt>
                <c:pt idx="506">
                  <c:v>95.602974000000003</c:v>
                </c:pt>
                <c:pt idx="507">
                  <c:v>95.568575999999993</c:v>
                </c:pt>
                <c:pt idx="508">
                  <c:v>95.544295000000005</c:v>
                </c:pt>
                <c:pt idx="509">
                  <c:v>95.526185999999996</c:v>
                </c:pt>
                <c:pt idx="510">
                  <c:v>95.508529999999993</c:v>
                </c:pt>
                <c:pt idx="511">
                  <c:v>95.485033999999999</c:v>
                </c:pt>
                <c:pt idx="512">
                  <c:v>95.451440000000005</c:v>
                </c:pt>
                <c:pt idx="513">
                  <c:v>95.410334000000006</c:v>
                </c:pt>
                <c:pt idx="514">
                  <c:v>95.370885999999999</c:v>
                </c:pt>
                <c:pt idx="515">
                  <c:v>95.340297000000007</c:v>
                </c:pt>
                <c:pt idx="516">
                  <c:v>95.315709999999996</c:v>
                </c:pt>
                <c:pt idx="517">
                  <c:v>95.285871</c:v>
                </c:pt>
                <c:pt idx="518">
                  <c:v>95.242570000000001</c:v>
                </c:pt>
                <c:pt idx="519">
                  <c:v>95.189593000000002</c:v>
                </c:pt>
                <c:pt idx="520">
                  <c:v>95.137586999999996</c:v>
                </c:pt>
                <c:pt idx="521">
                  <c:v>95.093040000000002</c:v>
                </c:pt>
                <c:pt idx="522">
                  <c:v>95.056160000000006</c:v>
                </c:pt>
                <c:pt idx="523">
                  <c:v>95.026380000000003</c:v>
                </c:pt>
                <c:pt idx="524">
                  <c:v>95.005194000000003</c:v>
                </c:pt>
                <c:pt idx="525">
                  <c:v>94.992930000000001</c:v>
                </c:pt>
                <c:pt idx="526">
                  <c:v>94.983889000000005</c:v>
                </c:pt>
                <c:pt idx="527">
                  <c:v>94.966615000000004</c:v>
                </c:pt>
                <c:pt idx="528">
                  <c:v>94.930777000000006</c:v>
                </c:pt>
                <c:pt idx="529">
                  <c:v>94.874679999999998</c:v>
                </c:pt>
                <c:pt idx="530">
                  <c:v>94.806662000000003</c:v>
                </c:pt>
                <c:pt idx="531">
                  <c:v>94.739391999999995</c:v>
                </c:pt>
                <c:pt idx="532">
                  <c:v>94.682224000000005</c:v>
                </c:pt>
                <c:pt idx="533">
                  <c:v>94.637265999999997</c:v>
                </c:pt>
                <c:pt idx="534">
                  <c:v>94.601003000000006</c:v>
                </c:pt>
                <c:pt idx="535">
                  <c:v>94.568267000000006</c:v>
                </c:pt>
                <c:pt idx="536">
                  <c:v>94.535072</c:v>
                </c:pt>
                <c:pt idx="537">
                  <c:v>94.499893</c:v>
                </c:pt>
                <c:pt idx="538">
                  <c:v>94.464459000000005</c:v>
                </c:pt>
                <c:pt idx="539">
                  <c:v>94.432912000000002</c:v>
                </c:pt>
                <c:pt idx="540">
                  <c:v>94.407809999999998</c:v>
                </c:pt>
                <c:pt idx="541">
                  <c:v>94.385901000000004</c:v>
                </c:pt>
                <c:pt idx="542">
                  <c:v>94.358665000000002</c:v>
                </c:pt>
                <c:pt idx="543">
                  <c:v>94.318241999999998</c:v>
                </c:pt>
                <c:pt idx="544">
                  <c:v>94.263884000000004</c:v>
                </c:pt>
                <c:pt idx="545">
                  <c:v>94.203405000000004</c:v>
                </c:pt>
                <c:pt idx="546">
                  <c:v>94.148838999999995</c:v>
                </c:pt>
                <c:pt idx="547">
                  <c:v>94.110544000000004</c:v>
                </c:pt>
                <c:pt idx="548">
                  <c:v>94.092731000000001</c:v>
                </c:pt>
                <c:pt idx="549">
                  <c:v>94.091468000000006</c:v>
                </c:pt>
                <c:pt idx="550">
                  <c:v>94.095704999999995</c:v>
                </c:pt>
                <c:pt idx="551">
                  <c:v>94.091756000000004</c:v>
                </c:pt>
                <c:pt idx="552">
                  <c:v>94.069657000000007</c:v>
                </c:pt>
                <c:pt idx="553">
                  <c:v>94.028796999999997</c:v>
                </c:pt>
                <c:pt idx="554">
                  <c:v>93.977414999999993</c:v>
                </c:pt>
                <c:pt idx="555">
                  <c:v>93.925808000000004</c:v>
                </c:pt>
                <c:pt idx="556">
                  <c:v>93.881540999999999</c:v>
                </c:pt>
                <c:pt idx="557">
                  <c:v>93.848078999999998</c:v>
                </c:pt>
                <c:pt idx="558">
                  <c:v>93.822875999999994</c:v>
                </c:pt>
                <c:pt idx="559">
                  <c:v>93.797579999999996</c:v>
                </c:pt>
                <c:pt idx="560">
                  <c:v>93.763266000000002</c:v>
                </c:pt>
                <c:pt idx="561">
                  <c:v>93.717082000000005</c:v>
                </c:pt>
                <c:pt idx="562">
                  <c:v>93.664563999999999</c:v>
                </c:pt>
                <c:pt idx="563">
                  <c:v>93.615419000000003</c:v>
                </c:pt>
                <c:pt idx="564">
                  <c:v>93.575819999999993</c:v>
                </c:pt>
                <c:pt idx="565">
                  <c:v>93.543509</c:v>
                </c:pt>
                <c:pt idx="566">
                  <c:v>93.510284999999996</c:v>
                </c:pt>
                <c:pt idx="567">
                  <c:v>93.470136999999994</c:v>
                </c:pt>
                <c:pt idx="568">
                  <c:v>93.425231999999994</c:v>
                </c:pt>
                <c:pt idx="569">
                  <c:v>93.383500999999995</c:v>
                </c:pt>
                <c:pt idx="570">
                  <c:v>93.350316000000007</c:v>
                </c:pt>
                <c:pt idx="571">
                  <c:v>93.323509000000001</c:v>
                </c:pt>
                <c:pt idx="572">
                  <c:v>93.296222</c:v>
                </c:pt>
                <c:pt idx="573">
                  <c:v>93.263496000000004</c:v>
                </c:pt>
                <c:pt idx="574">
                  <c:v>93.225448999999998</c:v>
                </c:pt>
                <c:pt idx="575">
                  <c:v>93.184676999999994</c:v>
                </c:pt>
                <c:pt idx="576">
                  <c:v>93.141018000000003</c:v>
                </c:pt>
                <c:pt idx="577">
                  <c:v>93.088988000000001</c:v>
                </c:pt>
                <c:pt idx="578">
                  <c:v>93.021986999999996</c:v>
                </c:pt>
                <c:pt idx="579">
                  <c:v>92.941154999999995</c:v>
                </c:pt>
                <c:pt idx="580">
                  <c:v>92.858946000000003</c:v>
                </c:pt>
                <c:pt idx="581">
                  <c:v>92.790058999999999</c:v>
                </c:pt>
                <c:pt idx="582">
                  <c:v>92.738146999999998</c:v>
                </c:pt>
                <c:pt idx="583">
                  <c:v>92.692986000000005</c:v>
                </c:pt>
                <c:pt idx="584">
                  <c:v>92.639798999999996</c:v>
                </c:pt>
                <c:pt idx="585">
                  <c:v>92.570960999999997</c:v>
                </c:pt>
                <c:pt idx="586">
                  <c:v>92.491155000000006</c:v>
                </c:pt>
                <c:pt idx="587">
                  <c:v>92.413645000000002</c:v>
                </c:pt>
                <c:pt idx="588">
                  <c:v>92.351196999999999</c:v>
                </c:pt>
                <c:pt idx="589">
                  <c:v>92.307524999999998</c:v>
                </c:pt>
                <c:pt idx="590">
                  <c:v>92.274404000000004</c:v>
                </c:pt>
                <c:pt idx="591">
                  <c:v>92.237646999999996</c:v>
                </c:pt>
                <c:pt idx="592">
                  <c:v>92.188844000000003</c:v>
                </c:pt>
                <c:pt idx="593">
                  <c:v>92.132270000000005</c:v>
                </c:pt>
                <c:pt idx="594">
                  <c:v>92.079136000000005</c:v>
                </c:pt>
                <c:pt idx="595">
                  <c:v>92.035576000000006</c:v>
                </c:pt>
                <c:pt idx="596">
                  <c:v>91.998262999999994</c:v>
                </c:pt>
                <c:pt idx="597">
                  <c:v>91.961545999999998</c:v>
                </c:pt>
                <c:pt idx="598">
                  <c:v>91.925360999999995</c:v>
                </c:pt>
                <c:pt idx="599">
                  <c:v>91.893463999999994</c:v>
                </c:pt>
                <c:pt idx="600">
                  <c:v>91.866031000000007</c:v>
                </c:pt>
                <c:pt idx="601">
                  <c:v>91.837672999999995</c:v>
                </c:pt>
                <c:pt idx="602">
                  <c:v>91.802879000000004</c:v>
                </c:pt>
                <c:pt idx="603">
                  <c:v>91.761306000000005</c:v>
                </c:pt>
                <c:pt idx="604">
                  <c:v>91.716661000000002</c:v>
                </c:pt>
                <c:pt idx="605">
                  <c:v>91.671899999999994</c:v>
                </c:pt>
                <c:pt idx="606">
                  <c:v>91.627194000000003</c:v>
                </c:pt>
                <c:pt idx="607">
                  <c:v>91.582016999999993</c:v>
                </c:pt>
                <c:pt idx="608">
                  <c:v>91.537706999999997</c:v>
                </c:pt>
                <c:pt idx="609">
                  <c:v>91.496892000000003</c:v>
                </c:pt>
                <c:pt idx="610">
                  <c:v>91.460294000000005</c:v>
                </c:pt>
                <c:pt idx="611">
                  <c:v>91.424859999999995</c:v>
                </c:pt>
                <c:pt idx="612">
                  <c:v>91.385461000000006</c:v>
                </c:pt>
                <c:pt idx="613">
                  <c:v>91.338437999999996</c:v>
                </c:pt>
                <c:pt idx="614">
                  <c:v>91.283924999999996</c:v>
                </c:pt>
                <c:pt idx="615">
                  <c:v>91.225271000000006</c:v>
                </c:pt>
                <c:pt idx="616">
                  <c:v>91.166559000000007</c:v>
                </c:pt>
                <c:pt idx="617">
                  <c:v>91.110005000000001</c:v>
                </c:pt>
                <c:pt idx="618">
                  <c:v>91.054143999999994</c:v>
                </c:pt>
                <c:pt idx="619">
                  <c:v>90.994277999999994</c:v>
                </c:pt>
                <c:pt idx="620">
                  <c:v>90.926354000000003</c:v>
                </c:pt>
                <c:pt idx="621">
                  <c:v>90.851811999999995</c:v>
                </c:pt>
                <c:pt idx="622">
                  <c:v>90.777409000000006</c:v>
                </c:pt>
                <c:pt idx="623">
                  <c:v>90.708800999999994</c:v>
                </c:pt>
                <c:pt idx="624">
                  <c:v>90.645340000000004</c:v>
                </c:pt>
                <c:pt idx="625">
                  <c:v>90.582892000000001</c:v>
                </c:pt>
                <c:pt idx="626">
                  <c:v>90.520881000000003</c:v>
                </c:pt>
                <c:pt idx="627">
                  <c:v>90.464281</c:v>
                </c:pt>
                <c:pt idx="628">
                  <c:v>90.418218999999993</c:v>
                </c:pt>
                <c:pt idx="629">
                  <c:v>90.381693999999996</c:v>
                </c:pt>
                <c:pt idx="630">
                  <c:v>90.346833000000004</c:v>
                </c:pt>
                <c:pt idx="631">
                  <c:v>90.303906999999995</c:v>
                </c:pt>
                <c:pt idx="632">
                  <c:v>90.248249000000001</c:v>
                </c:pt>
                <c:pt idx="633">
                  <c:v>90.183905999999993</c:v>
                </c:pt>
                <c:pt idx="634">
                  <c:v>90.120199999999997</c:v>
                </c:pt>
                <c:pt idx="635">
                  <c:v>90.063068000000001</c:v>
                </c:pt>
                <c:pt idx="636">
                  <c:v>90.010036999999997</c:v>
                </c:pt>
                <c:pt idx="637">
                  <c:v>89.954785999999999</c:v>
                </c:pt>
                <c:pt idx="638">
                  <c:v>89.895359999999997</c:v>
                </c:pt>
                <c:pt idx="639">
                  <c:v>89.835513000000006</c:v>
                </c:pt>
                <c:pt idx="640">
                  <c:v>89.778362000000001</c:v>
                </c:pt>
                <c:pt idx="641">
                  <c:v>89.721867000000003</c:v>
                </c:pt>
                <c:pt idx="642">
                  <c:v>89.661852999999994</c:v>
                </c:pt>
                <c:pt idx="643">
                  <c:v>89.597060999999997</c:v>
                </c:pt>
                <c:pt idx="644">
                  <c:v>89.528891000000002</c:v>
                </c:pt>
                <c:pt idx="645">
                  <c:v>89.457324</c:v>
                </c:pt>
                <c:pt idx="646">
                  <c:v>89.379779999999997</c:v>
                </c:pt>
                <c:pt idx="647">
                  <c:v>89.294488000000001</c:v>
                </c:pt>
                <c:pt idx="648">
                  <c:v>89.203250999999995</c:v>
                </c:pt>
                <c:pt idx="649">
                  <c:v>89.109922999999995</c:v>
                </c:pt>
                <c:pt idx="650">
                  <c:v>89.016886999999997</c:v>
                </c:pt>
                <c:pt idx="651">
                  <c:v>88.924122999999994</c:v>
                </c:pt>
                <c:pt idx="652">
                  <c:v>88.831889000000004</c:v>
                </c:pt>
                <c:pt idx="653">
                  <c:v>88.743193000000005</c:v>
                </c:pt>
                <c:pt idx="654">
                  <c:v>88.661910000000006</c:v>
                </c:pt>
                <c:pt idx="655">
                  <c:v>88.587666999999996</c:v>
                </c:pt>
                <c:pt idx="656">
                  <c:v>88.513778000000002</c:v>
                </c:pt>
                <c:pt idx="657">
                  <c:v>88.432357999999994</c:v>
                </c:pt>
                <c:pt idx="658">
                  <c:v>88.342342000000002</c:v>
                </c:pt>
                <c:pt idx="659">
                  <c:v>88.251807999999997</c:v>
                </c:pt>
                <c:pt idx="660">
                  <c:v>88.171886999999998</c:v>
                </c:pt>
                <c:pt idx="661">
                  <c:v>88.108840000000001</c:v>
                </c:pt>
                <c:pt idx="662">
                  <c:v>88.062061999999997</c:v>
                </c:pt>
                <c:pt idx="663">
                  <c:v>88.028362000000001</c:v>
                </c:pt>
                <c:pt idx="664">
                  <c:v>88.006572000000006</c:v>
                </c:pt>
                <c:pt idx="665">
                  <c:v>87.997432000000003</c:v>
                </c:pt>
                <c:pt idx="666">
                  <c:v>87.999871999999996</c:v>
                </c:pt>
                <c:pt idx="667">
                  <c:v>88.009535</c:v>
                </c:pt>
                <c:pt idx="668">
                  <c:v>88.022463999999999</c:v>
                </c:pt>
                <c:pt idx="669">
                  <c:v>88.039682999999997</c:v>
                </c:pt>
                <c:pt idx="670">
                  <c:v>88.066314000000006</c:v>
                </c:pt>
                <c:pt idx="671">
                  <c:v>88.105823999999998</c:v>
                </c:pt>
                <c:pt idx="672">
                  <c:v>88.156835000000001</c:v>
                </c:pt>
                <c:pt idx="673">
                  <c:v>88.216042000000002</c:v>
                </c:pt>
                <c:pt idx="674">
                  <c:v>88.281306999999998</c:v>
                </c:pt>
                <c:pt idx="675">
                  <c:v>88.349570999999997</c:v>
                </c:pt>
                <c:pt idx="676">
                  <c:v>88.414726000000002</c:v>
                </c:pt>
                <c:pt idx="677">
                  <c:v>88.472380000000001</c:v>
                </c:pt>
                <c:pt idx="678">
                  <c:v>88.526381000000001</c:v>
                </c:pt>
                <c:pt idx="679">
                  <c:v>88.58605</c:v>
                </c:pt>
                <c:pt idx="680">
                  <c:v>88.655507</c:v>
                </c:pt>
                <c:pt idx="681">
                  <c:v>88.728509000000003</c:v>
                </c:pt>
                <c:pt idx="682">
                  <c:v>88.794802000000004</c:v>
                </c:pt>
                <c:pt idx="683">
                  <c:v>88.848481000000007</c:v>
                </c:pt>
                <c:pt idx="684">
                  <c:v>88.889005999999995</c:v>
                </c:pt>
                <c:pt idx="685">
                  <c:v>88.918486000000001</c:v>
                </c:pt>
                <c:pt idx="686">
                  <c:v>88.941698000000002</c:v>
                </c:pt>
                <c:pt idx="687">
                  <c:v>88.965540000000004</c:v>
                </c:pt>
                <c:pt idx="688">
                  <c:v>88.992846999999998</c:v>
                </c:pt>
                <c:pt idx="689">
                  <c:v>89.016954999999996</c:v>
                </c:pt>
                <c:pt idx="690">
                  <c:v>89.026816999999994</c:v>
                </c:pt>
                <c:pt idx="691">
                  <c:v>89.018805</c:v>
                </c:pt>
                <c:pt idx="692">
                  <c:v>89.000434999999996</c:v>
                </c:pt>
                <c:pt idx="693">
                  <c:v>88.981515999999999</c:v>
                </c:pt>
                <c:pt idx="694">
                  <c:v>88.965095000000005</c:v>
                </c:pt>
                <c:pt idx="695">
                  <c:v>88.948683000000003</c:v>
                </c:pt>
                <c:pt idx="696">
                  <c:v>88.930696999999995</c:v>
                </c:pt>
                <c:pt idx="697">
                  <c:v>88.912462000000005</c:v>
                </c:pt>
                <c:pt idx="698">
                  <c:v>88.895717000000005</c:v>
                </c:pt>
                <c:pt idx="699">
                  <c:v>88.881399999999999</c:v>
                </c:pt>
                <c:pt idx="700">
                  <c:v>88.87088</c:v>
                </c:pt>
                <c:pt idx="701">
                  <c:v>88.865656999999999</c:v>
                </c:pt>
                <c:pt idx="702">
                  <c:v>88.864727000000002</c:v>
                </c:pt>
                <c:pt idx="703">
                  <c:v>88.864054999999993</c:v>
                </c:pt>
                <c:pt idx="704">
                  <c:v>88.860502999999994</c:v>
                </c:pt>
                <c:pt idx="705">
                  <c:v>88.856012000000007</c:v>
                </c:pt>
                <c:pt idx="706">
                  <c:v>88.856498999999999</c:v>
                </c:pt>
                <c:pt idx="707">
                  <c:v>88.866041999999993</c:v>
                </c:pt>
                <c:pt idx="708">
                  <c:v>88.882519000000002</c:v>
                </c:pt>
                <c:pt idx="709">
                  <c:v>88.899608999999998</c:v>
                </c:pt>
                <c:pt idx="710">
                  <c:v>88.912953000000002</c:v>
                </c:pt>
                <c:pt idx="711">
                  <c:v>88.923501999999999</c:v>
                </c:pt>
                <c:pt idx="712">
                  <c:v>88.934580999999994</c:v>
                </c:pt>
                <c:pt idx="713">
                  <c:v>88.946516000000003</c:v>
                </c:pt>
                <c:pt idx="714">
                  <c:v>88.955265999999995</c:v>
                </c:pt>
                <c:pt idx="715">
                  <c:v>88.956721000000002</c:v>
                </c:pt>
                <c:pt idx="716">
                  <c:v>88.951718</c:v>
                </c:pt>
                <c:pt idx="717">
                  <c:v>88.945943999999997</c:v>
                </c:pt>
                <c:pt idx="718">
                  <c:v>88.944873000000001</c:v>
                </c:pt>
                <c:pt idx="719">
                  <c:v>88.949989000000002</c:v>
                </c:pt>
                <c:pt idx="720">
                  <c:v>88.960794000000007</c:v>
                </c:pt>
                <c:pt idx="721">
                  <c:v>88.978809999999996</c:v>
                </c:pt>
                <c:pt idx="722">
                  <c:v>89.006566000000007</c:v>
                </c:pt>
                <c:pt idx="723">
                  <c:v>89.042071000000007</c:v>
                </c:pt>
                <c:pt idx="724">
                  <c:v>89.077448000000004</c:v>
                </c:pt>
                <c:pt idx="725">
                  <c:v>89.106256000000002</c:v>
                </c:pt>
                <c:pt idx="726">
                  <c:v>89.131386000000006</c:v>
                </c:pt>
                <c:pt idx="727">
                  <c:v>89.162681000000006</c:v>
                </c:pt>
                <c:pt idx="728">
                  <c:v>89.206988999999993</c:v>
                </c:pt>
                <c:pt idx="729">
                  <c:v>89.263389000000004</c:v>
                </c:pt>
                <c:pt idx="730">
                  <c:v>89.327815999999999</c:v>
                </c:pt>
                <c:pt idx="731">
                  <c:v>89.398229000000001</c:v>
                </c:pt>
                <c:pt idx="732">
                  <c:v>89.473428999999996</c:v>
                </c:pt>
                <c:pt idx="733">
                  <c:v>89.550326999999996</c:v>
                </c:pt>
                <c:pt idx="734">
                  <c:v>89.626509999999996</c:v>
                </c:pt>
                <c:pt idx="735">
                  <c:v>89.704916999999995</c:v>
                </c:pt>
                <c:pt idx="736">
                  <c:v>89.792224000000004</c:v>
                </c:pt>
                <c:pt idx="737">
                  <c:v>89.891239999999996</c:v>
                </c:pt>
                <c:pt idx="738">
                  <c:v>89.996926000000002</c:v>
                </c:pt>
                <c:pt idx="739">
                  <c:v>90.101473999999996</c:v>
                </c:pt>
                <c:pt idx="740">
                  <c:v>90.202543000000006</c:v>
                </c:pt>
                <c:pt idx="741">
                  <c:v>90.305302999999995</c:v>
                </c:pt>
                <c:pt idx="742">
                  <c:v>90.416593000000006</c:v>
                </c:pt>
                <c:pt idx="743">
                  <c:v>90.537803999999994</c:v>
                </c:pt>
                <c:pt idx="744">
                  <c:v>90.663539999999998</c:v>
                </c:pt>
                <c:pt idx="745">
                  <c:v>90.786614</c:v>
                </c:pt>
                <c:pt idx="746">
                  <c:v>90.904439999999994</c:v>
                </c:pt>
                <c:pt idx="747">
                  <c:v>91.021000999999998</c:v>
                </c:pt>
                <c:pt idx="748">
                  <c:v>91.142694000000006</c:v>
                </c:pt>
                <c:pt idx="749">
                  <c:v>91.272088999999994</c:v>
                </c:pt>
                <c:pt idx="750">
                  <c:v>91.405360999999999</c:v>
                </c:pt>
                <c:pt idx="751">
                  <c:v>91.535324000000003</c:v>
                </c:pt>
                <c:pt idx="752">
                  <c:v>91.656566999999995</c:v>
                </c:pt>
                <c:pt idx="753">
                  <c:v>91.767647999999994</c:v>
                </c:pt>
                <c:pt idx="754">
                  <c:v>91.869279000000006</c:v>
                </c:pt>
                <c:pt idx="755">
                  <c:v>91.962456000000003</c:v>
                </c:pt>
                <c:pt idx="756">
                  <c:v>92.049595999999994</c:v>
                </c:pt>
                <c:pt idx="757">
                  <c:v>92.136070000000004</c:v>
                </c:pt>
                <c:pt idx="758">
                  <c:v>92.22766</c:v>
                </c:pt>
                <c:pt idx="759">
                  <c:v>92.325121999999993</c:v>
                </c:pt>
                <c:pt idx="760">
                  <c:v>92.422417999999993</c:v>
                </c:pt>
                <c:pt idx="761">
                  <c:v>92.512338999999997</c:v>
                </c:pt>
                <c:pt idx="762">
                  <c:v>92.593976999999995</c:v>
                </c:pt>
                <c:pt idx="763">
                  <c:v>92.673085</c:v>
                </c:pt>
                <c:pt idx="764">
                  <c:v>92.754705000000001</c:v>
                </c:pt>
                <c:pt idx="765">
                  <c:v>92.837183999999993</c:v>
                </c:pt>
                <c:pt idx="766">
                  <c:v>92.914849000000004</c:v>
                </c:pt>
                <c:pt idx="767">
                  <c:v>92.985489000000001</c:v>
                </c:pt>
                <c:pt idx="768">
                  <c:v>93.053297999999998</c:v>
                </c:pt>
                <c:pt idx="769">
                  <c:v>93.124311000000006</c:v>
                </c:pt>
                <c:pt idx="770">
                  <c:v>93.200344000000001</c:v>
                </c:pt>
                <c:pt idx="771">
                  <c:v>93.278154999999998</c:v>
                </c:pt>
                <c:pt idx="772">
                  <c:v>93.353651999999997</c:v>
                </c:pt>
                <c:pt idx="773">
                  <c:v>93.426164</c:v>
                </c:pt>
                <c:pt idx="774">
                  <c:v>93.499205000000003</c:v>
                </c:pt>
                <c:pt idx="775">
                  <c:v>93.577877000000001</c:v>
                </c:pt>
                <c:pt idx="776">
                  <c:v>93.664848000000006</c:v>
                </c:pt>
                <c:pt idx="777">
                  <c:v>93.757385999999997</c:v>
                </c:pt>
                <c:pt idx="778">
                  <c:v>93.848033000000001</c:v>
                </c:pt>
                <c:pt idx="779">
                  <c:v>93.929738999999998</c:v>
                </c:pt>
                <c:pt idx="780">
                  <c:v>94.001836999999995</c:v>
                </c:pt>
                <c:pt idx="781">
                  <c:v>94.070896000000005</c:v>
                </c:pt>
                <c:pt idx="782">
                  <c:v>94.144598000000002</c:v>
                </c:pt>
                <c:pt idx="783">
                  <c:v>94.224699000000001</c:v>
                </c:pt>
                <c:pt idx="784">
                  <c:v>94.306110000000004</c:v>
                </c:pt>
                <c:pt idx="785">
                  <c:v>94.382097000000002</c:v>
                </c:pt>
                <c:pt idx="786">
                  <c:v>94.45</c:v>
                </c:pt>
                <c:pt idx="787">
                  <c:v>94.512300999999994</c:v>
                </c:pt>
                <c:pt idx="788">
                  <c:v>94.572866000000005</c:v>
                </c:pt>
                <c:pt idx="789">
                  <c:v>94.632942</c:v>
                </c:pt>
                <c:pt idx="790">
                  <c:v>94.691034999999999</c:v>
                </c:pt>
                <c:pt idx="791">
                  <c:v>94.746386000000001</c:v>
                </c:pt>
                <c:pt idx="792">
                  <c:v>94.801871000000006</c:v>
                </c:pt>
                <c:pt idx="793">
                  <c:v>94.862637000000007</c:v>
                </c:pt>
                <c:pt idx="794">
                  <c:v>94.931725999999998</c:v>
                </c:pt>
                <c:pt idx="795">
                  <c:v>95.007442999999995</c:v>
                </c:pt>
                <c:pt idx="796">
                  <c:v>95.085063000000005</c:v>
                </c:pt>
                <c:pt idx="797">
                  <c:v>95.160621000000006</c:v>
                </c:pt>
                <c:pt idx="798">
                  <c:v>95.232726999999997</c:v>
                </c:pt>
                <c:pt idx="799">
                  <c:v>95.301332000000002</c:v>
                </c:pt>
                <c:pt idx="800">
                  <c:v>95.365741</c:v>
                </c:pt>
                <c:pt idx="801">
                  <c:v>95.424042999999998</c:v>
                </c:pt>
                <c:pt idx="802">
                  <c:v>95.474610999999996</c:v>
                </c:pt>
                <c:pt idx="803">
                  <c:v>95.518889000000001</c:v>
                </c:pt>
                <c:pt idx="804">
                  <c:v>95.562838999999997</c:v>
                </c:pt>
                <c:pt idx="805">
                  <c:v>95.613741000000005</c:v>
                </c:pt>
                <c:pt idx="806">
                  <c:v>95.673435999999995</c:v>
                </c:pt>
                <c:pt idx="807">
                  <c:v>95.734831999999997</c:v>
                </c:pt>
                <c:pt idx="808">
                  <c:v>95.787413000000001</c:v>
                </c:pt>
                <c:pt idx="809">
                  <c:v>95.827517</c:v>
                </c:pt>
                <c:pt idx="810">
                  <c:v>95.861649999999997</c:v>
                </c:pt>
                <c:pt idx="811">
                  <c:v>95.898455999999996</c:v>
                </c:pt>
                <c:pt idx="812">
                  <c:v>95.939423000000005</c:v>
                </c:pt>
                <c:pt idx="813">
                  <c:v>95.980018999999999</c:v>
                </c:pt>
                <c:pt idx="814">
                  <c:v>96.018544000000006</c:v>
                </c:pt>
                <c:pt idx="815">
                  <c:v>96.059967999999998</c:v>
                </c:pt>
                <c:pt idx="816">
                  <c:v>96.109741</c:v>
                </c:pt>
                <c:pt idx="817">
                  <c:v>96.166561000000002</c:v>
                </c:pt>
                <c:pt idx="818">
                  <c:v>96.223275000000001</c:v>
                </c:pt>
                <c:pt idx="819">
                  <c:v>96.272796</c:v>
                </c:pt>
                <c:pt idx="820">
                  <c:v>96.311240999999995</c:v>
                </c:pt>
                <c:pt idx="821">
                  <c:v>96.337719000000007</c:v>
                </c:pt>
                <c:pt idx="822">
                  <c:v>96.354825000000005</c:v>
                </c:pt>
                <c:pt idx="823">
                  <c:v>96.368988999999999</c:v>
                </c:pt>
                <c:pt idx="824">
                  <c:v>96.386984999999996</c:v>
                </c:pt>
                <c:pt idx="825">
                  <c:v>96.411272999999994</c:v>
                </c:pt>
                <c:pt idx="826">
                  <c:v>96.440363000000005</c:v>
                </c:pt>
                <c:pt idx="827">
                  <c:v>96.473033000000001</c:v>
                </c:pt>
                <c:pt idx="828">
                  <c:v>96.509411999999998</c:v>
                </c:pt>
                <c:pt idx="829">
                  <c:v>96.547703999999996</c:v>
                </c:pt>
                <c:pt idx="830">
                  <c:v>96.583436000000006</c:v>
                </c:pt>
                <c:pt idx="831">
                  <c:v>96.614228999999995</c:v>
                </c:pt>
                <c:pt idx="832">
                  <c:v>96.642874000000006</c:v>
                </c:pt>
                <c:pt idx="833">
                  <c:v>96.672961999999998</c:v>
                </c:pt>
                <c:pt idx="834">
                  <c:v>96.703092999999996</c:v>
                </c:pt>
                <c:pt idx="835">
                  <c:v>96.728356000000005</c:v>
                </c:pt>
                <c:pt idx="836">
                  <c:v>96.746696</c:v>
                </c:pt>
                <c:pt idx="837">
                  <c:v>96.761335000000003</c:v>
                </c:pt>
                <c:pt idx="838">
                  <c:v>96.777807999999993</c:v>
                </c:pt>
                <c:pt idx="839">
                  <c:v>96.801029999999997</c:v>
                </c:pt>
                <c:pt idx="840">
                  <c:v>96.833656000000005</c:v>
                </c:pt>
                <c:pt idx="841">
                  <c:v>96.872905000000003</c:v>
                </c:pt>
                <c:pt idx="842">
                  <c:v>96.908812999999995</c:v>
                </c:pt>
                <c:pt idx="843">
                  <c:v>96.930385000000001</c:v>
                </c:pt>
                <c:pt idx="844">
                  <c:v>96.936454999999995</c:v>
                </c:pt>
                <c:pt idx="845">
                  <c:v>96.938443000000007</c:v>
                </c:pt>
                <c:pt idx="846">
                  <c:v>96.950130999999999</c:v>
                </c:pt>
                <c:pt idx="847">
                  <c:v>96.975564000000006</c:v>
                </c:pt>
                <c:pt idx="848">
                  <c:v>97.007613000000006</c:v>
                </c:pt>
                <c:pt idx="849">
                  <c:v>97.036199999999994</c:v>
                </c:pt>
                <c:pt idx="850">
                  <c:v>97.055987999999999</c:v>
                </c:pt>
                <c:pt idx="851">
                  <c:v>97.067604000000003</c:v>
                </c:pt>
                <c:pt idx="852">
                  <c:v>97.074466999999999</c:v>
                </c:pt>
                <c:pt idx="853">
                  <c:v>97.079451000000006</c:v>
                </c:pt>
                <c:pt idx="854">
                  <c:v>97.083929999999995</c:v>
                </c:pt>
                <c:pt idx="855">
                  <c:v>97.089372999999995</c:v>
                </c:pt>
                <c:pt idx="856">
                  <c:v>97.098727999999994</c:v>
                </c:pt>
                <c:pt idx="857">
                  <c:v>97.114369999999994</c:v>
                </c:pt>
                <c:pt idx="858">
                  <c:v>97.134395999999995</c:v>
                </c:pt>
                <c:pt idx="859">
                  <c:v>97.152963999999997</c:v>
                </c:pt>
                <c:pt idx="860">
                  <c:v>97.165841999999998</c:v>
                </c:pt>
                <c:pt idx="861">
                  <c:v>97.174690999999996</c:v>
                </c:pt>
                <c:pt idx="862">
                  <c:v>97.184898000000004</c:v>
                </c:pt>
                <c:pt idx="863">
                  <c:v>97.200241000000005</c:v>
                </c:pt>
                <c:pt idx="864">
                  <c:v>97.220585</c:v>
                </c:pt>
                <c:pt idx="865">
                  <c:v>97.243243000000007</c:v>
                </c:pt>
                <c:pt idx="866">
                  <c:v>97.264830000000003</c:v>
                </c:pt>
                <c:pt idx="867">
                  <c:v>97.282910999999999</c:v>
                </c:pt>
                <c:pt idx="868">
                  <c:v>97.297926000000004</c:v>
                </c:pt>
                <c:pt idx="869">
                  <c:v>97.312892000000005</c:v>
                </c:pt>
                <c:pt idx="870">
                  <c:v>97.329710000000006</c:v>
                </c:pt>
                <c:pt idx="871">
                  <c:v>97.346661999999995</c:v>
                </c:pt>
                <c:pt idx="872">
                  <c:v>97.361188999999996</c:v>
                </c:pt>
                <c:pt idx="873">
                  <c:v>97.374245000000002</c:v>
                </c:pt>
                <c:pt idx="874">
                  <c:v>97.389088000000001</c:v>
                </c:pt>
                <c:pt idx="875">
                  <c:v>97.405564999999996</c:v>
                </c:pt>
                <c:pt idx="876">
                  <c:v>97.418606999999994</c:v>
                </c:pt>
                <c:pt idx="877">
                  <c:v>97.424087</c:v>
                </c:pt>
                <c:pt idx="878">
                  <c:v>97.424288000000004</c:v>
                </c:pt>
                <c:pt idx="879">
                  <c:v>97.425259999999994</c:v>
                </c:pt>
                <c:pt idx="880">
                  <c:v>97.429854000000006</c:v>
                </c:pt>
                <c:pt idx="881">
                  <c:v>97.436046000000005</c:v>
                </c:pt>
                <c:pt idx="882">
                  <c:v>97.442019000000002</c:v>
                </c:pt>
                <c:pt idx="883">
                  <c:v>97.449864000000005</c:v>
                </c:pt>
                <c:pt idx="884">
                  <c:v>97.462209999999999</c:v>
                </c:pt>
                <c:pt idx="885">
                  <c:v>97.476735000000005</c:v>
                </c:pt>
                <c:pt idx="886">
                  <c:v>97.487367000000006</c:v>
                </c:pt>
                <c:pt idx="887">
                  <c:v>97.491761999999994</c:v>
                </c:pt>
                <c:pt idx="888">
                  <c:v>97.495255999999998</c:v>
                </c:pt>
                <c:pt idx="889">
                  <c:v>97.505165000000005</c:v>
                </c:pt>
                <c:pt idx="890">
                  <c:v>97.521528000000004</c:v>
                </c:pt>
                <c:pt idx="891">
                  <c:v>97.535240999999999</c:v>
                </c:pt>
                <c:pt idx="892">
                  <c:v>97.535995</c:v>
                </c:pt>
                <c:pt idx="893">
                  <c:v>97.521736000000004</c:v>
                </c:pt>
                <c:pt idx="894">
                  <c:v>97.500705999999994</c:v>
                </c:pt>
                <c:pt idx="895">
                  <c:v>97.485198999999994</c:v>
                </c:pt>
                <c:pt idx="896">
                  <c:v>97.482568000000001</c:v>
                </c:pt>
                <c:pt idx="897">
                  <c:v>97.490335000000002</c:v>
                </c:pt>
                <c:pt idx="898">
                  <c:v>97.499441000000004</c:v>
                </c:pt>
                <c:pt idx="899">
                  <c:v>97.503428</c:v>
                </c:pt>
                <c:pt idx="900">
                  <c:v>97.504203000000004</c:v>
                </c:pt>
                <c:pt idx="901">
                  <c:v>97.507378000000003</c:v>
                </c:pt>
                <c:pt idx="902">
                  <c:v>97.513452000000001</c:v>
                </c:pt>
                <c:pt idx="903">
                  <c:v>97.516641000000007</c:v>
                </c:pt>
                <c:pt idx="904">
                  <c:v>97.512446999999995</c:v>
                </c:pt>
                <c:pt idx="905">
                  <c:v>97.503225999999998</c:v>
                </c:pt>
                <c:pt idx="906">
                  <c:v>97.494208999999998</c:v>
                </c:pt>
                <c:pt idx="907">
                  <c:v>97.486690999999993</c:v>
                </c:pt>
                <c:pt idx="908">
                  <c:v>97.478555999999998</c:v>
                </c:pt>
                <c:pt idx="909">
                  <c:v>97.469994999999997</c:v>
                </c:pt>
                <c:pt idx="910">
                  <c:v>97.465016000000006</c:v>
                </c:pt>
                <c:pt idx="911">
                  <c:v>97.466740000000001</c:v>
                </c:pt>
                <c:pt idx="912">
                  <c:v>97.473592999999994</c:v>
                </c:pt>
                <c:pt idx="913">
                  <c:v>97.481262999999998</c:v>
                </c:pt>
                <c:pt idx="914">
                  <c:v>97.486850000000004</c:v>
                </c:pt>
                <c:pt idx="915">
                  <c:v>97.489914999999996</c:v>
                </c:pt>
                <c:pt idx="916">
                  <c:v>97.490482</c:v>
                </c:pt>
                <c:pt idx="917">
                  <c:v>97.487751000000003</c:v>
                </c:pt>
                <c:pt idx="918">
                  <c:v>97.481020000000001</c:v>
                </c:pt>
                <c:pt idx="919">
                  <c:v>97.471046999999999</c:v>
                </c:pt>
                <c:pt idx="920">
                  <c:v>97.459754000000004</c:v>
                </c:pt>
                <c:pt idx="921">
                  <c:v>97.448357000000001</c:v>
                </c:pt>
                <c:pt idx="922">
                  <c:v>97.436233999999999</c:v>
                </c:pt>
                <c:pt idx="923">
                  <c:v>97.422459000000003</c:v>
                </c:pt>
                <c:pt idx="924">
                  <c:v>97.408769000000007</c:v>
                </c:pt>
                <c:pt idx="925">
                  <c:v>97.400094999999993</c:v>
                </c:pt>
                <c:pt idx="926">
                  <c:v>97.401092000000006</c:v>
                </c:pt>
                <c:pt idx="927">
                  <c:v>97.412115</c:v>
                </c:pt>
                <c:pt idx="928">
                  <c:v>97.428752000000003</c:v>
                </c:pt>
                <c:pt idx="929">
                  <c:v>97.444509999999994</c:v>
                </c:pt>
                <c:pt idx="930">
                  <c:v>97.453019999999995</c:v>
                </c:pt>
                <c:pt idx="931">
                  <c:v>97.449127000000004</c:v>
                </c:pt>
                <c:pt idx="932">
                  <c:v>97.431466</c:v>
                </c:pt>
                <c:pt idx="933">
                  <c:v>97.405913999999996</c:v>
                </c:pt>
                <c:pt idx="934">
                  <c:v>97.384304</c:v>
                </c:pt>
                <c:pt idx="935">
                  <c:v>97.376153000000002</c:v>
                </c:pt>
                <c:pt idx="936">
                  <c:v>97.380680999999996</c:v>
                </c:pt>
                <c:pt idx="937">
                  <c:v>97.388491000000002</c:v>
                </c:pt>
                <c:pt idx="938">
                  <c:v>97.391468000000003</c:v>
                </c:pt>
                <c:pt idx="939">
                  <c:v>97.389818000000005</c:v>
                </c:pt>
                <c:pt idx="940">
                  <c:v>97.389752000000001</c:v>
                </c:pt>
                <c:pt idx="941">
                  <c:v>97.395936000000006</c:v>
                </c:pt>
                <c:pt idx="942">
                  <c:v>97.406792999999993</c:v>
                </c:pt>
                <c:pt idx="943">
                  <c:v>97.415914000000001</c:v>
                </c:pt>
                <c:pt idx="944">
                  <c:v>97.416880000000006</c:v>
                </c:pt>
                <c:pt idx="945">
                  <c:v>97.407228000000003</c:v>
                </c:pt>
                <c:pt idx="946">
                  <c:v>97.389146999999994</c:v>
                </c:pt>
                <c:pt idx="947">
                  <c:v>97.367481999999995</c:v>
                </c:pt>
                <c:pt idx="948">
                  <c:v>97.347284000000002</c:v>
                </c:pt>
                <c:pt idx="949">
                  <c:v>97.332538999999997</c:v>
                </c:pt>
                <c:pt idx="950">
                  <c:v>97.325693000000001</c:v>
                </c:pt>
                <c:pt idx="951">
                  <c:v>97.326697999999993</c:v>
                </c:pt>
                <c:pt idx="952">
                  <c:v>97.332026999999997</c:v>
                </c:pt>
                <c:pt idx="953">
                  <c:v>97.336149000000006</c:v>
                </c:pt>
                <c:pt idx="954">
                  <c:v>97.335341</c:v>
                </c:pt>
                <c:pt idx="955">
                  <c:v>97.329592000000005</c:v>
                </c:pt>
                <c:pt idx="956">
                  <c:v>97.320232000000004</c:v>
                </c:pt>
                <c:pt idx="957">
                  <c:v>97.307220999999998</c:v>
                </c:pt>
                <c:pt idx="958">
                  <c:v>97.290891999999999</c:v>
                </c:pt>
                <c:pt idx="959">
                  <c:v>97.275606999999994</c:v>
                </c:pt>
                <c:pt idx="960">
                  <c:v>97.267966000000001</c:v>
                </c:pt>
                <c:pt idx="961">
                  <c:v>97.269467000000006</c:v>
                </c:pt>
                <c:pt idx="962">
                  <c:v>97.273370999999997</c:v>
                </c:pt>
                <c:pt idx="963">
                  <c:v>97.271887000000007</c:v>
                </c:pt>
                <c:pt idx="964">
                  <c:v>97.265737999999999</c:v>
                </c:pt>
                <c:pt idx="965">
                  <c:v>97.263391999999996</c:v>
                </c:pt>
                <c:pt idx="966">
                  <c:v>97.270043999999999</c:v>
                </c:pt>
                <c:pt idx="967">
                  <c:v>97.279910999999998</c:v>
                </c:pt>
                <c:pt idx="968">
                  <c:v>97.281558000000004</c:v>
                </c:pt>
                <c:pt idx="969">
                  <c:v>97.269914999999997</c:v>
                </c:pt>
                <c:pt idx="970">
                  <c:v>97.250905000000003</c:v>
                </c:pt>
                <c:pt idx="971">
                  <c:v>97.234534999999994</c:v>
                </c:pt>
                <c:pt idx="972">
                  <c:v>97.226060000000004</c:v>
                </c:pt>
                <c:pt idx="973">
                  <c:v>97.224112000000005</c:v>
                </c:pt>
                <c:pt idx="974">
                  <c:v>97.224406000000002</c:v>
                </c:pt>
                <c:pt idx="975">
                  <c:v>97.223155000000006</c:v>
                </c:pt>
                <c:pt idx="976">
                  <c:v>97.217504000000005</c:v>
                </c:pt>
                <c:pt idx="977">
                  <c:v>97.205482000000003</c:v>
                </c:pt>
                <c:pt idx="978">
                  <c:v>97.188125999999997</c:v>
                </c:pt>
                <c:pt idx="979">
                  <c:v>97.171439000000007</c:v>
                </c:pt>
                <c:pt idx="980">
                  <c:v>97.163476000000003</c:v>
                </c:pt>
                <c:pt idx="981">
                  <c:v>97.167208000000002</c:v>
                </c:pt>
                <c:pt idx="982">
                  <c:v>97.176669000000004</c:v>
                </c:pt>
                <c:pt idx="983">
                  <c:v>97.181624999999997</c:v>
                </c:pt>
                <c:pt idx="984">
                  <c:v>97.176342000000005</c:v>
                </c:pt>
                <c:pt idx="985">
                  <c:v>97.163149000000004</c:v>
                </c:pt>
                <c:pt idx="986">
                  <c:v>97.148456999999993</c:v>
                </c:pt>
                <c:pt idx="987">
                  <c:v>97.137653999999998</c:v>
                </c:pt>
                <c:pt idx="988">
                  <c:v>97.133898000000002</c:v>
                </c:pt>
                <c:pt idx="989">
                  <c:v>97.138600999999994</c:v>
                </c:pt>
                <c:pt idx="990">
                  <c:v>97.150097000000002</c:v>
                </c:pt>
                <c:pt idx="991">
                  <c:v>97.162414999999996</c:v>
                </c:pt>
                <c:pt idx="992">
                  <c:v>97.167790999999994</c:v>
                </c:pt>
                <c:pt idx="993">
                  <c:v>97.161850000000001</c:v>
                </c:pt>
                <c:pt idx="994">
                  <c:v>97.146860000000004</c:v>
                </c:pt>
                <c:pt idx="995">
                  <c:v>97.130328000000006</c:v>
                </c:pt>
                <c:pt idx="996">
                  <c:v>97.120061000000007</c:v>
                </c:pt>
                <c:pt idx="997">
                  <c:v>97.119103999999993</c:v>
                </c:pt>
                <c:pt idx="998">
                  <c:v>97.124458000000004</c:v>
                </c:pt>
                <c:pt idx="999">
                  <c:v>97.130872999999994</c:v>
                </c:pt>
                <c:pt idx="1000">
                  <c:v>97.136199000000005</c:v>
                </c:pt>
                <c:pt idx="1001">
                  <c:v>97.142622000000003</c:v>
                </c:pt>
                <c:pt idx="1002">
                  <c:v>97.152429999999995</c:v>
                </c:pt>
                <c:pt idx="1003">
                  <c:v>97.163960000000003</c:v>
                </c:pt>
                <c:pt idx="1004">
                  <c:v>97.173454000000007</c:v>
                </c:pt>
                <c:pt idx="1005">
                  <c:v>97.180723999999998</c:v>
                </c:pt>
                <c:pt idx="1006">
                  <c:v>97.191035999999997</c:v>
                </c:pt>
                <c:pt idx="1007">
                  <c:v>97.210419000000002</c:v>
                </c:pt>
                <c:pt idx="1008">
                  <c:v>97.240469000000004</c:v>
                </c:pt>
                <c:pt idx="1009">
                  <c:v>97.278936000000002</c:v>
                </c:pt>
                <c:pt idx="1010">
                  <c:v>97.324543000000006</c:v>
                </c:pt>
                <c:pt idx="1011">
                  <c:v>97.379149999999996</c:v>
                </c:pt>
                <c:pt idx="1012">
                  <c:v>97.444044000000005</c:v>
                </c:pt>
                <c:pt idx="1013">
                  <c:v>97.514332999999993</c:v>
                </c:pt>
                <c:pt idx="1014">
                  <c:v>97.578092999999996</c:v>
                </c:pt>
                <c:pt idx="1015">
                  <c:v>97.622416999999999</c:v>
                </c:pt>
                <c:pt idx="1016">
                  <c:v>97.641555999999994</c:v>
                </c:pt>
                <c:pt idx="1017">
                  <c:v>97.640095000000002</c:v>
                </c:pt>
                <c:pt idx="1018">
                  <c:v>97.628584000000004</c:v>
                </c:pt>
                <c:pt idx="1019">
                  <c:v>97.615583999999998</c:v>
                </c:pt>
                <c:pt idx="1020">
                  <c:v>97.602020999999993</c:v>
                </c:pt>
                <c:pt idx="1021">
                  <c:v>97.580696000000003</c:v>
                </c:pt>
                <c:pt idx="1022">
                  <c:v>97.540349000000006</c:v>
                </c:pt>
                <c:pt idx="1023">
                  <c:v>97.472290000000001</c:v>
                </c:pt>
                <c:pt idx="1024">
                  <c:v>97.376320000000007</c:v>
                </c:pt>
                <c:pt idx="1025">
                  <c:v>97.261533</c:v>
                </c:pt>
                <c:pt idx="1026">
                  <c:v>97.140714000000003</c:v>
                </c:pt>
                <c:pt idx="1027">
                  <c:v>97.023476000000002</c:v>
                </c:pt>
                <c:pt idx="1028">
                  <c:v>96.914777000000001</c:v>
                </c:pt>
                <c:pt idx="1029">
                  <c:v>96.818678000000006</c:v>
                </c:pt>
                <c:pt idx="1030">
                  <c:v>96.740555999999998</c:v>
                </c:pt>
                <c:pt idx="1031">
                  <c:v>96.684100000000001</c:v>
                </c:pt>
                <c:pt idx="1032">
                  <c:v>96.647876999999994</c:v>
                </c:pt>
                <c:pt idx="1033">
                  <c:v>96.626765000000006</c:v>
                </c:pt>
                <c:pt idx="1034">
                  <c:v>96.616494000000003</c:v>
                </c:pt>
                <c:pt idx="1035">
                  <c:v>96.615592000000007</c:v>
                </c:pt>
                <c:pt idx="1036">
                  <c:v>96.623480999999998</c:v>
                </c:pt>
                <c:pt idx="1037">
                  <c:v>96.638029000000003</c:v>
                </c:pt>
                <c:pt idx="1038">
                  <c:v>96.654972999999998</c:v>
                </c:pt>
                <c:pt idx="1039">
                  <c:v>96.669162</c:v>
                </c:pt>
                <c:pt idx="1040">
                  <c:v>96.676939000000004</c:v>
                </c:pt>
                <c:pt idx="1041">
                  <c:v>96.678347000000002</c:v>
                </c:pt>
                <c:pt idx="1042">
                  <c:v>96.676731000000004</c:v>
                </c:pt>
                <c:pt idx="1043">
                  <c:v>96.675623000000002</c:v>
                </c:pt>
                <c:pt idx="1044">
                  <c:v>96.676863999999995</c:v>
                </c:pt>
                <c:pt idx="1045">
                  <c:v>96.682764000000006</c:v>
                </c:pt>
                <c:pt idx="1046">
                  <c:v>96.698711000000003</c:v>
                </c:pt>
                <c:pt idx="1047">
                  <c:v>96.730922000000007</c:v>
                </c:pt>
                <c:pt idx="1048">
                  <c:v>96.780697000000004</c:v>
                </c:pt>
                <c:pt idx="1049">
                  <c:v>96.841156999999995</c:v>
                </c:pt>
                <c:pt idx="1050">
                  <c:v>96.898426000000001</c:v>
                </c:pt>
                <c:pt idx="1051">
                  <c:v>96.934787</c:v>
                </c:pt>
                <c:pt idx="1052">
                  <c:v>96.933359999999993</c:v>
                </c:pt>
                <c:pt idx="1053">
                  <c:v>96.885767000000001</c:v>
                </c:pt>
                <c:pt idx="1054">
                  <c:v>96.798914999999994</c:v>
                </c:pt>
                <c:pt idx="1055">
                  <c:v>96.692772000000005</c:v>
                </c:pt>
                <c:pt idx="1056">
                  <c:v>96.589263000000003</c:v>
                </c:pt>
                <c:pt idx="1057">
                  <c:v>96.503045999999998</c:v>
                </c:pt>
                <c:pt idx="1058">
                  <c:v>96.441496000000001</c:v>
                </c:pt>
                <c:pt idx="1059">
                  <c:v>96.408247000000003</c:v>
                </c:pt>
                <c:pt idx="1060">
                  <c:v>96.402331000000004</c:v>
                </c:pt>
                <c:pt idx="1061">
                  <c:v>96.415518000000006</c:v>
                </c:pt>
                <c:pt idx="1062">
                  <c:v>96.435278999999994</c:v>
                </c:pt>
                <c:pt idx="1063">
                  <c:v>96.452160000000006</c:v>
                </c:pt>
                <c:pt idx="1064">
                  <c:v>96.463026999999997</c:v>
                </c:pt>
                <c:pt idx="1065">
                  <c:v>96.467500000000001</c:v>
                </c:pt>
                <c:pt idx="1066">
                  <c:v>96.463638000000003</c:v>
                </c:pt>
                <c:pt idx="1067">
                  <c:v>96.447598999999997</c:v>
                </c:pt>
                <c:pt idx="1068">
                  <c:v>96.415677000000002</c:v>
                </c:pt>
                <c:pt idx="1069">
                  <c:v>96.366595000000004</c:v>
                </c:pt>
                <c:pt idx="1070">
                  <c:v>96.303745000000006</c:v>
                </c:pt>
                <c:pt idx="1071">
                  <c:v>96.235223000000005</c:v>
                </c:pt>
                <c:pt idx="1072">
                  <c:v>96.169037000000003</c:v>
                </c:pt>
                <c:pt idx="1073">
                  <c:v>96.10727</c:v>
                </c:pt>
                <c:pt idx="1074">
                  <c:v>96.046633999999997</c:v>
                </c:pt>
                <c:pt idx="1075">
                  <c:v>95.984941000000006</c:v>
                </c:pt>
                <c:pt idx="1076">
                  <c:v>95.924801000000002</c:v>
                </c:pt>
                <c:pt idx="1077">
                  <c:v>95.870524000000003</c:v>
                </c:pt>
                <c:pt idx="1078">
                  <c:v>95.823508000000004</c:v>
                </c:pt>
                <c:pt idx="1079">
                  <c:v>95.780468999999997</c:v>
                </c:pt>
                <c:pt idx="1080">
                  <c:v>95.732488000000004</c:v>
                </c:pt>
                <c:pt idx="1081">
                  <c:v>95.664688999999996</c:v>
                </c:pt>
                <c:pt idx="1082">
                  <c:v>95.561884000000006</c:v>
                </c:pt>
                <c:pt idx="1083">
                  <c:v>95.419466</c:v>
                </c:pt>
                <c:pt idx="1084">
                  <c:v>95.248686000000006</c:v>
                </c:pt>
                <c:pt idx="1085">
                  <c:v>95.069182999999995</c:v>
                </c:pt>
                <c:pt idx="1086">
                  <c:v>94.896897999999993</c:v>
                </c:pt>
                <c:pt idx="1087">
                  <c:v>94.739827000000005</c:v>
                </c:pt>
                <c:pt idx="1088">
                  <c:v>94.601133000000004</c:v>
                </c:pt>
                <c:pt idx="1089">
                  <c:v>94.481603000000007</c:v>
                </c:pt>
                <c:pt idx="1090">
                  <c:v>94.379255999999998</c:v>
                </c:pt>
                <c:pt idx="1091">
                  <c:v>94.289945000000003</c:v>
                </c:pt>
                <c:pt idx="1092">
                  <c:v>94.209947</c:v>
                </c:pt>
                <c:pt idx="1093">
                  <c:v>94.137562000000003</c:v>
                </c:pt>
                <c:pt idx="1094">
                  <c:v>94.073562999999993</c:v>
                </c:pt>
                <c:pt idx="1095">
                  <c:v>94.022003999999995</c:v>
                </c:pt>
                <c:pt idx="1096">
                  <c:v>93.989341999999994</c:v>
                </c:pt>
                <c:pt idx="1097">
                  <c:v>93.979161000000005</c:v>
                </c:pt>
                <c:pt idx="1098">
                  <c:v>93.987511999999995</c:v>
                </c:pt>
                <c:pt idx="1099">
                  <c:v>94.006009000000006</c:v>
                </c:pt>
                <c:pt idx="1100">
                  <c:v>94.030196000000004</c:v>
                </c:pt>
                <c:pt idx="1101">
                  <c:v>94.061243000000005</c:v>
                </c:pt>
                <c:pt idx="1102">
                  <c:v>94.098693999999995</c:v>
                </c:pt>
                <c:pt idx="1103">
                  <c:v>94.135907000000003</c:v>
                </c:pt>
                <c:pt idx="1104">
                  <c:v>94.165468000000004</c:v>
                </c:pt>
                <c:pt idx="1105">
                  <c:v>94.186614000000006</c:v>
                </c:pt>
                <c:pt idx="1106">
                  <c:v>94.203120999999996</c:v>
                </c:pt>
                <c:pt idx="1107">
                  <c:v>94.215630000000004</c:v>
                </c:pt>
                <c:pt idx="1108">
                  <c:v>94.221001999999999</c:v>
                </c:pt>
                <c:pt idx="1109">
                  <c:v>94.219812000000005</c:v>
                </c:pt>
                <c:pt idx="1110">
                  <c:v>94.220262000000005</c:v>
                </c:pt>
                <c:pt idx="1111">
                  <c:v>94.232004000000003</c:v>
                </c:pt>
                <c:pt idx="1112">
                  <c:v>94.257740999999996</c:v>
                </c:pt>
                <c:pt idx="1113">
                  <c:v>94.292434999999998</c:v>
                </c:pt>
                <c:pt idx="1114">
                  <c:v>94.329189999999997</c:v>
                </c:pt>
                <c:pt idx="1115">
                  <c:v>94.363808000000006</c:v>
                </c:pt>
                <c:pt idx="1116">
                  <c:v>94.394182000000001</c:v>
                </c:pt>
                <c:pt idx="1117">
                  <c:v>94.417833000000002</c:v>
                </c:pt>
                <c:pt idx="1118">
                  <c:v>94.43186</c:v>
                </c:pt>
                <c:pt idx="1119">
                  <c:v>94.435552000000001</c:v>
                </c:pt>
                <c:pt idx="1120">
                  <c:v>94.432333</c:v>
                </c:pt>
                <c:pt idx="1121">
                  <c:v>94.428081000000006</c:v>
                </c:pt>
                <c:pt idx="1122">
                  <c:v>94.426925999999995</c:v>
                </c:pt>
                <c:pt idx="1123">
                  <c:v>94.428717000000006</c:v>
                </c:pt>
                <c:pt idx="1124">
                  <c:v>94.430473000000006</c:v>
                </c:pt>
                <c:pt idx="1125">
                  <c:v>94.429132999999993</c:v>
                </c:pt>
                <c:pt idx="1126">
                  <c:v>94.422173999999998</c:v>
                </c:pt>
                <c:pt idx="1127">
                  <c:v>94.407422999999994</c:v>
                </c:pt>
                <c:pt idx="1128">
                  <c:v>94.385193000000001</c:v>
                </c:pt>
                <c:pt idx="1129">
                  <c:v>94.361106000000007</c:v>
                </c:pt>
                <c:pt idx="1130">
                  <c:v>94.344209000000006</c:v>
                </c:pt>
                <c:pt idx="1131">
                  <c:v>94.340179000000006</c:v>
                </c:pt>
                <c:pt idx="1132">
                  <c:v>94.346858999999995</c:v>
                </c:pt>
                <c:pt idx="1133">
                  <c:v>94.357634000000004</c:v>
                </c:pt>
                <c:pt idx="1134">
                  <c:v>94.368891000000005</c:v>
                </c:pt>
                <c:pt idx="1135">
                  <c:v>94.383531000000005</c:v>
                </c:pt>
                <c:pt idx="1136">
                  <c:v>94.407695000000004</c:v>
                </c:pt>
                <c:pt idx="1137">
                  <c:v>94.444609</c:v>
                </c:pt>
                <c:pt idx="1138">
                  <c:v>94.490592000000007</c:v>
                </c:pt>
                <c:pt idx="1139">
                  <c:v>94.535909000000004</c:v>
                </c:pt>
                <c:pt idx="1140">
                  <c:v>94.570363999999998</c:v>
                </c:pt>
                <c:pt idx="1141">
                  <c:v>94.589697999999999</c:v>
                </c:pt>
                <c:pt idx="1142">
                  <c:v>94.597176000000005</c:v>
                </c:pt>
                <c:pt idx="1143">
                  <c:v>94.598853000000005</c:v>
                </c:pt>
                <c:pt idx="1144">
                  <c:v>94.598174999999998</c:v>
                </c:pt>
                <c:pt idx="1145">
                  <c:v>94.595967999999999</c:v>
                </c:pt>
                <c:pt idx="1146">
                  <c:v>94.594121999999999</c:v>
                </c:pt>
                <c:pt idx="1147">
                  <c:v>94.596821000000006</c:v>
                </c:pt>
                <c:pt idx="1148">
                  <c:v>94.608093999999994</c:v>
                </c:pt>
                <c:pt idx="1149">
                  <c:v>94.630555000000001</c:v>
                </c:pt>
                <c:pt idx="1150">
                  <c:v>94.667518999999999</c:v>
                </c:pt>
                <c:pt idx="1151">
                  <c:v>94.723754999999997</c:v>
                </c:pt>
                <c:pt idx="1152">
                  <c:v>94.800953000000007</c:v>
                </c:pt>
                <c:pt idx="1153">
                  <c:v>94.892673000000002</c:v>
                </c:pt>
                <c:pt idx="1154">
                  <c:v>94.986637999999999</c:v>
                </c:pt>
                <c:pt idx="1155">
                  <c:v>95.073746999999997</c:v>
                </c:pt>
                <c:pt idx="1156">
                  <c:v>95.153970000000001</c:v>
                </c:pt>
                <c:pt idx="1157">
                  <c:v>95.232243999999994</c:v>
                </c:pt>
                <c:pt idx="1158">
                  <c:v>95.309640000000002</c:v>
                </c:pt>
                <c:pt idx="1159">
                  <c:v>95.380531000000005</c:v>
                </c:pt>
                <c:pt idx="1160">
                  <c:v>95.438436999999993</c:v>
                </c:pt>
                <c:pt idx="1161">
                  <c:v>95.482508999999993</c:v>
                </c:pt>
                <c:pt idx="1162">
                  <c:v>95.516977999999995</c:v>
                </c:pt>
                <c:pt idx="1163">
                  <c:v>95.545751999999993</c:v>
                </c:pt>
                <c:pt idx="1164">
                  <c:v>95.569631000000001</c:v>
                </c:pt>
                <c:pt idx="1165">
                  <c:v>95.588479000000007</c:v>
                </c:pt>
                <c:pt idx="1166">
                  <c:v>95.604028999999997</c:v>
                </c:pt>
                <c:pt idx="1167">
                  <c:v>95.619609999999994</c:v>
                </c:pt>
                <c:pt idx="1168">
                  <c:v>95.637985999999998</c:v>
                </c:pt>
                <c:pt idx="1169">
                  <c:v>95.659919000000002</c:v>
                </c:pt>
                <c:pt idx="1170">
                  <c:v>95.683684999999997</c:v>
                </c:pt>
                <c:pt idx="1171">
                  <c:v>95.705303000000001</c:v>
                </c:pt>
                <c:pt idx="1172">
                  <c:v>95.720502999999994</c:v>
                </c:pt>
                <c:pt idx="1173">
                  <c:v>95.728260000000006</c:v>
                </c:pt>
                <c:pt idx="1174">
                  <c:v>95.732479999999995</c:v>
                </c:pt>
                <c:pt idx="1175">
                  <c:v>95.739113000000003</c:v>
                </c:pt>
                <c:pt idx="1176">
                  <c:v>95.751120999999998</c:v>
                </c:pt>
                <c:pt idx="1177">
                  <c:v>95.766323999999997</c:v>
                </c:pt>
                <c:pt idx="1178">
                  <c:v>95.779669999999996</c:v>
                </c:pt>
                <c:pt idx="1179">
                  <c:v>95.787006000000005</c:v>
                </c:pt>
                <c:pt idx="1180">
                  <c:v>95.787627000000001</c:v>
                </c:pt>
                <c:pt idx="1181">
                  <c:v>95.785133000000002</c:v>
                </c:pt>
                <c:pt idx="1182">
                  <c:v>95.786007999999995</c:v>
                </c:pt>
                <c:pt idx="1183">
                  <c:v>95.795197999999999</c:v>
                </c:pt>
                <c:pt idx="1184">
                  <c:v>95.811313999999996</c:v>
                </c:pt>
                <c:pt idx="1185">
                  <c:v>95.826956999999993</c:v>
                </c:pt>
                <c:pt idx="1186">
                  <c:v>95.835579999999993</c:v>
                </c:pt>
                <c:pt idx="1187">
                  <c:v>95.838204000000005</c:v>
                </c:pt>
                <c:pt idx="1188">
                  <c:v>95.842320000000001</c:v>
                </c:pt>
                <c:pt idx="1189">
                  <c:v>95.854117000000002</c:v>
                </c:pt>
                <c:pt idx="1190">
                  <c:v>95.872709999999998</c:v>
                </c:pt>
                <c:pt idx="1191">
                  <c:v>95.892025000000004</c:v>
                </c:pt>
                <c:pt idx="1192">
                  <c:v>95.906903</c:v>
                </c:pt>
                <c:pt idx="1193">
                  <c:v>95.916623000000001</c:v>
                </c:pt>
                <c:pt idx="1194">
                  <c:v>95.923731000000004</c:v>
                </c:pt>
                <c:pt idx="1195">
                  <c:v>95.931127000000004</c:v>
                </c:pt>
                <c:pt idx="1196">
                  <c:v>95.940430000000006</c:v>
                </c:pt>
                <c:pt idx="1197">
                  <c:v>95.951801000000003</c:v>
                </c:pt>
                <c:pt idx="1198">
                  <c:v>95.964297000000002</c:v>
                </c:pt>
                <c:pt idx="1199">
                  <c:v>95.976355999999996</c:v>
                </c:pt>
                <c:pt idx="1200">
                  <c:v>95.986261999999996</c:v>
                </c:pt>
                <c:pt idx="1201">
                  <c:v>95.992512000000005</c:v>
                </c:pt>
                <c:pt idx="1202">
                  <c:v>95.994467</c:v>
                </c:pt>
                <c:pt idx="1203">
                  <c:v>95.993635999999995</c:v>
                </c:pt>
                <c:pt idx="1204">
                  <c:v>95.994511000000003</c:v>
                </c:pt>
                <c:pt idx="1205">
                  <c:v>96.002944999999997</c:v>
                </c:pt>
                <c:pt idx="1206">
                  <c:v>96.021879999999996</c:v>
                </c:pt>
                <c:pt idx="1207">
                  <c:v>96.047849999999997</c:v>
                </c:pt>
                <c:pt idx="1208">
                  <c:v>96.072314000000006</c:v>
                </c:pt>
                <c:pt idx="1209">
                  <c:v>96.087584000000007</c:v>
                </c:pt>
                <c:pt idx="1210">
                  <c:v>96.092051999999995</c:v>
                </c:pt>
                <c:pt idx="1211">
                  <c:v>96.089651000000003</c:v>
                </c:pt>
                <c:pt idx="1212">
                  <c:v>96.084997000000001</c:v>
                </c:pt>
                <c:pt idx="1213">
                  <c:v>96.080115000000006</c:v>
                </c:pt>
                <c:pt idx="1214">
                  <c:v>96.075796999999994</c:v>
                </c:pt>
                <c:pt idx="1215">
                  <c:v>96.074001999999993</c:v>
                </c:pt>
                <c:pt idx="1216">
                  <c:v>96.076695000000001</c:v>
                </c:pt>
                <c:pt idx="1217">
                  <c:v>96.082469000000003</c:v>
                </c:pt>
                <c:pt idx="1218">
                  <c:v>96.086102999999994</c:v>
                </c:pt>
                <c:pt idx="1219">
                  <c:v>96.082488999999995</c:v>
                </c:pt>
                <c:pt idx="1220">
                  <c:v>96.070663999999994</c:v>
                </c:pt>
                <c:pt idx="1221">
                  <c:v>96.054143999999994</c:v>
                </c:pt>
                <c:pt idx="1222">
                  <c:v>96.038511</c:v>
                </c:pt>
                <c:pt idx="1223">
                  <c:v>96.028908999999999</c:v>
                </c:pt>
                <c:pt idx="1224">
                  <c:v>96.027895999999998</c:v>
                </c:pt>
                <c:pt idx="1225">
                  <c:v>96.033602000000002</c:v>
                </c:pt>
                <c:pt idx="1226">
                  <c:v>96.040054999999995</c:v>
                </c:pt>
                <c:pt idx="1227">
                  <c:v>96.040824000000001</c:v>
                </c:pt>
                <c:pt idx="1228">
                  <c:v>96.033203</c:v>
                </c:pt>
                <c:pt idx="1229">
                  <c:v>96.018972000000005</c:v>
                </c:pt>
                <c:pt idx="1230">
                  <c:v>96.001974000000004</c:v>
                </c:pt>
                <c:pt idx="1231">
                  <c:v>95.986051000000003</c:v>
                </c:pt>
                <c:pt idx="1232">
                  <c:v>95.974568000000005</c:v>
                </c:pt>
                <c:pt idx="1233">
                  <c:v>95.969593000000003</c:v>
                </c:pt>
                <c:pt idx="1234">
                  <c:v>95.970376000000002</c:v>
                </c:pt>
                <c:pt idx="1235">
                  <c:v>95.973771999999997</c:v>
                </c:pt>
                <c:pt idx="1236">
                  <c:v>95.977393000000006</c:v>
                </c:pt>
                <c:pt idx="1237">
                  <c:v>95.981617</c:v>
                </c:pt>
                <c:pt idx="1238">
                  <c:v>95.987189000000001</c:v>
                </c:pt>
                <c:pt idx="1239">
                  <c:v>95.991495999999998</c:v>
                </c:pt>
                <c:pt idx="1240">
                  <c:v>95.989371000000006</c:v>
                </c:pt>
                <c:pt idx="1241">
                  <c:v>95.978634999999997</c:v>
                </c:pt>
                <c:pt idx="1242">
                  <c:v>95.963684000000001</c:v>
                </c:pt>
                <c:pt idx="1243">
                  <c:v>95.952196999999998</c:v>
                </c:pt>
                <c:pt idx="1244">
                  <c:v>95.948369</c:v>
                </c:pt>
                <c:pt idx="1245">
                  <c:v>95.950202000000004</c:v>
                </c:pt>
                <c:pt idx="1246">
                  <c:v>95.953119000000001</c:v>
                </c:pt>
                <c:pt idx="1247">
                  <c:v>95.954730999999995</c:v>
                </c:pt>
                <c:pt idx="1248">
                  <c:v>95.955350999999993</c:v>
                </c:pt>
                <c:pt idx="1249">
                  <c:v>95.955053000000007</c:v>
                </c:pt>
                <c:pt idx="1250">
                  <c:v>95.952104000000006</c:v>
                </c:pt>
                <c:pt idx="1251">
                  <c:v>95.944922000000005</c:v>
                </c:pt>
                <c:pt idx="1252">
                  <c:v>95.934696000000002</c:v>
                </c:pt>
                <c:pt idx="1253">
                  <c:v>95.925036000000006</c:v>
                </c:pt>
                <c:pt idx="1254">
                  <c:v>95.918882999999994</c:v>
                </c:pt>
                <c:pt idx="1255">
                  <c:v>95.916118999999995</c:v>
                </c:pt>
                <c:pt idx="1256">
                  <c:v>95.914443000000006</c:v>
                </c:pt>
                <c:pt idx="1257">
                  <c:v>95.912403999999995</c:v>
                </c:pt>
                <c:pt idx="1258">
                  <c:v>95.911111000000005</c:v>
                </c:pt>
                <c:pt idx="1259">
                  <c:v>95.912689</c:v>
                </c:pt>
                <c:pt idx="1260">
                  <c:v>95.917310000000001</c:v>
                </c:pt>
                <c:pt idx="1261">
                  <c:v>95.922285000000002</c:v>
                </c:pt>
                <c:pt idx="1262">
                  <c:v>95.924182999999999</c:v>
                </c:pt>
                <c:pt idx="1263">
                  <c:v>95.921486000000002</c:v>
                </c:pt>
                <c:pt idx="1264">
                  <c:v>95.915486000000001</c:v>
                </c:pt>
                <c:pt idx="1265">
                  <c:v>95.909683999999999</c:v>
                </c:pt>
                <c:pt idx="1266">
                  <c:v>95.908665999999997</c:v>
                </c:pt>
                <c:pt idx="1267">
                  <c:v>95.915809999999993</c:v>
                </c:pt>
                <c:pt idx="1268">
                  <c:v>95.930203000000006</c:v>
                </c:pt>
                <c:pt idx="1269">
                  <c:v>95.946200000000005</c:v>
                </c:pt>
                <c:pt idx="1270">
                  <c:v>95.957905999999994</c:v>
                </c:pt>
                <c:pt idx="1271">
                  <c:v>95.964404999999999</c:v>
                </c:pt>
                <c:pt idx="1272">
                  <c:v>95.969183999999998</c:v>
                </c:pt>
                <c:pt idx="1273">
                  <c:v>95.974557000000004</c:v>
                </c:pt>
                <c:pt idx="1274">
                  <c:v>95.979038000000003</c:v>
                </c:pt>
                <c:pt idx="1275">
                  <c:v>95.981187000000006</c:v>
                </c:pt>
                <c:pt idx="1276">
                  <c:v>95.983421000000007</c:v>
                </c:pt>
                <c:pt idx="1277">
                  <c:v>95.989358999999993</c:v>
                </c:pt>
                <c:pt idx="1278">
                  <c:v>95.998589999999993</c:v>
                </c:pt>
                <c:pt idx="1279">
                  <c:v>96.006944000000004</c:v>
                </c:pt>
                <c:pt idx="1280">
                  <c:v>96.011945999999995</c:v>
                </c:pt>
                <c:pt idx="1281">
                  <c:v>96.015366</c:v>
                </c:pt>
                <c:pt idx="1282">
                  <c:v>96.019757999999996</c:v>
                </c:pt>
                <c:pt idx="1283">
                  <c:v>96.024912999999998</c:v>
                </c:pt>
                <c:pt idx="1284">
                  <c:v>96.029244000000006</c:v>
                </c:pt>
                <c:pt idx="1285">
                  <c:v>96.033063999999996</c:v>
                </c:pt>
                <c:pt idx="1286">
                  <c:v>96.038415999999998</c:v>
                </c:pt>
                <c:pt idx="1287">
                  <c:v>96.046087999999997</c:v>
                </c:pt>
                <c:pt idx="1288">
                  <c:v>96.054336000000006</c:v>
                </c:pt>
                <c:pt idx="1289">
                  <c:v>96.060665</c:v>
                </c:pt>
                <c:pt idx="1290">
                  <c:v>96.063989000000007</c:v>
                </c:pt>
                <c:pt idx="1291">
                  <c:v>96.064921999999996</c:v>
                </c:pt>
                <c:pt idx="1292">
                  <c:v>96.064640999999995</c:v>
                </c:pt>
                <c:pt idx="1293">
                  <c:v>96.063638999999995</c:v>
                </c:pt>
                <c:pt idx="1294">
                  <c:v>96.061494999999994</c:v>
                </c:pt>
                <c:pt idx="1295">
                  <c:v>96.058260000000004</c:v>
                </c:pt>
                <c:pt idx="1296">
                  <c:v>96.056139000000002</c:v>
                </c:pt>
                <c:pt idx="1297">
                  <c:v>96.058700000000002</c:v>
                </c:pt>
                <c:pt idx="1298">
                  <c:v>96.067280999999994</c:v>
                </c:pt>
                <c:pt idx="1299">
                  <c:v>96.078767999999997</c:v>
                </c:pt>
                <c:pt idx="1300">
                  <c:v>96.088387999999995</c:v>
                </c:pt>
                <c:pt idx="1301">
                  <c:v>96.094483999999994</c:v>
                </c:pt>
                <c:pt idx="1302">
                  <c:v>96.099022000000005</c:v>
                </c:pt>
                <c:pt idx="1303">
                  <c:v>96.103466999999995</c:v>
                </c:pt>
                <c:pt idx="1304">
                  <c:v>96.106706000000003</c:v>
                </c:pt>
                <c:pt idx="1305">
                  <c:v>96.108520999999996</c:v>
                </c:pt>
                <c:pt idx="1306">
                  <c:v>96.112917999999993</c:v>
                </c:pt>
                <c:pt idx="1307">
                  <c:v>96.124700000000004</c:v>
                </c:pt>
                <c:pt idx="1308">
                  <c:v>96.142622000000003</c:v>
                </c:pt>
                <c:pt idx="1309">
                  <c:v>96.158708000000004</c:v>
                </c:pt>
                <c:pt idx="1310">
                  <c:v>96.165636000000006</c:v>
                </c:pt>
                <c:pt idx="1311">
                  <c:v>96.163348999999997</c:v>
                </c:pt>
                <c:pt idx="1312">
                  <c:v>96.157432</c:v>
                </c:pt>
                <c:pt idx="1313">
                  <c:v>96.152922000000004</c:v>
                </c:pt>
                <c:pt idx="1314">
                  <c:v>96.151408000000004</c:v>
                </c:pt>
                <c:pt idx="1315">
                  <c:v>96.152308000000005</c:v>
                </c:pt>
                <c:pt idx="1316">
                  <c:v>96.153909999999996</c:v>
                </c:pt>
                <c:pt idx="1317">
                  <c:v>96.153336999999993</c:v>
                </c:pt>
                <c:pt idx="1318">
                  <c:v>96.148390000000006</c:v>
                </c:pt>
                <c:pt idx="1319">
                  <c:v>96.140231999999997</c:v>
                </c:pt>
                <c:pt idx="1320">
                  <c:v>96.132266000000001</c:v>
                </c:pt>
                <c:pt idx="1321">
                  <c:v>96.125817999999995</c:v>
                </c:pt>
                <c:pt idx="1322">
                  <c:v>96.119198999999995</c:v>
                </c:pt>
                <c:pt idx="1323">
                  <c:v>96.111981</c:v>
                </c:pt>
                <c:pt idx="1324">
                  <c:v>96.107474999999994</c:v>
                </c:pt>
                <c:pt idx="1325">
                  <c:v>96.108603000000002</c:v>
                </c:pt>
                <c:pt idx="1326">
                  <c:v>96.113102999999995</c:v>
                </c:pt>
                <c:pt idx="1327">
                  <c:v>96.115498000000002</c:v>
                </c:pt>
                <c:pt idx="1328">
                  <c:v>96.113006999999996</c:v>
                </c:pt>
                <c:pt idx="1329">
                  <c:v>96.107015000000004</c:v>
                </c:pt>
                <c:pt idx="1330">
                  <c:v>96.099412999999998</c:v>
                </c:pt>
                <c:pt idx="1331">
                  <c:v>96.090681000000004</c:v>
                </c:pt>
                <c:pt idx="1332">
                  <c:v>96.082019000000003</c:v>
                </c:pt>
                <c:pt idx="1333">
                  <c:v>96.076367000000005</c:v>
                </c:pt>
                <c:pt idx="1334">
                  <c:v>96.075524000000001</c:v>
                </c:pt>
                <c:pt idx="1335">
                  <c:v>96.077714999999998</c:v>
                </c:pt>
                <c:pt idx="1336">
                  <c:v>96.079397999999998</c:v>
                </c:pt>
                <c:pt idx="1337">
                  <c:v>96.078536999999997</c:v>
                </c:pt>
                <c:pt idx="1338">
                  <c:v>96.075317999999996</c:v>
                </c:pt>
                <c:pt idx="1339">
                  <c:v>96.070874000000003</c:v>
                </c:pt>
                <c:pt idx="1340">
                  <c:v>96.066413999999995</c:v>
                </c:pt>
                <c:pt idx="1341">
                  <c:v>96.062624</c:v>
                </c:pt>
                <c:pt idx="1342">
                  <c:v>96.058830999999998</c:v>
                </c:pt>
                <c:pt idx="1343">
                  <c:v>96.053655000000006</c:v>
                </c:pt>
                <c:pt idx="1344">
                  <c:v>96.047492000000005</c:v>
                </c:pt>
                <c:pt idx="1345">
                  <c:v>96.043126999999998</c:v>
                </c:pt>
                <c:pt idx="1346">
                  <c:v>96.042247000000003</c:v>
                </c:pt>
                <c:pt idx="1347">
                  <c:v>96.04213</c:v>
                </c:pt>
                <c:pt idx="1348">
                  <c:v>96.037904999999995</c:v>
                </c:pt>
                <c:pt idx="1349">
                  <c:v>96.028169000000005</c:v>
                </c:pt>
                <c:pt idx="1350">
                  <c:v>96.016751999999997</c:v>
                </c:pt>
                <c:pt idx="1351">
                  <c:v>96.008753999999996</c:v>
                </c:pt>
                <c:pt idx="1352">
                  <c:v>96.006366999999997</c:v>
                </c:pt>
                <c:pt idx="1353">
                  <c:v>96.008684000000002</c:v>
                </c:pt>
                <c:pt idx="1354">
                  <c:v>96.013301999999996</c:v>
                </c:pt>
                <c:pt idx="1355">
                  <c:v>96.016706999999997</c:v>
                </c:pt>
                <c:pt idx="1356">
                  <c:v>96.014782999999994</c:v>
                </c:pt>
                <c:pt idx="1357">
                  <c:v>96.005358000000001</c:v>
                </c:pt>
                <c:pt idx="1358">
                  <c:v>95.990314999999995</c:v>
                </c:pt>
                <c:pt idx="1359">
                  <c:v>95.973918999999995</c:v>
                </c:pt>
                <c:pt idx="1360">
                  <c:v>95.959153999999998</c:v>
                </c:pt>
                <c:pt idx="1361">
                  <c:v>95.946785000000006</c:v>
                </c:pt>
                <c:pt idx="1362">
                  <c:v>95.937315999999996</c:v>
                </c:pt>
                <c:pt idx="1363">
                  <c:v>95.931494000000001</c:v>
                </c:pt>
                <c:pt idx="1364">
                  <c:v>95.928309999999996</c:v>
                </c:pt>
                <c:pt idx="1365">
                  <c:v>95.924852000000001</c:v>
                </c:pt>
                <c:pt idx="1366">
                  <c:v>95.919888999999998</c:v>
                </c:pt>
                <c:pt idx="1367">
                  <c:v>95.915966999999995</c:v>
                </c:pt>
                <c:pt idx="1368">
                  <c:v>95.915796</c:v>
                </c:pt>
                <c:pt idx="1369">
                  <c:v>95.917676</c:v>
                </c:pt>
                <c:pt idx="1370">
                  <c:v>95.917322999999996</c:v>
                </c:pt>
                <c:pt idx="1371">
                  <c:v>95.913801000000007</c:v>
                </c:pt>
                <c:pt idx="1372">
                  <c:v>95.910441000000006</c:v>
                </c:pt>
                <c:pt idx="1373">
                  <c:v>95.909227999999999</c:v>
                </c:pt>
                <c:pt idx="1374">
                  <c:v>95.907579999999996</c:v>
                </c:pt>
                <c:pt idx="1375">
                  <c:v>95.902466000000004</c:v>
                </c:pt>
                <c:pt idx="1376">
                  <c:v>95.894623999999993</c:v>
                </c:pt>
                <c:pt idx="1377">
                  <c:v>95.886004</c:v>
                </c:pt>
                <c:pt idx="1378">
                  <c:v>95.875693999999996</c:v>
                </c:pt>
                <c:pt idx="1379">
                  <c:v>95.862368000000004</c:v>
                </c:pt>
                <c:pt idx="1380">
                  <c:v>95.849260000000001</c:v>
                </c:pt>
                <c:pt idx="1381">
                  <c:v>95.841898999999998</c:v>
                </c:pt>
                <c:pt idx="1382">
                  <c:v>95.840782000000004</c:v>
                </c:pt>
                <c:pt idx="1383">
                  <c:v>95.840892999999994</c:v>
                </c:pt>
                <c:pt idx="1384">
                  <c:v>95.839984999999999</c:v>
                </c:pt>
                <c:pt idx="1385">
                  <c:v>95.842924999999994</c:v>
                </c:pt>
                <c:pt idx="1386">
                  <c:v>95.854640000000003</c:v>
                </c:pt>
                <c:pt idx="1387">
                  <c:v>95.871690999999998</c:v>
                </c:pt>
                <c:pt idx="1388">
                  <c:v>95.884675000000001</c:v>
                </c:pt>
                <c:pt idx="1389">
                  <c:v>95.887835999999993</c:v>
                </c:pt>
                <c:pt idx="1390">
                  <c:v>95.883000999999993</c:v>
                </c:pt>
                <c:pt idx="1391">
                  <c:v>95.874853000000002</c:v>
                </c:pt>
                <c:pt idx="1392">
                  <c:v>95.866151000000002</c:v>
                </c:pt>
                <c:pt idx="1393">
                  <c:v>95.858374999999995</c:v>
                </c:pt>
                <c:pt idx="1394">
                  <c:v>95.853719999999996</c:v>
                </c:pt>
                <c:pt idx="1395">
                  <c:v>95.853545999999994</c:v>
                </c:pt>
                <c:pt idx="1396">
                  <c:v>95.855219000000005</c:v>
                </c:pt>
                <c:pt idx="1397">
                  <c:v>95.852666999999997</c:v>
                </c:pt>
                <c:pt idx="1398">
                  <c:v>95.841695000000001</c:v>
                </c:pt>
                <c:pt idx="1399">
                  <c:v>95.825220999999999</c:v>
                </c:pt>
                <c:pt idx="1400">
                  <c:v>95.812441000000007</c:v>
                </c:pt>
                <c:pt idx="1401">
                  <c:v>95.811323999999999</c:v>
                </c:pt>
                <c:pt idx="1402">
                  <c:v>95.821357000000006</c:v>
                </c:pt>
                <c:pt idx="1403">
                  <c:v>95.834338000000002</c:v>
                </c:pt>
                <c:pt idx="1404">
                  <c:v>95.842156000000003</c:v>
                </c:pt>
                <c:pt idx="1405">
                  <c:v>95.842532000000006</c:v>
                </c:pt>
                <c:pt idx="1406">
                  <c:v>95.837530000000001</c:v>
                </c:pt>
                <c:pt idx="1407">
                  <c:v>95.829656</c:v>
                </c:pt>
                <c:pt idx="1408">
                  <c:v>95.821263000000002</c:v>
                </c:pt>
                <c:pt idx="1409">
                  <c:v>95.815327999999994</c:v>
                </c:pt>
                <c:pt idx="1410">
                  <c:v>95.813806999999997</c:v>
                </c:pt>
                <c:pt idx="1411">
                  <c:v>95.815937000000005</c:v>
                </c:pt>
                <c:pt idx="1412">
                  <c:v>95.820117999999994</c:v>
                </c:pt>
                <c:pt idx="1413">
                  <c:v>95.826132999999999</c:v>
                </c:pt>
                <c:pt idx="1414">
                  <c:v>95.833196999999998</c:v>
                </c:pt>
                <c:pt idx="1415">
                  <c:v>95.837684999999993</c:v>
                </c:pt>
                <c:pt idx="1416">
                  <c:v>95.836746000000005</c:v>
                </c:pt>
                <c:pt idx="1417">
                  <c:v>95.833648999999994</c:v>
                </c:pt>
                <c:pt idx="1418">
                  <c:v>95.835425999999998</c:v>
                </c:pt>
                <c:pt idx="1419">
                  <c:v>95.844618999999994</c:v>
                </c:pt>
                <c:pt idx="1420">
                  <c:v>95.856810999999993</c:v>
                </c:pt>
                <c:pt idx="1421">
                  <c:v>95.866684000000006</c:v>
                </c:pt>
                <c:pt idx="1422">
                  <c:v>95.872286000000003</c:v>
                </c:pt>
                <c:pt idx="1423">
                  <c:v>95.872461999999999</c:v>
                </c:pt>
                <c:pt idx="1424">
                  <c:v>95.865729999999999</c:v>
                </c:pt>
                <c:pt idx="1425">
                  <c:v>95.855238999999997</c:v>
                </c:pt>
                <c:pt idx="1426">
                  <c:v>95.850047000000004</c:v>
                </c:pt>
                <c:pt idx="1427">
                  <c:v>95.855574000000004</c:v>
                </c:pt>
                <c:pt idx="1428">
                  <c:v>95.864841999999996</c:v>
                </c:pt>
                <c:pt idx="1429">
                  <c:v>95.864951000000005</c:v>
                </c:pt>
                <c:pt idx="1430">
                  <c:v>95.851786000000004</c:v>
                </c:pt>
                <c:pt idx="1431">
                  <c:v>95.833057999999994</c:v>
                </c:pt>
                <c:pt idx="1432">
                  <c:v>95.816698000000002</c:v>
                </c:pt>
                <c:pt idx="1433">
                  <c:v>95.802400000000006</c:v>
                </c:pt>
                <c:pt idx="1434">
                  <c:v>95.787253000000007</c:v>
                </c:pt>
                <c:pt idx="1435">
                  <c:v>95.774437000000006</c:v>
                </c:pt>
                <c:pt idx="1436">
                  <c:v>95.771033000000003</c:v>
                </c:pt>
                <c:pt idx="1437">
                  <c:v>95.778722000000002</c:v>
                </c:pt>
                <c:pt idx="1438">
                  <c:v>95.790694999999999</c:v>
                </c:pt>
                <c:pt idx="1439">
                  <c:v>95.797897000000006</c:v>
                </c:pt>
                <c:pt idx="1440">
                  <c:v>95.796380999999997</c:v>
                </c:pt>
                <c:pt idx="1441">
                  <c:v>95.789090000000002</c:v>
                </c:pt>
                <c:pt idx="1442">
                  <c:v>95.782403000000002</c:v>
                </c:pt>
                <c:pt idx="1443">
                  <c:v>95.780472000000003</c:v>
                </c:pt>
                <c:pt idx="1444">
                  <c:v>95.781226000000004</c:v>
                </c:pt>
                <c:pt idx="1445">
                  <c:v>95.778317999999999</c:v>
                </c:pt>
                <c:pt idx="1446">
                  <c:v>95.768231999999998</c:v>
                </c:pt>
                <c:pt idx="1447">
                  <c:v>95.754304000000005</c:v>
                </c:pt>
                <c:pt idx="1448">
                  <c:v>95.742068000000003</c:v>
                </c:pt>
                <c:pt idx="1449">
                  <c:v>95.732549000000006</c:v>
                </c:pt>
                <c:pt idx="1450">
                  <c:v>95.723518999999996</c:v>
                </c:pt>
                <c:pt idx="1451">
                  <c:v>95.716093000000001</c:v>
                </c:pt>
                <c:pt idx="1452">
                  <c:v>95.714841000000007</c:v>
                </c:pt>
                <c:pt idx="1453">
                  <c:v>95.719815999999994</c:v>
                </c:pt>
                <c:pt idx="1454">
                  <c:v>95.722949</c:v>
                </c:pt>
                <c:pt idx="1455">
                  <c:v>95.716037999999998</c:v>
                </c:pt>
                <c:pt idx="1456">
                  <c:v>95.700271000000001</c:v>
                </c:pt>
                <c:pt idx="1457">
                  <c:v>95.684673000000004</c:v>
                </c:pt>
                <c:pt idx="1458">
                  <c:v>95.676675000000003</c:v>
                </c:pt>
                <c:pt idx="1459">
                  <c:v>95.677357999999998</c:v>
                </c:pt>
                <c:pt idx="1460">
                  <c:v>95.684280000000001</c:v>
                </c:pt>
                <c:pt idx="1461">
                  <c:v>95.694164999999998</c:v>
                </c:pt>
                <c:pt idx="1462">
                  <c:v>95.702320999999998</c:v>
                </c:pt>
                <c:pt idx="1463">
                  <c:v>95.704260000000005</c:v>
                </c:pt>
                <c:pt idx="1464">
                  <c:v>95.700770000000006</c:v>
                </c:pt>
                <c:pt idx="1465">
                  <c:v>95.698502000000005</c:v>
                </c:pt>
                <c:pt idx="1466">
                  <c:v>95.702308000000002</c:v>
                </c:pt>
                <c:pt idx="1467">
                  <c:v>95.708714000000001</c:v>
                </c:pt>
                <c:pt idx="1468">
                  <c:v>95.709965999999994</c:v>
                </c:pt>
                <c:pt idx="1469">
                  <c:v>95.703097999999997</c:v>
                </c:pt>
                <c:pt idx="1470">
                  <c:v>95.691452999999996</c:v>
                </c:pt>
                <c:pt idx="1471">
                  <c:v>95.678380000000004</c:v>
                </c:pt>
                <c:pt idx="1472">
                  <c:v>95.664512999999999</c:v>
                </c:pt>
                <c:pt idx="1473">
                  <c:v>95.652169000000001</c:v>
                </c:pt>
                <c:pt idx="1474">
                  <c:v>95.646593999999993</c:v>
                </c:pt>
                <c:pt idx="1475">
                  <c:v>95.648433999999995</c:v>
                </c:pt>
                <c:pt idx="1476">
                  <c:v>95.648780000000002</c:v>
                </c:pt>
                <c:pt idx="1477">
                  <c:v>95.638157000000007</c:v>
                </c:pt>
                <c:pt idx="1478">
                  <c:v>95.619883999999999</c:v>
                </c:pt>
                <c:pt idx="1479">
                  <c:v>95.608131999999998</c:v>
                </c:pt>
                <c:pt idx="1480">
                  <c:v>95.610806999999994</c:v>
                </c:pt>
                <c:pt idx="1481">
                  <c:v>95.619846999999993</c:v>
                </c:pt>
                <c:pt idx="1482">
                  <c:v>95.622217000000006</c:v>
                </c:pt>
                <c:pt idx="1483">
                  <c:v>95.616249999999994</c:v>
                </c:pt>
                <c:pt idx="1484">
                  <c:v>95.611649</c:v>
                </c:pt>
                <c:pt idx="1485">
                  <c:v>95.615413000000004</c:v>
                </c:pt>
                <c:pt idx="1486">
                  <c:v>95.624240999999998</c:v>
                </c:pt>
                <c:pt idx="1487">
                  <c:v>95.631591</c:v>
                </c:pt>
                <c:pt idx="1488">
                  <c:v>95.636452000000006</c:v>
                </c:pt>
                <c:pt idx="1489">
                  <c:v>95.641917000000007</c:v>
                </c:pt>
                <c:pt idx="1490">
                  <c:v>95.648712000000003</c:v>
                </c:pt>
                <c:pt idx="1491">
                  <c:v>95.654207</c:v>
                </c:pt>
                <c:pt idx="1492">
                  <c:v>95.656453999999997</c:v>
                </c:pt>
                <c:pt idx="1493">
                  <c:v>95.655598999999995</c:v>
                </c:pt>
                <c:pt idx="1494">
                  <c:v>95.651487000000003</c:v>
                </c:pt>
                <c:pt idx="1495">
                  <c:v>95.643131999999994</c:v>
                </c:pt>
                <c:pt idx="1496">
                  <c:v>95.632104999999996</c:v>
                </c:pt>
                <c:pt idx="1497">
                  <c:v>95.624926000000002</c:v>
                </c:pt>
                <c:pt idx="1498">
                  <c:v>95.629807</c:v>
                </c:pt>
                <c:pt idx="1499">
                  <c:v>95.649457999999996</c:v>
                </c:pt>
                <c:pt idx="1500">
                  <c:v>95.676462999999998</c:v>
                </c:pt>
                <c:pt idx="1501">
                  <c:v>95.696753000000001</c:v>
                </c:pt>
                <c:pt idx="1502">
                  <c:v>95.699883999999997</c:v>
                </c:pt>
                <c:pt idx="1503">
                  <c:v>95.687349999999995</c:v>
                </c:pt>
                <c:pt idx="1504">
                  <c:v>95.670705999999996</c:v>
                </c:pt>
                <c:pt idx="1505">
                  <c:v>95.661562000000004</c:v>
                </c:pt>
                <c:pt idx="1506">
                  <c:v>95.663833999999994</c:v>
                </c:pt>
                <c:pt idx="1507">
                  <c:v>95.674075000000002</c:v>
                </c:pt>
                <c:pt idx="1508">
                  <c:v>95.685669000000004</c:v>
                </c:pt>
                <c:pt idx="1509">
                  <c:v>95.692054999999996</c:v>
                </c:pt>
                <c:pt idx="1510">
                  <c:v>95.690214999999995</c:v>
                </c:pt>
                <c:pt idx="1511">
                  <c:v>95.684526000000005</c:v>
                </c:pt>
                <c:pt idx="1512">
                  <c:v>95.684619999999995</c:v>
                </c:pt>
                <c:pt idx="1513">
                  <c:v>95.695142000000004</c:v>
                </c:pt>
                <c:pt idx="1514">
                  <c:v>95.708596</c:v>
                </c:pt>
                <c:pt idx="1515">
                  <c:v>95.712307999999993</c:v>
                </c:pt>
                <c:pt idx="1516">
                  <c:v>95.702313000000004</c:v>
                </c:pt>
                <c:pt idx="1517">
                  <c:v>95.686642000000006</c:v>
                </c:pt>
                <c:pt idx="1518">
                  <c:v>95.675263000000001</c:v>
                </c:pt>
                <c:pt idx="1519">
                  <c:v>95.671706</c:v>
                </c:pt>
                <c:pt idx="1520">
                  <c:v>95.675478999999996</c:v>
                </c:pt>
                <c:pt idx="1521">
                  <c:v>95.686706000000001</c:v>
                </c:pt>
                <c:pt idx="1522">
                  <c:v>95.703767999999997</c:v>
                </c:pt>
                <c:pt idx="1523">
                  <c:v>95.719683000000003</c:v>
                </c:pt>
                <c:pt idx="1524">
                  <c:v>95.726416</c:v>
                </c:pt>
                <c:pt idx="1525">
                  <c:v>95.722514000000004</c:v>
                </c:pt>
                <c:pt idx="1526">
                  <c:v>95.712774999999993</c:v>
                </c:pt>
                <c:pt idx="1527">
                  <c:v>95.701089999999994</c:v>
                </c:pt>
                <c:pt idx="1528">
                  <c:v>95.688111000000006</c:v>
                </c:pt>
                <c:pt idx="1529">
                  <c:v>95.676603</c:v>
                </c:pt>
                <c:pt idx="1530">
                  <c:v>95.673862</c:v>
                </c:pt>
                <c:pt idx="1531">
                  <c:v>95.684644000000006</c:v>
                </c:pt>
                <c:pt idx="1532">
                  <c:v>95.703537999999995</c:v>
                </c:pt>
                <c:pt idx="1533">
                  <c:v>95.718333000000001</c:v>
                </c:pt>
                <c:pt idx="1534">
                  <c:v>95.721165999999997</c:v>
                </c:pt>
                <c:pt idx="1535">
                  <c:v>95.713965999999999</c:v>
                </c:pt>
                <c:pt idx="1536">
                  <c:v>95.703164000000001</c:v>
                </c:pt>
                <c:pt idx="1537">
                  <c:v>95.692672999999999</c:v>
                </c:pt>
                <c:pt idx="1538">
                  <c:v>95.684102999999993</c:v>
                </c:pt>
                <c:pt idx="1539">
                  <c:v>95.680629999999994</c:v>
                </c:pt>
                <c:pt idx="1540">
                  <c:v>95.685601000000005</c:v>
                </c:pt>
                <c:pt idx="1541">
                  <c:v>95.696336000000002</c:v>
                </c:pt>
                <c:pt idx="1542">
                  <c:v>95.703138999999993</c:v>
                </c:pt>
                <c:pt idx="1543">
                  <c:v>95.698125000000005</c:v>
                </c:pt>
                <c:pt idx="1544">
                  <c:v>95.684791000000004</c:v>
                </c:pt>
                <c:pt idx="1545">
                  <c:v>95.676148999999995</c:v>
                </c:pt>
                <c:pt idx="1546">
                  <c:v>95.681961000000001</c:v>
                </c:pt>
                <c:pt idx="1547">
                  <c:v>95.698536000000004</c:v>
                </c:pt>
                <c:pt idx="1548">
                  <c:v>95.712137999999996</c:v>
                </c:pt>
                <c:pt idx="1549">
                  <c:v>95.712474</c:v>
                </c:pt>
                <c:pt idx="1550">
                  <c:v>95.702308000000002</c:v>
                </c:pt>
                <c:pt idx="1551">
                  <c:v>95.693669999999997</c:v>
                </c:pt>
                <c:pt idx="1552">
                  <c:v>95.695286999999993</c:v>
                </c:pt>
                <c:pt idx="1553">
                  <c:v>95.704516999999996</c:v>
                </c:pt>
                <c:pt idx="1554">
                  <c:v>95.711551999999998</c:v>
                </c:pt>
                <c:pt idx="1555">
                  <c:v>95.709807999999995</c:v>
                </c:pt>
                <c:pt idx="1556">
                  <c:v>95.700794000000002</c:v>
                </c:pt>
                <c:pt idx="1557">
                  <c:v>95.689944999999994</c:v>
                </c:pt>
                <c:pt idx="1558">
                  <c:v>95.680864</c:v>
                </c:pt>
                <c:pt idx="1559">
                  <c:v>95.674547000000004</c:v>
                </c:pt>
                <c:pt idx="1560">
                  <c:v>95.671420999999995</c:v>
                </c:pt>
                <c:pt idx="1561">
                  <c:v>95.671362999999999</c:v>
                </c:pt>
                <c:pt idx="1562">
                  <c:v>95.672578000000001</c:v>
                </c:pt>
                <c:pt idx="1563">
                  <c:v>95.672739000000007</c:v>
                </c:pt>
                <c:pt idx="1564">
                  <c:v>95.671132</c:v>
                </c:pt>
                <c:pt idx="1565">
                  <c:v>95.668128999999993</c:v>
                </c:pt>
                <c:pt idx="1566">
                  <c:v>95.663077999999999</c:v>
                </c:pt>
                <c:pt idx="1567">
                  <c:v>95.654904999999999</c:v>
                </c:pt>
                <c:pt idx="1568">
                  <c:v>95.645054999999999</c:v>
                </c:pt>
                <c:pt idx="1569">
                  <c:v>95.637704999999997</c:v>
                </c:pt>
                <c:pt idx="1570">
                  <c:v>95.635867000000005</c:v>
                </c:pt>
                <c:pt idx="1571">
                  <c:v>95.638082999999995</c:v>
                </c:pt>
                <c:pt idx="1572">
                  <c:v>95.639781999999997</c:v>
                </c:pt>
                <c:pt idx="1573">
                  <c:v>95.637540000000001</c:v>
                </c:pt>
                <c:pt idx="1574">
                  <c:v>95.631732</c:v>
                </c:pt>
                <c:pt idx="1575">
                  <c:v>95.625339999999994</c:v>
                </c:pt>
                <c:pt idx="1576">
                  <c:v>95.620479000000003</c:v>
                </c:pt>
                <c:pt idx="1577">
                  <c:v>95.616320000000002</c:v>
                </c:pt>
                <c:pt idx="1578">
                  <c:v>95.610935999999995</c:v>
                </c:pt>
                <c:pt idx="1579">
                  <c:v>95.604830000000007</c:v>
                </c:pt>
                <c:pt idx="1580">
                  <c:v>95.600819000000001</c:v>
                </c:pt>
                <c:pt idx="1581">
                  <c:v>95.599654000000001</c:v>
                </c:pt>
                <c:pt idx="1582">
                  <c:v>95.598105000000004</c:v>
                </c:pt>
                <c:pt idx="1583">
                  <c:v>95.593846999999997</c:v>
                </c:pt>
                <c:pt idx="1584">
                  <c:v>95.590681000000004</c:v>
                </c:pt>
                <c:pt idx="1585">
                  <c:v>95.595079999999996</c:v>
                </c:pt>
                <c:pt idx="1586">
                  <c:v>95.607050000000001</c:v>
                </c:pt>
                <c:pt idx="1587">
                  <c:v>95.617588999999995</c:v>
                </c:pt>
                <c:pt idx="1588">
                  <c:v>95.617099999999994</c:v>
                </c:pt>
                <c:pt idx="1589">
                  <c:v>95.604859000000005</c:v>
                </c:pt>
                <c:pt idx="1590">
                  <c:v>95.589145000000002</c:v>
                </c:pt>
                <c:pt idx="1591">
                  <c:v>95.579559000000003</c:v>
                </c:pt>
                <c:pt idx="1592">
                  <c:v>95.580112999999997</c:v>
                </c:pt>
                <c:pt idx="1593">
                  <c:v>95.587864999999994</c:v>
                </c:pt>
                <c:pt idx="1594">
                  <c:v>95.596055000000007</c:v>
                </c:pt>
                <c:pt idx="1595">
                  <c:v>95.598984999999999</c:v>
                </c:pt>
                <c:pt idx="1596">
                  <c:v>95.595687999999996</c:v>
                </c:pt>
                <c:pt idx="1597">
                  <c:v>95.589901999999995</c:v>
                </c:pt>
                <c:pt idx="1598">
                  <c:v>95.586727999999994</c:v>
                </c:pt>
                <c:pt idx="1599">
                  <c:v>95.589360999999997</c:v>
                </c:pt>
                <c:pt idx="1600">
                  <c:v>95.598049000000003</c:v>
                </c:pt>
                <c:pt idx="1601">
                  <c:v>95.610489999999999</c:v>
                </c:pt>
                <c:pt idx="1602">
                  <c:v>95.622817999999995</c:v>
                </c:pt>
                <c:pt idx="1603">
                  <c:v>95.631589000000005</c:v>
                </c:pt>
                <c:pt idx="1604">
                  <c:v>95.635886999999997</c:v>
                </c:pt>
                <c:pt idx="1605">
                  <c:v>95.637190000000004</c:v>
                </c:pt>
                <c:pt idx="1606">
                  <c:v>95.637035999999995</c:v>
                </c:pt>
                <c:pt idx="1607">
                  <c:v>95.635799000000006</c:v>
                </c:pt>
                <c:pt idx="1608">
                  <c:v>95.634058999999993</c:v>
                </c:pt>
                <c:pt idx="1609">
                  <c:v>95.634020000000007</c:v>
                </c:pt>
                <c:pt idx="1610">
                  <c:v>95.638409999999993</c:v>
                </c:pt>
                <c:pt idx="1611">
                  <c:v>95.647760000000005</c:v>
                </c:pt>
                <c:pt idx="1612">
                  <c:v>95.659216000000001</c:v>
                </c:pt>
                <c:pt idx="1613">
                  <c:v>95.668779000000001</c:v>
                </c:pt>
                <c:pt idx="1614">
                  <c:v>95.675830000000005</c:v>
                </c:pt>
                <c:pt idx="1615">
                  <c:v>95.685590000000005</c:v>
                </c:pt>
                <c:pt idx="1616">
                  <c:v>95.705405999999996</c:v>
                </c:pt>
                <c:pt idx="1617">
                  <c:v>95.737052000000006</c:v>
                </c:pt>
                <c:pt idx="1618">
                  <c:v>95.773910999999998</c:v>
                </c:pt>
                <c:pt idx="1619">
                  <c:v>95.807670999999999</c:v>
                </c:pt>
                <c:pt idx="1620">
                  <c:v>95.836513999999994</c:v>
                </c:pt>
                <c:pt idx="1621">
                  <c:v>95.863585</c:v>
                </c:pt>
                <c:pt idx="1622">
                  <c:v>95.88861</c:v>
                </c:pt>
                <c:pt idx="1623">
                  <c:v>95.907201999999998</c:v>
                </c:pt>
                <c:pt idx="1624">
                  <c:v>95.919999000000004</c:v>
                </c:pt>
                <c:pt idx="1625">
                  <c:v>95.933177000000001</c:v>
                </c:pt>
                <c:pt idx="1626">
                  <c:v>95.945177999999999</c:v>
                </c:pt>
                <c:pt idx="1627">
                  <c:v>95.940537000000006</c:v>
                </c:pt>
                <c:pt idx="1628">
                  <c:v>95.909188</c:v>
                </c:pt>
                <c:pt idx="1629">
                  <c:v>95.868325999999996</c:v>
                </c:pt>
                <c:pt idx="1630">
                  <c:v>95.850046000000006</c:v>
                </c:pt>
                <c:pt idx="1631">
                  <c:v>95.867204000000001</c:v>
                </c:pt>
                <c:pt idx="1632">
                  <c:v>95.903777000000005</c:v>
                </c:pt>
                <c:pt idx="1633">
                  <c:v>95.938726000000003</c:v>
                </c:pt>
                <c:pt idx="1634">
                  <c:v>95.965057999999999</c:v>
                </c:pt>
                <c:pt idx="1635">
                  <c:v>95.982990000000001</c:v>
                </c:pt>
                <c:pt idx="1636">
                  <c:v>95.989358999999993</c:v>
                </c:pt>
                <c:pt idx="1637">
                  <c:v>95.978691999999995</c:v>
                </c:pt>
                <c:pt idx="1638">
                  <c:v>95.951858999999999</c:v>
                </c:pt>
                <c:pt idx="1639">
                  <c:v>95.924494999999993</c:v>
                </c:pt>
                <c:pt idx="1640">
                  <c:v>95.914259999999999</c:v>
                </c:pt>
                <c:pt idx="1641">
                  <c:v>95.931293999999994</c:v>
                </c:pt>
                <c:pt idx="1642">
                  <c:v>95.972880000000004</c:v>
                </c:pt>
                <c:pt idx="1643">
                  <c:v>96.009619999999998</c:v>
                </c:pt>
                <c:pt idx="1644">
                  <c:v>96.011415</c:v>
                </c:pt>
                <c:pt idx="1645">
                  <c:v>95.969288000000006</c:v>
                </c:pt>
                <c:pt idx="1646">
                  <c:v>95.905670000000001</c:v>
                </c:pt>
                <c:pt idx="1647">
                  <c:v>95.865713999999997</c:v>
                </c:pt>
                <c:pt idx="1648">
                  <c:v>95.876216999999997</c:v>
                </c:pt>
                <c:pt idx="1649">
                  <c:v>95.924943999999996</c:v>
                </c:pt>
                <c:pt idx="1650">
                  <c:v>95.963685999999996</c:v>
                </c:pt>
                <c:pt idx="1651">
                  <c:v>95.967695000000006</c:v>
                </c:pt>
                <c:pt idx="1652">
                  <c:v>95.959603999999999</c:v>
                </c:pt>
                <c:pt idx="1653">
                  <c:v>95.968131999999997</c:v>
                </c:pt>
                <c:pt idx="1654">
                  <c:v>96.007936999999998</c:v>
                </c:pt>
                <c:pt idx="1655">
                  <c:v>96.056785000000005</c:v>
                </c:pt>
                <c:pt idx="1656">
                  <c:v>96.084367999999998</c:v>
                </c:pt>
                <c:pt idx="1657">
                  <c:v>96.073407000000003</c:v>
                </c:pt>
                <c:pt idx="1658">
                  <c:v>96.036665999999997</c:v>
                </c:pt>
                <c:pt idx="1659">
                  <c:v>96.008677000000006</c:v>
                </c:pt>
                <c:pt idx="1660">
                  <c:v>95.993888999999996</c:v>
                </c:pt>
                <c:pt idx="1661">
                  <c:v>95.986789000000002</c:v>
                </c:pt>
                <c:pt idx="1662">
                  <c:v>95.977783000000002</c:v>
                </c:pt>
                <c:pt idx="1663">
                  <c:v>95.967097999999993</c:v>
                </c:pt>
                <c:pt idx="1664">
                  <c:v>95.958864000000005</c:v>
                </c:pt>
                <c:pt idx="1665">
                  <c:v>95.956767999999997</c:v>
                </c:pt>
                <c:pt idx="1666">
                  <c:v>95.955117999999999</c:v>
                </c:pt>
                <c:pt idx="1667">
                  <c:v>95.947450000000003</c:v>
                </c:pt>
                <c:pt idx="1668">
                  <c:v>95.931635999999997</c:v>
                </c:pt>
                <c:pt idx="1669">
                  <c:v>95.920190000000005</c:v>
                </c:pt>
                <c:pt idx="1670">
                  <c:v>95.921509</c:v>
                </c:pt>
                <c:pt idx="1671">
                  <c:v>95.937314999999998</c:v>
                </c:pt>
                <c:pt idx="1672">
                  <c:v>95.963514000000004</c:v>
                </c:pt>
                <c:pt idx="1673">
                  <c:v>95.980490000000003</c:v>
                </c:pt>
                <c:pt idx="1674">
                  <c:v>95.980795999999998</c:v>
                </c:pt>
                <c:pt idx="1675">
                  <c:v>95.957997000000006</c:v>
                </c:pt>
                <c:pt idx="1676">
                  <c:v>95.930541000000005</c:v>
                </c:pt>
                <c:pt idx="1677">
                  <c:v>95.914997999999997</c:v>
                </c:pt>
                <c:pt idx="1678">
                  <c:v>95.912378000000004</c:v>
                </c:pt>
                <c:pt idx="1679">
                  <c:v>95.913193000000007</c:v>
                </c:pt>
                <c:pt idx="1680">
                  <c:v>95.906159000000002</c:v>
                </c:pt>
                <c:pt idx="1681">
                  <c:v>95.899890999999997</c:v>
                </c:pt>
                <c:pt idx="1682">
                  <c:v>95.895538999999999</c:v>
                </c:pt>
                <c:pt idx="1683">
                  <c:v>95.889309999999995</c:v>
                </c:pt>
                <c:pt idx="1684">
                  <c:v>95.875067000000001</c:v>
                </c:pt>
                <c:pt idx="1685">
                  <c:v>95.862863000000004</c:v>
                </c:pt>
                <c:pt idx="1686">
                  <c:v>95.867126999999996</c:v>
                </c:pt>
                <c:pt idx="1687">
                  <c:v>95.889595</c:v>
                </c:pt>
                <c:pt idx="1688">
                  <c:v>95.918004999999994</c:v>
                </c:pt>
                <c:pt idx="1689">
                  <c:v>95.937023999999994</c:v>
                </c:pt>
                <c:pt idx="1690">
                  <c:v>95.940269999999998</c:v>
                </c:pt>
                <c:pt idx="1691">
                  <c:v>95.924734999999998</c:v>
                </c:pt>
                <c:pt idx="1692">
                  <c:v>95.897192000000004</c:v>
                </c:pt>
                <c:pt idx="1693">
                  <c:v>95.871883999999994</c:v>
                </c:pt>
                <c:pt idx="1694">
                  <c:v>95.864515999999995</c:v>
                </c:pt>
                <c:pt idx="1695">
                  <c:v>95.871683000000004</c:v>
                </c:pt>
                <c:pt idx="1696">
                  <c:v>95.874368000000004</c:v>
                </c:pt>
                <c:pt idx="1697">
                  <c:v>95.857642999999996</c:v>
                </c:pt>
                <c:pt idx="1698">
                  <c:v>95.827258999999998</c:v>
                </c:pt>
                <c:pt idx="1699">
                  <c:v>95.800910999999999</c:v>
                </c:pt>
                <c:pt idx="1700">
                  <c:v>95.789968999999999</c:v>
                </c:pt>
                <c:pt idx="1701">
                  <c:v>95.792603</c:v>
                </c:pt>
                <c:pt idx="1702">
                  <c:v>95.800932000000003</c:v>
                </c:pt>
                <c:pt idx="1703">
                  <c:v>95.805349000000007</c:v>
                </c:pt>
                <c:pt idx="1704">
                  <c:v>95.801297000000005</c:v>
                </c:pt>
                <c:pt idx="1705">
                  <c:v>95.793028000000007</c:v>
                </c:pt>
                <c:pt idx="1706">
                  <c:v>95.795456000000001</c:v>
                </c:pt>
                <c:pt idx="1707">
                  <c:v>95.816184000000007</c:v>
                </c:pt>
                <c:pt idx="1708">
                  <c:v>95.844719999999995</c:v>
                </c:pt>
                <c:pt idx="1709">
                  <c:v>95.857676999999995</c:v>
                </c:pt>
                <c:pt idx="1710">
                  <c:v>95.844128999999995</c:v>
                </c:pt>
                <c:pt idx="1711">
                  <c:v>95.815351000000007</c:v>
                </c:pt>
                <c:pt idx="1712">
                  <c:v>95.792413999999994</c:v>
                </c:pt>
                <c:pt idx="1713">
                  <c:v>95.783980999999997</c:v>
                </c:pt>
                <c:pt idx="1714">
                  <c:v>95.780799999999999</c:v>
                </c:pt>
                <c:pt idx="1715">
                  <c:v>95.768162000000004</c:v>
                </c:pt>
                <c:pt idx="1716">
                  <c:v>95.741283999999993</c:v>
                </c:pt>
                <c:pt idx="1717">
                  <c:v>95.709490000000002</c:v>
                </c:pt>
                <c:pt idx="1718">
                  <c:v>95.686884000000006</c:v>
                </c:pt>
                <c:pt idx="1719">
                  <c:v>95.680615000000003</c:v>
                </c:pt>
                <c:pt idx="1720">
                  <c:v>95.686452000000003</c:v>
                </c:pt>
                <c:pt idx="1721">
                  <c:v>95.696088000000003</c:v>
                </c:pt>
                <c:pt idx="1722">
                  <c:v>95.704307</c:v>
                </c:pt>
                <c:pt idx="1723">
                  <c:v>95.709192000000002</c:v>
                </c:pt>
                <c:pt idx="1724">
                  <c:v>95.707243000000005</c:v>
                </c:pt>
                <c:pt idx="1725">
                  <c:v>95.695009999999996</c:v>
                </c:pt>
                <c:pt idx="1726">
                  <c:v>95.674295999999998</c:v>
                </c:pt>
                <c:pt idx="1727">
                  <c:v>95.652634000000006</c:v>
                </c:pt>
                <c:pt idx="1728">
                  <c:v>95.637067000000002</c:v>
                </c:pt>
                <c:pt idx="1729">
                  <c:v>95.628995000000003</c:v>
                </c:pt>
                <c:pt idx="1730">
                  <c:v>95.626249000000001</c:v>
                </c:pt>
                <c:pt idx="1731">
                  <c:v>95.626267999999996</c:v>
                </c:pt>
                <c:pt idx="1732">
                  <c:v>95.626329999999996</c:v>
                </c:pt>
                <c:pt idx="1733">
                  <c:v>95.622957</c:v>
                </c:pt>
                <c:pt idx="1734">
                  <c:v>95.614300999999998</c:v>
                </c:pt>
                <c:pt idx="1735">
                  <c:v>95.602997000000002</c:v>
                </c:pt>
                <c:pt idx="1736">
                  <c:v>95.594818000000004</c:v>
                </c:pt>
                <c:pt idx="1737">
                  <c:v>95.593838000000005</c:v>
                </c:pt>
                <c:pt idx="1738">
                  <c:v>95.599641000000005</c:v>
                </c:pt>
                <c:pt idx="1739">
                  <c:v>95.606998000000004</c:v>
                </c:pt>
                <c:pt idx="1740">
                  <c:v>95.608581000000001</c:v>
                </c:pt>
                <c:pt idx="1741">
                  <c:v>95.598989000000003</c:v>
                </c:pt>
                <c:pt idx="1742">
                  <c:v>95.580016999999998</c:v>
                </c:pt>
                <c:pt idx="1743">
                  <c:v>95.563125999999997</c:v>
                </c:pt>
                <c:pt idx="1744">
                  <c:v>95.56241</c:v>
                </c:pt>
                <c:pt idx="1745">
                  <c:v>95.582372000000007</c:v>
                </c:pt>
                <c:pt idx="1746">
                  <c:v>95.611041</c:v>
                </c:pt>
                <c:pt idx="1747">
                  <c:v>95.628676999999996</c:v>
                </c:pt>
                <c:pt idx="1748">
                  <c:v>95.623362</c:v>
                </c:pt>
                <c:pt idx="1749">
                  <c:v>95.598273000000006</c:v>
                </c:pt>
                <c:pt idx="1750">
                  <c:v>95.565291000000002</c:v>
                </c:pt>
                <c:pt idx="1751">
                  <c:v>95.535267000000005</c:v>
                </c:pt>
                <c:pt idx="1752">
                  <c:v>95.514716000000007</c:v>
                </c:pt>
                <c:pt idx="1753">
                  <c:v>95.506585999999999</c:v>
                </c:pt>
                <c:pt idx="1754">
                  <c:v>95.510868000000002</c:v>
                </c:pt>
                <c:pt idx="1755">
                  <c:v>95.524834999999996</c:v>
                </c:pt>
                <c:pt idx="1756">
                  <c:v>95.544267000000005</c:v>
                </c:pt>
                <c:pt idx="1757">
                  <c:v>95.562191999999996</c:v>
                </c:pt>
                <c:pt idx="1758">
                  <c:v>95.567059999999998</c:v>
                </c:pt>
                <c:pt idx="1759">
                  <c:v>95.549081000000001</c:v>
                </c:pt>
                <c:pt idx="1760">
                  <c:v>95.514178000000001</c:v>
                </c:pt>
                <c:pt idx="1761">
                  <c:v>95.486217999999994</c:v>
                </c:pt>
                <c:pt idx="1762">
                  <c:v>95.486284999999995</c:v>
                </c:pt>
                <c:pt idx="1763">
                  <c:v>95.509394</c:v>
                </c:pt>
                <c:pt idx="1764">
                  <c:v>95.528531999999998</c:v>
                </c:pt>
                <c:pt idx="1765">
                  <c:v>95.523883999999995</c:v>
                </c:pt>
                <c:pt idx="1766">
                  <c:v>95.502623999999997</c:v>
                </c:pt>
                <c:pt idx="1767">
                  <c:v>95.487493000000001</c:v>
                </c:pt>
                <c:pt idx="1768">
                  <c:v>95.489953</c:v>
                </c:pt>
                <c:pt idx="1769">
                  <c:v>95.497600000000006</c:v>
                </c:pt>
                <c:pt idx="1770">
                  <c:v>95.486721000000003</c:v>
                </c:pt>
                <c:pt idx="1771">
                  <c:v>95.447494000000006</c:v>
                </c:pt>
                <c:pt idx="1772">
                  <c:v>95.398765999999995</c:v>
                </c:pt>
                <c:pt idx="1773">
                  <c:v>95.375613999999999</c:v>
                </c:pt>
                <c:pt idx="1774">
                  <c:v>95.397698000000005</c:v>
                </c:pt>
                <c:pt idx="1775">
                  <c:v>95.450309000000004</c:v>
                </c:pt>
                <c:pt idx="1776">
                  <c:v>95.500636999999998</c:v>
                </c:pt>
                <c:pt idx="1777">
                  <c:v>95.530484999999999</c:v>
                </c:pt>
                <c:pt idx="1778">
                  <c:v>95.544925000000006</c:v>
                </c:pt>
                <c:pt idx="1779">
                  <c:v>95.551310999999998</c:v>
                </c:pt>
                <c:pt idx="1780">
                  <c:v>95.543943999999996</c:v>
                </c:pt>
                <c:pt idx="1781">
                  <c:v>95.515913999999995</c:v>
                </c:pt>
                <c:pt idx="1782">
                  <c:v>95.476937000000007</c:v>
                </c:pt>
                <c:pt idx="1783">
                  <c:v>95.449414000000004</c:v>
                </c:pt>
                <c:pt idx="1784">
                  <c:v>95.448250999999999</c:v>
                </c:pt>
                <c:pt idx="1785">
                  <c:v>95.469969000000006</c:v>
                </c:pt>
                <c:pt idx="1786">
                  <c:v>95.499414999999999</c:v>
                </c:pt>
                <c:pt idx="1787">
                  <c:v>95.521482000000006</c:v>
                </c:pt>
                <c:pt idx="1788">
                  <c:v>95.527828999999997</c:v>
                </c:pt>
                <c:pt idx="1789">
                  <c:v>95.518039999999999</c:v>
                </c:pt>
                <c:pt idx="1790">
                  <c:v>95.497491999999994</c:v>
                </c:pt>
                <c:pt idx="1791">
                  <c:v>95.474964999999997</c:v>
                </c:pt>
                <c:pt idx="1792">
                  <c:v>95.460965999999999</c:v>
                </c:pt>
                <c:pt idx="1793">
                  <c:v>95.463475000000003</c:v>
                </c:pt>
                <c:pt idx="1794">
                  <c:v>95.480524000000003</c:v>
                </c:pt>
                <c:pt idx="1795">
                  <c:v>95.498679999999993</c:v>
                </c:pt>
                <c:pt idx="1796">
                  <c:v>95.504857999999999</c:v>
                </c:pt>
                <c:pt idx="1797">
                  <c:v>95.499363000000002</c:v>
                </c:pt>
                <c:pt idx="1798">
                  <c:v>95.492351999999997</c:v>
                </c:pt>
                <c:pt idx="1799">
                  <c:v>95.490066999999996</c:v>
                </c:pt>
                <c:pt idx="1800">
                  <c:v>95.491799</c:v>
                </c:pt>
                <c:pt idx="1801">
                  <c:v>95.497180999999998</c:v>
                </c:pt>
                <c:pt idx="1802">
                  <c:v>95.505217000000002</c:v>
                </c:pt>
                <c:pt idx="1803">
                  <c:v>95.506994000000006</c:v>
                </c:pt>
                <c:pt idx="1804">
                  <c:v>95.493892000000002</c:v>
                </c:pt>
                <c:pt idx="1805">
                  <c:v>95.476281</c:v>
                </c:pt>
                <c:pt idx="1806">
                  <c:v>95.478784000000005</c:v>
                </c:pt>
                <c:pt idx="1807">
                  <c:v>95.508883999999995</c:v>
                </c:pt>
                <c:pt idx="1808">
                  <c:v>95.543233000000001</c:v>
                </c:pt>
                <c:pt idx="1809">
                  <c:v>95.556437000000003</c:v>
                </c:pt>
                <c:pt idx="1810">
                  <c:v>95.551551000000003</c:v>
                </c:pt>
                <c:pt idx="1811">
                  <c:v>95.547783999999993</c:v>
                </c:pt>
                <c:pt idx="1812">
                  <c:v>95.546549999999996</c:v>
                </c:pt>
                <c:pt idx="1813">
                  <c:v>95.528390999999999</c:v>
                </c:pt>
                <c:pt idx="1814">
                  <c:v>95.484016999999994</c:v>
                </c:pt>
                <c:pt idx="1815">
                  <c:v>95.433497000000003</c:v>
                </c:pt>
                <c:pt idx="1816">
                  <c:v>95.408145000000005</c:v>
                </c:pt>
                <c:pt idx="1817">
                  <c:v>95.419098000000005</c:v>
                </c:pt>
                <c:pt idx="1818">
                  <c:v>95.447203999999999</c:v>
                </c:pt>
                <c:pt idx="1819">
                  <c:v>95.461578000000003</c:v>
                </c:pt>
                <c:pt idx="1820">
                  <c:v>95.449751000000006</c:v>
                </c:pt>
                <c:pt idx="1821">
                  <c:v>95.431034999999994</c:v>
                </c:pt>
                <c:pt idx="1822">
                  <c:v>95.436092000000002</c:v>
                </c:pt>
                <c:pt idx="1823">
                  <c:v>95.471134000000006</c:v>
                </c:pt>
                <c:pt idx="1824">
                  <c:v>95.508628999999999</c:v>
                </c:pt>
                <c:pt idx="1825">
                  <c:v>95.520274000000001</c:v>
                </c:pt>
                <c:pt idx="1826">
                  <c:v>95.511279999999999</c:v>
                </c:pt>
                <c:pt idx="1827">
                  <c:v>95.511414000000002</c:v>
                </c:pt>
                <c:pt idx="1828">
                  <c:v>95.537784000000002</c:v>
                </c:pt>
                <c:pt idx="1829">
                  <c:v>95.577838</c:v>
                </c:pt>
                <c:pt idx="1830">
                  <c:v>95.605778000000001</c:v>
                </c:pt>
                <c:pt idx="1831">
                  <c:v>95.604943000000006</c:v>
                </c:pt>
                <c:pt idx="1832">
                  <c:v>95.575912000000002</c:v>
                </c:pt>
                <c:pt idx="1833">
                  <c:v>95.533683999999994</c:v>
                </c:pt>
                <c:pt idx="1834">
                  <c:v>95.500898000000007</c:v>
                </c:pt>
                <c:pt idx="1835">
                  <c:v>95.495953999999998</c:v>
                </c:pt>
                <c:pt idx="1836">
                  <c:v>95.519157000000007</c:v>
                </c:pt>
                <c:pt idx="1837">
                  <c:v>95.549919000000003</c:v>
                </c:pt>
                <c:pt idx="1838">
                  <c:v>95.559122000000002</c:v>
                </c:pt>
                <c:pt idx="1839">
                  <c:v>95.527208999999999</c:v>
                </c:pt>
                <c:pt idx="1840">
                  <c:v>95.457434000000006</c:v>
                </c:pt>
                <c:pt idx="1841">
                  <c:v>95.372624000000002</c:v>
                </c:pt>
                <c:pt idx="1842">
                  <c:v>95.294104000000004</c:v>
                </c:pt>
                <c:pt idx="1843">
                  <c:v>95.226944000000003</c:v>
                </c:pt>
                <c:pt idx="1844">
                  <c:v>95.171623999999994</c:v>
                </c:pt>
                <c:pt idx="1845">
                  <c:v>95.140800999999996</c:v>
                </c:pt>
                <c:pt idx="1846">
                  <c:v>95.150057000000004</c:v>
                </c:pt>
                <c:pt idx="1847">
                  <c:v>95.194124000000002</c:v>
                </c:pt>
                <c:pt idx="1848">
                  <c:v>95.247628000000006</c:v>
                </c:pt>
                <c:pt idx="1849">
                  <c:v>95.292866000000004</c:v>
                </c:pt>
                <c:pt idx="1850">
                  <c:v>95.331401</c:v>
                </c:pt>
                <c:pt idx="1851">
                  <c:v>95.363729000000006</c:v>
                </c:pt>
                <c:pt idx="1852">
                  <c:v>95.376047</c:v>
                </c:pt>
                <c:pt idx="1853">
                  <c:v>95.359808999999998</c:v>
                </c:pt>
                <c:pt idx="1854">
                  <c:v>95.331047999999996</c:v>
                </c:pt>
                <c:pt idx="1855">
                  <c:v>95.314722000000003</c:v>
                </c:pt>
                <c:pt idx="1856">
                  <c:v>95.316591000000003</c:v>
                </c:pt>
                <c:pt idx="1857">
                  <c:v>95.323392999999996</c:v>
                </c:pt>
                <c:pt idx="1858">
                  <c:v>95.324175999999994</c:v>
                </c:pt>
                <c:pt idx="1859">
                  <c:v>95.318475000000007</c:v>
                </c:pt>
                <c:pt idx="1860">
                  <c:v>95.309894</c:v>
                </c:pt>
                <c:pt idx="1861">
                  <c:v>95.305327000000005</c:v>
                </c:pt>
                <c:pt idx="1862">
                  <c:v>95.315664999999996</c:v>
                </c:pt>
                <c:pt idx="1863">
                  <c:v>95.341499999999996</c:v>
                </c:pt>
                <c:pt idx="1864">
                  <c:v>95.359701999999999</c:v>
                </c:pt>
                <c:pt idx="1865">
                  <c:v>95.341762000000003</c:v>
                </c:pt>
                <c:pt idx="1866">
                  <c:v>95.289738999999997</c:v>
                </c:pt>
                <c:pt idx="1867">
                  <c:v>95.240899999999996</c:v>
                </c:pt>
                <c:pt idx="1868">
                  <c:v>95.230858999999995</c:v>
                </c:pt>
                <c:pt idx="1869">
                  <c:v>95.260480000000001</c:v>
                </c:pt>
                <c:pt idx="1870">
                  <c:v>95.301856999999998</c:v>
                </c:pt>
                <c:pt idx="1871">
                  <c:v>95.327798999999999</c:v>
                </c:pt>
                <c:pt idx="1872">
                  <c:v>95.331429</c:v>
                </c:pt>
                <c:pt idx="1873">
                  <c:v>95.323341999999997</c:v>
                </c:pt>
                <c:pt idx="1874">
                  <c:v>95.317841000000001</c:v>
                </c:pt>
                <c:pt idx="1875">
                  <c:v>95.323745000000002</c:v>
                </c:pt>
                <c:pt idx="1876">
                  <c:v>95.343923000000004</c:v>
                </c:pt>
                <c:pt idx="1877">
                  <c:v>95.377388999999994</c:v>
                </c:pt>
                <c:pt idx="1878">
                  <c:v>95.417631</c:v>
                </c:pt>
                <c:pt idx="1879">
                  <c:v>95.451194999999998</c:v>
                </c:pt>
                <c:pt idx="1880">
                  <c:v>95.465592000000001</c:v>
                </c:pt>
                <c:pt idx="1881">
                  <c:v>95.461590000000001</c:v>
                </c:pt>
                <c:pt idx="1882">
                  <c:v>95.452260999999993</c:v>
                </c:pt>
                <c:pt idx="1883">
                  <c:v>95.446961000000002</c:v>
                </c:pt>
                <c:pt idx="1884">
                  <c:v>95.442043999999996</c:v>
                </c:pt>
                <c:pt idx="1885">
                  <c:v>95.432010000000005</c:v>
                </c:pt>
                <c:pt idx="1886">
                  <c:v>95.423032000000006</c:v>
                </c:pt>
                <c:pt idx="1887">
                  <c:v>95.425968999999995</c:v>
                </c:pt>
                <c:pt idx="1888">
                  <c:v>95.438979000000003</c:v>
                </c:pt>
                <c:pt idx="1889">
                  <c:v>95.447114999999997</c:v>
                </c:pt>
                <c:pt idx="1890">
                  <c:v>95.439407000000003</c:v>
                </c:pt>
                <c:pt idx="1891">
                  <c:v>95.419241999999997</c:v>
                </c:pt>
                <c:pt idx="1892">
                  <c:v>95.398111</c:v>
                </c:pt>
                <c:pt idx="1893">
                  <c:v>95.385975000000002</c:v>
                </c:pt>
                <c:pt idx="1894">
                  <c:v>95.387776000000002</c:v>
                </c:pt>
                <c:pt idx="1895">
                  <c:v>95.401413000000005</c:v>
                </c:pt>
                <c:pt idx="1896">
                  <c:v>95.417213000000004</c:v>
                </c:pt>
                <c:pt idx="1897">
                  <c:v>95.424994999999996</c:v>
                </c:pt>
                <c:pt idx="1898">
                  <c:v>95.422445999999994</c:v>
                </c:pt>
                <c:pt idx="1899">
                  <c:v>95.412819999999996</c:v>
                </c:pt>
                <c:pt idx="1900">
                  <c:v>95.397311999999999</c:v>
                </c:pt>
                <c:pt idx="1901">
                  <c:v>95.377793999999994</c:v>
                </c:pt>
                <c:pt idx="1902">
                  <c:v>95.364956000000006</c:v>
                </c:pt>
                <c:pt idx="1903">
                  <c:v>95.371751000000003</c:v>
                </c:pt>
                <c:pt idx="1904">
                  <c:v>95.395189999999999</c:v>
                </c:pt>
                <c:pt idx="1905">
                  <c:v>95.413809999999998</c:v>
                </c:pt>
                <c:pt idx="1906">
                  <c:v>95.409124000000006</c:v>
                </c:pt>
                <c:pt idx="1907">
                  <c:v>95.383944999999997</c:v>
                </c:pt>
                <c:pt idx="1908">
                  <c:v>95.356966999999997</c:v>
                </c:pt>
                <c:pt idx="1909">
                  <c:v>95.345864000000006</c:v>
                </c:pt>
                <c:pt idx="1910">
                  <c:v>95.358003999999994</c:v>
                </c:pt>
                <c:pt idx="1911">
                  <c:v>95.389253999999994</c:v>
                </c:pt>
                <c:pt idx="1912">
                  <c:v>95.425915000000003</c:v>
                </c:pt>
                <c:pt idx="1913">
                  <c:v>95.451701</c:v>
                </c:pt>
                <c:pt idx="1914">
                  <c:v>95.457775999999996</c:v>
                </c:pt>
                <c:pt idx="1915">
                  <c:v>95.447177999999994</c:v>
                </c:pt>
                <c:pt idx="1916">
                  <c:v>95.430599000000001</c:v>
                </c:pt>
                <c:pt idx="1917">
                  <c:v>95.419725</c:v>
                </c:pt>
                <c:pt idx="1918">
                  <c:v>95.422273000000004</c:v>
                </c:pt>
                <c:pt idx="1919">
                  <c:v>95.437145999999998</c:v>
                </c:pt>
                <c:pt idx="1920">
                  <c:v>95.454194999999999</c:v>
                </c:pt>
                <c:pt idx="1921">
                  <c:v>95.465441999999996</c:v>
                </c:pt>
                <c:pt idx="1922">
                  <c:v>95.476800999999995</c:v>
                </c:pt>
                <c:pt idx="1923">
                  <c:v>95.500304999999997</c:v>
                </c:pt>
                <c:pt idx="1924">
                  <c:v>95.532743999999994</c:v>
                </c:pt>
                <c:pt idx="1925">
                  <c:v>95.550959000000006</c:v>
                </c:pt>
                <c:pt idx="1926">
                  <c:v>95.535047000000006</c:v>
                </c:pt>
                <c:pt idx="1927">
                  <c:v>95.490547000000007</c:v>
                </c:pt>
                <c:pt idx="1928">
                  <c:v>95.442188000000002</c:v>
                </c:pt>
                <c:pt idx="1929">
                  <c:v>95.411709000000002</c:v>
                </c:pt>
                <c:pt idx="1930">
                  <c:v>95.407486000000006</c:v>
                </c:pt>
                <c:pt idx="1931">
                  <c:v>95.428126000000006</c:v>
                </c:pt>
                <c:pt idx="1932">
                  <c:v>95.464029999999994</c:v>
                </c:pt>
                <c:pt idx="1933">
                  <c:v>95.496280999999996</c:v>
                </c:pt>
                <c:pt idx="1934">
                  <c:v>95.503697000000003</c:v>
                </c:pt>
                <c:pt idx="1935">
                  <c:v>95.478725999999995</c:v>
                </c:pt>
                <c:pt idx="1936">
                  <c:v>95.436104</c:v>
                </c:pt>
                <c:pt idx="1937">
                  <c:v>95.400564000000003</c:v>
                </c:pt>
                <c:pt idx="1938">
                  <c:v>95.386286999999996</c:v>
                </c:pt>
                <c:pt idx="1939">
                  <c:v>95.387776000000002</c:v>
                </c:pt>
                <c:pt idx="1940">
                  <c:v>95.386792999999997</c:v>
                </c:pt>
                <c:pt idx="1941">
                  <c:v>95.369027000000003</c:v>
                </c:pt>
                <c:pt idx="1942">
                  <c:v>95.337041999999997</c:v>
                </c:pt>
                <c:pt idx="1943">
                  <c:v>95.308842999999996</c:v>
                </c:pt>
                <c:pt idx="1944">
                  <c:v>95.305471999999995</c:v>
                </c:pt>
                <c:pt idx="1945">
                  <c:v>95.338189999999997</c:v>
                </c:pt>
                <c:pt idx="1946">
                  <c:v>95.400256999999996</c:v>
                </c:pt>
                <c:pt idx="1947">
                  <c:v>95.465453999999994</c:v>
                </c:pt>
                <c:pt idx="1948">
                  <c:v>95.500467</c:v>
                </c:pt>
                <c:pt idx="1949">
                  <c:v>95.490240999999997</c:v>
                </c:pt>
                <c:pt idx="1950">
                  <c:v>95.453489000000005</c:v>
                </c:pt>
                <c:pt idx="1951">
                  <c:v>95.426970999999995</c:v>
                </c:pt>
                <c:pt idx="1952">
                  <c:v>95.428425000000004</c:v>
                </c:pt>
                <c:pt idx="1953">
                  <c:v>95.441575999999998</c:v>
                </c:pt>
                <c:pt idx="1954">
                  <c:v>95.441332000000003</c:v>
                </c:pt>
                <c:pt idx="1955">
                  <c:v>95.423173000000006</c:v>
                </c:pt>
                <c:pt idx="1956">
                  <c:v>95.402539000000004</c:v>
                </c:pt>
                <c:pt idx="1957">
                  <c:v>95.394471999999993</c:v>
                </c:pt>
                <c:pt idx="1958">
                  <c:v>95.401414000000003</c:v>
                </c:pt>
                <c:pt idx="1959">
                  <c:v>95.417000999999999</c:v>
                </c:pt>
                <c:pt idx="1960">
                  <c:v>95.436186000000006</c:v>
                </c:pt>
                <c:pt idx="1961">
                  <c:v>95.460266000000004</c:v>
                </c:pt>
                <c:pt idx="1962">
                  <c:v>95.489877000000007</c:v>
                </c:pt>
                <c:pt idx="1963">
                  <c:v>95.513385</c:v>
                </c:pt>
                <c:pt idx="1964">
                  <c:v>95.511505</c:v>
                </c:pt>
                <c:pt idx="1965">
                  <c:v>95.481537000000003</c:v>
                </c:pt>
                <c:pt idx="1966">
                  <c:v>95.447642000000002</c:v>
                </c:pt>
                <c:pt idx="1967">
                  <c:v>95.433570000000003</c:v>
                </c:pt>
                <c:pt idx="1968">
                  <c:v>95.432158999999999</c:v>
                </c:pt>
                <c:pt idx="1969">
                  <c:v>95.420073000000002</c:v>
                </c:pt>
                <c:pt idx="1970">
                  <c:v>95.395865000000001</c:v>
                </c:pt>
                <c:pt idx="1971">
                  <c:v>95.378664999999998</c:v>
                </c:pt>
                <c:pt idx="1972">
                  <c:v>95.370911000000007</c:v>
                </c:pt>
                <c:pt idx="1973">
                  <c:v>95.350862000000006</c:v>
                </c:pt>
                <c:pt idx="1974">
                  <c:v>95.310962000000004</c:v>
                </c:pt>
                <c:pt idx="1975">
                  <c:v>95.279561000000001</c:v>
                </c:pt>
                <c:pt idx="1976">
                  <c:v>95.286899000000005</c:v>
                </c:pt>
                <c:pt idx="1977">
                  <c:v>95.326605000000001</c:v>
                </c:pt>
                <c:pt idx="1978">
                  <c:v>95.364221000000001</c:v>
                </c:pt>
                <c:pt idx="1979">
                  <c:v>95.371844999999993</c:v>
                </c:pt>
                <c:pt idx="1980">
                  <c:v>95.345211000000006</c:v>
                </c:pt>
                <c:pt idx="1981">
                  <c:v>95.301328999999996</c:v>
                </c:pt>
                <c:pt idx="1982">
                  <c:v>95.272019999999998</c:v>
                </c:pt>
                <c:pt idx="1983">
                  <c:v>95.283021000000005</c:v>
                </c:pt>
                <c:pt idx="1984">
                  <c:v>95.320573999999993</c:v>
                </c:pt>
                <c:pt idx="1985">
                  <c:v>95.337992999999997</c:v>
                </c:pt>
                <c:pt idx="1986">
                  <c:v>95.309922</c:v>
                </c:pt>
                <c:pt idx="1987">
                  <c:v>95.262172000000007</c:v>
                </c:pt>
                <c:pt idx="1988">
                  <c:v>95.238501999999997</c:v>
                </c:pt>
                <c:pt idx="1989">
                  <c:v>95.248962000000006</c:v>
                </c:pt>
                <c:pt idx="1990">
                  <c:v>95.266723999999996</c:v>
                </c:pt>
                <c:pt idx="1991">
                  <c:v>95.269153000000003</c:v>
                </c:pt>
                <c:pt idx="1992">
                  <c:v>95.261212</c:v>
                </c:pt>
                <c:pt idx="1993">
                  <c:v>95.256592999999995</c:v>
                </c:pt>
                <c:pt idx="1994">
                  <c:v>95.256274000000005</c:v>
                </c:pt>
                <c:pt idx="1995">
                  <c:v>95.255711000000005</c:v>
                </c:pt>
                <c:pt idx="1996">
                  <c:v>95.258144999999999</c:v>
                </c:pt>
                <c:pt idx="1997">
                  <c:v>95.271917000000002</c:v>
                </c:pt>
                <c:pt idx="1998">
                  <c:v>95.299662999999995</c:v>
                </c:pt>
                <c:pt idx="1999">
                  <c:v>95.336831000000004</c:v>
                </c:pt>
                <c:pt idx="2000">
                  <c:v>95.377218999999997</c:v>
                </c:pt>
                <c:pt idx="2001">
                  <c:v>95.416437999999999</c:v>
                </c:pt>
                <c:pt idx="2002">
                  <c:v>95.453912000000003</c:v>
                </c:pt>
                <c:pt idx="2003">
                  <c:v>95.489378000000002</c:v>
                </c:pt>
                <c:pt idx="2004">
                  <c:v>95.519132999999997</c:v>
                </c:pt>
                <c:pt idx="2005">
                  <c:v>95.535791000000003</c:v>
                </c:pt>
                <c:pt idx="2006">
                  <c:v>95.532177000000004</c:v>
                </c:pt>
                <c:pt idx="2007">
                  <c:v>95.506580999999997</c:v>
                </c:pt>
                <c:pt idx="2008">
                  <c:v>95.468351999999996</c:v>
                </c:pt>
                <c:pt idx="2009">
                  <c:v>95.433762999999999</c:v>
                </c:pt>
                <c:pt idx="2010">
                  <c:v>95.411597999999998</c:v>
                </c:pt>
                <c:pt idx="2011">
                  <c:v>95.397912000000005</c:v>
                </c:pt>
                <c:pt idx="2012">
                  <c:v>95.384344999999996</c:v>
                </c:pt>
                <c:pt idx="2013">
                  <c:v>95.369564999999994</c:v>
                </c:pt>
                <c:pt idx="2014">
                  <c:v>95.362876999999997</c:v>
                </c:pt>
                <c:pt idx="2015">
                  <c:v>95.376912000000004</c:v>
                </c:pt>
                <c:pt idx="2016">
                  <c:v>95.419126000000006</c:v>
                </c:pt>
                <c:pt idx="2017">
                  <c:v>95.488990000000001</c:v>
                </c:pt>
                <c:pt idx="2018">
                  <c:v>95.573959000000002</c:v>
                </c:pt>
                <c:pt idx="2019">
                  <c:v>95.643162000000004</c:v>
                </c:pt>
                <c:pt idx="2020">
                  <c:v>95.655824999999993</c:v>
                </c:pt>
                <c:pt idx="2021">
                  <c:v>95.594054999999997</c:v>
                </c:pt>
                <c:pt idx="2022">
                  <c:v>95.491057999999995</c:v>
                </c:pt>
                <c:pt idx="2023">
                  <c:v>95.405850000000001</c:v>
                </c:pt>
                <c:pt idx="2024">
                  <c:v>95.366517000000002</c:v>
                </c:pt>
                <c:pt idx="2025">
                  <c:v>95.353650000000002</c:v>
                </c:pt>
                <c:pt idx="2026">
                  <c:v>95.337444000000005</c:v>
                </c:pt>
                <c:pt idx="2027">
                  <c:v>95.307132999999993</c:v>
                </c:pt>
                <c:pt idx="2028">
                  <c:v>95.266450000000006</c:v>
                </c:pt>
                <c:pt idx="2029">
                  <c:v>95.225410999999994</c:v>
                </c:pt>
                <c:pt idx="2030">
                  <c:v>95.205214999999995</c:v>
                </c:pt>
                <c:pt idx="2031">
                  <c:v>95.232866000000001</c:v>
                </c:pt>
                <c:pt idx="2032">
                  <c:v>95.314111999999994</c:v>
                </c:pt>
                <c:pt idx="2033">
                  <c:v>95.416144000000003</c:v>
                </c:pt>
                <c:pt idx="2034">
                  <c:v>95.493827999999993</c:v>
                </c:pt>
                <c:pt idx="2035">
                  <c:v>95.529927000000001</c:v>
                </c:pt>
                <c:pt idx="2036">
                  <c:v>95.534987000000001</c:v>
                </c:pt>
                <c:pt idx="2037">
                  <c:v>95.522722999999999</c:v>
                </c:pt>
                <c:pt idx="2038">
                  <c:v>95.500546999999997</c:v>
                </c:pt>
                <c:pt idx="2039">
                  <c:v>95.473330000000004</c:v>
                </c:pt>
                <c:pt idx="2040">
                  <c:v>95.443628000000004</c:v>
                </c:pt>
                <c:pt idx="2041">
                  <c:v>95.412046000000004</c:v>
                </c:pt>
                <c:pt idx="2042">
                  <c:v>95.382116999999994</c:v>
                </c:pt>
                <c:pt idx="2043">
                  <c:v>95.359613999999993</c:v>
                </c:pt>
                <c:pt idx="2044">
                  <c:v>95.344909999999999</c:v>
                </c:pt>
                <c:pt idx="2045">
                  <c:v>95.332612999999995</c:v>
                </c:pt>
                <c:pt idx="2046">
                  <c:v>95.322220000000002</c:v>
                </c:pt>
                <c:pt idx="2047">
                  <c:v>95.321261000000007</c:v>
                </c:pt>
                <c:pt idx="2048">
                  <c:v>95.334315000000004</c:v>
                </c:pt>
                <c:pt idx="2049">
                  <c:v>95.356517999999994</c:v>
                </c:pt>
                <c:pt idx="2050">
                  <c:v>95.379482999999993</c:v>
                </c:pt>
                <c:pt idx="2051">
                  <c:v>95.400952000000004</c:v>
                </c:pt>
                <c:pt idx="2052">
                  <c:v>95.421336999999994</c:v>
                </c:pt>
                <c:pt idx="2053">
                  <c:v>95.436899999999994</c:v>
                </c:pt>
                <c:pt idx="2054">
                  <c:v>95.445519000000004</c:v>
                </c:pt>
                <c:pt idx="2055">
                  <c:v>95.455160000000006</c:v>
                </c:pt>
                <c:pt idx="2056">
                  <c:v>95.478206</c:v>
                </c:pt>
                <c:pt idx="2057">
                  <c:v>95.517052000000007</c:v>
                </c:pt>
                <c:pt idx="2058">
                  <c:v>95.560113999999999</c:v>
                </c:pt>
                <c:pt idx="2059">
                  <c:v>95.592286000000001</c:v>
                </c:pt>
                <c:pt idx="2060">
                  <c:v>95.603545999999994</c:v>
                </c:pt>
                <c:pt idx="2061">
                  <c:v>95.590504999999993</c:v>
                </c:pt>
                <c:pt idx="2062">
                  <c:v>95.558575000000005</c:v>
                </c:pt>
                <c:pt idx="2063">
                  <c:v>95.525509</c:v>
                </c:pt>
                <c:pt idx="2064">
                  <c:v>95.512559999999993</c:v>
                </c:pt>
                <c:pt idx="2065">
                  <c:v>95.526893000000001</c:v>
                </c:pt>
                <c:pt idx="2066">
                  <c:v>95.558004999999994</c:v>
                </c:pt>
                <c:pt idx="2067">
                  <c:v>95.589984999999999</c:v>
                </c:pt>
                <c:pt idx="2068">
                  <c:v>95.613951</c:v>
                </c:pt>
                <c:pt idx="2069">
                  <c:v>95.628173000000004</c:v>
                </c:pt>
                <c:pt idx="2070">
                  <c:v>95.630421999999996</c:v>
                </c:pt>
                <c:pt idx="2071">
                  <c:v>95.622123000000002</c:v>
                </c:pt>
                <c:pt idx="2072">
                  <c:v>95.612003000000001</c:v>
                </c:pt>
                <c:pt idx="2073">
                  <c:v>95.611832000000007</c:v>
                </c:pt>
                <c:pt idx="2074">
                  <c:v>95.627876999999998</c:v>
                </c:pt>
                <c:pt idx="2075">
                  <c:v>95.652888000000004</c:v>
                </c:pt>
                <c:pt idx="2076">
                  <c:v>95.670691000000005</c:v>
                </c:pt>
                <c:pt idx="2077">
                  <c:v>95.664272999999994</c:v>
                </c:pt>
                <c:pt idx="2078">
                  <c:v>95.634360000000001</c:v>
                </c:pt>
                <c:pt idx="2079">
                  <c:v>95.599298000000005</c:v>
                </c:pt>
                <c:pt idx="2080">
                  <c:v>95.577352000000005</c:v>
                </c:pt>
                <c:pt idx="2081">
                  <c:v>95.576164000000006</c:v>
                </c:pt>
                <c:pt idx="2082">
                  <c:v>95.591212999999996</c:v>
                </c:pt>
                <c:pt idx="2083">
                  <c:v>95.611440000000002</c:v>
                </c:pt>
                <c:pt idx="2084">
                  <c:v>95.628136999999995</c:v>
                </c:pt>
                <c:pt idx="2085">
                  <c:v>95.640196000000003</c:v>
                </c:pt>
                <c:pt idx="2086">
                  <c:v>95.652957000000001</c:v>
                </c:pt>
                <c:pt idx="2087">
                  <c:v>95.668582000000001</c:v>
                </c:pt>
                <c:pt idx="2088">
                  <c:v>95.682603999999998</c:v>
                </c:pt>
                <c:pt idx="2089">
                  <c:v>95.688604999999995</c:v>
                </c:pt>
                <c:pt idx="2090">
                  <c:v>95.685388000000003</c:v>
                </c:pt>
                <c:pt idx="2091">
                  <c:v>95.679885999999996</c:v>
                </c:pt>
                <c:pt idx="2092">
                  <c:v>95.675984</c:v>
                </c:pt>
                <c:pt idx="2093">
                  <c:v>95.669298999999995</c:v>
                </c:pt>
                <c:pt idx="2094">
                  <c:v>95.658071000000007</c:v>
                </c:pt>
                <c:pt idx="2095">
                  <c:v>95.647259000000005</c:v>
                </c:pt>
                <c:pt idx="2096">
                  <c:v>95.644326000000007</c:v>
                </c:pt>
                <c:pt idx="2097">
                  <c:v>95.647215000000003</c:v>
                </c:pt>
                <c:pt idx="2098">
                  <c:v>95.650870999999995</c:v>
                </c:pt>
                <c:pt idx="2099">
                  <c:v>95.660534999999996</c:v>
                </c:pt>
                <c:pt idx="2100">
                  <c:v>95.685309000000004</c:v>
                </c:pt>
                <c:pt idx="2101">
                  <c:v>95.722009999999997</c:v>
                </c:pt>
                <c:pt idx="2102">
                  <c:v>95.754461000000006</c:v>
                </c:pt>
                <c:pt idx="2103">
                  <c:v>95.765935999999996</c:v>
                </c:pt>
                <c:pt idx="2104">
                  <c:v>95.754103999999998</c:v>
                </c:pt>
                <c:pt idx="2105">
                  <c:v>95.730310000000003</c:v>
                </c:pt>
                <c:pt idx="2106">
                  <c:v>95.710723000000002</c:v>
                </c:pt>
                <c:pt idx="2107">
                  <c:v>95.707128999999995</c:v>
                </c:pt>
                <c:pt idx="2108">
                  <c:v>95.722813000000002</c:v>
                </c:pt>
                <c:pt idx="2109">
                  <c:v>95.750737999999998</c:v>
                </c:pt>
                <c:pt idx="2110">
                  <c:v>95.773636999999994</c:v>
                </c:pt>
                <c:pt idx="2111">
                  <c:v>95.778090000000006</c:v>
                </c:pt>
                <c:pt idx="2112">
                  <c:v>95.767868000000007</c:v>
                </c:pt>
                <c:pt idx="2113">
                  <c:v>95.753579999999999</c:v>
                </c:pt>
                <c:pt idx="2114">
                  <c:v>95.740959000000004</c:v>
                </c:pt>
                <c:pt idx="2115">
                  <c:v>95.729844999999997</c:v>
                </c:pt>
                <c:pt idx="2116">
                  <c:v>95.719339000000005</c:v>
                </c:pt>
                <c:pt idx="2117">
                  <c:v>95.711883999999998</c:v>
                </c:pt>
                <c:pt idx="2118">
                  <c:v>95.713307999999998</c:v>
                </c:pt>
                <c:pt idx="2119">
                  <c:v>95.729550000000003</c:v>
                </c:pt>
                <c:pt idx="2120">
                  <c:v>95.756450000000001</c:v>
                </c:pt>
                <c:pt idx="2121">
                  <c:v>95.778634999999994</c:v>
                </c:pt>
                <c:pt idx="2122">
                  <c:v>95.783814000000007</c:v>
                </c:pt>
                <c:pt idx="2123">
                  <c:v>95.77422</c:v>
                </c:pt>
                <c:pt idx="2124">
                  <c:v>95.765309999999999</c:v>
                </c:pt>
                <c:pt idx="2125">
                  <c:v>95.771023999999997</c:v>
                </c:pt>
                <c:pt idx="2126">
                  <c:v>95.789709000000002</c:v>
                </c:pt>
                <c:pt idx="2127">
                  <c:v>95.807709000000003</c:v>
                </c:pt>
                <c:pt idx="2128">
                  <c:v>95.813592999999997</c:v>
                </c:pt>
                <c:pt idx="2129">
                  <c:v>95.805031999999997</c:v>
                </c:pt>
                <c:pt idx="2130">
                  <c:v>95.784678999999997</c:v>
                </c:pt>
                <c:pt idx="2131">
                  <c:v>95.758915999999999</c:v>
                </c:pt>
                <c:pt idx="2132">
                  <c:v>95.739436999999995</c:v>
                </c:pt>
                <c:pt idx="2133">
                  <c:v>95.727596000000005</c:v>
                </c:pt>
                <c:pt idx="2134">
                  <c:v>95.716972999999996</c:v>
                </c:pt>
                <c:pt idx="2135">
                  <c:v>95.712401999999997</c:v>
                </c:pt>
                <c:pt idx="2136">
                  <c:v>95.723788999999996</c:v>
                </c:pt>
                <c:pt idx="2137">
                  <c:v>95.752672000000004</c:v>
                </c:pt>
                <c:pt idx="2138">
                  <c:v>95.789357999999993</c:v>
                </c:pt>
                <c:pt idx="2139">
                  <c:v>95.820158000000006</c:v>
                </c:pt>
                <c:pt idx="2140">
                  <c:v>95.837625000000003</c:v>
                </c:pt>
                <c:pt idx="2141">
                  <c:v>95.844375999999997</c:v>
                </c:pt>
                <c:pt idx="2142">
                  <c:v>95.848139000000003</c:v>
                </c:pt>
                <c:pt idx="2143">
                  <c:v>95.853589999999997</c:v>
                </c:pt>
                <c:pt idx="2144">
                  <c:v>95.858767</c:v>
                </c:pt>
                <c:pt idx="2145">
                  <c:v>95.859757999999999</c:v>
                </c:pt>
                <c:pt idx="2146">
                  <c:v>95.857290000000006</c:v>
                </c:pt>
                <c:pt idx="2147">
                  <c:v>95.857320999999999</c:v>
                </c:pt>
                <c:pt idx="2148">
                  <c:v>95.861700999999996</c:v>
                </c:pt>
                <c:pt idx="2149">
                  <c:v>95.864619000000005</c:v>
                </c:pt>
                <c:pt idx="2150">
                  <c:v>95.866836000000006</c:v>
                </c:pt>
                <c:pt idx="2151">
                  <c:v>95.871571000000003</c:v>
                </c:pt>
                <c:pt idx="2152">
                  <c:v>95.876012000000003</c:v>
                </c:pt>
                <c:pt idx="2153">
                  <c:v>95.870227999999997</c:v>
                </c:pt>
                <c:pt idx="2154">
                  <c:v>95.849421000000007</c:v>
                </c:pt>
                <c:pt idx="2155">
                  <c:v>95.820358999999996</c:v>
                </c:pt>
                <c:pt idx="2156">
                  <c:v>95.801461000000003</c:v>
                </c:pt>
                <c:pt idx="2157">
                  <c:v>95.806393</c:v>
                </c:pt>
                <c:pt idx="2158">
                  <c:v>95.824988000000005</c:v>
                </c:pt>
                <c:pt idx="2159">
                  <c:v>95.847837999999996</c:v>
                </c:pt>
                <c:pt idx="2160">
                  <c:v>95.872698</c:v>
                </c:pt>
                <c:pt idx="2161">
                  <c:v>95.891936000000001</c:v>
                </c:pt>
                <c:pt idx="2162">
                  <c:v>95.896873999999997</c:v>
                </c:pt>
                <c:pt idx="2163">
                  <c:v>95.889169999999993</c:v>
                </c:pt>
                <c:pt idx="2164">
                  <c:v>95.881538000000006</c:v>
                </c:pt>
                <c:pt idx="2165">
                  <c:v>95.879844000000006</c:v>
                </c:pt>
                <c:pt idx="2166">
                  <c:v>95.879846999999998</c:v>
                </c:pt>
                <c:pt idx="2167">
                  <c:v>95.877092000000005</c:v>
                </c:pt>
                <c:pt idx="2168">
                  <c:v>95.869930999999994</c:v>
                </c:pt>
                <c:pt idx="2169">
                  <c:v>95.855857</c:v>
                </c:pt>
                <c:pt idx="2170">
                  <c:v>95.837961000000007</c:v>
                </c:pt>
                <c:pt idx="2171">
                  <c:v>95.828913</c:v>
                </c:pt>
                <c:pt idx="2172">
                  <c:v>95.831160999999994</c:v>
                </c:pt>
                <c:pt idx="2173">
                  <c:v>95.836856999999995</c:v>
                </c:pt>
                <c:pt idx="2174">
                  <c:v>95.844483999999994</c:v>
                </c:pt>
                <c:pt idx="2175">
                  <c:v>95.853336999999996</c:v>
                </c:pt>
                <c:pt idx="2176">
                  <c:v>95.863693999999995</c:v>
                </c:pt>
                <c:pt idx="2177">
                  <c:v>95.874590999999995</c:v>
                </c:pt>
                <c:pt idx="2178">
                  <c:v>95.884578000000005</c:v>
                </c:pt>
                <c:pt idx="2179">
                  <c:v>95.893966000000006</c:v>
                </c:pt>
                <c:pt idx="2180">
                  <c:v>95.899462</c:v>
                </c:pt>
                <c:pt idx="2181">
                  <c:v>95.896544000000006</c:v>
                </c:pt>
                <c:pt idx="2182">
                  <c:v>95.885580000000004</c:v>
                </c:pt>
                <c:pt idx="2183">
                  <c:v>95.877082999999999</c:v>
                </c:pt>
                <c:pt idx="2184">
                  <c:v>95.887957999999998</c:v>
                </c:pt>
                <c:pt idx="2185">
                  <c:v>95.920394000000002</c:v>
                </c:pt>
                <c:pt idx="2186">
                  <c:v>95.960485000000006</c:v>
                </c:pt>
                <c:pt idx="2187">
                  <c:v>95.991895</c:v>
                </c:pt>
                <c:pt idx="2188">
                  <c:v>96.005095999999995</c:v>
                </c:pt>
                <c:pt idx="2189">
                  <c:v>96.002814999999998</c:v>
                </c:pt>
                <c:pt idx="2190">
                  <c:v>95.989069000000001</c:v>
                </c:pt>
                <c:pt idx="2191">
                  <c:v>95.968140000000005</c:v>
                </c:pt>
                <c:pt idx="2192">
                  <c:v>95.950028000000003</c:v>
                </c:pt>
                <c:pt idx="2193">
                  <c:v>95.943754999999996</c:v>
                </c:pt>
                <c:pt idx="2194">
                  <c:v>95.950610999999995</c:v>
                </c:pt>
                <c:pt idx="2195">
                  <c:v>95.96593</c:v>
                </c:pt>
                <c:pt idx="2196">
                  <c:v>95.983581000000001</c:v>
                </c:pt>
                <c:pt idx="2197">
                  <c:v>95.995912000000004</c:v>
                </c:pt>
                <c:pt idx="2198">
                  <c:v>95.997435999999993</c:v>
                </c:pt>
                <c:pt idx="2199">
                  <c:v>95.992070999999996</c:v>
                </c:pt>
                <c:pt idx="2200">
                  <c:v>95.990043999999997</c:v>
                </c:pt>
                <c:pt idx="2201">
                  <c:v>95.998996000000005</c:v>
                </c:pt>
                <c:pt idx="2202">
                  <c:v>96.014815999999996</c:v>
                </c:pt>
                <c:pt idx="2203">
                  <c:v>96.034287000000006</c:v>
                </c:pt>
                <c:pt idx="2204">
                  <c:v>96.056748999999996</c:v>
                </c:pt>
                <c:pt idx="2205">
                  <c:v>96.078346999999994</c:v>
                </c:pt>
                <c:pt idx="2206">
                  <c:v>96.090620999999999</c:v>
                </c:pt>
                <c:pt idx="2207">
                  <c:v>96.081913</c:v>
                </c:pt>
                <c:pt idx="2208">
                  <c:v>96.051918000000001</c:v>
                </c:pt>
                <c:pt idx="2209">
                  <c:v>96.023571000000004</c:v>
                </c:pt>
                <c:pt idx="2210">
                  <c:v>96.006798000000003</c:v>
                </c:pt>
                <c:pt idx="2211">
                  <c:v>95.999319</c:v>
                </c:pt>
                <c:pt idx="2212">
                  <c:v>96.000619999999998</c:v>
                </c:pt>
                <c:pt idx="2213">
                  <c:v>96.007704000000004</c:v>
                </c:pt>
                <c:pt idx="2214">
                  <c:v>96.014977999999999</c:v>
                </c:pt>
                <c:pt idx="2215">
                  <c:v>96.021134000000004</c:v>
                </c:pt>
                <c:pt idx="2216">
                  <c:v>96.029083</c:v>
                </c:pt>
                <c:pt idx="2217">
                  <c:v>96.036090999999999</c:v>
                </c:pt>
                <c:pt idx="2218">
                  <c:v>96.039714000000004</c:v>
                </c:pt>
                <c:pt idx="2219">
                  <c:v>96.043755000000004</c:v>
                </c:pt>
                <c:pt idx="2220">
                  <c:v>96.049160000000001</c:v>
                </c:pt>
                <c:pt idx="2221">
                  <c:v>96.057947999999996</c:v>
                </c:pt>
                <c:pt idx="2222">
                  <c:v>96.066108999999997</c:v>
                </c:pt>
                <c:pt idx="2223">
                  <c:v>96.072372000000001</c:v>
                </c:pt>
                <c:pt idx="2224">
                  <c:v>96.074164999999994</c:v>
                </c:pt>
                <c:pt idx="2225">
                  <c:v>96.069970999999995</c:v>
                </c:pt>
                <c:pt idx="2226">
                  <c:v>96.066282000000001</c:v>
                </c:pt>
                <c:pt idx="2227">
                  <c:v>96.064994999999996</c:v>
                </c:pt>
                <c:pt idx="2228">
                  <c:v>96.063422000000003</c:v>
                </c:pt>
                <c:pt idx="2229">
                  <c:v>96.064724999999996</c:v>
                </c:pt>
                <c:pt idx="2230">
                  <c:v>96.063199999999995</c:v>
                </c:pt>
                <c:pt idx="2231">
                  <c:v>96.061350000000004</c:v>
                </c:pt>
                <c:pt idx="2232">
                  <c:v>96.070823000000004</c:v>
                </c:pt>
                <c:pt idx="2233">
                  <c:v>96.092454000000004</c:v>
                </c:pt>
                <c:pt idx="2234">
                  <c:v>96.114163000000005</c:v>
                </c:pt>
                <c:pt idx="2235">
                  <c:v>96.126243000000002</c:v>
                </c:pt>
                <c:pt idx="2236">
                  <c:v>96.129591000000005</c:v>
                </c:pt>
                <c:pt idx="2237">
                  <c:v>96.126407</c:v>
                </c:pt>
                <c:pt idx="2238">
                  <c:v>96.117304000000004</c:v>
                </c:pt>
                <c:pt idx="2239">
                  <c:v>96.109724999999997</c:v>
                </c:pt>
                <c:pt idx="2240">
                  <c:v>96.106504000000001</c:v>
                </c:pt>
                <c:pt idx="2241">
                  <c:v>96.107573000000002</c:v>
                </c:pt>
                <c:pt idx="2242">
                  <c:v>96.110804000000002</c:v>
                </c:pt>
                <c:pt idx="2243">
                  <c:v>96.117001999999999</c:v>
                </c:pt>
                <c:pt idx="2244">
                  <c:v>96.124499999999998</c:v>
                </c:pt>
                <c:pt idx="2245">
                  <c:v>96.129577999999995</c:v>
                </c:pt>
                <c:pt idx="2246">
                  <c:v>96.132683</c:v>
                </c:pt>
                <c:pt idx="2247">
                  <c:v>96.139977999999999</c:v>
                </c:pt>
                <c:pt idx="2248">
                  <c:v>96.152597</c:v>
                </c:pt>
                <c:pt idx="2249">
                  <c:v>96.168402999999998</c:v>
                </c:pt>
                <c:pt idx="2250">
                  <c:v>96.186329999999998</c:v>
                </c:pt>
                <c:pt idx="2251">
                  <c:v>96.198003</c:v>
                </c:pt>
                <c:pt idx="2252">
                  <c:v>96.200714000000005</c:v>
                </c:pt>
                <c:pt idx="2253">
                  <c:v>96.198672999999999</c:v>
                </c:pt>
                <c:pt idx="2254">
                  <c:v>96.198652999999993</c:v>
                </c:pt>
                <c:pt idx="2255">
                  <c:v>96.201004999999995</c:v>
                </c:pt>
                <c:pt idx="2256">
                  <c:v>96.203174000000004</c:v>
                </c:pt>
                <c:pt idx="2257">
                  <c:v>96.209069</c:v>
                </c:pt>
                <c:pt idx="2258">
                  <c:v>96.218777000000003</c:v>
                </c:pt>
                <c:pt idx="2259">
                  <c:v>96.227560999999994</c:v>
                </c:pt>
                <c:pt idx="2260">
                  <c:v>96.235951</c:v>
                </c:pt>
                <c:pt idx="2261">
                  <c:v>96.251737000000006</c:v>
                </c:pt>
                <c:pt idx="2262">
                  <c:v>96.271456000000001</c:v>
                </c:pt>
                <c:pt idx="2263">
                  <c:v>96.291861999999995</c:v>
                </c:pt>
                <c:pt idx="2264">
                  <c:v>96.330229000000003</c:v>
                </c:pt>
                <c:pt idx="2265">
                  <c:v>96.391266999999999</c:v>
                </c:pt>
                <c:pt idx="2266">
                  <c:v>96.440549000000004</c:v>
                </c:pt>
                <c:pt idx="2267">
                  <c:v>96.465367000000001</c:v>
                </c:pt>
                <c:pt idx="2268">
                  <c:v>96.472279999999998</c:v>
                </c:pt>
                <c:pt idx="2269">
                  <c:v>96.476749999999996</c:v>
                </c:pt>
                <c:pt idx="2270">
                  <c:v>96.493217000000001</c:v>
                </c:pt>
                <c:pt idx="2271">
                  <c:v>96.519380999999996</c:v>
                </c:pt>
                <c:pt idx="2272">
                  <c:v>96.543261999999999</c:v>
                </c:pt>
                <c:pt idx="2273">
                  <c:v>96.557738999999998</c:v>
                </c:pt>
                <c:pt idx="2274">
                  <c:v>96.566209000000001</c:v>
                </c:pt>
                <c:pt idx="2275">
                  <c:v>96.568540999999996</c:v>
                </c:pt>
                <c:pt idx="2276">
                  <c:v>96.564510999999996</c:v>
                </c:pt>
                <c:pt idx="2277">
                  <c:v>96.564667</c:v>
                </c:pt>
                <c:pt idx="2278">
                  <c:v>96.570577999999998</c:v>
                </c:pt>
                <c:pt idx="2279">
                  <c:v>96.576419000000001</c:v>
                </c:pt>
                <c:pt idx="2280">
                  <c:v>96.583551999999997</c:v>
                </c:pt>
                <c:pt idx="2281">
                  <c:v>96.598527000000004</c:v>
                </c:pt>
                <c:pt idx="2282">
                  <c:v>96.612487000000002</c:v>
                </c:pt>
                <c:pt idx="2283">
                  <c:v>96.621651</c:v>
                </c:pt>
                <c:pt idx="2284">
                  <c:v>96.643285000000006</c:v>
                </c:pt>
                <c:pt idx="2285">
                  <c:v>96.674875</c:v>
                </c:pt>
                <c:pt idx="2286">
                  <c:v>96.709917000000004</c:v>
                </c:pt>
                <c:pt idx="2287">
                  <c:v>96.745610999999997</c:v>
                </c:pt>
                <c:pt idx="2288">
                  <c:v>96.778914</c:v>
                </c:pt>
                <c:pt idx="2289">
                  <c:v>96.806111000000001</c:v>
                </c:pt>
                <c:pt idx="2290">
                  <c:v>96.827600000000004</c:v>
                </c:pt>
                <c:pt idx="2291">
                  <c:v>96.849614000000003</c:v>
                </c:pt>
                <c:pt idx="2292">
                  <c:v>96.877221000000006</c:v>
                </c:pt>
                <c:pt idx="2293">
                  <c:v>96.913529999999994</c:v>
                </c:pt>
                <c:pt idx="2294">
                  <c:v>96.953469999999996</c:v>
                </c:pt>
                <c:pt idx="2295">
                  <c:v>96.980487999999994</c:v>
                </c:pt>
                <c:pt idx="2296">
                  <c:v>96.984275999999994</c:v>
                </c:pt>
                <c:pt idx="2297">
                  <c:v>96.970218000000003</c:v>
                </c:pt>
                <c:pt idx="2298">
                  <c:v>96.966982000000002</c:v>
                </c:pt>
                <c:pt idx="2299">
                  <c:v>96.990362000000005</c:v>
                </c:pt>
                <c:pt idx="2300">
                  <c:v>97.029433999999995</c:v>
                </c:pt>
                <c:pt idx="2301">
                  <c:v>97.066824999999994</c:v>
                </c:pt>
                <c:pt idx="2302">
                  <c:v>97.081152000000003</c:v>
                </c:pt>
                <c:pt idx="2303">
                  <c:v>97.085509000000002</c:v>
                </c:pt>
                <c:pt idx="2304">
                  <c:v>97.094108000000006</c:v>
                </c:pt>
                <c:pt idx="2305">
                  <c:v>97.109662999999998</c:v>
                </c:pt>
                <c:pt idx="2306">
                  <c:v>97.107411999999997</c:v>
                </c:pt>
                <c:pt idx="2307">
                  <c:v>97.086816999999996</c:v>
                </c:pt>
                <c:pt idx="2308">
                  <c:v>97.078809000000007</c:v>
                </c:pt>
                <c:pt idx="2309">
                  <c:v>97.091881999999998</c:v>
                </c:pt>
                <c:pt idx="2310">
                  <c:v>97.101358000000005</c:v>
                </c:pt>
                <c:pt idx="2311">
                  <c:v>97.082780999999997</c:v>
                </c:pt>
                <c:pt idx="2312">
                  <c:v>97.039851999999996</c:v>
                </c:pt>
                <c:pt idx="2313">
                  <c:v>96.998649999999998</c:v>
                </c:pt>
                <c:pt idx="2314">
                  <c:v>96.977457000000001</c:v>
                </c:pt>
                <c:pt idx="2315">
                  <c:v>96.925970000000007</c:v>
                </c:pt>
                <c:pt idx="2316">
                  <c:v>96.790925999999999</c:v>
                </c:pt>
                <c:pt idx="2317">
                  <c:v>96.661657000000005</c:v>
                </c:pt>
                <c:pt idx="2318">
                  <c:v>96.573228</c:v>
                </c:pt>
                <c:pt idx="2319">
                  <c:v>96.520712000000003</c:v>
                </c:pt>
                <c:pt idx="2320">
                  <c:v>96.50112</c:v>
                </c:pt>
                <c:pt idx="2321">
                  <c:v>96.496218999999996</c:v>
                </c:pt>
                <c:pt idx="2322">
                  <c:v>96.486546000000004</c:v>
                </c:pt>
                <c:pt idx="2323">
                  <c:v>96.467450999999997</c:v>
                </c:pt>
                <c:pt idx="2324">
                  <c:v>96.444706999999994</c:v>
                </c:pt>
                <c:pt idx="2325">
                  <c:v>96.432496</c:v>
                </c:pt>
                <c:pt idx="2326">
                  <c:v>96.442718999999997</c:v>
                </c:pt>
                <c:pt idx="2327">
                  <c:v>96.462597000000002</c:v>
                </c:pt>
                <c:pt idx="2328">
                  <c:v>96.483365000000006</c:v>
                </c:pt>
                <c:pt idx="2329">
                  <c:v>96.508037000000002</c:v>
                </c:pt>
                <c:pt idx="2330">
                  <c:v>96.522201999999993</c:v>
                </c:pt>
                <c:pt idx="2331">
                  <c:v>96.519003999999995</c:v>
                </c:pt>
                <c:pt idx="2332">
                  <c:v>96.507199999999997</c:v>
                </c:pt>
                <c:pt idx="2333">
                  <c:v>96.495537999999996</c:v>
                </c:pt>
                <c:pt idx="2334">
                  <c:v>96.490637000000007</c:v>
                </c:pt>
                <c:pt idx="2335">
                  <c:v>96.492418999999998</c:v>
                </c:pt>
                <c:pt idx="2336">
                  <c:v>96.495442999999995</c:v>
                </c:pt>
                <c:pt idx="2337">
                  <c:v>96.491502999999994</c:v>
                </c:pt>
                <c:pt idx="2338">
                  <c:v>96.483040000000003</c:v>
                </c:pt>
                <c:pt idx="2339">
                  <c:v>96.481300000000005</c:v>
                </c:pt>
                <c:pt idx="2340">
                  <c:v>96.484183999999999</c:v>
                </c:pt>
                <c:pt idx="2341">
                  <c:v>96.492859999999993</c:v>
                </c:pt>
                <c:pt idx="2342">
                  <c:v>96.504579000000007</c:v>
                </c:pt>
                <c:pt idx="2343">
                  <c:v>96.511578999999998</c:v>
                </c:pt>
                <c:pt idx="2344">
                  <c:v>96.512505000000004</c:v>
                </c:pt>
                <c:pt idx="2345">
                  <c:v>96.533668000000006</c:v>
                </c:pt>
                <c:pt idx="2346">
                  <c:v>96.548713000000006</c:v>
                </c:pt>
                <c:pt idx="2347">
                  <c:v>96.479151999999999</c:v>
                </c:pt>
                <c:pt idx="2348">
                  <c:v>96.429332000000002</c:v>
                </c:pt>
                <c:pt idx="2349">
                  <c:v>96.402169000000001</c:v>
                </c:pt>
                <c:pt idx="2350">
                  <c:v>96.380055999999996</c:v>
                </c:pt>
                <c:pt idx="2351">
                  <c:v>96.375936999999993</c:v>
                </c:pt>
                <c:pt idx="2352">
                  <c:v>96.372579000000002</c:v>
                </c:pt>
                <c:pt idx="2353">
                  <c:v>96.331935000000001</c:v>
                </c:pt>
                <c:pt idx="2354">
                  <c:v>96.284782000000007</c:v>
                </c:pt>
                <c:pt idx="2355">
                  <c:v>96.260097000000002</c:v>
                </c:pt>
                <c:pt idx="2356">
                  <c:v>96.242761999999999</c:v>
                </c:pt>
                <c:pt idx="2357">
                  <c:v>96.226489999999998</c:v>
                </c:pt>
                <c:pt idx="2358">
                  <c:v>96.214768000000007</c:v>
                </c:pt>
                <c:pt idx="2359">
                  <c:v>96.212874999999997</c:v>
                </c:pt>
                <c:pt idx="2360">
                  <c:v>96.214301000000006</c:v>
                </c:pt>
                <c:pt idx="2361">
                  <c:v>96.210851000000005</c:v>
                </c:pt>
                <c:pt idx="2362">
                  <c:v>96.200201000000007</c:v>
                </c:pt>
                <c:pt idx="2363">
                  <c:v>96.162453999999997</c:v>
                </c:pt>
                <c:pt idx="2364">
                  <c:v>96.065977000000004</c:v>
                </c:pt>
                <c:pt idx="2365">
                  <c:v>95.966493</c:v>
                </c:pt>
                <c:pt idx="2366">
                  <c:v>95.924437999999995</c:v>
                </c:pt>
                <c:pt idx="2367">
                  <c:v>95.912505999999993</c:v>
                </c:pt>
                <c:pt idx="2368">
                  <c:v>95.915806000000003</c:v>
                </c:pt>
                <c:pt idx="2369">
                  <c:v>95.927211</c:v>
                </c:pt>
                <c:pt idx="2370">
                  <c:v>95.938640000000007</c:v>
                </c:pt>
                <c:pt idx="2371">
                  <c:v>95.942874000000003</c:v>
                </c:pt>
                <c:pt idx="2372">
                  <c:v>95.935539000000006</c:v>
                </c:pt>
                <c:pt idx="2373">
                  <c:v>95.91977</c:v>
                </c:pt>
                <c:pt idx="2374">
                  <c:v>95.904944</c:v>
                </c:pt>
                <c:pt idx="2375">
                  <c:v>95.897948</c:v>
                </c:pt>
                <c:pt idx="2376">
                  <c:v>95.890603999999996</c:v>
                </c:pt>
                <c:pt idx="2377">
                  <c:v>95.874763999999999</c:v>
                </c:pt>
                <c:pt idx="2378">
                  <c:v>95.861823000000001</c:v>
                </c:pt>
                <c:pt idx="2379">
                  <c:v>95.859026</c:v>
                </c:pt>
                <c:pt idx="2380">
                  <c:v>95.859268999999998</c:v>
                </c:pt>
                <c:pt idx="2381">
                  <c:v>95.861890000000002</c:v>
                </c:pt>
                <c:pt idx="2382">
                  <c:v>95.863665999999995</c:v>
                </c:pt>
                <c:pt idx="2383">
                  <c:v>95.856775999999996</c:v>
                </c:pt>
                <c:pt idx="2384">
                  <c:v>95.850522999999995</c:v>
                </c:pt>
                <c:pt idx="2385">
                  <c:v>95.847172999999998</c:v>
                </c:pt>
                <c:pt idx="2386">
                  <c:v>95.839889999999997</c:v>
                </c:pt>
                <c:pt idx="2387">
                  <c:v>95.838516999999996</c:v>
                </c:pt>
                <c:pt idx="2388">
                  <c:v>95.849104999999994</c:v>
                </c:pt>
                <c:pt idx="2389">
                  <c:v>95.862048999999999</c:v>
                </c:pt>
                <c:pt idx="2390">
                  <c:v>95.867913999999999</c:v>
                </c:pt>
                <c:pt idx="2391">
                  <c:v>95.867878000000005</c:v>
                </c:pt>
                <c:pt idx="2392">
                  <c:v>95.867486999999997</c:v>
                </c:pt>
                <c:pt idx="2393">
                  <c:v>95.871987000000004</c:v>
                </c:pt>
                <c:pt idx="2394">
                  <c:v>95.886893000000001</c:v>
                </c:pt>
                <c:pt idx="2395">
                  <c:v>95.913420000000002</c:v>
                </c:pt>
                <c:pt idx="2396">
                  <c:v>95.940270999999996</c:v>
                </c:pt>
                <c:pt idx="2397">
                  <c:v>95.959200999999993</c:v>
                </c:pt>
                <c:pt idx="2398">
                  <c:v>95.973620999999994</c:v>
                </c:pt>
                <c:pt idx="2399">
                  <c:v>95.990658999999994</c:v>
                </c:pt>
                <c:pt idx="2400">
                  <c:v>96.010491999999999</c:v>
                </c:pt>
                <c:pt idx="2401">
                  <c:v>96.028340999999998</c:v>
                </c:pt>
                <c:pt idx="2402">
                  <c:v>96.041785000000004</c:v>
                </c:pt>
                <c:pt idx="2403">
                  <c:v>96.049422000000007</c:v>
                </c:pt>
                <c:pt idx="2404">
                  <c:v>96.048477000000005</c:v>
                </c:pt>
                <c:pt idx="2405">
                  <c:v>96.036793000000003</c:v>
                </c:pt>
                <c:pt idx="2406">
                  <c:v>96.016435000000001</c:v>
                </c:pt>
                <c:pt idx="2407">
                  <c:v>95.993009000000001</c:v>
                </c:pt>
                <c:pt idx="2408">
                  <c:v>95.971214000000003</c:v>
                </c:pt>
                <c:pt idx="2409">
                  <c:v>95.955779000000007</c:v>
                </c:pt>
                <c:pt idx="2410">
                  <c:v>95.951712000000001</c:v>
                </c:pt>
                <c:pt idx="2411">
                  <c:v>95.958637999999993</c:v>
                </c:pt>
                <c:pt idx="2412">
                  <c:v>95.967544000000004</c:v>
                </c:pt>
                <c:pt idx="2413">
                  <c:v>95.969990999999993</c:v>
                </c:pt>
                <c:pt idx="2414">
                  <c:v>95.966178999999997</c:v>
                </c:pt>
                <c:pt idx="2415">
                  <c:v>95.963468000000006</c:v>
                </c:pt>
                <c:pt idx="2416">
                  <c:v>95.963154000000003</c:v>
                </c:pt>
                <c:pt idx="2417">
                  <c:v>95.960921999999997</c:v>
                </c:pt>
                <c:pt idx="2418">
                  <c:v>95.962653000000003</c:v>
                </c:pt>
                <c:pt idx="2419">
                  <c:v>95.973815000000002</c:v>
                </c:pt>
                <c:pt idx="2420">
                  <c:v>95.990751000000003</c:v>
                </c:pt>
                <c:pt idx="2421">
                  <c:v>96.009619000000001</c:v>
                </c:pt>
                <c:pt idx="2422">
                  <c:v>96.034769999999995</c:v>
                </c:pt>
                <c:pt idx="2423">
                  <c:v>96.054615999999996</c:v>
                </c:pt>
                <c:pt idx="2424">
                  <c:v>96.061401000000004</c:v>
                </c:pt>
                <c:pt idx="2425">
                  <c:v>96.076408000000001</c:v>
                </c:pt>
                <c:pt idx="2426">
                  <c:v>96.097649000000004</c:v>
                </c:pt>
                <c:pt idx="2427">
                  <c:v>96.118380000000002</c:v>
                </c:pt>
                <c:pt idx="2428">
                  <c:v>96.144383000000005</c:v>
                </c:pt>
                <c:pt idx="2429">
                  <c:v>96.174312</c:v>
                </c:pt>
                <c:pt idx="2430">
                  <c:v>96.196523999999997</c:v>
                </c:pt>
                <c:pt idx="2431">
                  <c:v>96.214281</c:v>
                </c:pt>
                <c:pt idx="2432">
                  <c:v>96.231711000000004</c:v>
                </c:pt>
                <c:pt idx="2433">
                  <c:v>96.246835000000004</c:v>
                </c:pt>
                <c:pt idx="2434">
                  <c:v>96.269452000000001</c:v>
                </c:pt>
                <c:pt idx="2435">
                  <c:v>96.304410000000004</c:v>
                </c:pt>
                <c:pt idx="2436">
                  <c:v>96.340117000000006</c:v>
                </c:pt>
                <c:pt idx="2437">
                  <c:v>96.361551000000006</c:v>
                </c:pt>
                <c:pt idx="2438">
                  <c:v>96.368720999999994</c:v>
                </c:pt>
                <c:pt idx="2439">
                  <c:v>96.384142999999995</c:v>
                </c:pt>
                <c:pt idx="2440">
                  <c:v>96.410291999999998</c:v>
                </c:pt>
                <c:pt idx="2441">
                  <c:v>96.428106999999997</c:v>
                </c:pt>
                <c:pt idx="2442">
                  <c:v>96.489299000000003</c:v>
                </c:pt>
                <c:pt idx="2443">
                  <c:v>96.538353999999998</c:v>
                </c:pt>
                <c:pt idx="2444">
                  <c:v>96.567680999999993</c:v>
                </c:pt>
                <c:pt idx="2445">
                  <c:v>96.616901999999996</c:v>
                </c:pt>
                <c:pt idx="2446">
                  <c:v>96.692165000000003</c:v>
                </c:pt>
                <c:pt idx="2447">
                  <c:v>96.767655000000005</c:v>
                </c:pt>
                <c:pt idx="2448">
                  <c:v>96.818710999999993</c:v>
                </c:pt>
                <c:pt idx="2449">
                  <c:v>96.848527000000004</c:v>
                </c:pt>
                <c:pt idx="2450">
                  <c:v>96.865465999999998</c:v>
                </c:pt>
                <c:pt idx="2451">
                  <c:v>96.870962000000006</c:v>
                </c:pt>
                <c:pt idx="2452">
                  <c:v>96.867688999999999</c:v>
                </c:pt>
                <c:pt idx="2453">
                  <c:v>96.861052000000001</c:v>
                </c:pt>
                <c:pt idx="2454">
                  <c:v>96.860820000000004</c:v>
                </c:pt>
                <c:pt idx="2455">
                  <c:v>96.861262999999994</c:v>
                </c:pt>
                <c:pt idx="2456">
                  <c:v>96.842789999999994</c:v>
                </c:pt>
                <c:pt idx="2457">
                  <c:v>96.791274999999999</c:v>
                </c:pt>
                <c:pt idx="2458">
                  <c:v>96.707577000000001</c:v>
                </c:pt>
                <c:pt idx="2459">
                  <c:v>96.593496000000002</c:v>
                </c:pt>
                <c:pt idx="2460">
                  <c:v>96.524249999999995</c:v>
                </c:pt>
                <c:pt idx="2461">
                  <c:v>96.564936000000003</c:v>
                </c:pt>
                <c:pt idx="2462">
                  <c:v>96.612976000000003</c:v>
                </c:pt>
                <c:pt idx="2463">
                  <c:v>96.619864000000007</c:v>
                </c:pt>
                <c:pt idx="2464">
                  <c:v>96.615886000000003</c:v>
                </c:pt>
                <c:pt idx="2465">
                  <c:v>96.623019999999997</c:v>
                </c:pt>
                <c:pt idx="2466">
                  <c:v>96.641440000000003</c:v>
                </c:pt>
                <c:pt idx="2467">
                  <c:v>96.659853999999996</c:v>
                </c:pt>
                <c:pt idx="2468">
                  <c:v>96.676068000000001</c:v>
                </c:pt>
                <c:pt idx="2469">
                  <c:v>96.694023000000001</c:v>
                </c:pt>
                <c:pt idx="2470">
                  <c:v>96.716797999999997</c:v>
                </c:pt>
                <c:pt idx="2471">
                  <c:v>96.738849999999999</c:v>
                </c:pt>
                <c:pt idx="2472">
                  <c:v>96.755340000000004</c:v>
                </c:pt>
                <c:pt idx="2473">
                  <c:v>96.770128999999997</c:v>
                </c:pt>
                <c:pt idx="2474">
                  <c:v>96.790969000000004</c:v>
                </c:pt>
                <c:pt idx="2475">
                  <c:v>96.815393</c:v>
                </c:pt>
                <c:pt idx="2476">
                  <c:v>96.833412999999993</c:v>
                </c:pt>
                <c:pt idx="2477">
                  <c:v>96.842112999999998</c:v>
                </c:pt>
                <c:pt idx="2478">
                  <c:v>96.833855</c:v>
                </c:pt>
                <c:pt idx="2479">
                  <c:v>96.822761</c:v>
                </c:pt>
                <c:pt idx="2480">
                  <c:v>96.832841000000002</c:v>
                </c:pt>
                <c:pt idx="2481">
                  <c:v>96.850403999999997</c:v>
                </c:pt>
                <c:pt idx="2482">
                  <c:v>96.864737000000005</c:v>
                </c:pt>
                <c:pt idx="2483">
                  <c:v>96.862431000000001</c:v>
                </c:pt>
                <c:pt idx="2484">
                  <c:v>96.846557000000004</c:v>
                </c:pt>
                <c:pt idx="2485">
                  <c:v>96.837663000000006</c:v>
                </c:pt>
                <c:pt idx="2486">
                  <c:v>96.843300999999997</c:v>
                </c:pt>
                <c:pt idx="2487">
                  <c:v>96.865133</c:v>
                </c:pt>
                <c:pt idx="2488">
                  <c:v>96.896015000000006</c:v>
                </c:pt>
                <c:pt idx="2489">
                  <c:v>96.928971000000004</c:v>
                </c:pt>
                <c:pt idx="2490">
                  <c:v>96.956436999999994</c:v>
                </c:pt>
                <c:pt idx="2491">
                  <c:v>96.985450999999998</c:v>
                </c:pt>
                <c:pt idx="2492">
                  <c:v>97.002072999999996</c:v>
                </c:pt>
                <c:pt idx="2493">
                  <c:v>96.989863999999997</c:v>
                </c:pt>
                <c:pt idx="2494">
                  <c:v>97.015658000000002</c:v>
                </c:pt>
                <c:pt idx="2495">
                  <c:v>97.070802999999998</c:v>
                </c:pt>
                <c:pt idx="2496">
                  <c:v>97.118780999999998</c:v>
                </c:pt>
                <c:pt idx="2497">
                  <c:v>97.16534</c:v>
                </c:pt>
                <c:pt idx="2498">
                  <c:v>97.212582999999995</c:v>
                </c:pt>
                <c:pt idx="2499">
                  <c:v>97.255286999999996</c:v>
                </c:pt>
                <c:pt idx="2500">
                  <c:v>97.288217000000003</c:v>
                </c:pt>
                <c:pt idx="2501">
                  <c:v>97.320344000000006</c:v>
                </c:pt>
                <c:pt idx="2502">
                  <c:v>97.367148999999998</c:v>
                </c:pt>
                <c:pt idx="2503">
                  <c:v>97.421757999999997</c:v>
                </c:pt>
                <c:pt idx="2504">
                  <c:v>97.471607000000006</c:v>
                </c:pt>
                <c:pt idx="2505">
                  <c:v>97.514427999999995</c:v>
                </c:pt>
                <c:pt idx="2506">
                  <c:v>97.546791999999996</c:v>
                </c:pt>
                <c:pt idx="2507">
                  <c:v>97.570295000000002</c:v>
                </c:pt>
                <c:pt idx="2508">
                  <c:v>97.590326000000005</c:v>
                </c:pt>
                <c:pt idx="2509">
                  <c:v>97.603797</c:v>
                </c:pt>
                <c:pt idx="2510">
                  <c:v>97.590027000000006</c:v>
                </c:pt>
                <c:pt idx="2511">
                  <c:v>97.537542000000002</c:v>
                </c:pt>
                <c:pt idx="2512">
                  <c:v>97.466162999999995</c:v>
                </c:pt>
                <c:pt idx="2513">
                  <c:v>97.39837</c:v>
                </c:pt>
                <c:pt idx="2514">
                  <c:v>97.337710000000001</c:v>
                </c:pt>
                <c:pt idx="2515">
                  <c:v>97.286413999999994</c:v>
                </c:pt>
                <c:pt idx="2516">
                  <c:v>97.242999999999995</c:v>
                </c:pt>
                <c:pt idx="2517">
                  <c:v>97.203985000000003</c:v>
                </c:pt>
                <c:pt idx="2518">
                  <c:v>97.174373000000003</c:v>
                </c:pt>
                <c:pt idx="2519">
                  <c:v>97.163234000000003</c:v>
                </c:pt>
                <c:pt idx="2520">
                  <c:v>97.178681999999995</c:v>
                </c:pt>
                <c:pt idx="2521">
                  <c:v>97.216533999999996</c:v>
                </c:pt>
                <c:pt idx="2522">
                  <c:v>97.267571000000004</c:v>
                </c:pt>
                <c:pt idx="2523">
                  <c:v>97.318551999999997</c:v>
                </c:pt>
                <c:pt idx="2524">
                  <c:v>97.361373</c:v>
                </c:pt>
                <c:pt idx="2525">
                  <c:v>97.397004999999993</c:v>
                </c:pt>
                <c:pt idx="2526">
                  <c:v>97.420162000000005</c:v>
                </c:pt>
                <c:pt idx="2527">
                  <c:v>97.405411000000001</c:v>
                </c:pt>
                <c:pt idx="2528">
                  <c:v>97.365713</c:v>
                </c:pt>
                <c:pt idx="2529">
                  <c:v>97.355915999999993</c:v>
                </c:pt>
                <c:pt idx="2530">
                  <c:v>97.377843999999996</c:v>
                </c:pt>
                <c:pt idx="2531">
                  <c:v>97.407837999999998</c:v>
                </c:pt>
                <c:pt idx="2532">
                  <c:v>97.429314000000005</c:v>
                </c:pt>
                <c:pt idx="2533">
                  <c:v>97.427417000000005</c:v>
                </c:pt>
                <c:pt idx="2534">
                  <c:v>97.380178000000001</c:v>
                </c:pt>
                <c:pt idx="2535">
                  <c:v>97.276256000000004</c:v>
                </c:pt>
                <c:pt idx="2536">
                  <c:v>97.159208000000007</c:v>
                </c:pt>
                <c:pt idx="2537">
                  <c:v>97.091596999999993</c:v>
                </c:pt>
                <c:pt idx="2538">
                  <c:v>97.072541999999999</c:v>
                </c:pt>
                <c:pt idx="2539">
                  <c:v>97.070319999999995</c:v>
                </c:pt>
                <c:pt idx="2540">
                  <c:v>97.053569999999993</c:v>
                </c:pt>
                <c:pt idx="2541">
                  <c:v>96.993516</c:v>
                </c:pt>
                <c:pt idx="2542">
                  <c:v>96.809796000000006</c:v>
                </c:pt>
                <c:pt idx="2543">
                  <c:v>96.495480000000001</c:v>
                </c:pt>
                <c:pt idx="2544">
                  <c:v>96.287909999999997</c:v>
                </c:pt>
                <c:pt idx="2545">
                  <c:v>96.254138999999995</c:v>
                </c:pt>
                <c:pt idx="2546">
                  <c:v>96.27149</c:v>
                </c:pt>
                <c:pt idx="2547">
                  <c:v>96.273324000000002</c:v>
                </c:pt>
                <c:pt idx="2548">
                  <c:v>96.244889999999998</c:v>
                </c:pt>
                <c:pt idx="2549">
                  <c:v>96.200731000000005</c:v>
                </c:pt>
                <c:pt idx="2550">
                  <c:v>96.151030000000006</c:v>
                </c:pt>
                <c:pt idx="2551">
                  <c:v>96.088772000000006</c:v>
                </c:pt>
                <c:pt idx="2552">
                  <c:v>96.017898000000002</c:v>
                </c:pt>
                <c:pt idx="2553">
                  <c:v>95.972750000000005</c:v>
                </c:pt>
                <c:pt idx="2554">
                  <c:v>95.982667000000006</c:v>
                </c:pt>
                <c:pt idx="2555">
                  <c:v>96.039631</c:v>
                </c:pt>
                <c:pt idx="2556">
                  <c:v>96.117896999999999</c:v>
                </c:pt>
                <c:pt idx="2557">
                  <c:v>96.209294</c:v>
                </c:pt>
                <c:pt idx="2558">
                  <c:v>96.316738999999998</c:v>
                </c:pt>
                <c:pt idx="2559">
                  <c:v>96.439734000000001</c:v>
                </c:pt>
                <c:pt idx="2560">
                  <c:v>96.567468000000005</c:v>
                </c:pt>
                <c:pt idx="2561">
                  <c:v>96.684776999999997</c:v>
                </c:pt>
                <c:pt idx="2562">
                  <c:v>96.760741999999993</c:v>
                </c:pt>
                <c:pt idx="2563">
                  <c:v>96.736186000000004</c:v>
                </c:pt>
                <c:pt idx="2564">
                  <c:v>96.616257000000004</c:v>
                </c:pt>
                <c:pt idx="2565">
                  <c:v>96.496019000000004</c:v>
                </c:pt>
                <c:pt idx="2566">
                  <c:v>96.403854999999993</c:v>
                </c:pt>
                <c:pt idx="2567">
                  <c:v>96.287323999999998</c:v>
                </c:pt>
                <c:pt idx="2568">
                  <c:v>96.097746999999998</c:v>
                </c:pt>
                <c:pt idx="2569">
                  <c:v>95.820335999999998</c:v>
                </c:pt>
                <c:pt idx="2570">
                  <c:v>95.487673000000001</c:v>
                </c:pt>
                <c:pt idx="2571">
                  <c:v>95.169336999999999</c:v>
                </c:pt>
                <c:pt idx="2572">
                  <c:v>94.935717999999994</c:v>
                </c:pt>
                <c:pt idx="2573">
                  <c:v>94.797233000000006</c:v>
                </c:pt>
                <c:pt idx="2574">
                  <c:v>94.705748</c:v>
                </c:pt>
                <c:pt idx="2575">
                  <c:v>94.605536999999998</c:v>
                </c:pt>
                <c:pt idx="2576">
                  <c:v>94.490136000000007</c:v>
                </c:pt>
                <c:pt idx="2577">
                  <c:v>94.416899999999998</c:v>
                </c:pt>
                <c:pt idx="2578">
                  <c:v>94.418109999999999</c:v>
                </c:pt>
                <c:pt idx="2579">
                  <c:v>94.476878999999997</c:v>
                </c:pt>
                <c:pt idx="2580">
                  <c:v>94.573908000000003</c:v>
                </c:pt>
                <c:pt idx="2581">
                  <c:v>94.702223000000004</c:v>
                </c:pt>
                <c:pt idx="2582">
                  <c:v>94.852575000000002</c:v>
                </c:pt>
                <c:pt idx="2583">
                  <c:v>95.008627000000004</c:v>
                </c:pt>
                <c:pt idx="2584">
                  <c:v>95.168865999999994</c:v>
                </c:pt>
                <c:pt idx="2585">
                  <c:v>95.332579999999993</c:v>
                </c:pt>
                <c:pt idx="2586">
                  <c:v>95.485742000000002</c:v>
                </c:pt>
                <c:pt idx="2587">
                  <c:v>95.613195000000005</c:v>
                </c:pt>
                <c:pt idx="2588">
                  <c:v>95.710699000000005</c:v>
                </c:pt>
                <c:pt idx="2589">
                  <c:v>95.785447000000005</c:v>
                </c:pt>
                <c:pt idx="2590">
                  <c:v>95.847147000000007</c:v>
                </c:pt>
                <c:pt idx="2591">
                  <c:v>95.901672000000005</c:v>
                </c:pt>
                <c:pt idx="2592">
                  <c:v>95.955782999999997</c:v>
                </c:pt>
                <c:pt idx="2593">
                  <c:v>96.015552</c:v>
                </c:pt>
                <c:pt idx="2594">
                  <c:v>96.085243000000006</c:v>
                </c:pt>
                <c:pt idx="2595">
                  <c:v>96.168411000000006</c:v>
                </c:pt>
                <c:pt idx="2596">
                  <c:v>96.261033999999995</c:v>
                </c:pt>
                <c:pt idx="2597">
                  <c:v>96.354805999999996</c:v>
                </c:pt>
                <c:pt idx="2598">
                  <c:v>96.440004000000002</c:v>
                </c:pt>
                <c:pt idx="2599">
                  <c:v>96.505656000000002</c:v>
                </c:pt>
                <c:pt idx="2600">
                  <c:v>96.534231000000005</c:v>
                </c:pt>
                <c:pt idx="2601">
                  <c:v>96.520318000000003</c:v>
                </c:pt>
                <c:pt idx="2602">
                  <c:v>96.491473999999997</c:v>
                </c:pt>
                <c:pt idx="2603">
                  <c:v>96.470416999999998</c:v>
                </c:pt>
                <c:pt idx="2604">
                  <c:v>96.443431000000004</c:v>
                </c:pt>
                <c:pt idx="2605">
                  <c:v>96.392097000000007</c:v>
                </c:pt>
                <c:pt idx="2606">
                  <c:v>96.339920000000006</c:v>
                </c:pt>
                <c:pt idx="2607">
                  <c:v>96.321853000000004</c:v>
                </c:pt>
                <c:pt idx="2608">
                  <c:v>96.337412999999998</c:v>
                </c:pt>
                <c:pt idx="2609">
                  <c:v>96.367710000000002</c:v>
                </c:pt>
                <c:pt idx="2610">
                  <c:v>96.391007000000002</c:v>
                </c:pt>
                <c:pt idx="2611">
                  <c:v>96.379338000000004</c:v>
                </c:pt>
                <c:pt idx="2612">
                  <c:v>96.299567999999994</c:v>
                </c:pt>
                <c:pt idx="2613">
                  <c:v>96.153536000000003</c:v>
                </c:pt>
                <c:pt idx="2614">
                  <c:v>96.000854000000004</c:v>
                </c:pt>
                <c:pt idx="2615">
                  <c:v>95.888703000000007</c:v>
                </c:pt>
                <c:pt idx="2616">
                  <c:v>95.811436</c:v>
                </c:pt>
                <c:pt idx="2617">
                  <c:v>95.750941999999995</c:v>
                </c:pt>
                <c:pt idx="2618">
                  <c:v>95.699674000000002</c:v>
                </c:pt>
                <c:pt idx="2619">
                  <c:v>95.652354000000003</c:v>
                </c:pt>
                <c:pt idx="2620">
                  <c:v>95.593221999999997</c:v>
                </c:pt>
                <c:pt idx="2621">
                  <c:v>95.498639999999995</c:v>
                </c:pt>
                <c:pt idx="2622">
                  <c:v>95.352575999999999</c:v>
                </c:pt>
                <c:pt idx="2623">
                  <c:v>95.135434000000004</c:v>
                </c:pt>
                <c:pt idx="2624">
                  <c:v>94.797622000000004</c:v>
                </c:pt>
                <c:pt idx="2625">
                  <c:v>94.280917000000002</c:v>
                </c:pt>
                <c:pt idx="2626">
                  <c:v>93.643367999999995</c:v>
                </c:pt>
                <c:pt idx="2627">
                  <c:v>93.079348999999993</c:v>
                </c:pt>
                <c:pt idx="2628">
                  <c:v>92.709914999999995</c:v>
                </c:pt>
                <c:pt idx="2629">
                  <c:v>92.510806000000002</c:v>
                </c:pt>
                <c:pt idx="2630">
                  <c:v>92.425824000000006</c:v>
                </c:pt>
                <c:pt idx="2631">
                  <c:v>92.423997</c:v>
                </c:pt>
                <c:pt idx="2632">
                  <c:v>92.491515000000007</c:v>
                </c:pt>
                <c:pt idx="2633">
                  <c:v>92.614087999999995</c:v>
                </c:pt>
                <c:pt idx="2634">
                  <c:v>92.765438000000003</c:v>
                </c:pt>
                <c:pt idx="2635">
                  <c:v>92.910398000000001</c:v>
                </c:pt>
                <c:pt idx="2636">
                  <c:v>93.014925000000005</c:v>
                </c:pt>
                <c:pt idx="2637">
                  <c:v>93.070424000000003</c:v>
                </c:pt>
                <c:pt idx="2638">
                  <c:v>93.115193000000005</c:v>
                </c:pt>
                <c:pt idx="2639">
                  <c:v>93.193219999999997</c:v>
                </c:pt>
                <c:pt idx="2640">
                  <c:v>93.303302000000002</c:v>
                </c:pt>
                <c:pt idx="2641">
                  <c:v>93.416703999999996</c:v>
                </c:pt>
                <c:pt idx="2642">
                  <c:v>93.505662999999998</c:v>
                </c:pt>
                <c:pt idx="2643">
                  <c:v>93.555183</c:v>
                </c:pt>
                <c:pt idx="2644">
                  <c:v>93.574858000000006</c:v>
                </c:pt>
                <c:pt idx="2645">
                  <c:v>93.599867000000003</c:v>
                </c:pt>
                <c:pt idx="2646">
                  <c:v>93.667674000000005</c:v>
                </c:pt>
                <c:pt idx="2647">
                  <c:v>93.789097999999996</c:v>
                </c:pt>
                <c:pt idx="2648">
                  <c:v>93.947277999999997</c:v>
                </c:pt>
                <c:pt idx="2649">
                  <c:v>94.108554999999996</c:v>
                </c:pt>
                <c:pt idx="2650">
                  <c:v>94.225381999999996</c:v>
                </c:pt>
                <c:pt idx="2651">
                  <c:v>94.246183000000002</c:v>
                </c:pt>
                <c:pt idx="2652">
                  <c:v>94.139516</c:v>
                </c:pt>
                <c:pt idx="2653">
                  <c:v>93.908619999999999</c:v>
                </c:pt>
                <c:pt idx="2654">
                  <c:v>93.577036000000007</c:v>
                </c:pt>
                <c:pt idx="2655">
                  <c:v>93.181002000000007</c:v>
                </c:pt>
                <c:pt idx="2656">
                  <c:v>92.769953000000001</c:v>
                </c:pt>
                <c:pt idx="2657">
                  <c:v>92.386994999999999</c:v>
                </c:pt>
                <c:pt idx="2658">
                  <c:v>92.036405999999999</c:v>
                </c:pt>
                <c:pt idx="2659">
                  <c:v>91.678492000000006</c:v>
                </c:pt>
                <c:pt idx="2660">
                  <c:v>91.274300999999994</c:v>
                </c:pt>
                <c:pt idx="2661">
                  <c:v>90.855554999999995</c:v>
                </c:pt>
                <c:pt idx="2662">
                  <c:v>90.504143999999997</c:v>
                </c:pt>
                <c:pt idx="2663">
                  <c:v>90.257302999999993</c:v>
                </c:pt>
                <c:pt idx="2664">
                  <c:v>90.103695999999999</c:v>
                </c:pt>
                <c:pt idx="2665">
                  <c:v>90.037710000000004</c:v>
                </c:pt>
                <c:pt idx="2666">
                  <c:v>90.069869999999995</c:v>
                </c:pt>
                <c:pt idx="2667">
                  <c:v>90.207175000000007</c:v>
                </c:pt>
                <c:pt idx="2668">
                  <c:v>90.439603000000005</c:v>
                </c:pt>
                <c:pt idx="2669">
                  <c:v>90.738602999999998</c:v>
                </c:pt>
                <c:pt idx="2670">
                  <c:v>91.058006000000006</c:v>
                </c:pt>
                <c:pt idx="2671">
                  <c:v>91.339759999999998</c:v>
                </c:pt>
                <c:pt idx="2672">
                  <c:v>91.528115999999997</c:v>
                </c:pt>
                <c:pt idx="2673">
                  <c:v>91.586645000000004</c:v>
                </c:pt>
                <c:pt idx="2674">
                  <c:v>91.510216999999997</c:v>
                </c:pt>
                <c:pt idx="2675">
                  <c:v>91.322377000000003</c:v>
                </c:pt>
                <c:pt idx="2676">
                  <c:v>91.058802999999997</c:v>
                </c:pt>
                <c:pt idx="2677">
                  <c:v>90.751000000000005</c:v>
                </c:pt>
                <c:pt idx="2678">
                  <c:v>90.414970999999994</c:v>
                </c:pt>
                <c:pt idx="2679">
                  <c:v>90.049963000000005</c:v>
                </c:pt>
                <c:pt idx="2680">
                  <c:v>89.651591999999994</c:v>
                </c:pt>
                <c:pt idx="2681">
                  <c:v>89.233020999999994</c:v>
                </c:pt>
                <c:pt idx="2682">
                  <c:v>88.831205999999995</c:v>
                </c:pt>
                <c:pt idx="2683">
                  <c:v>88.488896999999994</c:v>
                </c:pt>
                <c:pt idx="2684">
                  <c:v>88.239009999999993</c:v>
                </c:pt>
                <c:pt idx="2685">
                  <c:v>88.106357000000003</c:v>
                </c:pt>
                <c:pt idx="2686">
                  <c:v>88.107926000000006</c:v>
                </c:pt>
                <c:pt idx="2687">
                  <c:v>88.245769999999993</c:v>
                </c:pt>
                <c:pt idx="2688">
                  <c:v>88.507785999999996</c:v>
                </c:pt>
                <c:pt idx="2689">
                  <c:v>88.875155000000007</c:v>
                </c:pt>
                <c:pt idx="2690">
                  <c:v>89.320250000000001</c:v>
                </c:pt>
                <c:pt idx="2691">
                  <c:v>89.797329000000005</c:v>
                </c:pt>
                <c:pt idx="2692">
                  <c:v>90.247251000000006</c:v>
                </c:pt>
                <c:pt idx="2693">
                  <c:v>90.623371000000006</c:v>
                </c:pt>
                <c:pt idx="2694">
                  <c:v>90.916792000000001</c:v>
                </c:pt>
                <c:pt idx="2695">
                  <c:v>91.152466000000004</c:v>
                </c:pt>
                <c:pt idx="2696">
                  <c:v>91.363401999999994</c:v>
                </c:pt>
                <c:pt idx="2697">
                  <c:v>91.572070999999994</c:v>
                </c:pt>
                <c:pt idx="2698">
                  <c:v>91.785206000000002</c:v>
                </c:pt>
                <c:pt idx="2699">
                  <c:v>91.996442999999999</c:v>
                </c:pt>
                <c:pt idx="2700">
                  <c:v>92.192993000000001</c:v>
                </c:pt>
                <c:pt idx="2701">
                  <c:v>92.365268999999998</c:v>
                </c:pt>
                <c:pt idx="2702">
                  <c:v>92.513386999999994</c:v>
                </c:pt>
                <c:pt idx="2703">
                  <c:v>92.644440000000003</c:v>
                </c:pt>
                <c:pt idx="2704">
                  <c:v>92.763272999999998</c:v>
                </c:pt>
                <c:pt idx="2705">
                  <c:v>92.868612999999996</c:v>
                </c:pt>
                <c:pt idx="2706">
                  <c:v>92.959811999999999</c:v>
                </c:pt>
                <c:pt idx="2707">
                  <c:v>93.043370999999993</c:v>
                </c:pt>
                <c:pt idx="2708">
                  <c:v>93.128355999999997</c:v>
                </c:pt>
                <c:pt idx="2709">
                  <c:v>93.214661000000007</c:v>
                </c:pt>
                <c:pt idx="2710">
                  <c:v>93.288478999999995</c:v>
                </c:pt>
                <c:pt idx="2711">
                  <c:v>93.330982000000006</c:v>
                </c:pt>
                <c:pt idx="2712">
                  <c:v>93.330658</c:v>
                </c:pt>
                <c:pt idx="2713">
                  <c:v>93.287657999999993</c:v>
                </c:pt>
                <c:pt idx="2714">
                  <c:v>93.209639999999993</c:v>
                </c:pt>
                <c:pt idx="2715">
                  <c:v>93.107704999999996</c:v>
                </c:pt>
                <c:pt idx="2716">
                  <c:v>92.998491999999999</c:v>
                </c:pt>
                <c:pt idx="2717">
                  <c:v>92.907719999999998</c:v>
                </c:pt>
                <c:pt idx="2718">
                  <c:v>92.867341999999994</c:v>
                </c:pt>
                <c:pt idx="2719">
                  <c:v>92.906762999999998</c:v>
                </c:pt>
                <c:pt idx="2720">
                  <c:v>93.042045999999999</c:v>
                </c:pt>
                <c:pt idx="2721">
                  <c:v>93.266028000000006</c:v>
                </c:pt>
                <c:pt idx="2722">
                  <c:v>93.547995</c:v>
                </c:pt>
                <c:pt idx="2723">
                  <c:v>93.849627999999996</c:v>
                </c:pt>
                <c:pt idx="2724">
                  <c:v>94.143962000000002</c:v>
                </c:pt>
                <c:pt idx="2725">
                  <c:v>94.417666999999994</c:v>
                </c:pt>
                <c:pt idx="2726">
                  <c:v>94.659454999999994</c:v>
                </c:pt>
                <c:pt idx="2727">
                  <c:v>94.852354000000005</c:v>
                </c:pt>
                <c:pt idx="2728">
                  <c:v>94.979478</c:v>
                </c:pt>
                <c:pt idx="2729">
                  <c:v>95.035544000000002</c:v>
                </c:pt>
                <c:pt idx="2730">
                  <c:v>95.028718999999995</c:v>
                </c:pt>
                <c:pt idx="2731">
                  <c:v>94.969671000000005</c:v>
                </c:pt>
                <c:pt idx="2732">
                  <c:v>94.864953999999997</c:v>
                </c:pt>
                <c:pt idx="2733">
                  <c:v>94.725555999999997</c:v>
                </c:pt>
                <c:pt idx="2734">
                  <c:v>94.575125</c:v>
                </c:pt>
                <c:pt idx="2735">
                  <c:v>94.441578000000007</c:v>
                </c:pt>
                <c:pt idx="2736">
                  <c:v>94.341797999999997</c:v>
                </c:pt>
                <c:pt idx="2737">
                  <c:v>94.278105999999994</c:v>
                </c:pt>
                <c:pt idx="2738">
                  <c:v>94.247501999999997</c:v>
                </c:pt>
                <c:pt idx="2739">
                  <c:v>94.250754999999998</c:v>
                </c:pt>
                <c:pt idx="2740">
                  <c:v>94.291835000000006</c:v>
                </c:pt>
                <c:pt idx="2741">
                  <c:v>94.370159999999998</c:v>
                </c:pt>
                <c:pt idx="2742">
                  <c:v>94.476078000000001</c:v>
                </c:pt>
                <c:pt idx="2743">
                  <c:v>94.594212999999996</c:v>
                </c:pt>
                <c:pt idx="2744">
                  <c:v>94.708517999999998</c:v>
                </c:pt>
                <c:pt idx="2745">
                  <c:v>94.803793999999996</c:v>
                </c:pt>
                <c:pt idx="2746">
                  <c:v>94.867934000000005</c:v>
                </c:pt>
                <c:pt idx="2747">
                  <c:v>94.897274999999993</c:v>
                </c:pt>
                <c:pt idx="2748">
                  <c:v>94.899215999999996</c:v>
                </c:pt>
                <c:pt idx="2749">
                  <c:v>94.886346000000003</c:v>
                </c:pt>
                <c:pt idx="2750">
                  <c:v>94.866114999999994</c:v>
                </c:pt>
                <c:pt idx="2751">
                  <c:v>94.837901000000002</c:v>
                </c:pt>
                <c:pt idx="2752">
                  <c:v>94.802571999999998</c:v>
                </c:pt>
                <c:pt idx="2753">
                  <c:v>94.772056000000006</c:v>
                </c:pt>
                <c:pt idx="2754">
                  <c:v>94.763985000000005</c:v>
                </c:pt>
                <c:pt idx="2755">
                  <c:v>94.786843000000005</c:v>
                </c:pt>
                <c:pt idx="2756">
                  <c:v>94.834299999999999</c:v>
                </c:pt>
                <c:pt idx="2757">
                  <c:v>94.892234999999999</c:v>
                </c:pt>
                <c:pt idx="2758">
                  <c:v>94.945950999999994</c:v>
                </c:pt>
                <c:pt idx="2759">
                  <c:v>94.980892999999995</c:v>
                </c:pt>
                <c:pt idx="2760">
                  <c:v>94.983636000000004</c:v>
                </c:pt>
                <c:pt idx="2761">
                  <c:v>94.948372000000006</c:v>
                </c:pt>
                <c:pt idx="2762">
                  <c:v>94.882253000000006</c:v>
                </c:pt>
                <c:pt idx="2763">
                  <c:v>94.802532999999997</c:v>
                </c:pt>
                <c:pt idx="2764">
                  <c:v>94.730970999999997</c:v>
                </c:pt>
                <c:pt idx="2765">
                  <c:v>94.691359000000006</c:v>
                </c:pt>
                <c:pt idx="2766">
                  <c:v>94.704689999999999</c:v>
                </c:pt>
                <c:pt idx="2767">
                  <c:v>94.779964000000007</c:v>
                </c:pt>
                <c:pt idx="2768">
                  <c:v>94.910004000000001</c:v>
                </c:pt>
                <c:pt idx="2769">
                  <c:v>95.076378000000005</c:v>
                </c:pt>
                <c:pt idx="2770">
                  <c:v>95.256502999999995</c:v>
                </c:pt>
                <c:pt idx="2771">
                  <c:v>95.427826999999994</c:v>
                </c:pt>
                <c:pt idx="2772">
                  <c:v>95.571802000000005</c:v>
                </c:pt>
                <c:pt idx="2773">
                  <c:v>95.680560999999997</c:v>
                </c:pt>
                <c:pt idx="2774">
                  <c:v>95.760435999999999</c:v>
                </c:pt>
                <c:pt idx="2775">
                  <c:v>95.824095</c:v>
                </c:pt>
                <c:pt idx="2776">
                  <c:v>95.877690000000001</c:v>
                </c:pt>
                <c:pt idx="2777">
                  <c:v>95.918755000000004</c:v>
                </c:pt>
                <c:pt idx="2778">
                  <c:v>95.945553000000004</c:v>
                </c:pt>
                <c:pt idx="2779">
                  <c:v>95.963181000000006</c:v>
                </c:pt>
                <c:pt idx="2780">
                  <c:v>95.979740000000007</c:v>
                </c:pt>
                <c:pt idx="2781">
                  <c:v>96.000462999999996</c:v>
                </c:pt>
                <c:pt idx="2782">
                  <c:v>96.025711999999999</c:v>
                </c:pt>
                <c:pt idx="2783">
                  <c:v>96.050619999999995</c:v>
                </c:pt>
                <c:pt idx="2784">
                  <c:v>96.065627000000006</c:v>
                </c:pt>
                <c:pt idx="2785">
                  <c:v>96.059946999999994</c:v>
                </c:pt>
                <c:pt idx="2786">
                  <c:v>96.025178999999994</c:v>
                </c:pt>
                <c:pt idx="2787">
                  <c:v>95.953800999999999</c:v>
                </c:pt>
                <c:pt idx="2788">
                  <c:v>95.836076000000006</c:v>
                </c:pt>
                <c:pt idx="2789">
                  <c:v>95.663437999999999</c:v>
                </c:pt>
                <c:pt idx="2790">
                  <c:v>95.436136000000005</c:v>
                </c:pt>
                <c:pt idx="2791">
                  <c:v>95.166538000000003</c:v>
                </c:pt>
                <c:pt idx="2792">
                  <c:v>94.877904999999998</c:v>
                </c:pt>
                <c:pt idx="2793">
                  <c:v>94.600947000000005</c:v>
                </c:pt>
                <c:pt idx="2794">
                  <c:v>94.364001999999999</c:v>
                </c:pt>
                <c:pt idx="2795">
                  <c:v>94.18141</c:v>
                </c:pt>
                <c:pt idx="2796">
                  <c:v>94.054006000000001</c:v>
                </c:pt>
                <c:pt idx="2797">
                  <c:v>93.979637999999994</c:v>
                </c:pt>
                <c:pt idx="2798">
                  <c:v>93.957571999999999</c:v>
                </c:pt>
                <c:pt idx="2799">
                  <c:v>93.984025000000003</c:v>
                </c:pt>
                <c:pt idx="2800">
                  <c:v>94.050826000000001</c:v>
                </c:pt>
                <c:pt idx="2801">
                  <c:v>94.150846000000001</c:v>
                </c:pt>
                <c:pt idx="2802">
                  <c:v>94.280440999999996</c:v>
                </c:pt>
                <c:pt idx="2803">
                  <c:v>94.434066000000001</c:v>
                </c:pt>
                <c:pt idx="2804">
                  <c:v>94.599783000000002</c:v>
                </c:pt>
                <c:pt idx="2805">
                  <c:v>94.763840000000002</c:v>
                </c:pt>
                <c:pt idx="2806">
                  <c:v>94.918694000000002</c:v>
                </c:pt>
                <c:pt idx="2807">
                  <c:v>95.062832</c:v>
                </c:pt>
                <c:pt idx="2808">
                  <c:v>95.193307000000004</c:v>
                </c:pt>
                <c:pt idx="2809">
                  <c:v>95.303706000000005</c:v>
                </c:pt>
                <c:pt idx="2810">
                  <c:v>95.389996999999994</c:v>
                </c:pt>
                <c:pt idx="2811">
                  <c:v>95.452490999999995</c:v>
                </c:pt>
                <c:pt idx="2812">
                  <c:v>95.490278000000004</c:v>
                </c:pt>
                <c:pt idx="2813">
                  <c:v>95.499182000000005</c:v>
                </c:pt>
                <c:pt idx="2814">
                  <c:v>95.476843000000002</c:v>
                </c:pt>
                <c:pt idx="2815">
                  <c:v>95.424065999999996</c:v>
                </c:pt>
                <c:pt idx="2816">
                  <c:v>95.339748999999998</c:v>
                </c:pt>
                <c:pt idx="2817">
                  <c:v>95.220938000000004</c:v>
                </c:pt>
                <c:pt idx="2818">
                  <c:v>95.069912000000002</c:v>
                </c:pt>
                <c:pt idx="2819">
                  <c:v>94.895009999999999</c:v>
                </c:pt>
                <c:pt idx="2820">
                  <c:v>94.701903000000001</c:v>
                </c:pt>
                <c:pt idx="2821">
                  <c:v>94.488585</c:v>
                </c:pt>
                <c:pt idx="2822">
                  <c:v>94.249588000000003</c:v>
                </c:pt>
                <c:pt idx="2823">
                  <c:v>93.979423999999995</c:v>
                </c:pt>
                <c:pt idx="2824">
                  <c:v>93.670732999999998</c:v>
                </c:pt>
                <c:pt idx="2825">
                  <c:v>93.314801000000003</c:v>
                </c:pt>
                <c:pt idx="2826">
                  <c:v>92.906210999999999</c:v>
                </c:pt>
                <c:pt idx="2827">
                  <c:v>92.442269999999994</c:v>
                </c:pt>
                <c:pt idx="2828">
                  <c:v>91.915943999999996</c:v>
                </c:pt>
                <c:pt idx="2829">
                  <c:v>91.314673999999997</c:v>
                </c:pt>
                <c:pt idx="2830">
                  <c:v>90.630821999999995</c:v>
                </c:pt>
                <c:pt idx="2831">
                  <c:v>89.873842999999994</c:v>
                </c:pt>
                <c:pt idx="2832">
                  <c:v>89.072380999999993</c:v>
                </c:pt>
                <c:pt idx="2833">
                  <c:v>88.264876000000001</c:v>
                </c:pt>
                <c:pt idx="2834">
                  <c:v>87.488136999999995</c:v>
                </c:pt>
                <c:pt idx="2835">
                  <c:v>86.776850999999994</c:v>
                </c:pt>
                <c:pt idx="2836">
                  <c:v>86.171837999999994</c:v>
                </c:pt>
                <c:pt idx="2837">
                  <c:v>85.715711999999996</c:v>
                </c:pt>
                <c:pt idx="2838">
                  <c:v>85.432191000000003</c:v>
                </c:pt>
                <c:pt idx="2839">
                  <c:v>85.317959999999999</c:v>
                </c:pt>
                <c:pt idx="2840">
                  <c:v>85.357489000000001</c:v>
                </c:pt>
                <c:pt idx="2841">
                  <c:v>85.531535000000005</c:v>
                </c:pt>
                <c:pt idx="2842">
                  <c:v>85.809439999999995</c:v>
                </c:pt>
                <c:pt idx="2843">
                  <c:v>86.153240999999994</c:v>
                </c:pt>
                <c:pt idx="2844">
                  <c:v>86.537518000000006</c:v>
                </c:pt>
                <c:pt idx="2845">
                  <c:v>86.953299999999999</c:v>
                </c:pt>
                <c:pt idx="2846">
                  <c:v>87.391513000000003</c:v>
                </c:pt>
                <c:pt idx="2847">
                  <c:v>87.836105000000003</c:v>
                </c:pt>
                <c:pt idx="2848">
                  <c:v>88.272351</c:v>
                </c:pt>
                <c:pt idx="2849">
                  <c:v>88.686453</c:v>
                </c:pt>
                <c:pt idx="2850">
                  <c:v>89.059028999999995</c:v>
                </c:pt>
                <c:pt idx="2851">
                  <c:v>89.379564000000002</c:v>
                </c:pt>
                <c:pt idx="2852">
                  <c:v>89.673230000000004</c:v>
                </c:pt>
                <c:pt idx="2853">
                  <c:v>89.997924999999995</c:v>
                </c:pt>
                <c:pt idx="2854">
                  <c:v>90.403700999999998</c:v>
                </c:pt>
                <c:pt idx="2855">
                  <c:v>90.898996999999994</c:v>
                </c:pt>
                <c:pt idx="2856">
                  <c:v>91.456076999999993</c:v>
                </c:pt>
                <c:pt idx="2857">
                  <c:v>92.036434999999997</c:v>
                </c:pt>
                <c:pt idx="2858">
                  <c:v>92.606617999999997</c:v>
                </c:pt>
                <c:pt idx="2859">
                  <c:v>93.140789999999996</c:v>
                </c:pt>
                <c:pt idx="2860">
                  <c:v>93.617441999999997</c:v>
                </c:pt>
                <c:pt idx="2861">
                  <c:v>94.014132000000004</c:v>
                </c:pt>
                <c:pt idx="2862">
                  <c:v>94.303923999999995</c:v>
                </c:pt>
                <c:pt idx="2863">
                  <c:v>94.457830000000001</c:v>
                </c:pt>
                <c:pt idx="2864">
                  <c:v>94.454524000000006</c:v>
                </c:pt>
                <c:pt idx="2865">
                  <c:v>94.292569</c:v>
                </c:pt>
                <c:pt idx="2866">
                  <c:v>93.992644999999996</c:v>
                </c:pt>
                <c:pt idx="2867">
                  <c:v>93.583939999999998</c:v>
                </c:pt>
                <c:pt idx="2868">
                  <c:v>93.090352999999993</c:v>
                </c:pt>
                <c:pt idx="2869">
                  <c:v>92.530484999999999</c:v>
                </c:pt>
                <c:pt idx="2870">
                  <c:v>91.921519000000004</c:v>
                </c:pt>
                <c:pt idx="2871">
                  <c:v>91.277518000000001</c:v>
                </c:pt>
                <c:pt idx="2872">
                  <c:v>90.611109999999996</c:v>
                </c:pt>
                <c:pt idx="2873">
                  <c:v>89.940583000000004</c:v>
                </c:pt>
                <c:pt idx="2874">
                  <c:v>89.288381999999999</c:v>
                </c:pt>
                <c:pt idx="2875">
                  <c:v>88.670817999999997</c:v>
                </c:pt>
                <c:pt idx="2876">
                  <c:v>88.094874000000004</c:v>
                </c:pt>
                <c:pt idx="2877">
                  <c:v>87.561526999999998</c:v>
                </c:pt>
                <c:pt idx="2878">
                  <c:v>87.061890000000005</c:v>
                </c:pt>
                <c:pt idx="2879">
                  <c:v>86.570999999999998</c:v>
                </c:pt>
                <c:pt idx="2880">
                  <c:v>86.053259999999995</c:v>
                </c:pt>
                <c:pt idx="2881">
                  <c:v>85.474919</c:v>
                </c:pt>
                <c:pt idx="2882">
                  <c:v>84.812664999999996</c:v>
                </c:pt>
                <c:pt idx="2883">
                  <c:v>84.061473000000007</c:v>
                </c:pt>
                <c:pt idx="2884">
                  <c:v>83.243737999999993</c:v>
                </c:pt>
                <c:pt idx="2885">
                  <c:v>82.406655999999998</c:v>
                </c:pt>
                <c:pt idx="2886">
                  <c:v>81.605507000000003</c:v>
                </c:pt>
                <c:pt idx="2887">
                  <c:v>80.896536999999995</c:v>
                </c:pt>
                <c:pt idx="2888">
                  <c:v>80.344042000000002</c:v>
                </c:pt>
                <c:pt idx="2889">
                  <c:v>80.004304000000005</c:v>
                </c:pt>
                <c:pt idx="2890">
                  <c:v>79.881989000000004</c:v>
                </c:pt>
                <c:pt idx="2891">
                  <c:v>79.920849000000004</c:v>
                </c:pt>
                <c:pt idx="2892">
                  <c:v>80.050802000000004</c:v>
                </c:pt>
                <c:pt idx="2893">
                  <c:v>80.225628</c:v>
                </c:pt>
                <c:pt idx="2894">
                  <c:v>80.412473000000006</c:v>
                </c:pt>
                <c:pt idx="2895">
                  <c:v>80.578963999999999</c:v>
                </c:pt>
                <c:pt idx="2896">
                  <c:v>80.712971999999993</c:v>
                </c:pt>
                <c:pt idx="2897">
                  <c:v>80.840072000000006</c:v>
                </c:pt>
                <c:pt idx="2898">
                  <c:v>81.003867999999997</c:v>
                </c:pt>
                <c:pt idx="2899">
                  <c:v>81.232224000000002</c:v>
                </c:pt>
                <c:pt idx="2900">
                  <c:v>81.522377000000006</c:v>
                </c:pt>
                <c:pt idx="2901">
                  <c:v>81.843170999999998</c:v>
                </c:pt>
                <c:pt idx="2902">
                  <c:v>82.150747999999993</c:v>
                </c:pt>
                <c:pt idx="2903">
                  <c:v>82.420593999999994</c:v>
                </c:pt>
                <c:pt idx="2904">
                  <c:v>82.667547999999996</c:v>
                </c:pt>
                <c:pt idx="2905">
                  <c:v>82.922830000000005</c:v>
                </c:pt>
                <c:pt idx="2906">
                  <c:v>83.196186999999995</c:v>
                </c:pt>
                <c:pt idx="2907">
                  <c:v>83.477548999999996</c:v>
                </c:pt>
                <c:pt idx="2908">
                  <c:v>83.769644999999997</c:v>
                </c:pt>
                <c:pt idx="2909">
                  <c:v>84.093300999999997</c:v>
                </c:pt>
                <c:pt idx="2910">
                  <c:v>84.456411000000003</c:v>
                </c:pt>
                <c:pt idx="2911">
                  <c:v>84.837622999999994</c:v>
                </c:pt>
                <c:pt idx="2912">
                  <c:v>85.205036000000007</c:v>
                </c:pt>
                <c:pt idx="2913">
                  <c:v>85.533203</c:v>
                </c:pt>
                <c:pt idx="2914">
                  <c:v>85.798558</c:v>
                </c:pt>
                <c:pt idx="2915">
                  <c:v>85.977733999999998</c:v>
                </c:pt>
                <c:pt idx="2916">
                  <c:v>86.061188000000001</c:v>
                </c:pt>
                <c:pt idx="2917">
                  <c:v>86.059855999999996</c:v>
                </c:pt>
                <c:pt idx="2918">
                  <c:v>85.992373000000001</c:v>
                </c:pt>
                <c:pt idx="2919">
                  <c:v>85.872540000000001</c:v>
                </c:pt>
                <c:pt idx="2920">
                  <c:v>85.713042999999999</c:v>
                </c:pt>
                <c:pt idx="2921">
                  <c:v>85.532719999999998</c:v>
                </c:pt>
                <c:pt idx="2922">
                  <c:v>85.353147000000007</c:v>
                </c:pt>
                <c:pt idx="2923">
                  <c:v>85.191443000000007</c:v>
                </c:pt>
                <c:pt idx="2924">
                  <c:v>85.055884000000006</c:v>
                </c:pt>
                <c:pt idx="2925">
                  <c:v>84.937351000000007</c:v>
                </c:pt>
                <c:pt idx="2926">
                  <c:v>84.801879999999997</c:v>
                </c:pt>
                <c:pt idx="2927">
                  <c:v>84.601132000000007</c:v>
                </c:pt>
                <c:pt idx="2928">
                  <c:v>84.290311000000003</c:v>
                </c:pt>
                <c:pt idx="2929">
                  <c:v>83.827479999999994</c:v>
                </c:pt>
                <c:pt idx="2930">
                  <c:v>83.165497000000002</c:v>
                </c:pt>
                <c:pt idx="2931">
                  <c:v>82.270728000000005</c:v>
                </c:pt>
                <c:pt idx="2932">
                  <c:v>81.158535999999998</c:v>
                </c:pt>
                <c:pt idx="2933">
                  <c:v>79.893540999999999</c:v>
                </c:pt>
                <c:pt idx="2934">
                  <c:v>78.541004000000001</c:v>
                </c:pt>
                <c:pt idx="2935">
                  <c:v>77.127690000000001</c:v>
                </c:pt>
                <c:pt idx="2936">
                  <c:v>75.659024000000002</c:v>
                </c:pt>
                <c:pt idx="2937">
                  <c:v>74.154752000000002</c:v>
                </c:pt>
                <c:pt idx="2938">
                  <c:v>72.653497000000002</c:v>
                </c:pt>
                <c:pt idx="2939">
                  <c:v>71.205456999999996</c:v>
                </c:pt>
                <c:pt idx="2940">
                  <c:v>69.878056999999998</c:v>
                </c:pt>
                <c:pt idx="2941">
                  <c:v>68.741377</c:v>
                </c:pt>
                <c:pt idx="2942">
                  <c:v>67.824821999999998</c:v>
                </c:pt>
                <c:pt idx="2943">
                  <c:v>67.110850999999997</c:v>
                </c:pt>
                <c:pt idx="2944">
                  <c:v>66.581766000000002</c:v>
                </c:pt>
                <c:pt idx="2945">
                  <c:v>66.237774999999999</c:v>
                </c:pt>
                <c:pt idx="2946">
                  <c:v>66.060935000000001</c:v>
                </c:pt>
                <c:pt idx="2947">
                  <c:v>66.010546000000005</c:v>
                </c:pt>
                <c:pt idx="2948">
                  <c:v>66.077838999999997</c:v>
                </c:pt>
                <c:pt idx="2949">
                  <c:v>66.300841000000005</c:v>
                </c:pt>
                <c:pt idx="2950">
                  <c:v>66.698961999999995</c:v>
                </c:pt>
                <c:pt idx="2951">
                  <c:v>67.237011999999993</c:v>
                </c:pt>
                <c:pt idx="2952">
                  <c:v>67.872771999999998</c:v>
                </c:pt>
                <c:pt idx="2953">
                  <c:v>68.586551999999998</c:v>
                </c:pt>
                <c:pt idx="2954">
                  <c:v>69.344054999999997</c:v>
                </c:pt>
                <c:pt idx="2955">
                  <c:v>70.077448000000004</c:v>
                </c:pt>
                <c:pt idx="2956">
                  <c:v>70.720439999999996</c:v>
                </c:pt>
                <c:pt idx="2957">
                  <c:v>71.229607999999999</c:v>
                </c:pt>
                <c:pt idx="2958">
                  <c:v>71.566077000000007</c:v>
                </c:pt>
                <c:pt idx="2959">
                  <c:v>71.692577999999997</c:v>
                </c:pt>
                <c:pt idx="2960">
                  <c:v>71.603038999999995</c:v>
                </c:pt>
                <c:pt idx="2961">
                  <c:v>71.329616999999999</c:v>
                </c:pt>
                <c:pt idx="2962">
                  <c:v>70.908214000000001</c:v>
                </c:pt>
                <c:pt idx="2963">
                  <c:v>70.360450999999998</c:v>
                </c:pt>
                <c:pt idx="2964">
                  <c:v>69.720789999999994</c:v>
                </c:pt>
                <c:pt idx="2965">
                  <c:v>69.052324999999996</c:v>
                </c:pt>
                <c:pt idx="2966">
                  <c:v>68.416524999999993</c:v>
                </c:pt>
                <c:pt idx="2967">
                  <c:v>67.852205999999995</c:v>
                </c:pt>
                <c:pt idx="2968">
                  <c:v>67.397851000000003</c:v>
                </c:pt>
                <c:pt idx="2969">
                  <c:v>67.098938000000004</c:v>
                </c:pt>
                <c:pt idx="2970">
                  <c:v>66.970601000000002</c:v>
                </c:pt>
                <c:pt idx="2971">
                  <c:v>66.983286000000007</c:v>
                </c:pt>
                <c:pt idx="2972">
                  <c:v>67.102277999999998</c:v>
                </c:pt>
                <c:pt idx="2973">
                  <c:v>67.310972000000007</c:v>
                </c:pt>
                <c:pt idx="2974">
                  <c:v>67.586098000000007</c:v>
                </c:pt>
                <c:pt idx="2975">
                  <c:v>67.889221000000006</c:v>
                </c:pt>
                <c:pt idx="2976">
                  <c:v>68.198725999999994</c:v>
                </c:pt>
                <c:pt idx="2977">
                  <c:v>68.518373999999994</c:v>
                </c:pt>
                <c:pt idx="2978">
                  <c:v>68.843849000000006</c:v>
                </c:pt>
                <c:pt idx="2979">
                  <c:v>69.153086000000002</c:v>
                </c:pt>
                <c:pt idx="2980">
                  <c:v>69.437037000000004</c:v>
                </c:pt>
                <c:pt idx="2981">
                  <c:v>69.704171000000002</c:v>
                </c:pt>
                <c:pt idx="2982">
                  <c:v>69.943990999999997</c:v>
                </c:pt>
                <c:pt idx="2983">
                  <c:v>70.119986999999995</c:v>
                </c:pt>
                <c:pt idx="2984">
                  <c:v>70.210802999999999</c:v>
                </c:pt>
                <c:pt idx="2985">
                  <c:v>70.229693999999995</c:v>
                </c:pt>
                <c:pt idx="2986">
                  <c:v>70.196323000000007</c:v>
                </c:pt>
                <c:pt idx="2987">
                  <c:v>70.121802000000002</c:v>
                </c:pt>
                <c:pt idx="2988">
                  <c:v>70.030188999999993</c:v>
                </c:pt>
                <c:pt idx="2989">
                  <c:v>69.957514000000003</c:v>
                </c:pt>
                <c:pt idx="2990">
                  <c:v>69.910936000000007</c:v>
                </c:pt>
                <c:pt idx="2991">
                  <c:v>69.857660999999993</c:v>
                </c:pt>
                <c:pt idx="2992">
                  <c:v>69.769091000000003</c:v>
                </c:pt>
                <c:pt idx="2993">
                  <c:v>69.648078999999996</c:v>
                </c:pt>
                <c:pt idx="2994">
                  <c:v>69.500556000000003</c:v>
                </c:pt>
                <c:pt idx="2995">
                  <c:v>69.312186999999994</c:v>
                </c:pt>
                <c:pt idx="2996">
                  <c:v>69.073750000000004</c:v>
                </c:pt>
                <c:pt idx="2997">
                  <c:v>68.807139000000006</c:v>
                </c:pt>
                <c:pt idx="2998">
                  <c:v>68.550292999999996</c:v>
                </c:pt>
                <c:pt idx="2999">
                  <c:v>68.337575000000001</c:v>
                </c:pt>
                <c:pt idx="3000">
                  <c:v>68.206406000000001</c:v>
                </c:pt>
                <c:pt idx="3001">
                  <c:v>68.196413000000007</c:v>
                </c:pt>
                <c:pt idx="3002">
                  <c:v>68.325058999999996</c:v>
                </c:pt>
                <c:pt idx="3003">
                  <c:v>68.582888999999994</c:v>
                </c:pt>
                <c:pt idx="3004">
                  <c:v>68.958319000000003</c:v>
                </c:pt>
                <c:pt idx="3005">
                  <c:v>69.440432000000001</c:v>
                </c:pt>
                <c:pt idx="3006">
                  <c:v>69.991729000000007</c:v>
                </c:pt>
                <c:pt idx="3007">
                  <c:v>70.547642999999994</c:v>
                </c:pt>
                <c:pt idx="3008">
                  <c:v>71.050866999999997</c:v>
                </c:pt>
                <c:pt idx="3009">
                  <c:v>71.461017999999996</c:v>
                </c:pt>
                <c:pt idx="3010">
                  <c:v>71.730712999999994</c:v>
                </c:pt>
                <c:pt idx="3011">
                  <c:v>71.808663999999993</c:v>
                </c:pt>
                <c:pt idx="3012">
                  <c:v>71.681818000000007</c:v>
                </c:pt>
                <c:pt idx="3013">
                  <c:v>71.395071000000002</c:v>
                </c:pt>
                <c:pt idx="3014">
                  <c:v>71.024637999999996</c:v>
                </c:pt>
                <c:pt idx="3015">
                  <c:v>70.653773000000001</c:v>
                </c:pt>
                <c:pt idx="3016">
                  <c:v>70.374335000000002</c:v>
                </c:pt>
                <c:pt idx="3017">
                  <c:v>70.272148999999999</c:v>
                </c:pt>
                <c:pt idx="3018">
                  <c:v>70.385757999999996</c:v>
                </c:pt>
                <c:pt idx="3019">
                  <c:v>70.697638999999995</c:v>
                </c:pt>
                <c:pt idx="3020">
                  <c:v>71.172742</c:v>
                </c:pt>
                <c:pt idx="3021">
                  <c:v>71.778650999999996</c:v>
                </c:pt>
                <c:pt idx="3022">
                  <c:v>72.465890999999999</c:v>
                </c:pt>
                <c:pt idx="3023">
                  <c:v>73.166538000000003</c:v>
                </c:pt>
                <c:pt idx="3024">
                  <c:v>73.828751999999994</c:v>
                </c:pt>
                <c:pt idx="3025">
                  <c:v>74.433563000000007</c:v>
                </c:pt>
                <c:pt idx="3026">
                  <c:v>74.976383999999996</c:v>
                </c:pt>
                <c:pt idx="3027">
                  <c:v>75.457138</c:v>
                </c:pt>
                <c:pt idx="3028">
                  <c:v>75.891307999999995</c:v>
                </c:pt>
                <c:pt idx="3029">
                  <c:v>76.303404</c:v>
                </c:pt>
                <c:pt idx="3030">
                  <c:v>76.699888999999999</c:v>
                </c:pt>
                <c:pt idx="3031">
                  <c:v>77.067758999999995</c:v>
                </c:pt>
                <c:pt idx="3032">
                  <c:v>77.403633999999997</c:v>
                </c:pt>
                <c:pt idx="3033">
                  <c:v>77.722121999999999</c:v>
                </c:pt>
                <c:pt idx="3034">
                  <c:v>78.030659999999997</c:v>
                </c:pt>
                <c:pt idx="3035">
                  <c:v>78.318983000000003</c:v>
                </c:pt>
                <c:pt idx="3036">
                  <c:v>78.581720000000004</c:v>
                </c:pt>
                <c:pt idx="3037">
                  <c:v>78.831496000000001</c:v>
                </c:pt>
                <c:pt idx="3038">
                  <c:v>79.080653999999996</c:v>
                </c:pt>
                <c:pt idx="3039">
                  <c:v>79.327183000000005</c:v>
                </c:pt>
                <c:pt idx="3040">
                  <c:v>79.566840999999997</c:v>
                </c:pt>
                <c:pt idx="3041">
                  <c:v>79.803220999999994</c:v>
                </c:pt>
                <c:pt idx="3042">
                  <c:v>80.037802999999997</c:v>
                </c:pt>
                <c:pt idx="3043">
                  <c:v>80.264184999999998</c:v>
                </c:pt>
                <c:pt idx="3044">
                  <c:v>80.479957999999996</c:v>
                </c:pt>
                <c:pt idx="3045">
                  <c:v>80.693253999999996</c:v>
                </c:pt>
                <c:pt idx="3046">
                  <c:v>80.912306000000001</c:v>
                </c:pt>
                <c:pt idx="3047">
                  <c:v>81.137714000000003</c:v>
                </c:pt>
                <c:pt idx="3048">
                  <c:v>81.366506999999999</c:v>
                </c:pt>
                <c:pt idx="3049">
                  <c:v>81.593783000000002</c:v>
                </c:pt>
                <c:pt idx="3050">
                  <c:v>81.811637000000005</c:v>
                </c:pt>
                <c:pt idx="3051">
                  <c:v>82.018584000000004</c:v>
                </c:pt>
                <c:pt idx="3052">
                  <c:v>82.227523000000005</c:v>
                </c:pt>
                <c:pt idx="3053">
                  <c:v>82.450271999999998</c:v>
                </c:pt>
                <c:pt idx="3054">
                  <c:v>82.676776000000004</c:v>
                </c:pt>
                <c:pt idx="3055">
                  <c:v>82.885865999999993</c:v>
                </c:pt>
                <c:pt idx="3056">
                  <c:v>83.074910000000003</c:v>
                </c:pt>
                <c:pt idx="3057">
                  <c:v>83.261668999999998</c:v>
                </c:pt>
                <c:pt idx="3058">
                  <c:v>83.457339000000005</c:v>
                </c:pt>
                <c:pt idx="3059">
                  <c:v>83.655044000000004</c:v>
                </c:pt>
                <c:pt idx="3060">
                  <c:v>83.845922000000002</c:v>
                </c:pt>
                <c:pt idx="3061">
                  <c:v>84.029364999999999</c:v>
                </c:pt>
                <c:pt idx="3062">
                  <c:v>84.204645999999997</c:v>
                </c:pt>
                <c:pt idx="3063">
                  <c:v>84.367902999999998</c:v>
                </c:pt>
                <c:pt idx="3064">
                  <c:v>84.520858000000004</c:v>
                </c:pt>
                <c:pt idx="3065">
                  <c:v>84.669818000000006</c:v>
                </c:pt>
                <c:pt idx="3066">
                  <c:v>84.814964000000003</c:v>
                </c:pt>
                <c:pt idx="3067">
                  <c:v>84.953372999999999</c:v>
                </c:pt>
                <c:pt idx="3068">
                  <c:v>85.092111000000003</c:v>
                </c:pt>
                <c:pt idx="3069">
                  <c:v>85.244157000000001</c:v>
                </c:pt>
                <c:pt idx="3070">
                  <c:v>85.411533000000006</c:v>
                </c:pt>
                <c:pt idx="3071">
                  <c:v>85.586653999999996</c:v>
                </c:pt>
                <c:pt idx="3072">
                  <c:v>85.768467999999999</c:v>
                </c:pt>
                <c:pt idx="3073">
                  <c:v>85.960147000000006</c:v>
                </c:pt>
                <c:pt idx="3074">
                  <c:v>86.151301000000004</c:v>
                </c:pt>
                <c:pt idx="3075">
                  <c:v>86.320834000000005</c:v>
                </c:pt>
                <c:pt idx="3076">
                  <c:v>86.460279</c:v>
                </c:pt>
                <c:pt idx="3077">
                  <c:v>86.579966999999996</c:v>
                </c:pt>
                <c:pt idx="3078">
                  <c:v>86.692843999999994</c:v>
                </c:pt>
                <c:pt idx="3079">
                  <c:v>86.808689000000001</c:v>
                </c:pt>
                <c:pt idx="3080">
                  <c:v>86.943039999999996</c:v>
                </c:pt>
                <c:pt idx="3081">
                  <c:v>87.110702000000003</c:v>
                </c:pt>
                <c:pt idx="3082">
                  <c:v>87.306100000000001</c:v>
                </c:pt>
                <c:pt idx="3083">
                  <c:v>87.509327999999996</c:v>
                </c:pt>
                <c:pt idx="3084">
                  <c:v>87.718044000000006</c:v>
                </c:pt>
                <c:pt idx="3085">
                  <c:v>87.957413000000003</c:v>
                </c:pt>
                <c:pt idx="3086">
                  <c:v>88.253534000000002</c:v>
                </c:pt>
                <c:pt idx="3087">
                  <c:v>88.612499999999997</c:v>
                </c:pt>
                <c:pt idx="3088">
                  <c:v>89.028210999999999</c:v>
                </c:pt>
                <c:pt idx="3089">
                  <c:v>89.488152999999997</c:v>
                </c:pt>
                <c:pt idx="3090">
                  <c:v>89.958144000000004</c:v>
                </c:pt>
                <c:pt idx="3091">
                  <c:v>90.375084999999999</c:v>
                </c:pt>
                <c:pt idx="3092">
                  <c:v>90.668593000000001</c:v>
                </c:pt>
                <c:pt idx="3093">
                  <c:v>90.790357999999998</c:v>
                </c:pt>
                <c:pt idx="3094">
                  <c:v>90.729412999999994</c:v>
                </c:pt>
                <c:pt idx="3095">
                  <c:v>90.516971999999996</c:v>
                </c:pt>
                <c:pt idx="3096">
                  <c:v>90.224075999999997</c:v>
                </c:pt>
                <c:pt idx="3097">
                  <c:v>89.939640999999995</c:v>
                </c:pt>
                <c:pt idx="3098">
                  <c:v>89.728695000000002</c:v>
                </c:pt>
                <c:pt idx="3099">
                  <c:v>89.602839000000003</c:v>
                </c:pt>
                <c:pt idx="3100">
                  <c:v>89.527901999999997</c:v>
                </c:pt>
                <c:pt idx="3101">
                  <c:v>89.452078999999998</c:v>
                </c:pt>
                <c:pt idx="3102">
                  <c:v>89.331839000000002</c:v>
                </c:pt>
                <c:pt idx="3103">
                  <c:v>89.153882999999993</c:v>
                </c:pt>
                <c:pt idx="3104">
                  <c:v>88.945622</c:v>
                </c:pt>
                <c:pt idx="3105">
                  <c:v>88.755679999999998</c:v>
                </c:pt>
                <c:pt idx="3106">
                  <c:v>88.615233000000003</c:v>
                </c:pt>
                <c:pt idx="3107">
                  <c:v>88.525087999999997</c:v>
                </c:pt>
                <c:pt idx="3108">
                  <c:v>88.481769</c:v>
                </c:pt>
                <c:pt idx="3109">
                  <c:v>88.497051999999996</c:v>
                </c:pt>
                <c:pt idx="3110">
                  <c:v>88.579317000000003</c:v>
                </c:pt>
                <c:pt idx="3111">
                  <c:v>88.709543999999994</c:v>
                </c:pt>
                <c:pt idx="3112">
                  <c:v>88.851758000000004</c:v>
                </c:pt>
                <c:pt idx="3113">
                  <c:v>88.983372000000003</c:v>
                </c:pt>
                <c:pt idx="3114">
                  <c:v>89.108243000000002</c:v>
                </c:pt>
                <c:pt idx="3115">
                  <c:v>89.245675000000006</c:v>
                </c:pt>
                <c:pt idx="3116">
                  <c:v>89.412282000000005</c:v>
                </c:pt>
                <c:pt idx="3117">
                  <c:v>89.607973000000001</c:v>
                </c:pt>
                <c:pt idx="3118">
                  <c:v>89.812701000000004</c:v>
                </c:pt>
                <c:pt idx="3119">
                  <c:v>90.000935999999996</c:v>
                </c:pt>
                <c:pt idx="3120">
                  <c:v>90.162925000000001</c:v>
                </c:pt>
                <c:pt idx="3121">
                  <c:v>90.308985000000007</c:v>
                </c:pt>
                <c:pt idx="3122">
                  <c:v>90.455106000000001</c:v>
                </c:pt>
                <c:pt idx="3123">
                  <c:v>90.611277999999999</c:v>
                </c:pt>
                <c:pt idx="3124">
                  <c:v>90.781764999999993</c:v>
                </c:pt>
                <c:pt idx="3125">
                  <c:v>90.965765000000005</c:v>
                </c:pt>
                <c:pt idx="3126">
                  <c:v>91.155322999999996</c:v>
                </c:pt>
                <c:pt idx="3127">
                  <c:v>91.340020999999993</c:v>
                </c:pt>
                <c:pt idx="3128">
                  <c:v>91.513113000000004</c:v>
                </c:pt>
                <c:pt idx="3129">
                  <c:v>91.666809999999998</c:v>
                </c:pt>
                <c:pt idx="3130">
                  <c:v>91.787419999999997</c:v>
                </c:pt>
                <c:pt idx="3131">
                  <c:v>91.866984000000002</c:v>
                </c:pt>
                <c:pt idx="3132">
                  <c:v>91.917276999999999</c:v>
                </c:pt>
                <c:pt idx="3133">
                  <c:v>91.960901000000007</c:v>
                </c:pt>
                <c:pt idx="3134">
                  <c:v>92.009879999999995</c:v>
                </c:pt>
                <c:pt idx="3135">
                  <c:v>92.063045000000002</c:v>
                </c:pt>
                <c:pt idx="3136">
                  <c:v>92.121705000000006</c:v>
                </c:pt>
                <c:pt idx="3137">
                  <c:v>92.194255999999996</c:v>
                </c:pt>
                <c:pt idx="3138">
                  <c:v>92.283877000000004</c:v>
                </c:pt>
                <c:pt idx="3139">
                  <c:v>92.383876999999998</c:v>
                </c:pt>
                <c:pt idx="3140">
                  <c:v>92.487182000000004</c:v>
                </c:pt>
                <c:pt idx="3141">
                  <c:v>92.590885999999998</c:v>
                </c:pt>
                <c:pt idx="3142">
                  <c:v>92.694021000000006</c:v>
                </c:pt>
                <c:pt idx="3143">
                  <c:v>92.804696000000007</c:v>
                </c:pt>
                <c:pt idx="3144">
                  <c:v>92.948389000000006</c:v>
                </c:pt>
                <c:pt idx="3145">
                  <c:v>93.150733000000002</c:v>
                </c:pt>
                <c:pt idx="3146">
                  <c:v>93.405500000000004</c:v>
                </c:pt>
                <c:pt idx="3147">
                  <c:v>93.673784999999995</c:v>
                </c:pt>
                <c:pt idx="3148">
                  <c:v>93.921283000000003</c:v>
                </c:pt>
                <c:pt idx="3149">
                  <c:v>94.142803000000001</c:v>
                </c:pt>
                <c:pt idx="3150">
                  <c:v>94.342243999999994</c:v>
                </c:pt>
                <c:pt idx="3151">
                  <c:v>94.500711999999993</c:v>
                </c:pt>
                <c:pt idx="3152">
                  <c:v>94.576639</c:v>
                </c:pt>
                <c:pt idx="3153">
                  <c:v>94.535516999999999</c:v>
                </c:pt>
                <c:pt idx="3154">
                  <c:v>94.376519999999999</c:v>
                </c:pt>
                <c:pt idx="3155">
                  <c:v>94.136752000000001</c:v>
                </c:pt>
                <c:pt idx="3156">
                  <c:v>93.876429000000002</c:v>
                </c:pt>
                <c:pt idx="3157">
                  <c:v>93.653228999999996</c:v>
                </c:pt>
                <c:pt idx="3158">
                  <c:v>93.496032</c:v>
                </c:pt>
                <c:pt idx="3159">
                  <c:v>93.397221999999999</c:v>
                </c:pt>
                <c:pt idx="3160">
                  <c:v>93.330313000000004</c:v>
                </c:pt>
                <c:pt idx="3161">
                  <c:v>93.272529000000006</c:v>
                </c:pt>
                <c:pt idx="3162">
                  <c:v>93.213967999999994</c:v>
                </c:pt>
                <c:pt idx="3163">
                  <c:v>93.156210000000002</c:v>
                </c:pt>
                <c:pt idx="3164">
                  <c:v>93.106239000000002</c:v>
                </c:pt>
                <c:pt idx="3165">
                  <c:v>93.065535999999994</c:v>
                </c:pt>
                <c:pt idx="3166">
                  <c:v>93.023735000000002</c:v>
                </c:pt>
                <c:pt idx="3167">
                  <c:v>92.969729000000001</c:v>
                </c:pt>
                <c:pt idx="3168">
                  <c:v>92.908049000000005</c:v>
                </c:pt>
                <c:pt idx="3169">
                  <c:v>92.855507000000003</c:v>
                </c:pt>
                <c:pt idx="3170">
                  <c:v>92.823785999999998</c:v>
                </c:pt>
                <c:pt idx="3171">
                  <c:v>92.817271000000005</c:v>
                </c:pt>
                <c:pt idx="3172">
                  <c:v>92.843862999999999</c:v>
                </c:pt>
                <c:pt idx="3173">
                  <c:v>92.905929999999998</c:v>
                </c:pt>
                <c:pt idx="3174">
                  <c:v>92.978493999999998</c:v>
                </c:pt>
                <c:pt idx="3175">
                  <c:v>93.024260999999996</c:v>
                </c:pt>
                <c:pt idx="3176">
                  <c:v>93.040555999999995</c:v>
                </c:pt>
                <c:pt idx="3177">
                  <c:v>93.064605</c:v>
                </c:pt>
                <c:pt idx="3178">
                  <c:v>93.120926999999995</c:v>
                </c:pt>
                <c:pt idx="3179">
                  <c:v>93.191773999999995</c:v>
                </c:pt>
                <c:pt idx="3180">
                  <c:v>93.249965000000003</c:v>
                </c:pt>
                <c:pt idx="3181">
                  <c:v>93.289024999999995</c:v>
                </c:pt>
                <c:pt idx="3182">
                  <c:v>93.307620999999997</c:v>
                </c:pt>
                <c:pt idx="3183">
                  <c:v>93.294560000000004</c:v>
                </c:pt>
                <c:pt idx="3184">
                  <c:v>93.250991999999997</c:v>
                </c:pt>
                <c:pt idx="3185">
                  <c:v>93.207919000000004</c:v>
                </c:pt>
                <c:pt idx="3186">
                  <c:v>93.196672000000007</c:v>
                </c:pt>
                <c:pt idx="3187">
                  <c:v>93.212289999999996</c:v>
                </c:pt>
                <c:pt idx="3188">
                  <c:v>93.228009999999998</c:v>
                </c:pt>
                <c:pt idx="3189">
                  <c:v>93.236386999999993</c:v>
                </c:pt>
                <c:pt idx="3190">
                  <c:v>93.252232000000006</c:v>
                </c:pt>
                <c:pt idx="3191">
                  <c:v>93.280078000000003</c:v>
                </c:pt>
                <c:pt idx="3192">
                  <c:v>93.30377</c:v>
                </c:pt>
                <c:pt idx="3193">
                  <c:v>93.312263999999999</c:v>
                </c:pt>
                <c:pt idx="3194">
                  <c:v>93.317999999999998</c:v>
                </c:pt>
                <c:pt idx="3195">
                  <c:v>93.342815999999999</c:v>
                </c:pt>
                <c:pt idx="3196">
                  <c:v>93.395651999999998</c:v>
                </c:pt>
                <c:pt idx="3197">
                  <c:v>93.466441000000003</c:v>
                </c:pt>
                <c:pt idx="3198">
                  <c:v>93.532837000000001</c:v>
                </c:pt>
                <c:pt idx="3199">
                  <c:v>93.573387999999994</c:v>
                </c:pt>
                <c:pt idx="3200">
                  <c:v>93.583983000000003</c:v>
                </c:pt>
                <c:pt idx="3201">
                  <c:v>93.582899999999995</c:v>
                </c:pt>
                <c:pt idx="3202">
                  <c:v>93.592815000000002</c:v>
                </c:pt>
                <c:pt idx="3203">
                  <c:v>93.618628999999999</c:v>
                </c:pt>
                <c:pt idx="3204">
                  <c:v>93.650430999999998</c:v>
                </c:pt>
                <c:pt idx="3205">
                  <c:v>93.684612000000001</c:v>
                </c:pt>
                <c:pt idx="3206">
                  <c:v>93.73124</c:v>
                </c:pt>
                <c:pt idx="3207">
                  <c:v>93.8018</c:v>
                </c:pt>
                <c:pt idx="3208">
                  <c:v>93.899698999999998</c:v>
                </c:pt>
                <c:pt idx="3209">
                  <c:v>94.022552000000005</c:v>
                </c:pt>
                <c:pt idx="3210">
                  <c:v>94.163691</c:v>
                </c:pt>
                <c:pt idx="3211">
                  <c:v>94.310024999999996</c:v>
                </c:pt>
                <c:pt idx="3212">
                  <c:v>94.447818999999996</c:v>
                </c:pt>
                <c:pt idx="3213">
                  <c:v>94.576025000000001</c:v>
                </c:pt>
                <c:pt idx="3214">
                  <c:v>94.710560999999998</c:v>
                </c:pt>
                <c:pt idx="3215">
                  <c:v>94.871663999999996</c:v>
                </c:pt>
                <c:pt idx="3216">
                  <c:v>95.067012000000005</c:v>
                </c:pt>
                <c:pt idx="3217">
                  <c:v>95.285144000000003</c:v>
                </c:pt>
                <c:pt idx="3218">
                  <c:v>95.500506999999999</c:v>
                </c:pt>
                <c:pt idx="3219">
                  <c:v>95.684798999999998</c:v>
                </c:pt>
                <c:pt idx="3220">
                  <c:v>95.818455999999998</c:v>
                </c:pt>
                <c:pt idx="3221">
                  <c:v>95.895818000000006</c:v>
                </c:pt>
                <c:pt idx="3222">
                  <c:v>95.920400999999998</c:v>
                </c:pt>
                <c:pt idx="3223">
                  <c:v>95.895805999999993</c:v>
                </c:pt>
                <c:pt idx="3224">
                  <c:v>95.824135999999996</c:v>
                </c:pt>
                <c:pt idx="3225">
                  <c:v>95.714292999999998</c:v>
                </c:pt>
                <c:pt idx="3226">
                  <c:v>95.587486999999996</c:v>
                </c:pt>
                <c:pt idx="3227">
                  <c:v>95.469172</c:v>
                </c:pt>
                <c:pt idx="3228">
                  <c:v>95.374346000000003</c:v>
                </c:pt>
                <c:pt idx="3229">
                  <c:v>95.300173999999998</c:v>
                </c:pt>
                <c:pt idx="3230">
                  <c:v>95.230503999999996</c:v>
                </c:pt>
                <c:pt idx="3231">
                  <c:v>95.147788000000006</c:v>
                </c:pt>
                <c:pt idx="3232">
                  <c:v>95.044307000000003</c:v>
                </c:pt>
                <c:pt idx="3233">
                  <c:v>94.927147000000005</c:v>
                </c:pt>
                <c:pt idx="3234">
                  <c:v>94.816559999999996</c:v>
                </c:pt>
                <c:pt idx="3235">
                  <c:v>94.738443000000004</c:v>
                </c:pt>
                <c:pt idx="3236">
                  <c:v>94.710359999999994</c:v>
                </c:pt>
                <c:pt idx="3237">
                  <c:v>94.725886000000003</c:v>
                </c:pt>
                <c:pt idx="3238">
                  <c:v>94.752565000000004</c:v>
                </c:pt>
                <c:pt idx="3239">
                  <c:v>94.752515000000002</c:v>
                </c:pt>
                <c:pt idx="3240">
                  <c:v>94.708900999999997</c:v>
                </c:pt>
                <c:pt idx="3241">
                  <c:v>94.632305000000002</c:v>
                </c:pt>
                <c:pt idx="3242">
                  <c:v>94.544983000000002</c:v>
                </c:pt>
                <c:pt idx="3243">
                  <c:v>94.464029999999994</c:v>
                </c:pt>
                <c:pt idx="3244">
                  <c:v>94.395589000000001</c:v>
                </c:pt>
                <c:pt idx="3245">
                  <c:v>94.334305000000001</c:v>
                </c:pt>
                <c:pt idx="3246">
                  <c:v>94.266796999999997</c:v>
                </c:pt>
                <c:pt idx="3247">
                  <c:v>94.184907999999993</c:v>
                </c:pt>
                <c:pt idx="3248">
                  <c:v>94.099227999999997</c:v>
                </c:pt>
                <c:pt idx="3249">
                  <c:v>94.032667000000004</c:v>
                </c:pt>
                <c:pt idx="3250">
                  <c:v>93.996329000000003</c:v>
                </c:pt>
                <c:pt idx="3251">
                  <c:v>93.976005999999998</c:v>
                </c:pt>
                <c:pt idx="3252">
                  <c:v>93.945722000000004</c:v>
                </c:pt>
                <c:pt idx="3253">
                  <c:v>93.892730999999998</c:v>
                </c:pt>
                <c:pt idx="3254">
                  <c:v>93.829091000000005</c:v>
                </c:pt>
                <c:pt idx="3255">
                  <c:v>93.780788999999999</c:v>
                </c:pt>
                <c:pt idx="3256">
                  <c:v>93.762630000000001</c:v>
                </c:pt>
                <c:pt idx="3257">
                  <c:v>93.760036999999997</c:v>
                </c:pt>
                <c:pt idx="3258">
                  <c:v>93.739960999999994</c:v>
                </c:pt>
                <c:pt idx="3259">
                  <c:v>93.682731000000004</c:v>
                </c:pt>
                <c:pt idx="3260">
                  <c:v>93.594181000000006</c:v>
                </c:pt>
                <c:pt idx="3261">
                  <c:v>93.482001999999994</c:v>
                </c:pt>
                <c:pt idx="3262">
                  <c:v>93.337958</c:v>
                </c:pt>
                <c:pt idx="3263">
                  <c:v>93.160977000000003</c:v>
                </c:pt>
                <c:pt idx="3264">
                  <c:v>92.982431000000005</c:v>
                </c:pt>
                <c:pt idx="3265">
                  <c:v>92.839547999999994</c:v>
                </c:pt>
                <c:pt idx="3266">
                  <c:v>92.727097000000001</c:v>
                </c:pt>
                <c:pt idx="3267">
                  <c:v>92.604073</c:v>
                </c:pt>
                <c:pt idx="3268">
                  <c:v>92.450580000000002</c:v>
                </c:pt>
                <c:pt idx="3269">
                  <c:v>92.288657999999998</c:v>
                </c:pt>
                <c:pt idx="3270">
                  <c:v>92.138619000000006</c:v>
                </c:pt>
                <c:pt idx="3271">
                  <c:v>91.982633000000007</c:v>
                </c:pt>
                <c:pt idx="3272">
                  <c:v>91.787135000000006</c:v>
                </c:pt>
                <c:pt idx="3273">
                  <c:v>91.540996000000007</c:v>
                </c:pt>
                <c:pt idx="3274">
                  <c:v>91.256438000000003</c:v>
                </c:pt>
                <c:pt idx="3275">
                  <c:v>90.951942000000003</c:v>
                </c:pt>
                <c:pt idx="3276">
                  <c:v>90.648822999999993</c:v>
                </c:pt>
                <c:pt idx="3277">
                  <c:v>90.366410000000002</c:v>
                </c:pt>
                <c:pt idx="3278">
                  <c:v>90.105626999999998</c:v>
                </c:pt>
                <c:pt idx="3279">
                  <c:v>89.848951</c:v>
                </c:pt>
                <c:pt idx="3280">
                  <c:v>89.586382</c:v>
                </c:pt>
                <c:pt idx="3281">
                  <c:v>89.324106</c:v>
                </c:pt>
                <c:pt idx="3282">
                  <c:v>89.055496000000005</c:v>
                </c:pt>
                <c:pt idx="3283">
                  <c:v>88.747000999999997</c:v>
                </c:pt>
                <c:pt idx="3284">
                  <c:v>88.370294999999999</c:v>
                </c:pt>
                <c:pt idx="3285">
                  <c:v>87.936603000000005</c:v>
                </c:pt>
                <c:pt idx="3286">
                  <c:v>87.491231999999997</c:v>
                </c:pt>
                <c:pt idx="3287">
                  <c:v>87.084791999999993</c:v>
                </c:pt>
                <c:pt idx="3288">
                  <c:v>86.754956000000007</c:v>
                </c:pt>
                <c:pt idx="3289">
                  <c:v>86.516148000000001</c:v>
                </c:pt>
                <c:pt idx="3290">
                  <c:v>86.351369000000005</c:v>
                </c:pt>
                <c:pt idx="3291">
                  <c:v>86.226331999999999</c:v>
                </c:pt>
                <c:pt idx="3292">
                  <c:v>86.119574</c:v>
                </c:pt>
                <c:pt idx="3293">
                  <c:v>86.029521000000003</c:v>
                </c:pt>
                <c:pt idx="3294">
                  <c:v>85.956368999999995</c:v>
                </c:pt>
                <c:pt idx="3295">
                  <c:v>85.899152000000001</c:v>
                </c:pt>
                <c:pt idx="3296">
                  <c:v>85.866973999999999</c:v>
                </c:pt>
                <c:pt idx="3297">
                  <c:v>85.860067999999998</c:v>
                </c:pt>
                <c:pt idx="3298">
                  <c:v>85.840862999999999</c:v>
                </c:pt>
                <c:pt idx="3299">
                  <c:v>85.766981999999999</c:v>
                </c:pt>
                <c:pt idx="3300">
                  <c:v>85.66019</c:v>
                </c:pt>
                <c:pt idx="3301">
                  <c:v>85.601588000000007</c:v>
                </c:pt>
                <c:pt idx="3302">
                  <c:v>85.641000000000005</c:v>
                </c:pt>
                <c:pt idx="3303">
                  <c:v>85.744821000000002</c:v>
                </c:pt>
                <c:pt idx="3304">
                  <c:v>85.854812999999993</c:v>
                </c:pt>
                <c:pt idx="3305">
                  <c:v>85.958814000000004</c:v>
                </c:pt>
                <c:pt idx="3306">
                  <c:v>86.074132000000006</c:v>
                </c:pt>
                <c:pt idx="3307">
                  <c:v>86.198571000000001</c:v>
                </c:pt>
                <c:pt idx="3308">
                  <c:v>86.312100000000001</c:v>
                </c:pt>
                <c:pt idx="3309">
                  <c:v>86.402581999999995</c:v>
                </c:pt>
                <c:pt idx="3310">
                  <c:v>86.459289999999996</c:v>
                </c:pt>
                <c:pt idx="3311">
                  <c:v>86.465444000000005</c:v>
                </c:pt>
                <c:pt idx="3312">
                  <c:v>86.431004999999999</c:v>
                </c:pt>
                <c:pt idx="3313">
                  <c:v>86.405557000000002</c:v>
                </c:pt>
                <c:pt idx="3314">
                  <c:v>86.425689000000006</c:v>
                </c:pt>
                <c:pt idx="3315">
                  <c:v>86.475404999999995</c:v>
                </c:pt>
                <c:pt idx="3316">
                  <c:v>86.513293000000004</c:v>
                </c:pt>
                <c:pt idx="3317">
                  <c:v>86.503466000000003</c:v>
                </c:pt>
                <c:pt idx="3318">
                  <c:v>86.409891999999999</c:v>
                </c:pt>
                <c:pt idx="3319">
                  <c:v>86.208526000000006</c:v>
                </c:pt>
                <c:pt idx="3320">
                  <c:v>85.929288</c:v>
                </c:pt>
                <c:pt idx="3321">
                  <c:v>85.638780999999994</c:v>
                </c:pt>
                <c:pt idx="3322">
                  <c:v>85.352936</c:v>
                </c:pt>
                <c:pt idx="3323">
                  <c:v>85.014801000000006</c:v>
                </c:pt>
                <c:pt idx="3324">
                  <c:v>84.581057999999999</c:v>
                </c:pt>
                <c:pt idx="3325">
                  <c:v>84.074805999999995</c:v>
                </c:pt>
                <c:pt idx="3326">
                  <c:v>83.551331000000005</c:v>
                </c:pt>
                <c:pt idx="3327">
                  <c:v>83.063900000000004</c:v>
                </c:pt>
                <c:pt idx="3328">
                  <c:v>82.684562</c:v>
                </c:pt>
                <c:pt idx="3329">
                  <c:v>82.417606000000006</c:v>
                </c:pt>
                <c:pt idx="3330">
                  <c:v>82.131477000000004</c:v>
                </c:pt>
                <c:pt idx="3331">
                  <c:v>81.503699999999995</c:v>
                </c:pt>
                <c:pt idx="3332">
                  <c:v>80.470060000000004</c:v>
                </c:pt>
                <c:pt idx="3333">
                  <c:v>79.665818000000002</c:v>
                </c:pt>
                <c:pt idx="3334">
                  <c:v>79.474601000000007</c:v>
                </c:pt>
                <c:pt idx="3335">
                  <c:v>79.609020000000001</c:v>
                </c:pt>
                <c:pt idx="3336">
                  <c:v>79.758570000000006</c:v>
                </c:pt>
                <c:pt idx="3337">
                  <c:v>79.831709000000004</c:v>
                </c:pt>
                <c:pt idx="3338">
                  <c:v>79.865202999999994</c:v>
                </c:pt>
                <c:pt idx="3339">
                  <c:v>79.884459000000007</c:v>
                </c:pt>
                <c:pt idx="3340">
                  <c:v>79.890085999999997</c:v>
                </c:pt>
                <c:pt idx="3341">
                  <c:v>79.918038999999993</c:v>
                </c:pt>
                <c:pt idx="3342">
                  <c:v>80.005757000000003</c:v>
                </c:pt>
                <c:pt idx="3343">
                  <c:v>80.158356999999995</c:v>
                </c:pt>
                <c:pt idx="3344">
                  <c:v>80.345899000000003</c:v>
                </c:pt>
                <c:pt idx="3345">
                  <c:v>80.608655999999996</c:v>
                </c:pt>
                <c:pt idx="3346">
                  <c:v>80.861436999999995</c:v>
                </c:pt>
                <c:pt idx="3347">
                  <c:v>81.144371000000007</c:v>
                </c:pt>
                <c:pt idx="3348">
                  <c:v>81.418109000000001</c:v>
                </c:pt>
                <c:pt idx="3349">
                  <c:v>81.605136999999999</c:v>
                </c:pt>
                <c:pt idx="3350">
                  <c:v>81.739897999999997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C9E-466C-9CC0-5E3AB87C0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8339080"/>
        <c:axId val="718345640"/>
      </c:scatterChart>
      <c:valAx>
        <c:axId val="718339080"/>
        <c:scaling>
          <c:orientation val="maxMin"/>
          <c:max val="4000"/>
          <c:min val="6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Wavenumber (cm-1)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345640"/>
        <c:crosses val="autoZero"/>
        <c:crossBetween val="midCat"/>
      </c:valAx>
      <c:valAx>
        <c:axId val="718345640"/>
        <c:scaling>
          <c:orientation val="minMax"/>
          <c:max val="110"/>
          <c:min val="2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Transmittance</a:t>
                </a:r>
              </a:p>
            </c:rich>
          </c:tx>
          <c:layout>
            <c:manualLayout>
              <c:xMode val="edge"/>
              <c:yMode val="edge"/>
              <c:x val="3.537614680791513E-4"/>
              <c:y val="0.38109343995884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8339080"/>
        <c:crossesAt val="400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Microfiber Cloths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655008853173977E-2"/>
          <c:y val="0.17182245518757938"/>
          <c:w val="0.91044243226482879"/>
          <c:h val="0.71358422304084934"/>
        </c:manualLayout>
      </c:layout>
      <c:scatterChart>
        <c:scatterStyle val="smoothMarker"/>
        <c:varyColors val="0"/>
        <c:ser>
          <c:idx val="0"/>
          <c:order val="0"/>
          <c:tx>
            <c:v>Blue Microfiber</c:v>
          </c:tx>
          <c:spPr>
            <a:ln w="19050" cap="rnd">
              <a:solidFill>
                <a:srgbClr val="008AF2"/>
              </a:solidFill>
              <a:round/>
            </a:ln>
            <a:effectLst/>
          </c:spPr>
          <c:marker>
            <c:symbol val="none"/>
          </c:marker>
          <c:xVal>
            <c:numRef>
              <c:f>Microfiber!$A$2:$A$3353</c:f>
              <c:numCache>
                <c:formatCode>General</c:formatCode>
                <c:ptCount val="3352"/>
                <c:pt idx="1">
                  <c:v>4000</c:v>
                </c:pt>
                <c:pt idx="2">
                  <c:v>3999</c:v>
                </c:pt>
                <c:pt idx="3">
                  <c:v>3998</c:v>
                </c:pt>
                <c:pt idx="4">
                  <c:v>3997</c:v>
                </c:pt>
                <c:pt idx="5">
                  <c:v>3996</c:v>
                </c:pt>
                <c:pt idx="6">
                  <c:v>3995</c:v>
                </c:pt>
                <c:pt idx="7">
                  <c:v>3994</c:v>
                </c:pt>
                <c:pt idx="8">
                  <c:v>3993</c:v>
                </c:pt>
                <c:pt idx="9">
                  <c:v>3992</c:v>
                </c:pt>
                <c:pt idx="10">
                  <c:v>3991</c:v>
                </c:pt>
                <c:pt idx="11">
                  <c:v>3990</c:v>
                </c:pt>
                <c:pt idx="12">
                  <c:v>3989</c:v>
                </c:pt>
                <c:pt idx="13">
                  <c:v>3988</c:v>
                </c:pt>
                <c:pt idx="14">
                  <c:v>3987</c:v>
                </c:pt>
                <c:pt idx="15">
                  <c:v>3986</c:v>
                </c:pt>
                <c:pt idx="16">
                  <c:v>3985</c:v>
                </c:pt>
                <c:pt idx="17">
                  <c:v>3984</c:v>
                </c:pt>
                <c:pt idx="18">
                  <c:v>3983</c:v>
                </c:pt>
                <c:pt idx="19">
                  <c:v>3982</c:v>
                </c:pt>
                <c:pt idx="20">
                  <c:v>3981</c:v>
                </c:pt>
                <c:pt idx="21">
                  <c:v>3980</c:v>
                </c:pt>
                <c:pt idx="22">
                  <c:v>3979</c:v>
                </c:pt>
                <c:pt idx="23">
                  <c:v>3978</c:v>
                </c:pt>
                <c:pt idx="24">
                  <c:v>3977</c:v>
                </c:pt>
                <c:pt idx="25">
                  <c:v>3976</c:v>
                </c:pt>
                <c:pt idx="26">
                  <c:v>3975</c:v>
                </c:pt>
                <c:pt idx="27">
                  <c:v>3974</c:v>
                </c:pt>
                <c:pt idx="28">
                  <c:v>3973</c:v>
                </c:pt>
                <c:pt idx="29">
                  <c:v>3972</c:v>
                </c:pt>
                <c:pt idx="30">
                  <c:v>3971</c:v>
                </c:pt>
                <c:pt idx="31">
                  <c:v>3970</c:v>
                </c:pt>
                <c:pt idx="32">
                  <c:v>3969</c:v>
                </c:pt>
                <c:pt idx="33">
                  <c:v>3968</c:v>
                </c:pt>
                <c:pt idx="34">
                  <c:v>3967</c:v>
                </c:pt>
                <c:pt idx="35">
                  <c:v>3966</c:v>
                </c:pt>
                <c:pt idx="36">
                  <c:v>3965</c:v>
                </c:pt>
                <c:pt idx="37">
                  <c:v>3964</c:v>
                </c:pt>
                <c:pt idx="38">
                  <c:v>3963</c:v>
                </c:pt>
                <c:pt idx="39">
                  <c:v>3962</c:v>
                </c:pt>
                <c:pt idx="40">
                  <c:v>3961</c:v>
                </c:pt>
                <c:pt idx="41">
                  <c:v>3960</c:v>
                </c:pt>
                <c:pt idx="42">
                  <c:v>3959</c:v>
                </c:pt>
                <c:pt idx="43">
                  <c:v>3958</c:v>
                </c:pt>
                <c:pt idx="44">
                  <c:v>3957</c:v>
                </c:pt>
                <c:pt idx="45">
                  <c:v>3956</c:v>
                </c:pt>
                <c:pt idx="46">
                  <c:v>3955</c:v>
                </c:pt>
                <c:pt idx="47">
                  <c:v>3954</c:v>
                </c:pt>
                <c:pt idx="48">
                  <c:v>3953</c:v>
                </c:pt>
                <c:pt idx="49">
                  <c:v>3952</c:v>
                </c:pt>
                <c:pt idx="50">
                  <c:v>3951</c:v>
                </c:pt>
                <c:pt idx="51">
                  <c:v>3950</c:v>
                </c:pt>
                <c:pt idx="52">
                  <c:v>3949</c:v>
                </c:pt>
                <c:pt idx="53">
                  <c:v>3948</c:v>
                </c:pt>
                <c:pt idx="54">
                  <c:v>3947</c:v>
                </c:pt>
                <c:pt idx="55">
                  <c:v>3946</c:v>
                </c:pt>
                <c:pt idx="56">
                  <c:v>3945</c:v>
                </c:pt>
                <c:pt idx="57">
                  <c:v>3944</c:v>
                </c:pt>
                <c:pt idx="58">
                  <c:v>3943</c:v>
                </c:pt>
                <c:pt idx="59">
                  <c:v>3942</c:v>
                </c:pt>
                <c:pt idx="60">
                  <c:v>3941</c:v>
                </c:pt>
                <c:pt idx="61">
                  <c:v>3940</c:v>
                </c:pt>
                <c:pt idx="62">
                  <c:v>3939</c:v>
                </c:pt>
                <c:pt idx="63">
                  <c:v>3938</c:v>
                </c:pt>
                <c:pt idx="64">
                  <c:v>3937</c:v>
                </c:pt>
                <c:pt idx="65">
                  <c:v>3936</c:v>
                </c:pt>
                <c:pt idx="66">
                  <c:v>3935</c:v>
                </c:pt>
                <c:pt idx="67">
                  <c:v>3934</c:v>
                </c:pt>
                <c:pt idx="68">
                  <c:v>3933</c:v>
                </c:pt>
                <c:pt idx="69">
                  <c:v>3932</c:v>
                </c:pt>
                <c:pt idx="70">
                  <c:v>3931</c:v>
                </c:pt>
                <c:pt idx="71">
                  <c:v>3930</c:v>
                </c:pt>
                <c:pt idx="72">
                  <c:v>3929</c:v>
                </c:pt>
                <c:pt idx="73">
                  <c:v>3928</c:v>
                </c:pt>
                <c:pt idx="74">
                  <c:v>3927</c:v>
                </c:pt>
                <c:pt idx="75">
                  <c:v>3926</c:v>
                </c:pt>
                <c:pt idx="76">
                  <c:v>3925</c:v>
                </c:pt>
                <c:pt idx="77">
                  <c:v>3924</c:v>
                </c:pt>
                <c:pt idx="78">
                  <c:v>3923</c:v>
                </c:pt>
                <c:pt idx="79">
                  <c:v>3922</c:v>
                </c:pt>
                <c:pt idx="80">
                  <c:v>3921</c:v>
                </c:pt>
                <c:pt idx="81">
                  <c:v>3920</c:v>
                </c:pt>
                <c:pt idx="82">
                  <c:v>3919</c:v>
                </c:pt>
                <c:pt idx="83">
                  <c:v>3918</c:v>
                </c:pt>
                <c:pt idx="84">
                  <c:v>3917</c:v>
                </c:pt>
                <c:pt idx="85">
                  <c:v>3916</c:v>
                </c:pt>
                <c:pt idx="86">
                  <c:v>3915</c:v>
                </c:pt>
                <c:pt idx="87">
                  <c:v>3914</c:v>
                </c:pt>
                <c:pt idx="88">
                  <c:v>3913</c:v>
                </c:pt>
                <c:pt idx="89">
                  <c:v>3912</c:v>
                </c:pt>
                <c:pt idx="90">
                  <c:v>3911</c:v>
                </c:pt>
                <c:pt idx="91">
                  <c:v>3910</c:v>
                </c:pt>
                <c:pt idx="92">
                  <c:v>3909</c:v>
                </c:pt>
                <c:pt idx="93">
                  <c:v>3908</c:v>
                </c:pt>
                <c:pt idx="94">
                  <c:v>3907</c:v>
                </c:pt>
                <c:pt idx="95">
                  <c:v>3906</c:v>
                </c:pt>
                <c:pt idx="96">
                  <c:v>3905</c:v>
                </c:pt>
                <c:pt idx="97">
                  <c:v>3904</c:v>
                </c:pt>
                <c:pt idx="98">
                  <c:v>3903</c:v>
                </c:pt>
                <c:pt idx="99">
                  <c:v>3902</c:v>
                </c:pt>
                <c:pt idx="100">
                  <c:v>3901</c:v>
                </c:pt>
                <c:pt idx="101">
                  <c:v>3900</c:v>
                </c:pt>
                <c:pt idx="102">
                  <c:v>3899</c:v>
                </c:pt>
                <c:pt idx="103">
                  <c:v>3898</c:v>
                </c:pt>
                <c:pt idx="104">
                  <c:v>3897</c:v>
                </c:pt>
                <c:pt idx="105">
                  <c:v>3896</c:v>
                </c:pt>
                <c:pt idx="106">
                  <c:v>3895</c:v>
                </c:pt>
                <c:pt idx="107">
                  <c:v>3894</c:v>
                </c:pt>
                <c:pt idx="108">
                  <c:v>3893</c:v>
                </c:pt>
                <c:pt idx="109">
                  <c:v>3892</c:v>
                </c:pt>
                <c:pt idx="110">
                  <c:v>3891</c:v>
                </c:pt>
                <c:pt idx="111">
                  <c:v>3890</c:v>
                </c:pt>
                <c:pt idx="112">
                  <c:v>3889</c:v>
                </c:pt>
                <c:pt idx="113">
                  <c:v>3888</c:v>
                </c:pt>
                <c:pt idx="114">
                  <c:v>3887</c:v>
                </c:pt>
                <c:pt idx="115">
                  <c:v>3886</c:v>
                </c:pt>
                <c:pt idx="116">
                  <c:v>3885</c:v>
                </c:pt>
                <c:pt idx="117">
                  <c:v>3884</c:v>
                </c:pt>
                <c:pt idx="118">
                  <c:v>3883</c:v>
                </c:pt>
                <c:pt idx="119">
                  <c:v>3882</c:v>
                </c:pt>
                <c:pt idx="120">
                  <c:v>3881</c:v>
                </c:pt>
                <c:pt idx="121">
                  <c:v>3880</c:v>
                </c:pt>
                <c:pt idx="122">
                  <c:v>3879</c:v>
                </c:pt>
                <c:pt idx="123">
                  <c:v>3878</c:v>
                </c:pt>
                <c:pt idx="124">
                  <c:v>3877</c:v>
                </c:pt>
                <c:pt idx="125">
                  <c:v>3876</c:v>
                </c:pt>
                <c:pt idx="126">
                  <c:v>3875</c:v>
                </c:pt>
                <c:pt idx="127">
                  <c:v>3874</c:v>
                </c:pt>
                <c:pt idx="128">
                  <c:v>3873</c:v>
                </c:pt>
                <c:pt idx="129">
                  <c:v>3872</c:v>
                </c:pt>
                <c:pt idx="130">
                  <c:v>3871</c:v>
                </c:pt>
                <c:pt idx="131">
                  <c:v>3870</c:v>
                </c:pt>
                <c:pt idx="132">
                  <c:v>3869</c:v>
                </c:pt>
                <c:pt idx="133">
                  <c:v>3868</c:v>
                </c:pt>
                <c:pt idx="134">
                  <c:v>3867</c:v>
                </c:pt>
                <c:pt idx="135">
                  <c:v>3866</c:v>
                </c:pt>
                <c:pt idx="136">
                  <c:v>3865</c:v>
                </c:pt>
                <c:pt idx="137">
                  <c:v>3864</c:v>
                </c:pt>
                <c:pt idx="138">
                  <c:v>3863</c:v>
                </c:pt>
                <c:pt idx="139">
                  <c:v>3862</c:v>
                </c:pt>
                <c:pt idx="140">
                  <c:v>3861</c:v>
                </c:pt>
                <c:pt idx="141">
                  <c:v>3860</c:v>
                </c:pt>
                <c:pt idx="142">
                  <c:v>3859</c:v>
                </c:pt>
                <c:pt idx="143">
                  <c:v>3858</c:v>
                </c:pt>
                <c:pt idx="144">
                  <c:v>3857</c:v>
                </c:pt>
                <c:pt idx="145">
                  <c:v>3856</c:v>
                </c:pt>
                <c:pt idx="146">
                  <c:v>3855</c:v>
                </c:pt>
                <c:pt idx="147">
                  <c:v>3854</c:v>
                </c:pt>
                <c:pt idx="148">
                  <c:v>3853</c:v>
                </c:pt>
                <c:pt idx="149">
                  <c:v>3852</c:v>
                </c:pt>
                <c:pt idx="150">
                  <c:v>3851</c:v>
                </c:pt>
                <c:pt idx="151">
                  <c:v>3850</c:v>
                </c:pt>
                <c:pt idx="152">
                  <c:v>3849</c:v>
                </c:pt>
                <c:pt idx="153">
                  <c:v>3848</c:v>
                </c:pt>
                <c:pt idx="154">
                  <c:v>3847</c:v>
                </c:pt>
                <c:pt idx="155">
                  <c:v>3846</c:v>
                </c:pt>
                <c:pt idx="156">
                  <c:v>3845</c:v>
                </c:pt>
                <c:pt idx="157">
                  <c:v>3844</c:v>
                </c:pt>
                <c:pt idx="158">
                  <c:v>3843</c:v>
                </c:pt>
                <c:pt idx="159">
                  <c:v>3842</c:v>
                </c:pt>
                <c:pt idx="160">
                  <c:v>3841</c:v>
                </c:pt>
                <c:pt idx="161">
                  <c:v>3840</c:v>
                </c:pt>
                <c:pt idx="162">
                  <c:v>3839</c:v>
                </c:pt>
                <c:pt idx="163">
                  <c:v>3838</c:v>
                </c:pt>
                <c:pt idx="164">
                  <c:v>3837</c:v>
                </c:pt>
                <c:pt idx="165">
                  <c:v>3836</c:v>
                </c:pt>
                <c:pt idx="166">
                  <c:v>3835</c:v>
                </c:pt>
                <c:pt idx="167">
                  <c:v>3834</c:v>
                </c:pt>
                <c:pt idx="168">
                  <c:v>3833</c:v>
                </c:pt>
                <c:pt idx="169">
                  <c:v>3832</c:v>
                </c:pt>
                <c:pt idx="170">
                  <c:v>3831</c:v>
                </c:pt>
                <c:pt idx="171">
                  <c:v>3830</c:v>
                </c:pt>
                <c:pt idx="172">
                  <c:v>3829</c:v>
                </c:pt>
                <c:pt idx="173">
                  <c:v>3828</c:v>
                </c:pt>
                <c:pt idx="174">
                  <c:v>3827</c:v>
                </c:pt>
                <c:pt idx="175">
                  <c:v>3826</c:v>
                </c:pt>
                <c:pt idx="176">
                  <c:v>3825</c:v>
                </c:pt>
                <c:pt idx="177">
                  <c:v>3824</c:v>
                </c:pt>
                <c:pt idx="178">
                  <c:v>3823</c:v>
                </c:pt>
                <c:pt idx="179">
                  <c:v>3822</c:v>
                </c:pt>
                <c:pt idx="180">
                  <c:v>3821</c:v>
                </c:pt>
                <c:pt idx="181">
                  <c:v>3820</c:v>
                </c:pt>
                <c:pt idx="182">
                  <c:v>3819</c:v>
                </c:pt>
                <c:pt idx="183">
                  <c:v>3818</c:v>
                </c:pt>
                <c:pt idx="184">
                  <c:v>3817</c:v>
                </c:pt>
                <c:pt idx="185">
                  <c:v>3816</c:v>
                </c:pt>
                <c:pt idx="186">
                  <c:v>3815</c:v>
                </c:pt>
                <c:pt idx="187">
                  <c:v>3814</c:v>
                </c:pt>
                <c:pt idx="188">
                  <c:v>3813</c:v>
                </c:pt>
                <c:pt idx="189">
                  <c:v>3812</c:v>
                </c:pt>
                <c:pt idx="190">
                  <c:v>3811</c:v>
                </c:pt>
                <c:pt idx="191">
                  <c:v>3810</c:v>
                </c:pt>
                <c:pt idx="192">
                  <c:v>3809</c:v>
                </c:pt>
                <c:pt idx="193">
                  <c:v>3808</c:v>
                </c:pt>
                <c:pt idx="194">
                  <c:v>3807</c:v>
                </c:pt>
                <c:pt idx="195">
                  <c:v>3806</c:v>
                </c:pt>
                <c:pt idx="196">
                  <c:v>3805</c:v>
                </c:pt>
                <c:pt idx="197">
                  <c:v>3804</c:v>
                </c:pt>
                <c:pt idx="198">
                  <c:v>3803</c:v>
                </c:pt>
                <c:pt idx="199">
                  <c:v>3802</c:v>
                </c:pt>
                <c:pt idx="200">
                  <c:v>3801</c:v>
                </c:pt>
                <c:pt idx="201">
                  <c:v>3800</c:v>
                </c:pt>
                <c:pt idx="202">
                  <c:v>3799</c:v>
                </c:pt>
                <c:pt idx="203">
                  <c:v>3798</c:v>
                </c:pt>
                <c:pt idx="204">
                  <c:v>3797</c:v>
                </c:pt>
                <c:pt idx="205">
                  <c:v>3796</c:v>
                </c:pt>
                <c:pt idx="206">
                  <c:v>3795</c:v>
                </c:pt>
                <c:pt idx="207">
                  <c:v>3794</c:v>
                </c:pt>
                <c:pt idx="208">
                  <c:v>3793</c:v>
                </c:pt>
                <c:pt idx="209">
                  <c:v>3792</c:v>
                </c:pt>
                <c:pt idx="210">
                  <c:v>3791</c:v>
                </c:pt>
                <c:pt idx="211">
                  <c:v>3790</c:v>
                </c:pt>
                <c:pt idx="212">
                  <c:v>3789</c:v>
                </c:pt>
                <c:pt idx="213">
                  <c:v>3788</c:v>
                </c:pt>
                <c:pt idx="214">
                  <c:v>3787</c:v>
                </c:pt>
                <c:pt idx="215">
                  <c:v>3786</c:v>
                </c:pt>
                <c:pt idx="216">
                  <c:v>3785</c:v>
                </c:pt>
                <c:pt idx="217">
                  <c:v>3784</c:v>
                </c:pt>
                <c:pt idx="218">
                  <c:v>3783</c:v>
                </c:pt>
                <c:pt idx="219">
                  <c:v>3782</c:v>
                </c:pt>
                <c:pt idx="220">
                  <c:v>3781</c:v>
                </c:pt>
                <c:pt idx="221">
                  <c:v>3780</c:v>
                </c:pt>
                <c:pt idx="222">
                  <c:v>3779</c:v>
                </c:pt>
                <c:pt idx="223">
                  <c:v>3778</c:v>
                </c:pt>
                <c:pt idx="224">
                  <c:v>3777</c:v>
                </c:pt>
                <c:pt idx="225">
                  <c:v>3776</c:v>
                </c:pt>
                <c:pt idx="226">
                  <c:v>3775</c:v>
                </c:pt>
                <c:pt idx="227">
                  <c:v>3774</c:v>
                </c:pt>
                <c:pt idx="228">
                  <c:v>3773</c:v>
                </c:pt>
                <c:pt idx="229">
                  <c:v>3772</c:v>
                </c:pt>
                <c:pt idx="230">
                  <c:v>3771</c:v>
                </c:pt>
                <c:pt idx="231">
                  <c:v>3770</c:v>
                </c:pt>
                <c:pt idx="232">
                  <c:v>3769</c:v>
                </c:pt>
                <c:pt idx="233">
                  <c:v>3768</c:v>
                </c:pt>
                <c:pt idx="234">
                  <c:v>3767</c:v>
                </c:pt>
                <c:pt idx="235">
                  <c:v>3766</c:v>
                </c:pt>
                <c:pt idx="236">
                  <c:v>3765</c:v>
                </c:pt>
                <c:pt idx="237">
                  <c:v>3764</c:v>
                </c:pt>
                <c:pt idx="238">
                  <c:v>3763</c:v>
                </c:pt>
                <c:pt idx="239">
                  <c:v>3762</c:v>
                </c:pt>
                <c:pt idx="240">
                  <c:v>3761</c:v>
                </c:pt>
                <c:pt idx="241">
                  <c:v>3760</c:v>
                </c:pt>
                <c:pt idx="242">
                  <c:v>3759</c:v>
                </c:pt>
                <c:pt idx="243">
                  <c:v>3758</c:v>
                </c:pt>
                <c:pt idx="244">
                  <c:v>3757</c:v>
                </c:pt>
                <c:pt idx="245">
                  <c:v>3756</c:v>
                </c:pt>
                <c:pt idx="246">
                  <c:v>3755</c:v>
                </c:pt>
                <c:pt idx="247">
                  <c:v>3754</c:v>
                </c:pt>
                <c:pt idx="248">
                  <c:v>3753</c:v>
                </c:pt>
                <c:pt idx="249">
                  <c:v>3752</c:v>
                </c:pt>
                <c:pt idx="250">
                  <c:v>3751</c:v>
                </c:pt>
                <c:pt idx="251">
                  <c:v>3750</c:v>
                </c:pt>
                <c:pt idx="252">
                  <c:v>3749</c:v>
                </c:pt>
                <c:pt idx="253">
                  <c:v>3748</c:v>
                </c:pt>
                <c:pt idx="254">
                  <c:v>3747</c:v>
                </c:pt>
                <c:pt idx="255">
                  <c:v>3746</c:v>
                </c:pt>
                <c:pt idx="256">
                  <c:v>3745</c:v>
                </c:pt>
                <c:pt idx="257">
                  <c:v>3744</c:v>
                </c:pt>
                <c:pt idx="258">
                  <c:v>3743</c:v>
                </c:pt>
                <c:pt idx="259">
                  <c:v>3742</c:v>
                </c:pt>
                <c:pt idx="260">
                  <c:v>3741</c:v>
                </c:pt>
                <c:pt idx="261">
                  <c:v>3740</c:v>
                </c:pt>
                <c:pt idx="262">
                  <c:v>3739</c:v>
                </c:pt>
                <c:pt idx="263">
                  <c:v>3738</c:v>
                </c:pt>
                <c:pt idx="264">
                  <c:v>3737</c:v>
                </c:pt>
                <c:pt idx="265">
                  <c:v>3736</c:v>
                </c:pt>
                <c:pt idx="266">
                  <c:v>3735</c:v>
                </c:pt>
                <c:pt idx="267">
                  <c:v>3734</c:v>
                </c:pt>
                <c:pt idx="268">
                  <c:v>3733</c:v>
                </c:pt>
                <c:pt idx="269">
                  <c:v>3732</c:v>
                </c:pt>
                <c:pt idx="270">
                  <c:v>3731</c:v>
                </c:pt>
                <c:pt idx="271">
                  <c:v>3730</c:v>
                </c:pt>
                <c:pt idx="272">
                  <c:v>3729</c:v>
                </c:pt>
                <c:pt idx="273">
                  <c:v>3728</c:v>
                </c:pt>
                <c:pt idx="274">
                  <c:v>3727</c:v>
                </c:pt>
                <c:pt idx="275">
                  <c:v>3726</c:v>
                </c:pt>
                <c:pt idx="276">
                  <c:v>3725</c:v>
                </c:pt>
                <c:pt idx="277">
                  <c:v>3724</c:v>
                </c:pt>
                <c:pt idx="278">
                  <c:v>3723</c:v>
                </c:pt>
                <c:pt idx="279">
                  <c:v>3722</c:v>
                </c:pt>
                <c:pt idx="280">
                  <c:v>3721</c:v>
                </c:pt>
                <c:pt idx="281">
                  <c:v>3720</c:v>
                </c:pt>
                <c:pt idx="282">
                  <c:v>3719</c:v>
                </c:pt>
                <c:pt idx="283">
                  <c:v>3718</c:v>
                </c:pt>
                <c:pt idx="284">
                  <c:v>3717</c:v>
                </c:pt>
                <c:pt idx="285">
                  <c:v>3716</c:v>
                </c:pt>
                <c:pt idx="286">
                  <c:v>3715</c:v>
                </c:pt>
                <c:pt idx="287">
                  <c:v>3714</c:v>
                </c:pt>
                <c:pt idx="288">
                  <c:v>3713</c:v>
                </c:pt>
                <c:pt idx="289">
                  <c:v>3712</c:v>
                </c:pt>
                <c:pt idx="290">
                  <c:v>3711</c:v>
                </c:pt>
                <c:pt idx="291">
                  <c:v>3710</c:v>
                </c:pt>
                <c:pt idx="292">
                  <c:v>3709</c:v>
                </c:pt>
                <c:pt idx="293">
                  <c:v>3708</c:v>
                </c:pt>
                <c:pt idx="294">
                  <c:v>3707</c:v>
                </c:pt>
                <c:pt idx="295">
                  <c:v>3706</c:v>
                </c:pt>
                <c:pt idx="296">
                  <c:v>3705</c:v>
                </c:pt>
                <c:pt idx="297">
                  <c:v>3704</c:v>
                </c:pt>
                <c:pt idx="298">
                  <c:v>3703</c:v>
                </c:pt>
                <c:pt idx="299">
                  <c:v>3702</c:v>
                </c:pt>
                <c:pt idx="300">
                  <c:v>3701</c:v>
                </c:pt>
                <c:pt idx="301">
                  <c:v>3700</c:v>
                </c:pt>
                <c:pt idx="302">
                  <c:v>3699</c:v>
                </c:pt>
                <c:pt idx="303">
                  <c:v>3698</c:v>
                </c:pt>
                <c:pt idx="304">
                  <c:v>3697</c:v>
                </c:pt>
                <c:pt idx="305">
                  <c:v>3696</c:v>
                </c:pt>
                <c:pt idx="306">
                  <c:v>3695</c:v>
                </c:pt>
                <c:pt idx="307">
                  <c:v>3694</c:v>
                </c:pt>
                <c:pt idx="308">
                  <c:v>3693</c:v>
                </c:pt>
                <c:pt idx="309">
                  <c:v>3692</c:v>
                </c:pt>
                <c:pt idx="310">
                  <c:v>3691</c:v>
                </c:pt>
                <c:pt idx="311">
                  <c:v>3690</c:v>
                </c:pt>
                <c:pt idx="312">
                  <c:v>3689</c:v>
                </c:pt>
                <c:pt idx="313">
                  <c:v>3688</c:v>
                </c:pt>
                <c:pt idx="314">
                  <c:v>3687</c:v>
                </c:pt>
                <c:pt idx="315">
                  <c:v>3686</c:v>
                </c:pt>
                <c:pt idx="316">
                  <c:v>3685</c:v>
                </c:pt>
                <c:pt idx="317">
                  <c:v>3684</c:v>
                </c:pt>
                <c:pt idx="318">
                  <c:v>3683</c:v>
                </c:pt>
                <c:pt idx="319">
                  <c:v>3682</c:v>
                </c:pt>
                <c:pt idx="320">
                  <c:v>3681</c:v>
                </c:pt>
                <c:pt idx="321">
                  <c:v>3680</c:v>
                </c:pt>
                <c:pt idx="322">
                  <c:v>3679</c:v>
                </c:pt>
                <c:pt idx="323">
                  <c:v>3678</c:v>
                </c:pt>
                <c:pt idx="324">
                  <c:v>3677</c:v>
                </c:pt>
                <c:pt idx="325">
                  <c:v>3676</c:v>
                </c:pt>
                <c:pt idx="326">
                  <c:v>3675</c:v>
                </c:pt>
                <c:pt idx="327">
                  <c:v>3674</c:v>
                </c:pt>
                <c:pt idx="328">
                  <c:v>3673</c:v>
                </c:pt>
                <c:pt idx="329">
                  <c:v>3672</c:v>
                </c:pt>
                <c:pt idx="330">
                  <c:v>3671</c:v>
                </c:pt>
                <c:pt idx="331">
                  <c:v>3670</c:v>
                </c:pt>
                <c:pt idx="332">
                  <c:v>3669</c:v>
                </c:pt>
                <c:pt idx="333">
                  <c:v>3668</c:v>
                </c:pt>
                <c:pt idx="334">
                  <c:v>3667</c:v>
                </c:pt>
                <c:pt idx="335">
                  <c:v>3666</c:v>
                </c:pt>
                <c:pt idx="336">
                  <c:v>3665</c:v>
                </c:pt>
                <c:pt idx="337">
                  <c:v>3664</c:v>
                </c:pt>
                <c:pt idx="338">
                  <c:v>3663</c:v>
                </c:pt>
                <c:pt idx="339">
                  <c:v>3662</c:v>
                </c:pt>
                <c:pt idx="340">
                  <c:v>3661</c:v>
                </c:pt>
                <c:pt idx="341">
                  <c:v>3660</c:v>
                </c:pt>
                <c:pt idx="342">
                  <c:v>3659</c:v>
                </c:pt>
                <c:pt idx="343">
                  <c:v>3658</c:v>
                </c:pt>
                <c:pt idx="344">
                  <c:v>3657</c:v>
                </c:pt>
                <c:pt idx="345">
                  <c:v>3656</c:v>
                </c:pt>
                <c:pt idx="346">
                  <c:v>3655</c:v>
                </c:pt>
                <c:pt idx="347">
                  <c:v>3654</c:v>
                </c:pt>
                <c:pt idx="348">
                  <c:v>3653</c:v>
                </c:pt>
                <c:pt idx="349">
                  <c:v>3652</c:v>
                </c:pt>
                <c:pt idx="350">
                  <c:v>3651</c:v>
                </c:pt>
                <c:pt idx="351">
                  <c:v>3650</c:v>
                </c:pt>
                <c:pt idx="352">
                  <c:v>3649</c:v>
                </c:pt>
                <c:pt idx="353">
                  <c:v>3648</c:v>
                </c:pt>
                <c:pt idx="354">
                  <c:v>3647</c:v>
                </c:pt>
                <c:pt idx="355">
                  <c:v>3646</c:v>
                </c:pt>
                <c:pt idx="356">
                  <c:v>3645</c:v>
                </c:pt>
                <c:pt idx="357">
                  <c:v>3644</c:v>
                </c:pt>
                <c:pt idx="358">
                  <c:v>3643</c:v>
                </c:pt>
                <c:pt idx="359">
                  <c:v>3642</c:v>
                </c:pt>
                <c:pt idx="360">
                  <c:v>3641</c:v>
                </c:pt>
                <c:pt idx="361">
                  <c:v>3640</c:v>
                </c:pt>
                <c:pt idx="362">
                  <c:v>3639</c:v>
                </c:pt>
                <c:pt idx="363">
                  <c:v>3638</c:v>
                </c:pt>
                <c:pt idx="364">
                  <c:v>3637</c:v>
                </c:pt>
                <c:pt idx="365">
                  <c:v>3636</c:v>
                </c:pt>
                <c:pt idx="366">
                  <c:v>3635</c:v>
                </c:pt>
                <c:pt idx="367">
                  <c:v>3634</c:v>
                </c:pt>
                <c:pt idx="368">
                  <c:v>3633</c:v>
                </c:pt>
                <c:pt idx="369">
                  <c:v>3632</c:v>
                </c:pt>
                <c:pt idx="370">
                  <c:v>3631</c:v>
                </c:pt>
                <c:pt idx="371">
                  <c:v>3630</c:v>
                </c:pt>
                <c:pt idx="372">
                  <c:v>3629</c:v>
                </c:pt>
                <c:pt idx="373">
                  <c:v>3628</c:v>
                </c:pt>
                <c:pt idx="374">
                  <c:v>3627</c:v>
                </c:pt>
                <c:pt idx="375">
                  <c:v>3626</c:v>
                </c:pt>
                <c:pt idx="376">
                  <c:v>3625</c:v>
                </c:pt>
                <c:pt idx="377">
                  <c:v>3624</c:v>
                </c:pt>
                <c:pt idx="378">
                  <c:v>3623</c:v>
                </c:pt>
                <c:pt idx="379">
                  <c:v>3622</c:v>
                </c:pt>
                <c:pt idx="380">
                  <c:v>3621</c:v>
                </c:pt>
                <c:pt idx="381">
                  <c:v>3620</c:v>
                </c:pt>
                <c:pt idx="382">
                  <c:v>3619</c:v>
                </c:pt>
                <c:pt idx="383">
                  <c:v>3618</c:v>
                </c:pt>
                <c:pt idx="384">
                  <c:v>3617</c:v>
                </c:pt>
                <c:pt idx="385">
                  <c:v>3616</c:v>
                </c:pt>
                <c:pt idx="386">
                  <c:v>3615</c:v>
                </c:pt>
                <c:pt idx="387">
                  <c:v>3614</c:v>
                </c:pt>
                <c:pt idx="388">
                  <c:v>3613</c:v>
                </c:pt>
                <c:pt idx="389">
                  <c:v>3612</c:v>
                </c:pt>
                <c:pt idx="390">
                  <c:v>3611</c:v>
                </c:pt>
                <c:pt idx="391">
                  <c:v>3610</c:v>
                </c:pt>
                <c:pt idx="392">
                  <c:v>3609</c:v>
                </c:pt>
                <c:pt idx="393">
                  <c:v>3608</c:v>
                </c:pt>
                <c:pt idx="394">
                  <c:v>3607</c:v>
                </c:pt>
                <c:pt idx="395">
                  <c:v>3606</c:v>
                </c:pt>
                <c:pt idx="396">
                  <c:v>3605</c:v>
                </c:pt>
                <c:pt idx="397">
                  <c:v>3604</c:v>
                </c:pt>
                <c:pt idx="398">
                  <c:v>3603</c:v>
                </c:pt>
                <c:pt idx="399">
                  <c:v>3602</c:v>
                </c:pt>
                <c:pt idx="400">
                  <c:v>3601</c:v>
                </c:pt>
                <c:pt idx="401">
                  <c:v>3600</c:v>
                </c:pt>
                <c:pt idx="402">
                  <c:v>3599</c:v>
                </c:pt>
                <c:pt idx="403">
                  <c:v>3598</c:v>
                </c:pt>
                <c:pt idx="404">
                  <c:v>3597</c:v>
                </c:pt>
                <c:pt idx="405">
                  <c:v>3596</c:v>
                </c:pt>
                <c:pt idx="406">
                  <c:v>3595</c:v>
                </c:pt>
                <c:pt idx="407">
                  <c:v>3594</c:v>
                </c:pt>
                <c:pt idx="408">
                  <c:v>3593</c:v>
                </c:pt>
                <c:pt idx="409">
                  <c:v>3592</c:v>
                </c:pt>
                <c:pt idx="410">
                  <c:v>3591</c:v>
                </c:pt>
                <c:pt idx="411">
                  <c:v>3590</c:v>
                </c:pt>
                <c:pt idx="412">
                  <c:v>3589</c:v>
                </c:pt>
                <c:pt idx="413">
                  <c:v>3588</c:v>
                </c:pt>
                <c:pt idx="414">
                  <c:v>3587</c:v>
                </c:pt>
                <c:pt idx="415">
                  <c:v>3586</c:v>
                </c:pt>
                <c:pt idx="416">
                  <c:v>3585</c:v>
                </c:pt>
                <c:pt idx="417">
                  <c:v>3584</c:v>
                </c:pt>
                <c:pt idx="418">
                  <c:v>3583</c:v>
                </c:pt>
                <c:pt idx="419">
                  <c:v>3582</c:v>
                </c:pt>
                <c:pt idx="420">
                  <c:v>3581</c:v>
                </c:pt>
                <c:pt idx="421">
                  <c:v>3580</c:v>
                </c:pt>
                <c:pt idx="422">
                  <c:v>3579</c:v>
                </c:pt>
                <c:pt idx="423">
                  <c:v>3578</c:v>
                </c:pt>
                <c:pt idx="424">
                  <c:v>3577</c:v>
                </c:pt>
                <c:pt idx="425">
                  <c:v>3576</c:v>
                </c:pt>
                <c:pt idx="426">
                  <c:v>3575</c:v>
                </c:pt>
                <c:pt idx="427">
                  <c:v>3574</c:v>
                </c:pt>
                <c:pt idx="428">
                  <c:v>3573</c:v>
                </c:pt>
                <c:pt idx="429">
                  <c:v>3572</c:v>
                </c:pt>
                <c:pt idx="430">
                  <c:v>3571</c:v>
                </c:pt>
                <c:pt idx="431">
                  <c:v>3570</c:v>
                </c:pt>
                <c:pt idx="432">
                  <c:v>3569</c:v>
                </c:pt>
                <c:pt idx="433">
                  <c:v>3568</c:v>
                </c:pt>
                <c:pt idx="434">
                  <c:v>3567</c:v>
                </c:pt>
                <c:pt idx="435">
                  <c:v>3566</c:v>
                </c:pt>
                <c:pt idx="436">
                  <c:v>3565</c:v>
                </c:pt>
                <c:pt idx="437">
                  <c:v>3564</c:v>
                </c:pt>
                <c:pt idx="438">
                  <c:v>3563</c:v>
                </c:pt>
                <c:pt idx="439">
                  <c:v>3562</c:v>
                </c:pt>
                <c:pt idx="440">
                  <c:v>3561</c:v>
                </c:pt>
                <c:pt idx="441">
                  <c:v>3560</c:v>
                </c:pt>
                <c:pt idx="442">
                  <c:v>3559</c:v>
                </c:pt>
                <c:pt idx="443">
                  <c:v>3558</c:v>
                </c:pt>
                <c:pt idx="444">
                  <c:v>3557</c:v>
                </c:pt>
                <c:pt idx="445">
                  <c:v>3556</c:v>
                </c:pt>
                <c:pt idx="446">
                  <c:v>3555</c:v>
                </c:pt>
                <c:pt idx="447">
                  <c:v>3554</c:v>
                </c:pt>
                <c:pt idx="448">
                  <c:v>3553</c:v>
                </c:pt>
                <c:pt idx="449">
                  <c:v>3552</c:v>
                </c:pt>
                <c:pt idx="450">
                  <c:v>3551</c:v>
                </c:pt>
                <c:pt idx="451">
                  <c:v>3550</c:v>
                </c:pt>
                <c:pt idx="452">
                  <c:v>3549</c:v>
                </c:pt>
                <c:pt idx="453">
                  <c:v>3548</c:v>
                </c:pt>
                <c:pt idx="454">
                  <c:v>3547</c:v>
                </c:pt>
                <c:pt idx="455">
                  <c:v>3546</c:v>
                </c:pt>
                <c:pt idx="456">
                  <c:v>3545</c:v>
                </c:pt>
                <c:pt idx="457">
                  <c:v>3544</c:v>
                </c:pt>
                <c:pt idx="458">
                  <c:v>3543</c:v>
                </c:pt>
                <c:pt idx="459">
                  <c:v>3542</c:v>
                </c:pt>
                <c:pt idx="460">
                  <c:v>3541</c:v>
                </c:pt>
                <c:pt idx="461">
                  <c:v>3540</c:v>
                </c:pt>
                <c:pt idx="462">
                  <c:v>3539</c:v>
                </c:pt>
                <c:pt idx="463">
                  <c:v>3538</c:v>
                </c:pt>
                <c:pt idx="464">
                  <c:v>3537</c:v>
                </c:pt>
                <c:pt idx="465">
                  <c:v>3536</c:v>
                </c:pt>
                <c:pt idx="466">
                  <c:v>3535</c:v>
                </c:pt>
                <c:pt idx="467">
                  <c:v>3534</c:v>
                </c:pt>
                <c:pt idx="468">
                  <c:v>3533</c:v>
                </c:pt>
                <c:pt idx="469">
                  <c:v>3532</c:v>
                </c:pt>
                <c:pt idx="470">
                  <c:v>3531</c:v>
                </c:pt>
                <c:pt idx="471">
                  <c:v>3530</c:v>
                </c:pt>
                <c:pt idx="472">
                  <c:v>3529</c:v>
                </c:pt>
                <c:pt idx="473">
                  <c:v>3528</c:v>
                </c:pt>
                <c:pt idx="474">
                  <c:v>3527</c:v>
                </c:pt>
                <c:pt idx="475">
                  <c:v>3526</c:v>
                </c:pt>
                <c:pt idx="476">
                  <c:v>3525</c:v>
                </c:pt>
                <c:pt idx="477">
                  <c:v>3524</c:v>
                </c:pt>
                <c:pt idx="478">
                  <c:v>3523</c:v>
                </c:pt>
                <c:pt idx="479">
                  <c:v>3522</c:v>
                </c:pt>
                <c:pt idx="480">
                  <c:v>3521</c:v>
                </c:pt>
                <c:pt idx="481">
                  <c:v>3520</c:v>
                </c:pt>
                <c:pt idx="482">
                  <c:v>3519</c:v>
                </c:pt>
                <c:pt idx="483">
                  <c:v>3518</c:v>
                </c:pt>
                <c:pt idx="484">
                  <c:v>3517</c:v>
                </c:pt>
                <c:pt idx="485">
                  <c:v>3516</c:v>
                </c:pt>
                <c:pt idx="486">
                  <c:v>3515</c:v>
                </c:pt>
                <c:pt idx="487">
                  <c:v>3514</c:v>
                </c:pt>
                <c:pt idx="488">
                  <c:v>3513</c:v>
                </c:pt>
                <c:pt idx="489">
                  <c:v>3512</c:v>
                </c:pt>
                <c:pt idx="490">
                  <c:v>3511</c:v>
                </c:pt>
                <c:pt idx="491">
                  <c:v>3510</c:v>
                </c:pt>
                <c:pt idx="492">
                  <c:v>3509</c:v>
                </c:pt>
                <c:pt idx="493">
                  <c:v>3508</c:v>
                </c:pt>
                <c:pt idx="494">
                  <c:v>3507</c:v>
                </c:pt>
                <c:pt idx="495">
                  <c:v>3506</c:v>
                </c:pt>
                <c:pt idx="496">
                  <c:v>3505</c:v>
                </c:pt>
                <c:pt idx="497">
                  <c:v>3504</c:v>
                </c:pt>
                <c:pt idx="498">
                  <c:v>3503</c:v>
                </c:pt>
                <c:pt idx="499">
                  <c:v>3502</c:v>
                </c:pt>
                <c:pt idx="500">
                  <c:v>3501</c:v>
                </c:pt>
                <c:pt idx="501">
                  <c:v>3500</c:v>
                </c:pt>
                <c:pt idx="502">
                  <c:v>3499</c:v>
                </c:pt>
                <c:pt idx="503">
                  <c:v>3498</c:v>
                </c:pt>
                <c:pt idx="504">
                  <c:v>3497</c:v>
                </c:pt>
                <c:pt idx="505">
                  <c:v>3496</c:v>
                </c:pt>
                <c:pt idx="506">
                  <c:v>3495</c:v>
                </c:pt>
                <c:pt idx="507">
                  <c:v>3494</c:v>
                </c:pt>
                <c:pt idx="508">
                  <c:v>3493</c:v>
                </c:pt>
                <c:pt idx="509">
                  <c:v>3492</c:v>
                </c:pt>
                <c:pt idx="510">
                  <c:v>3491</c:v>
                </c:pt>
                <c:pt idx="511">
                  <c:v>3490</c:v>
                </c:pt>
                <c:pt idx="512">
                  <c:v>3489</c:v>
                </c:pt>
                <c:pt idx="513">
                  <c:v>3488</c:v>
                </c:pt>
                <c:pt idx="514">
                  <c:v>3487</c:v>
                </c:pt>
                <c:pt idx="515">
                  <c:v>3486</c:v>
                </c:pt>
                <c:pt idx="516">
                  <c:v>3485</c:v>
                </c:pt>
                <c:pt idx="517">
                  <c:v>3484</c:v>
                </c:pt>
                <c:pt idx="518">
                  <c:v>3483</c:v>
                </c:pt>
                <c:pt idx="519">
                  <c:v>3482</c:v>
                </c:pt>
                <c:pt idx="520">
                  <c:v>3481</c:v>
                </c:pt>
                <c:pt idx="521">
                  <c:v>3480</c:v>
                </c:pt>
                <c:pt idx="522">
                  <c:v>3479</c:v>
                </c:pt>
                <c:pt idx="523">
                  <c:v>3478</c:v>
                </c:pt>
                <c:pt idx="524">
                  <c:v>3477</c:v>
                </c:pt>
                <c:pt idx="525">
                  <c:v>3476</c:v>
                </c:pt>
                <c:pt idx="526">
                  <c:v>3475</c:v>
                </c:pt>
                <c:pt idx="527">
                  <c:v>3474</c:v>
                </c:pt>
                <c:pt idx="528">
                  <c:v>3473</c:v>
                </c:pt>
                <c:pt idx="529">
                  <c:v>3472</c:v>
                </c:pt>
                <c:pt idx="530">
                  <c:v>3471</c:v>
                </c:pt>
                <c:pt idx="531">
                  <c:v>3470</c:v>
                </c:pt>
                <c:pt idx="532">
                  <c:v>3469</c:v>
                </c:pt>
                <c:pt idx="533">
                  <c:v>3468</c:v>
                </c:pt>
                <c:pt idx="534">
                  <c:v>3467</c:v>
                </c:pt>
                <c:pt idx="535">
                  <c:v>3466</c:v>
                </c:pt>
                <c:pt idx="536">
                  <c:v>3465</c:v>
                </c:pt>
                <c:pt idx="537">
                  <c:v>3464</c:v>
                </c:pt>
                <c:pt idx="538">
                  <c:v>3463</c:v>
                </c:pt>
                <c:pt idx="539">
                  <c:v>3462</c:v>
                </c:pt>
                <c:pt idx="540">
                  <c:v>3461</c:v>
                </c:pt>
                <c:pt idx="541">
                  <c:v>3460</c:v>
                </c:pt>
                <c:pt idx="542">
                  <c:v>3459</c:v>
                </c:pt>
                <c:pt idx="543">
                  <c:v>3458</c:v>
                </c:pt>
                <c:pt idx="544">
                  <c:v>3457</c:v>
                </c:pt>
                <c:pt idx="545">
                  <c:v>3456</c:v>
                </c:pt>
                <c:pt idx="546">
                  <c:v>3455</c:v>
                </c:pt>
                <c:pt idx="547">
                  <c:v>3454</c:v>
                </c:pt>
                <c:pt idx="548">
                  <c:v>3453</c:v>
                </c:pt>
                <c:pt idx="549">
                  <c:v>3452</c:v>
                </c:pt>
                <c:pt idx="550">
                  <c:v>3451</c:v>
                </c:pt>
                <c:pt idx="551">
                  <c:v>3450</c:v>
                </c:pt>
                <c:pt idx="552">
                  <c:v>3449</c:v>
                </c:pt>
                <c:pt idx="553">
                  <c:v>3448</c:v>
                </c:pt>
                <c:pt idx="554">
                  <c:v>3447</c:v>
                </c:pt>
                <c:pt idx="555">
                  <c:v>3446</c:v>
                </c:pt>
                <c:pt idx="556">
                  <c:v>3445</c:v>
                </c:pt>
                <c:pt idx="557">
                  <c:v>3444</c:v>
                </c:pt>
                <c:pt idx="558">
                  <c:v>3443</c:v>
                </c:pt>
                <c:pt idx="559">
                  <c:v>3442</c:v>
                </c:pt>
                <c:pt idx="560">
                  <c:v>3441</c:v>
                </c:pt>
                <c:pt idx="561">
                  <c:v>3440</c:v>
                </c:pt>
                <c:pt idx="562">
                  <c:v>3439</c:v>
                </c:pt>
                <c:pt idx="563">
                  <c:v>3438</c:v>
                </c:pt>
                <c:pt idx="564">
                  <c:v>3437</c:v>
                </c:pt>
                <c:pt idx="565">
                  <c:v>3436</c:v>
                </c:pt>
                <c:pt idx="566">
                  <c:v>3435</c:v>
                </c:pt>
                <c:pt idx="567">
                  <c:v>3434</c:v>
                </c:pt>
                <c:pt idx="568">
                  <c:v>3433</c:v>
                </c:pt>
                <c:pt idx="569">
                  <c:v>3432</c:v>
                </c:pt>
                <c:pt idx="570">
                  <c:v>3431</c:v>
                </c:pt>
                <c:pt idx="571">
                  <c:v>3430</c:v>
                </c:pt>
                <c:pt idx="572">
                  <c:v>3429</c:v>
                </c:pt>
                <c:pt idx="573">
                  <c:v>3428</c:v>
                </c:pt>
                <c:pt idx="574">
                  <c:v>3427</c:v>
                </c:pt>
                <c:pt idx="575">
                  <c:v>3426</c:v>
                </c:pt>
                <c:pt idx="576">
                  <c:v>3425</c:v>
                </c:pt>
                <c:pt idx="577">
                  <c:v>3424</c:v>
                </c:pt>
                <c:pt idx="578">
                  <c:v>3423</c:v>
                </c:pt>
                <c:pt idx="579">
                  <c:v>3422</c:v>
                </c:pt>
                <c:pt idx="580">
                  <c:v>3421</c:v>
                </c:pt>
                <c:pt idx="581">
                  <c:v>3420</c:v>
                </c:pt>
                <c:pt idx="582">
                  <c:v>3419</c:v>
                </c:pt>
                <c:pt idx="583">
                  <c:v>3418</c:v>
                </c:pt>
                <c:pt idx="584">
                  <c:v>3417</c:v>
                </c:pt>
                <c:pt idx="585">
                  <c:v>3416</c:v>
                </c:pt>
                <c:pt idx="586">
                  <c:v>3415</c:v>
                </c:pt>
                <c:pt idx="587">
                  <c:v>3414</c:v>
                </c:pt>
                <c:pt idx="588">
                  <c:v>3413</c:v>
                </c:pt>
                <c:pt idx="589">
                  <c:v>3412</c:v>
                </c:pt>
                <c:pt idx="590">
                  <c:v>3411</c:v>
                </c:pt>
                <c:pt idx="591">
                  <c:v>3410</c:v>
                </c:pt>
                <c:pt idx="592">
                  <c:v>3409</c:v>
                </c:pt>
                <c:pt idx="593">
                  <c:v>3408</c:v>
                </c:pt>
                <c:pt idx="594">
                  <c:v>3407</c:v>
                </c:pt>
                <c:pt idx="595">
                  <c:v>3406</c:v>
                </c:pt>
                <c:pt idx="596">
                  <c:v>3405</c:v>
                </c:pt>
                <c:pt idx="597">
                  <c:v>3404</c:v>
                </c:pt>
                <c:pt idx="598">
                  <c:v>3403</c:v>
                </c:pt>
                <c:pt idx="599">
                  <c:v>3402</c:v>
                </c:pt>
                <c:pt idx="600">
                  <c:v>3401</c:v>
                </c:pt>
                <c:pt idx="601">
                  <c:v>3400</c:v>
                </c:pt>
                <c:pt idx="602">
                  <c:v>3399</c:v>
                </c:pt>
                <c:pt idx="603">
                  <c:v>3398</c:v>
                </c:pt>
                <c:pt idx="604">
                  <c:v>3397</c:v>
                </c:pt>
                <c:pt idx="605">
                  <c:v>3396</c:v>
                </c:pt>
                <c:pt idx="606">
                  <c:v>3395</c:v>
                </c:pt>
                <c:pt idx="607">
                  <c:v>3394</c:v>
                </c:pt>
                <c:pt idx="608">
                  <c:v>3393</c:v>
                </c:pt>
                <c:pt idx="609">
                  <c:v>3392</c:v>
                </c:pt>
                <c:pt idx="610">
                  <c:v>3391</c:v>
                </c:pt>
                <c:pt idx="611">
                  <c:v>3390</c:v>
                </c:pt>
                <c:pt idx="612">
                  <c:v>3389</c:v>
                </c:pt>
                <c:pt idx="613">
                  <c:v>3388</c:v>
                </c:pt>
                <c:pt idx="614">
                  <c:v>3387</c:v>
                </c:pt>
                <c:pt idx="615">
                  <c:v>3386</c:v>
                </c:pt>
                <c:pt idx="616">
                  <c:v>3385</c:v>
                </c:pt>
                <c:pt idx="617">
                  <c:v>3384</c:v>
                </c:pt>
                <c:pt idx="618">
                  <c:v>3383</c:v>
                </c:pt>
                <c:pt idx="619">
                  <c:v>3382</c:v>
                </c:pt>
                <c:pt idx="620">
                  <c:v>3381</c:v>
                </c:pt>
                <c:pt idx="621">
                  <c:v>3380</c:v>
                </c:pt>
                <c:pt idx="622">
                  <c:v>3379</c:v>
                </c:pt>
                <c:pt idx="623">
                  <c:v>3378</c:v>
                </c:pt>
                <c:pt idx="624">
                  <c:v>3377</c:v>
                </c:pt>
                <c:pt idx="625">
                  <c:v>3376</c:v>
                </c:pt>
                <c:pt idx="626">
                  <c:v>3375</c:v>
                </c:pt>
                <c:pt idx="627">
                  <c:v>3374</c:v>
                </c:pt>
                <c:pt idx="628">
                  <c:v>3373</c:v>
                </c:pt>
                <c:pt idx="629">
                  <c:v>3372</c:v>
                </c:pt>
                <c:pt idx="630">
                  <c:v>3371</c:v>
                </c:pt>
                <c:pt idx="631">
                  <c:v>3370</c:v>
                </c:pt>
                <c:pt idx="632">
                  <c:v>3369</c:v>
                </c:pt>
                <c:pt idx="633">
                  <c:v>3368</c:v>
                </c:pt>
                <c:pt idx="634">
                  <c:v>3367</c:v>
                </c:pt>
                <c:pt idx="635">
                  <c:v>3366</c:v>
                </c:pt>
                <c:pt idx="636">
                  <c:v>3365</c:v>
                </c:pt>
                <c:pt idx="637">
                  <c:v>3364</c:v>
                </c:pt>
                <c:pt idx="638">
                  <c:v>3363</c:v>
                </c:pt>
                <c:pt idx="639">
                  <c:v>3362</c:v>
                </c:pt>
                <c:pt idx="640">
                  <c:v>3361</c:v>
                </c:pt>
                <c:pt idx="641">
                  <c:v>3360</c:v>
                </c:pt>
                <c:pt idx="642">
                  <c:v>3359</c:v>
                </c:pt>
                <c:pt idx="643">
                  <c:v>3358</c:v>
                </c:pt>
                <c:pt idx="644">
                  <c:v>3357</c:v>
                </c:pt>
                <c:pt idx="645">
                  <c:v>3356</c:v>
                </c:pt>
                <c:pt idx="646">
                  <c:v>3355</c:v>
                </c:pt>
                <c:pt idx="647">
                  <c:v>3354</c:v>
                </c:pt>
                <c:pt idx="648">
                  <c:v>3353</c:v>
                </c:pt>
                <c:pt idx="649">
                  <c:v>3352</c:v>
                </c:pt>
                <c:pt idx="650">
                  <c:v>3351</c:v>
                </c:pt>
                <c:pt idx="651">
                  <c:v>3350</c:v>
                </c:pt>
                <c:pt idx="652">
                  <c:v>3349</c:v>
                </c:pt>
                <c:pt idx="653">
                  <c:v>3348</c:v>
                </c:pt>
                <c:pt idx="654">
                  <c:v>3347</c:v>
                </c:pt>
                <c:pt idx="655">
                  <c:v>3346</c:v>
                </c:pt>
                <c:pt idx="656">
                  <c:v>3345</c:v>
                </c:pt>
                <c:pt idx="657">
                  <c:v>3344</c:v>
                </c:pt>
                <c:pt idx="658">
                  <c:v>3343</c:v>
                </c:pt>
                <c:pt idx="659">
                  <c:v>3342</c:v>
                </c:pt>
                <c:pt idx="660">
                  <c:v>3341</c:v>
                </c:pt>
                <c:pt idx="661">
                  <c:v>3340</c:v>
                </c:pt>
                <c:pt idx="662">
                  <c:v>3339</c:v>
                </c:pt>
                <c:pt idx="663">
                  <c:v>3338</c:v>
                </c:pt>
                <c:pt idx="664">
                  <c:v>3337</c:v>
                </c:pt>
                <c:pt idx="665">
                  <c:v>3336</c:v>
                </c:pt>
                <c:pt idx="666">
                  <c:v>3335</c:v>
                </c:pt>
                <c:pt idx="667">
                  <c:v>3334</c:v>
                </c:pt>
                <c:pt idx="668">
                  <c:v>3333</c:v>
                </c:pt>
                <c:pt idx="669">
                  <c:v>3332</c:v>
                </c:pt>
                <c:pt idx="670">
                  <c:v>3331</c:v>
                </c:pt>
                <c:pt idx="671">
                  <c:v>3330</c:v>
                </c:pt>
                <c:pt idx="672">
                  <c:v>3329</c:v>
                </c:pt>
                <c:pt idx="673">
                  <c:v>3328</c:v>
                </c:pt>
                <c:pt idx="674">
                  <c:v>3327</c:v>
                </c:pt>
                <c:pt idx="675">
                  <c:v>3326</c:v>
                </c:pt>
                <c:pt idx="676">
                  <c:v>3325</c:v>
                </c:pt>
                <c:pt idx="677">
                  <c:v>3324</c:v>
                </c:pt>
                <c:pt idx="678">
                  <c:v>3323</c:v>
                </c:pt>
                <c:pt idx="679">
                  <c:v>3322</c:v>
                </c:pt>
                <c:pt idx="680">
                  <c:v>3321</c:v>
                </c:pt>
                <c:pt idx="681">
                  <c:v>3320</c:v>
                </c:pt>
                <c:pt idx="682">
                  <c:v>3319</c:v>
                </c:pt>
                <c:pt idx="683">
                  <c:v>3318</c:v>
                </c:pt>
                <c:pt idx="684">
                  <c:v>3317</c:v>
                </c:pt>
                <c:pt idx="685">
                  <c:v>3316</c:v>
                </c:pt>
                <c:pt idx="686">
                  <c:v>3315</c:v>
                </c:pt>
                <c:pt idx="687">
                  <c:v>3314</c:v>
                </c:pt>
                <c:pt idx="688">
                  <c:v>3313</c:v>
                </c:pt>
                <c:pt idx="689">
                  <c:v>3312</c:v>
                </c:pt>
                <c:pt idx="690">
                  <c:v>3311</c:v>
                </c:pt>
                <c:pt idx="691">
                  <c:v>3310</c:v>
                </c:pt>
                <c:pt idx="692">
                  <c:v>3309</c:v>
                </c:pt>
                <c:pt idx="693">
                  <c:v>3308</c:v>
                </c:pt>
                <c:pt idx="694">
                  <c:v>3307</c:v>
                </c:pt>
                <c:pt idx="695">
                  <c:v>3306</c:v>
                </c:pt>
                <c:pt idx="696">
                  <c:v>3305</c:v>
                </c:pt>
                <c:pt idx="697">
                  <c:v>3304</c:v>
                </c:pt>
                <c:pt idx="698">
                  <c:v>3303</c:v>
                </c:pt>
                <c:pt idx="699">
                  <c:v>3302</c:v>
                </c:pt>
                <c:pt idx="700">
                  <c:v>3301</c:v>
                </c:pt>
                <c:pt idx="701">
                  <c:v>3300</c:v>
                </c:pt>
                <c:pt idx="702">
                  <c:v>3299</c:v>
                </c:pt>
                <c:pt idx="703">
                  <c:v>3298</c:v>
                </c:pt>
                <c:pt idx="704">
                  <c:v>3297</c:v>
                </c:pt>
                <c:pt idx="705">
                  <c:v>3296</c:v>
                </c:pt>
                <c:pt idx="706">
                  <c:v>3295</c:v>
                </c:pt>
                <c:pt idx="707">
                  <c:v>3294</c:v>
                </c:pt>
                <c:pt idx="708">
                  <c:v>3293</c:v>
                </c:pt>
                <c:pt idx="709">
                  <c:v>3292</c:v>
                </c:pt>
                <c:pt idx="710">
                  <c:v>3291</c:v>
                </c:pt>
                <c:pt idx="711">
                  <c:v>3290</c:v>
                </c:pt>
                <c:pt idx="712">
                  <c:v>3289</c:v>
                </c:pt>
                <c:pt idx="713">
                  <c:v>3288</c:v>
                </c:pt>
                <c:pt idx="714">
                  <c:v>3287</c:v>
                </c:pt>
                <c:pt idx="715">
                  <c:v>3286</c:v>
                </c:pt>
                <c:pt idx="716">
                  <c:v>3285</c:v>
                </c:pt>
                <c:pt idx="717">
                  <c:v>3284</c:v>
                </c:pt>
                <c:pt idx="718">
                  <c:v>3283</c:v>
                </c:pt>
                <c:pt idx="719">
                  <c:v>3282</c:v>
                </c:pt>
                <c:pt idx="720">
                  <c:v>3281</c:v>
                </c:pt>
                <c:pt idx="721">
                  <c:v>3280</c:v>
                </c:pt>
                <c:pt idx="722">
                  <c:v>3279</c:v>
                </c:pt>
                <c:pt idx="723">
                  <c:v>3278</c:v>
                </c:pt>
                <c:pt idx="724">
                  <c:v>3277</c:v>
                </c:pt>
                <c:pt idx="725">
                  <c:v>3276</c:v>
                </c:pt>
                <c:pt idx="726">
                  <c:v>3275</c:v>
                </c:pt>
                <c:pt idx="727">
                  <c:v>3274</c:v>
                </c:pt>
                <c:pt idx="728">
                  <c:v>3273</c:v>
                </c:pt>
                <c:pt idx="729">
                  <c:v>3272</c:v>
                </c:pt>
                <c:pt idx="730">
                  <c:v>3271</c:v>
                </c:pt>
                <c:pt idx="731">
                  <c:v>3270</c:v>
                </c:pt>
                <c:pt idx="732">
                  <c:v>3269</c:v>
                </c:pt>
                <c:pt idx="733">
                  <c:v>3268</c:v>
                </c:pt>
                <c:pt idx="734">
                  <c:v>3267</c:v>
                </c:pt>
                <c:pt idx="735">
                  <c:v>3266</c:v>
                </c:pt>
                <c:pt idx="736">
                  <c:v>3265</c:v>
                </c:pt>
                <c:pt idx="737">
                  <c:v>3264</c:v>
                </c:pt>
                <c:pt idx="738">
                  <c:v>3263</c:v>
                </c:pt>
                <c:pt idx="739">
                  <c:v>3262</c:v>
                </c:pt>
                <c:pt idx="740">
                  <c:v>3261</c:v>
                </c:pt>
                <c:pt idx="741">
                  <c:v>3260</c:v>
                </c:pt>
                <c:pt idx="742">
                  <c:v>3259</c:v>
                </c:pt>
                <c:pt idx="743">
                  <c:v>3258</c:v>
                </c:pt>
                <c:pt idx="744">
                  <c:v>3257</c:v>
                </c:pt>
                <c:pt idx="745">
                  <c:v>3256</c:v>
                </c:pt>
                <c:pt idx="746">
                  <c:v>3255</c:v>
                </c:pt>
                <c:pt idx="747">
                  <c:v>3254</c:v>
                </c:pt>
                <c:pt idx="748">
                  <c:v>3253</c:v>
                </c:pt>
                <c:pt idx="749">
                  <c:v>3252</c:v>
                </c:pt>
                <c:pt idx="750">
                  <c:v>3251</c:v>
                </c:pt>
                <c:pt idx="751">
                  <c:v>3250</c:v>
                </c:pt>
                <c:pt idx="752">
                  <c:v>3249</c:v>
                </c:pt>
                <c:pt idx="753">
                  <c:v>3248</c:v>
                </c:pt>
                <c:pt idx="754">
                  <c:v>3247</c:v>
                </c:pt>
                <c:pt idx="755">
                  <c:v>3246</c:v>
                </c:pt>
                <c:pt idx="756">
                  <c:v>3245</c:v>
                </c:pt>
                <c:pt idx="757">
                  <c:v>3244</c:v>
                </c:pt>
                <c:pt idx="758">
                  <c:v>3243</c:v>
                </c:pt>
                <c:pt idx="759">
                  <c:v>3242</c:v>
                </c:pt>
                <c:pt idx="760">
                  <c:v>3241</c:v>
                </c:pt>
                <c:pt idx="761">
                  <c:v>3240</c:v>
                </c:pt>
                <c:pt idx="762">
                  <c:v>3239</c:v>
                </c:pt>
                <c:pt idx="763">
                  <c:v>3238</c:v>
                </c:pt>
                <c:pt idx="764">
                  <c:v>3237</c:v>
                </c:pt>
                <c:pt idx="765">
                  <c:v>3236</c:v>
                </c:pt>
                <c:pt idx="766">
                  <c:v>3235</c:v>
                </c:pt>
                <c:pt idx="767">
                  <c:v>3234</c:v>
                </c:pt>
                <c:pt idx="768">
                  <c:v>3233</c:v>
                </c:pt>
                <c:pt idx="769">
                  <c:v>3232</c:v>
                </c:pt>
                <c:pt idx="770">
                  <c:v>3231</c:v>
                </c:pt>
                <c:pt idx="771">
                  <c:v>3230</c:v>
                </c:pt>
                <c:pt idx="772">
                  <c:v>3229</c:v>
                </c:pt>
                <c:pt idx="773">
                  <c:v>3228</c:v>
                </c:pt>
                <c:pt idx="774">
                  <c:v>3227</c:v>
                </c:pt>
                <c:pt idx="775">
                  <c:v>3226</c:v>
                </c:pt>
                <c:pt idx="776">
                  <c:v>3225</c:v>
                </c:pt>
                <c:pt idx="777">
                  <c:v>3224</c:v>
                </c:pt>
                <c:pt idx="778">
                  <c:v>3223</c:v>
                </c:pt>
                <c:pt idx="779">
                  <c:v>3222</c:v>
                </c:pt>
                <c:pt idx="780">
                  <c:v>3221</c:v>
                </c:pt>
                <c:pt idx="781">
                  <c:v>3220</c:v>
                </c:pt>
                <c:pt idx="782">
                  <c:v>3219</c:v>
                </c:pt>
                <c:pt idx="783">
                  <c:v>3218</c:v>
                </c:pt>
                <c:pt idx="784">
                  <c:v>3217</c:v>
                </c:pt>
                <c:pt idx="785">
                  <c:v>3216</c:v>
                </c:pt>
                <c:pt idx="786">
                  <c:v>3215</c:v>
                </c:pt>
                <c:pt idx="787">
                  <c:v>3214</c:v>
                </c:pt>
                <c:pt idx="788">
                  <c:v>3213</c:v>
                </c:pt>
                <c:pt idx="789">
                  <c:v>3212</c:v>
                </c:pt>
                <c:pt idx="790">
                  <c:v>3211</c:v>
                </c:pt>
                <c:pt idx="791">
                  <c:v>3210</c:v>
                </c:pt>
                <c:pt idx="792">
                  <c:v>3209</c:v>
                </c:pt>
                <c:pt idx="793">
                  <c:v>3208</c:v>
                </c:pt>
                <c:pt idx="794">
                  <c:v>3207</c:v>
                </c:pt>
                <c:pt idx="795">
                  <c:v>3206</c:v>
                </c:pt>
                <c:pt idx="796">
                  <c:v>3205</c:v>
                </c:pt>
                <c:pt idx="797">
                  <c:v>3204</c:v>
                </c:pt>
                <c:pt idx="798">
                  <c:v>3203</c:v>
                </c:pt>
                <c:pt idx="799">
                  <c:v>3202</c:v>
                </c:pt>
                <c:pt idx="800">
                  <c:v>3201</c:v>
                </c:pt>
                <c:pt idx="801">
                  <c:v>3200</c:v>
                </c:pt>
                <c:pt idx="802">
                  <c:v>3199</c:v>
                </c:pt>
                <c:pt idx="803">
                  <c:v>3198</c:v>
                </c:pt>
                <c:pt idx="804">
                  <c:v>3197</c:v>
                </c:pt>
                <c:pt idx="805">
                  <c:v>3196</c:v>
                </c:pt>
                <c:pt idx="806">
                  <c:v>3195</c:v>
                </c:pt>
                <c:pt idx="807">
                  <c:v>3194</c:v>
                </c:pt>
                <c:pt idx="808">
                  <c:v>3193</c:v>
                </c:pt>
                <c:pt idx="809">
                  <c:v>3192</c:v>
                </c:pt>
                <c:pt idx="810">
                  <c:v>3191</c:v>
                </c:pt>
                <c:pt idx="811">
                  <c:v>3190</c:v>
                </c:pt>
                <c:pt idx="812">
                  <c:v>3189</c:v>
                </c:pt>
                <c:pt idx="813">
                  <c:v>3188</c:v>
                </c:pt>
                <c:pt idx="814">
                  <c:v>3187</c:v>
                </c:pt>
                <c:pt idx="815">
                  <c:v>3186</c:v>
                </c:pt>
                <c:pt idx="816">
                  <c:v>3185</c:v>
                </c:pt>
                <c:pt idx="817">
                  <c:v>3184</c:v>
                </c:pt>
                <c:pt idx="818">
                  <c:v>3183</c:v>
                </c:pt>
                <c:pt idx="819">
                  <c:v>3182</c:v>
                </c:pt>
                <c:pt idx="820">
                  <c:v>3181</c:v>
                </c:pt>
                <c:pt idx="821">
                  <c:v>3180</c:v>
                </c:pt>
                <c:pt idx="822">
                  <c:v>3179</c:v>
                </c:pt>
                <c:pt idx="823">
                  <c:v>3178</c:v>
                </c:pt>
                <c:pt idx="824">
                  <c:v>3177</c:v>
                </c:pt>
                <c:pt idx="825">
                  <c:v>3176</c:v>
                </c:pt>
                <c:pt idx="826">
                  <c:v>3175</c:v>
                </c:pt>
                <c:pt idx="827">
                  <c:v>3174</c:v>
                </c:pt>
                <c:pt idx="828">
                  <c:v>3173</c:v>
                </c:pt>
                <c:pt idx="829">
                  <c:v>3172</c:v>
                </c:pt>
                <c:pt idx="830">
                  <c:v>3171</c:v>
                </c:pt>
                <c:pt idx="831">
                  <c:v>3170</c:v>
                </c:pt>
                <c:pt idx="832">
                  <c:v>3169</c:v>
                </c:pt>
                <c:pt idx="833">
                  <c:v>3168</c:v>
                </c:pt>
                <c:pt idx="834">
                  <c:v>3167</c:v>
                </c:pt>
                <c:pt idx="835">
                  <c:v>3166</c:v>
                </c:pt>
                <c:pt idx="836">
                  <c:v>3165</c:v>
                </c:pt>
                <c:pt idx="837">
                  <c:v>3164</c:v>
                </c:pt>
                <c:pt idx="838">
                  <c:v>3163</c:v>
                </c:pt>
                <c:pt idx="839">
                  <c:v>3162</c:v>
                </c:pt>
                <c:pt idx="840">
                  <c:v>3161</c:v>
                </c:pt>
                <c:pt idx="841">
                  <c:v>3160</c:v>
                </c:pt>
                <c:pt idx="842">
                  <c:v>3159</c:v>
                </c:pt>
                <c:pt idx="843">
                  <c:v>3158</c:v>
                </c:pt>
                <c:pt idx="844">
                  <c:v>3157</c:v>
                </c:pt>
                <c:pt idx="845">
                  <c:v>3156</c:v>
                </c:pt>
                <c:pt idx="846">
                  <c:v>3155</c:v>
                </c:pt>
                <c:pt idx="847">
                  <c:v>3154</c:v>
                </c:pt>
                <c:pt idx="848">
                  <c:v>3153</c:v>
                </c:pt>
                <c:pt idx="849">
                  <c:v>3152</c:v>
                </c:pt>
                <c:pt idx="850">
                  <c:v>3151</c:v>
                </c:pt>
                <c:pt idx="851">
                  <c:v>3150</c:v>
                </c:pt>
                <c:pt idx="852">
                  <c:v>3149</c:v>
                </c:pt>
                <c:pt idx="853">
                  <c:v>3148</c:v>
                </c:pt>
                <c:pt idx="854">
                  <c:v>3147</c:v>
                </c:pt>
                <c:pt idx="855">
                  <c:v>3146</c:v>
                </c:pt>
                <c:pt idx="856">
                  <c:v>3145</c:v>
                </c:pt>
                <c:pt idx="857">
                  <c:v>3144</c:v>
                </c:pt>
                <c:pt idx="858">
                  <c:v>3143</c:v>
                </c:pt>
                <c:pt idx="859">
                  <c:v>3142</c:v>
                </c:pt>
                <c:pt idx="860">
                  <c:v>3141</c:v>
                </c:pt>
                <c:pt idx="861">
                  <c:v>3140</c:v>
                </c:pt>
                <c:pt idx="862">
                  <c:v>3139</c:v>
                </c:pt>
                <c:pt idx="863">
                  <c:v>3138</c:v>
                </c:pt>
                <c:pt idx="864">
                  <c:v>3137</c:v>
                </c:pt>
                <c:pt idx="865">
                  <c:v>3136</c:v>
                </c:pt>
                <c:pt idx="866">
                  <c:v>3135</c:v>
                </c:pt>
                <c:pt idx="867">
                  <c:v>3134</c:v>
                </c:pt>
                <c:pt idx="868">
                  <c:v>3133</c:v>
                </c:pt>
                <c:pt idx="869">
                  <c:v>3132</c:v>
                </c:pt>
                <c:pt idx="870">
                  <c:v>3131</c:v>
                </c:pt>
                <c:pt idx="871">
                  <c:v>3130</c:v>
                </c:pt>
                <c:pt idx="872">
                  <c:v>3129</c:v>
                </c:pt>
                <c:pt idx="873">
                  <c:v>3128</c:v>
                </c:pt>
                <c:pt idx="874">
                  <c:v>3127</c:v>
                </c:pt>
                <c:pt idx="875">
                  <c:v>3126</c:v>
                </c:pt>
                <c:pt idx="876">
                  <c:v>3125</c:v>
                </c:pt>
                <c:pt idx="877">
                  <c:v>3124</c:v>
                </c:pt>
                <c:pt idx="878">
                  <c:v>3123</c:v>
                </c:pt>
                <c:pt idx="879">
                  <c:v>3122</c:v>
                </c:pt>
                <c:pt idx="880">
                  <c:v>3121</c:v>
                </c:pt>
                <c:pt idx="881">
                  <c:v>3120</c:v>
                </c:pt>
                <c:pt idx="882">
                  <c:v>3119</c:v>
                </c:pt>
                <c:pt idx="883">
                  <c:v>3118</c:v>
                </c:pt>
                <c:pt idx="884">
                  <c:v>3117</c:v>
                </c:pt>
                <c:pt idx="885">
                  <c:v>3116</c:v>
                </c:pt>
                <c:pt idx="886">
                  <c:v>3115</c:v>
                </c:pt>
                <c:pt idx="887">
                  <c:v>3114</c:v>
                </c:pt>
                <c:pt idx="888">
                  <c:v>3113</c:v>
                </c:pt>
                <c:pt idx="889">
                  <c:v>3112</c:v>
                </c:pt>
                <c:pt idx="890">
                  <c:v>3111</c:v>
                </c:pt>
                <c:pt idx="891">
                  <c:v>3110</c:v>
                </c:pt>
                <c:pt idx="892">
                  <c:v>3109</c:v>
                </c:pt>
                <c:pt idx="893">
                  <c:v>3108</c:v>
                </c:pt>
                <c:pt idx="894">
                  <c:v>3107</c:v>
                </c:pt>
                <c:pt idx="895">
                  <c:v>3106</c:v>
                </c:pt>
                <c:pt idx="896">
                  <c:v>3105</c:v>
                </c:pt>
                <c:pt idx="897">
                  <c:v>3104</c:v>
                </c:pt>
                <c:pt idx="898">
                  <c:v>3103</c:v>
                </c:pt>
                <c:pt idx="899">
                  <c:v>3102</c:v>
                </c:pt>
                <c:pt idx="900">
                  <c:v>3101</c:v>
                </c:pt>
                <c:pt idx="901">
                  <c:v>3100</c:v>
                </c:pt>
                <c:pt idx="902">
                  <c:v>3099</c:v>
                </c:pt>
                <c:pt idx="903">
                  <c:v>3098</c:v>
                </c:pt>
                <c:pt idx="904">
                  <c:v>3097</c:v>
                </c:pt>
                <c:pt idx="905">
                  <c:v>3096</c:v>
                </c:pt>
                <c:pt idx="906">
                  <c:v>3095</c:v>
                </c:pt>
                <c:pt idx="907">
                  <c:v>3094</c:v>
                </c:pt>
                <c:pt idx="908">
                  <c:v>3093</c:v>
                </c:pt>
                <c:pt idx="909">
                  <c:v>3092</c:v>
                </c:pt>
                <c:pt idx="910">
                  <c:v>3091</c:v>
                </c:pt>
                <c:pt idx="911">
                  <c:v>3090</c:v>
                </c:pt>
                <c:pt idx="912">
                  <c:v>3089</c:v>
                </c:pt>
                <c:pt idx="913">
                  <c:v>3088</c:v>
                </c:pt>
                <c:pt idx="914">
                  <c:v>3087</c:v>
                </c:pt>
                <c:pt idx="915">
                  <c:v>3086</c:v>
                </c:pt>
                <c:pt idx="916">
                  <c:v>3085</c:v>
                </c:pt>
                <c:pt idx="917">
                  <c:v>3084</c:v>
                </c:pt>
                <c:pt idx="918">
                  <c:v>3083</c:v>
                </c:pt>
                <c:pt idx="919">
                  <c:v>3082</c:v>
                </c:pt>
                <c:pt idx="920">
                  <c:v>3081</c:v>
                </c:pt>
                <c:pt idx="921">
                  <c:v>3080</c:v>
                </c:pt>
                <c:pt idx="922">
                  <c:v>3079</c:v>
                </c:pt>
                <c:pt idx="923">
                  <c:v>3078</c:v>
                </c:pt>
                <c:pt idx="924">
                  <c:v>3077</c:v>
                </c:pt>
                <c:pt idx="925">
                  <c:v>3076</c:v>
                </c:pt>
                <c:pt idx="926">
                  <c:v>3075</c:v>
                </c:pt>
                <c:pt idx="927">
                  <c:v>3074</c:v>
                </c:pt>
                <c:pt idx="928">
                  <c:v>3073</c:v>
                </c:pt>
                <c:pt idx="929">
                  <c:v>3072</c:v>
                </c:pt>
                <c:pt idx="930">
                  <c:v>3071</c:v>
                </c:pt>
                <c:pt idx="931">
                  <c:v>3070</c:v>
                </c:pt>
                <c:pt idx="932">
                  <c:v>3069</c:v>
                </c:pt>
                <c:pt idx="933">
                  <c:v>3068</c:v>
                </c:pt>
                <c:pt idx="934">
                  <c:v>3067</c:v>
                </c:pt>
                <c:pt idx="935">
                  <c:v>3066</c:v>
                </c:pt>
                <c:pt idx="936">
                  <c:v>3065</c:v>
                </c:pt>
                <c:pt idx="937">
                  <c:v>3064</c:v>
                </c:pt>
                <c:pt idx="938">
                  <c:v>3063</c:v>
                </c:pt>
                <c:pt idx="939">
                  <c:v>3062</c:v>
                </c:pt>
                <c:pt idx="940">
                  <c:v>3061</c:v>
                </c:pt>
                <c:pt idx="941">
                  <c:v>3060</c:v>
                </c:pt>
                <c:pt idx="942">
                  <c:v>3059</c:v>
                </c:pt>
                <c:pt idx="943">
                  <c:v>3058</c:v>
                </c:pt>
                <c:pt idx="944">
                  <c:v>3057</c:v>
                </c:pt>
                <c:pt idx="945">
                  <c:v>3056</c:v>
                </c:pt>
                <c:pt idx="946">
                  <c:v>3055</c:v>
                </c:pt>
                <c:pt idx="947">
                  <c:v>3054</c:v>
                </c:pt>
                <c:pt idx="948">
                  <c:v>3053</c:v>
                </c:pt>
                <c:pt idx="949">
                  <c:v>3052</c:v>
                </c:pt>
                <c:pt idx="950">
                  <c:v>3051</c:v>
                </c:pt>
                <c:pt idx="951">
                  <c:v>3050</c:v>
                </c:pt>
                <c:pt idx="952">
                  <c:v>3049</c:v>
                </c:pt>
                <c:pt idx="953">
                  <c:v>3048</c:v>
                </c:pt>
                <c:pt idx="954">
                  <c:v>3047</c:v>
                </c:pt>
                <c:pt idx="955">
                  <c:v>3046</c:v>
                </c:pt>
                <c:pt idx="956">
                  <c:v>3045</c:v>
                </c:pt>
                <c:pt idx="957">
                  <c:v>3044</c:v>
                </c:pt>
                <c:pt idx="958">
                  <c:v>3043</c:v>
                </c:pt>
                <c:pt idx="959">
                  <c:v>3042</c:v>
                </c:pt>
                <c:pt idx="960">
                  <c:v>3041</c:v>
                </c:pt>
                <c:pt idx="961">
                  <c:v>3040</c:v>
                </c:pt>
                <c:pt idx="962">
                  <c:v>3039</c:v>
                </c:pt>
                <c:pt idx="963">
                  <c:v>3038</c:v>
                </c:pt>
                <c:pt idx="964">
                  <c:v>3037</c:v>
                </c:pt>
                <c:pt idx="965">
                  <c:v>3036</c:v>
                </c:pt>
                <c:pt idx="966">
                  <c:v>3035</c:v>
                </c:pt>
                <c:pt idx="967">
                  <c:v>3034</c:v>
                </c:pt>
                <c:pt idx="968">
                  <c:v>3033</c:v>
                </c:pt>
                <c:pt idx="969">
                  <c:v>3032</c:v>
                </c:pt>
                <c:pt idx="970">
                  <c:v>3031</c:v>
                </c:pt>
                <c:pt idx="971">
                  <c:v>3030</c:v>
                </c:pt>
                <c:pt idx="972">
                  <c:v>3029</c:v>
                </c:pt>
                <c:pt idx="973">
                  <c:v>3028</c:v>
                </c:pt>
                <c:pt idx="974">
                  <c:v>3027</c:v>
                </c:pt>
                <c:pt idx="975">
                  <c:v>3026</c:v>
                </c:pt>
                <c:pt idx="976">
                  <c:v>3025</c:v>
                </c:pt>
                <c:pt idx="977">
                  <c:v>3024</c:v>
                </c:pt>
                <c:pt idx="978">
                  <c:v>3023</c:v>
                </c:pt>
                <c:pt idx="979">
                  <c:v>3022</c:v>
                </c:pt>
                <c:pt idx="980">
                  <c:v>3021</c:v>
                </c:pt>
                <c:pt idx="981">
                  <c:v>3020</c:v>
                </c:pt>
                <c:pt idx="982">
                  <c:v>3019</c:v>
                </c:pt>
                <c:pt idx="983">
                  <c:v>3018</c:v>
                </c:pt>
                <c:pt idx="984">
                  <c:v>3017</c:v>
                </c:pt>
                <c:pt idx="985">
                  <c:v>3016</c:v>
                </c:pt>
                <c:pt idx="986">
                  <c:v>3015</c:v>
                </c:pt>
                <c:pt idx="987">
                  <c:v>3014</c:v>
                </c:pt>
                <c:pt idx="988">
                  <c:v>3013</c:v>
                </c:pt>
                <c:pt idx="989">
                  <c:v>3012</c:v>
                </c:pt>
                <c:pt idx="990">
                  <c:v>3011</c:v>
                </c:pt>
                <c:pt idx="991">
                  <c:v>3010</c:v>
                </c:pt>
                <c:pt idx="992">
                  <c:v>3009</c:v>
                </c:pt>
                <c:pt idx="993">
                  <c:v>3008</c:v>
                </c:pt>
                <c:pt idx="994">
                  <c:v>3007</c:v>
                </c:pt>
                <c:pt idx="995">
                  <c:v>3006</c:v>
                </c:pt>
                <c:pt idx="996">
                  <c:v>3005</c:v>
                </c:pt>
                <c:pt idx="997">
                  <c:v>3004</c:v>
                </c:pt>
                <c:pt idx="998">
                  <c:v>3003</c:v>
                </c:pt>
                <c:pt idx="999">
                  <c:v>3002</c:v>
                </c:pt>
                <c:pt idx="1000">
                  <c:v>3001</c:v>
                </c:pt>
                <c:pt idx="1001">
                  <c:v>3000</c:v>
                </c:pt>
                <c:pt idx="1002">
                  <c:v>2999</c:v>
                </c:pt>
                <c:pt idx="1003">
                  <c:v>2998</c:v>
                </c:pt>
                <c:pt idx="1004">
                  <c:v>2997</c:v>
                </c:pt>
                <c:pt idx="1005">
                  <c:v>2996</c:v>
                </c:pt>
                <c:pt idx="1006">
                  <c:v>2995</c:v>
                </c:pt>
                <c:pt idx="1007">
                  <c:v>2994</c:v>
                </c:pt>
                <c:pt idx="1008">
                  <c:v>2993</c:v>
                </c:pt>
                <c:pt idx="1009">
                  <c:v>2992</c:v>
                </c:pt>
                <c:pt idx="1010">
                  <c:v>2991</c:v>
                </c:pt>
                <c:pt idx="1011">
                  <c:v>2990</c:v>
                </c:pt>
                <c:pt idx="1012">
                  <c:v>2989</c:v>
                </c:pt>
                <c:pt idx="1013">
                  <c:v>2988</c:v>
                </c:pt>
                <c:pt idx="1014">
                  <c:v>2987</c:v>
                </c:pt>
                <c:pt idx="1015">
                  <c:v>2986</c:v>
                </c:pt>
                <c:pt idx="1016">
                  <c:v>2985</c:v>
                </c:pt>
                <c:pt idx="1017">
                  <c:v>2984</c:v>
                </c:pt>
                <c:pt idx="1018">
                  <c:v>2983</c:v>
                </c:pt>
                <c:pt idx="1019">
                  <c:v>2982</c:v>
                </c:pt>
                <c:pt idx="1020">
                  <c:v>2981</c:v>
                </c:pt>
                <c:pt idx="1021">
                  <c:v>2980</c:v>
                </c:pt>
                <c:pt idx="1022">
                  <c:v>2979</c:v>
                </c:pt>
                <c:pt idx="1023">
                  <c:v>2978</c:v>
                </c:pt>
                <c:pt idx="1024">
                  <c:v>2977</c:v>
                </c:pt>
                <c:pt idx="1025">
                  <c:v>2976</c:v>
                </c:pt>
                <c:pt idx="1026">
                  <c:v>2975</c:v>
                </c:pt>
                <c:pt idx="1027">
                  <c:v>2974</c:v>
                </c:pt>
                <c:pt idx="1028">
                  <c:v>2973</c:v>
                </c:pt>
                <c:pt idx="1029">
                  <c:v>2972</c:v>
                </c:pt>
                <c:pt idx="1030">
                  <c:v>2971</c:v>
                </c:pt>
                <c:pt idx="1031">
                  <c:v>2970</c:v>
                </c:pt>
                <c:pt idx="1032">
                  <c:v>2969</c:v>
                </c:pt>
                <c:pt idx="1033">
                  <c:v>2968</c:v>
                </c:pt>
                <c:pt idx="1034">
                  <c:v>2967</c:v>
                </c:pt>
                <c:pt idx="1035">
                  <c:v>2966</c:v>
                </c:pt>
                <c:pt idx="1036">
                  <c:v>2965</c:v>
                </c:pt>
                <c:pt idx="1037">
                  <c:v>2964</c:v>
                </c:pt>
                <c:pt idx="1038">
                  <c:v>2963</c:v>
                </c:pt>
                <c:pt idx="1039">
                  <c:v>2962</c:v>
                </c:pt>
                <c:pt idx="1040">
                  <c:v>2961</c:v>
                </c:pt>
                <c:pt idx="1041">
                  <c:v>2960</c:v>
                </c:pt>
                <c:pt idx="1042">
                  <c:v>2959</c:v>
                </c:pt>
                <c:pt idx="1043">
                  <c:v>2958</c:v>
                </c:pt>
                <c:pt idx="1044">
                  <c:v>2957</c:v>
                </c:pt>
                <c:pt idx="1045">
                  <c:v>2956</c:v>
                </c:pt>
                <c:pt idx="1046">
                  <c:v>2955</c:v>
                </c:pt>
                <c:pt idx="1047">
                  <c:v>2954</c:v>
                </c:pt>
                <c:pt idx="1048">
                  <c:v>2953</c:v>
                </c:pt>
                <c:pt idx="1049">
                  <c:v>2952</c:v>
                </c:pt>
                <c:pt idx="1050">
                  <c:v>2951</c:v>
                </c:pt>
                <c:pt idx="1051">
                  <c:v>2950</c:v>
                </c:pt>
                <c:pt idx="1052">
                  <c:v>2949</c:v>
                </c:pt>
                <c:pt idx="1053">
                  <c:v>2948</c:v>
                </c:pt>
                <c:pt idx="1054">
                  <c:v>2947</c:v>
                </c:pt>
                <c:pt idx="1055">
                  <c:v>2946</c:v>
                </c:pt>
                <c:pt idx="1056">
                  <c:v>2945</c:v>
                </c:pt>
                <c:pt idx="1057">
                  <c:v>2944</c:v>
                </c:pt>
                <c:pt idx="1058">
                  <c:v>2943</c:v>
                </c:pt>
                <c:pt idx="1059">
                  <c:v>2942</c:v>
                </c:pt>
                <c:pt idx="1060">
                  <c:v>2941</c:v>
                </c:pt>
                <c:pt idx="1061">
                  <c:v>2940</c:v>
                </c:pt>
                <c:pt idx="1062">
                  <c:v>2939</c:v>
                </c:pt>
                <c:pt idx="1063">
                  <c:v>2938</c:v>
                </c:pt>
                <c:pt idx="1064">
                  <c:v>2937</c:v>
                </c:pt>
                <c:pt idx="1065">
                  <c:v>2936</c:v>
                </c:pt>
                <c:pt idx="1066">
                  <c:v>2935</c:v>
                </c:pt>
                <c:pt idx="1067">
                  <c:v>2934</c:v>
                </c:pt>
                <c:pt idx="1068">
                  <c:v>2933</c:v>
                </c:pt>
                <c:pt idx="1069">
                  <c:v>2932</c:v>
                </c:pt>
                <c:pt idx="1070">
                  <c:v>2931</c:v>
                </c:pt>
                <c:pt idx="1071">
                  <c:v>2930</c:v>
                </c:pt>
                <c:pt idx="1072">
                  <c:v>2929</c:v>
                </c:pt>
                <c:pt idx="1073">
                  <c:v>2928</c:v>
                </c:pt>
                <c:pt idx="1074">
                  <c:v>2927</c:v>
                </c:pt>
                <c:pt idx="1075">
                  <c:v>2926</c:v>
                </c:pt>
                <c:pt idx="1076">
                  <c:v>2925</c:v>
                </c:pt>
                <c:pt idx="1077">
                  <c:v>2924</c:v>
                </c:pt>
                <c:pt idx="1078">
                  <c:v>2923</c:v>
                </c:pt>
                <c:pt idx="1079">
                  <c:v>2922</c:v>
                </c:pt>
                <c:pt idx="1080">
                  <c:v>2921</c:v>
                </c:pt>
                <c:pt idx="1081">
                  <c:v>2920</c:v>
                </c:pt>
                <c:pt idx="1082">
                  <c:v>2919</c:v>
                </c:pt>
                <c:pt idx="1083">
                  <c:v>2918</c:v>
                </c:pt>
                <c:pt idx="1084">
                  <c:v>2917</c:v>
                </c:pt>
                <c:pt idx="1085">
                  <c:v>2916</c:v>
                </c:pt>
                <c:pt idx="1086">
                  <c:v>2915</c:v>
                </c:pt>
                <c:pt idx="1087">
                  <c:v>2914</c:v>
                </c:pt>
                <c:pt idx="1088">
                  <c:v>2913</c:v>
                </c:pt>
                <c:pt idx="1089">
                  <c:v>2912</c:v>
                </c:pt>
                <c:pt idx="1090">
                  <c:v>2911</c:v>
                </c:pt>
                <c:pt idx="1091">
                  <c:v>2910</c:v>
                </c:pt>
                <c:pt idx="1092">
                  <c:v>2909</c:v>
                </c:pt>
                <c:pt idx="1093">
                  <c:v>2908</c:v>
                </c:pt>
                <c:pt idx="1094">
                  <c:v>2907</c:v>
                </c:pt>
                <c:pt idx="1095">
                  <c:v>2906</c:v>
                </c:pt>
                <c:pt idx="1096">
                  <c:v>2905</c:v>
                </c:pt>
                <c:pt idx="1097">
                  <c:v>2904</c:v>
                </c:pt>
                <c:pt idx="1098">
                  <c:v>2903</c:v>
                </c:pt>
                <c:pt idx="1099">
                  <c:v>2902</c:v>
                </c:pt>
                <c:pt idx="1100">
                  <c:v>2901</c:v>
                </c:pt>
                <c:pt idx="1101">
                  <c:v>2900</c:v>
                </c:pt>
                <c:pt idx="1102">
                  <c:v>2899</c:v>
                </c:pt>
                <c:pt idx="1103">
                  <c:v>2898</c:v>
                </c:pt>
                <c:pt idx="1104">
                  <c:v>2897</c:v>
                </c:pt>
                <c:pt idx="1105">
                  <c:v>2896</c:v>
                </c:pt>
                <c:pt idx="1106">
                  <c:v>2895</c:v>
                </c:pt>
                <c:pt idx="1107">
                  <c:v>2894</c:v>
                </c:pt>
                <c:pt idx="1108">
                  <c:v>2893</c:v>
                </c:pt>
                <c:pt idx="1109">
                  <c:v>2892</c:v>
                </c:pt>
                <c:pt idx="1110">
                  <c:v>2891</c:v>
                </c:pt>
                <c:pt idx="1111">
                  <c:v>2890</c:v>
                </c:pt>
                <c:pt idx="1112">
                  <c:v>2889</c:v>
                </c:pt>
                <c:pt idx="1113">
                  <c:v>2888</c:v>
                </c:pt>
                <c:pt idx="1114">
                  <c:v>2887</c:v>
                </c:pt>
                <c:pt idx="1115">
                  <c:v>2886</c:v>
                </c:pt>
                <c:pt idx="1116">
                  <c:v>2885</c:v>
                </c:pt>
                <c:pt idx="1117">
                  <c:v>2884</c:v>
                </c:pt>
                <c:pt idx="1118">
                  <c:v>2883</c:v>
                </c:pt>
                <c:pt idx="1119">
                  <c:v>2882</c:v>
                </c:pt>
                <c:pt idx="1120">
                  <c:v>2881</c:v>
                </c:pt>
                <c:pt idx="1121">
                  <c:v>2880</c:v>
                </c:pt>
                <c:pt idx="1122">
                  <c:v>2879</c:v>
                </c:pt>
                <c:pt idx="1123">
                  <c:v>2878</c:v>
                </c:pt>
                <c:pt idx="1124">
                  <c:v>2877</c:v>
                </c:pt>
                <c:pt idx="1125">
                  <c:v>2876</c:v>
                </c:pt>
                <c:pt idx="1126">
                  <c:v>2875</c:v>
                </c:pt>
                <c:pt idx="1127">
                  <c:v>2874</c:v>
                </c:pt>
                <c:pt idx="1128">
                  <c:v>2873</c:v>
                </c:pt>
                <c:pt idx="1129">
                  <c:v>2872</c:v>
                </c:pt>
                <c:pt idx="1130">
                  <c:v>2871</c:v>
                </c:pt>
                <c:pt idx="1131">
                  <c:v>2870</c:v>
                </c:pt>
                <c:pt idx="1132">
                  <c:v>2869</c:v>
                </c:pt>
                <c:pt idx="1133">
                  <c:v>2868</c:v>
                </c:pt>
                <c:pt idx="1134">
                  <c:v>2867</c:v>
                </c:pt>
                <c:pt idx="1135">
                  <c:v>2866</c:v>
                </c:pt>
                <c:pt idx="1136">
                  <c:v>2865</c:v>
                </c:pt>
                <c:pt idx="1137">
                  <c:v>2864</c:v>
                </c:pt>
                <c:pt idx="1138">
                  <c:v>2863</c:v>
                </c:pt>
                <c:pt idx="1139">
                  <c:v>2862</c:v>
                </c:pt>
                <c:pt idx="1140">
                  <c:v>2861</c:v>
                </c:pt>
                <c:pt idx="1141">
                  <c:v>2860</c:v>
                </c:pt>
                <c:pt idx="1142">
                  <c:v>2859</c:v>
                </c:pt>
                <c:pt idx="1143">
                  <c:v>2858</c:v>
                </c:pt>
                <c:pt idx="1144">
                  <c:v>2857</c:v>
                </c:pt>
                <c:pt idx="1145">
                  <c:v>2856</c:v>
                </c:pt>
                <c:pt idx="1146">
                  <c:v>2855</c:v>
                </c:pt>
                <c:pt idx="1147">
                  <c:v>2854</c:v>
                </c:pt>
                <c:pt idx="1148">
                  <c:v>2853</c:v>
                </c:pt>
                <c:pt idx="1149">
                  <c:v>2852</c:v>
                </c:pt>
                <c:pt idx="1150">
                  <c:v>2851</c:v>
                </c:pt>
                <c:pt idx="1151">
                  <c:v>2850</c:v>
                </c:pt>
                <c:pt idx="1152">
                  <c:v>2849</c:v>
                </c:pt>
                <c:pt idx="1153">
                  <c:v>2848</c:v>
                </c:pt>
                <c:pt idx="1154">
                  <c:v>2847</c:v>
                </c:pt>
                <c:pt idx="1155">
                  <c:v>2846</c:v>
                </c:pt>
                <c:pt idx="1156">
                  <c:v>2845</c:v>
                </c:pt>
                <c:pt idx="1157">
                  <c:v>2844</c:v>
                </c:pt>
                <c:pt idx="1158">
                  <c:v>2843</c:v>
                </c:pt>
                <c:pt idx="1159">
                  <c:v>2842</c:v>
                </c:pt>
                <c:pt idx="1160">
                  <c:v>2841</c:v>
                </c:pt>
                <c:pt idx="1161">
                  <c:v>2840</c:v>
                </c:pt>
                <c:pt idx="1162">
                  <c:v>2839</c:v>
                </c:pt>
                <c:pt idx="1163">
                  <c:v>2838</c:v>
                </c:pt>
                <c:pt idx="1164">
                  <c:v>2837</c:v>
                </c:pt>
                <c:pt idx="1165">
                  <c:v>2836</c:v>
                </c:pt>
                <c:pt idx="1166">
                  <c:v>2835</c:v>
                </c:pt>
                <c:pt idx="1167">
                  <c:v>2834</c:v>
                </c:pt>
                <c:pt idx="1168">
                  <c:v>2833</c:v>
                </c:pt>
                <c:pt idx="1169">
                  <c:v>2832</c:v>
                </c:pt>
                <c:pt idx="1170">
                  <c:v>2831</c:v>
                </c:pt>
                <c:pt idx="1171">
                  <c:v>2830</c:v>
                </c:pt>
                <c:pt idx="1172">
                  <c:v>2829</c:v>
                </c:pt>
                <c:pt idx="1173">
                  <c:v>2828</c:v>
                </c:pt>
                <c:pt idx="1174">
                  <c:v>2827</c:v>
                </c:pt>
                <c:pt idx="1175">
                  <c:v>2826</c:v>
                </c:pt>
                <c:pt idx="1176">
                  <c:v>2825</c:v>
                </c:pt>
                <c:pt idx="1177">
                  <c:v>2824</c:v>
                </c:pt>
                <c:pt idx="1178">
                  <c:v>2823</c:v>
                </c:pt>
                <c:pt idx="1179">
                  <c:v>2822</c:v>
                </c:pt>
                <c:pt idx="1180">
                  <c:v>2821</c:v>
                </c:pt>
                <c:pt idx="1181">
                  <c:v>2820</c:v>
                </c:pt>
                <c:pt idx="1182">
                  <c:v>2819</c:v>
                </c:pt>
                <c:pt idx="1183">
                  <c:v>2818</c:v>
                </c:pt>
                <c:pt idx="1184">
                  <c:v>2817</c:v>
                </c:pt>
                <c:pt idx="1185">
                  <c:v>2816</c:v>
                </c:pt>
                <c:pt idx="1186">
                  <c:v>2815</c:v>
                </c:pt>
                <c:pt idx="1187">
                  <c:v>2814</c:v>
                </c:pt>
                <c:pt idx="1188">
                  <c:v>2813</c:v>
                </c:pt>
                <c:pt idx="1189">
                  <c:v>2812</c:v>
                </c:pt>
                <c:pt idx="1190">
                  <c:v>2811</c:v>
                </c:pt>
                <c:pt idx="1191">
                  <c:v>2810</c:v>
                </c:pt>
                <c:pt idx="1192">
                  <c:v>2809</c:v>
                </c:pt>
                <c:pt idx="1193">
                  <c:v>2808</c:v>
                </c:pt>
                <c:pt idx="1194">
                  <c:v>2807</c:v>
                </c:pt>
                <c:pt idx="1195">
                  <c:v>2806</c:v>
                </c:pt>
                <c:pt idx="1196">
                  <c:v>2805</c:v>
                </c:pt>
                <c:pt idx="1197">
                  <c:v>2804</c:v>
                </c:pt>
                <c:pt idx="1198">
                  <c:v>2803</c:v>
                </c:pt>
                <c:pt idx="1199">
                  <c:v>2802</c:v>
                </c:pt>
                <c:pt idx="1200">
                  <c:v>2801</c:v>
                </c:pt>
                <c:pt idx="1201">
                  <c:v>2800</c:v>
                </c:pt>
                <c:pt idx="1202">
                  <c:v>2799</c:v>
                </c:pt>
                <c:pt idx="1203">
                  <c:v>2798</c:v>
                </c:pt>
                <c:pt idx="1204">
                  <c:v>2797</c:v>
                </c:pt>
                <c:pt idx="1205">
                  <c:v>2796</c:v>
                </c:pt>
                <c:pt idx="1206">
                  <c:v>2795</c:v>
                </c:pt>
                <c:pt idx="1207">
                  <c:v>2794</c:v>
                </c:pt>
                <c:pt idx="1208">
                  <c:v>2793</c:v>
                </c:pt>
                <c:pt idx="1209">
                  <c:v>2792</c:v>
                </c:pt>
                <c:pt idx="1210">
                  <c:v>2791</c:v>
                </c:pt>
                <c:pt idx="1211">
                  <c:v>2790</c:v>
                </c:pt>
                <c:pt idx="1212">
                  <c:v>2789</c:v>
                </c:pt>
                <c:pt idx="1213">
                  <c:v>2788</c:v>
                </c:pt>
                <c:pt idx="1214">
                  <c:v>2787</c:v>
                </c:pt>
                <c:pt idx="1215">
                  <c:v>2786</c:v>
                </c:pt>
                <c:pt idx="1216">
                  <c:v>2785</c:v>
                </c:pt>
                <c:pt idx="1217">
                  <c:v>2784</c:v>
                </c:pt>
                <c:pt idx="1218">
                  <c:v>2783</c:v>
                </c:pt>
                <c:pt idx="1219">
                  <c:v>2782</c:v>
                </c:pt>
                <c:pt idx="1220">
                  <c:v>2781</c:v>
                </c:pt>
                <c:pt idx="1221">
                  <c:v>2780</c:v>
                </c:pt>
                <c:pt idx="1222">
                  <c:v>2779</c:v>
                </c:pt>
                <c:pt idx="1223">
                  <c:v>2778</c:v>
                </c:pt>
                <c:pt idx="1224">
                  <c:v>2777</c:v>
                </c:pt>
                <c:pt idx="1225">
                  <c:v>2776</c:v>
                </c:pt>
                <c:pt idx="1226">
                  <c:v>2775</c:v>
                </c:pt>
                <c:pt idx="1227">
                  <c:v>2774</c:v>
                </c:pt>
                <c:pt idx="1228">
                  <c:v>2773</c:v>
                </c:pt>
                <c:pt idx="1229">
                  <c:v>2772</c:v>
                </c:pt>
                <c:pt idx="1230">
                  <c:v>2771</c:v>
                </c:pt>
                <c:pt idx="1231">
                  <c:v>2770</c:v>
                </c:pt>
                <c:pt idx="1232">
                  <c:v>2769</c:v>
                </c:pt>
                <c:pt idx="1233">
                  <c:v>2768</c:v>
                </c:pt>
                <c:pt idx="1234">
                  <c:v>2767</c:v>
                </c:pt>
                <c:pt idx="1235">
                  <c:v>2766</c:v>
                </c:pt>
                <c:pt idx="1236">
                  <c:v>2765</c:v>
                </c:pt>
                <c:pt idx="1237">
                  <c:v>2764</c:v>
                </c:pt>
                <c:pt idx="1238">
                  <c:v>2763</c:v>
                </c:pt>
                <c:pt idx="1239">
                  <c:v>2762</c:v>
                </c:pt>
                <c:pt idx="1240">
                  <c:v>2761</c:v>
                </c:pt>
                <c:pt idx="1241">
                  <c:v>2760</c:v>
                </c:pt>
                <c:pt idx="1242">
                  <c:v>2759</c:v>
                </c:pt>
                <c:pt idx="1243">
                  <c:v>2758</c:v>
                </c:pt>
                <c:pt idx="1244">
                  <c:v>2757</c:v>
                </c:pt>
                <c:pt idx="1245">
                  <c:v>2756</c:v>
                </c:pt>
                <c:pt idx="1246">
                  <c:v>2755</c:v>
                </c:pt>
                <c:pt idx="1247">
                  <c:v>2754</c:v>
                </c:pt>
                <c:pt idx="1248">
                  <c:v>2753</c:v>
                </c:pt>
                <c:pt idx="1249">
                  <c:v>2752</c:v>
                </c:pt>
                <c:pt idx="1250">
                  <c:v>2751</c:v>
                </c:pt>
                <c:pt idx="1251">
                  <c:v>2750</c:v>
                </c:pt>
                <c:pt idx="1252">
                  <c:v>2749</c:v>
                </c:pt>
                <c:pt idx="1253">
                  <c:v>2748</c:v>
                </c:pt>
                <c:pt idx="1254">
                  <c:v>2747</c:v>
                </c:pt>
                <c:pt idx="1255">
                  <c:v>2746</c:v>
                </c:pt>
                <c:pt idx="1256">
                  <c:v>2745</c:v>
                </c:pt>
                <c:pt idx="1257">
                  <c:v>2744</c:v>
                </c:pt>
                <c:pt idx="1258">
                  <c:v>2743</c:v>
                </c:pt>
                <c:pt idx="1259">
                  <c:v>2742</c:v>
                </c:pt>
                <c:pt idx="1260">
                  <c:v>2741</c:v>
                </c:pt>
                <c:pt idx="1261">
                  <c:v>2740</c:v>
                </c:pt>
                <c:pt idx="1262">
                  <c:v>2739</c:v>
                </c:pt>
                <c:pt idx="1263">
                  <c:v>2738</c:v>
                </c:pt>
                <c:pt idx="1264">
                  <c:v>2737</c:v>
                </c:pt>
                <c:pt idx="1265">
                  <c:v>2736</c:v>
                </c:pt>
                <c:pt idx="1266">
                  <c:v>2735</c:v>
                </c:pt>
                <c:pt idx="1267">
                  <c:v>2734</c:v>
                </c:pt>
                <c:pt idx="1268">
                  <c:v>2733</c:v>
                </c:pt>
                <c:pt idx="1269">
                  <c:v>2732</c:v>
                </c:pt>
                <c:pt idx="1270">
                  <c:v>2731</c:v>
                </c:pt>
                <c:pt idx="1271">
                  <c:v>2730</c:v>
                </c:pt>
                <c:pt idx="1272">
                  <c:v>2729</c:v>
                </c:pt>
                <c:pt idx="1273">
                  <c:v>2728</c:v>
                </c:pt>
                <c:pt idx="1274">
                  <c:v>2727</c:v>
                </c:pt>
                <c:pt idx="1275">
                  <c:v>2726</c:v>
                </c:pt>
                <c:pt idx="1276">
                  <c:v>2725</c:v>
                </c:pt>
                <c:pt idx="1277">
                  <c:v>2724</c:v>
                </c:pt>
                <c:pt idx="1278">
                  <c:v>2723</c:v>
                </c:pt>
                <c:pt idx="1279">
                  <c:v>2722</c:v>
                </c:pt>
                <c:pt idx="1280">
                  <c:v>2721</c:v>
                </c:pt>
                <c:pt idx="1281">
                  <c:v>2720</c:v>
                </c:pt>
                <c:pt idx="1282">
                  <c:v>2719</c:v>
                </c:pt>
                <c:pt idx="1283">
                  <c:v>2718</c:v>
                </c:pt>
                <c:pt idx="1284">
                  <c:v>2717</c:v>
                </c:pt>
                <c:pt idx="1285">
                  <c:v>2716</c:v>
                </c:pt>
                <c:pt idx="1286">
                  <c:v>2715</c:v>
                </c:pt>
                <c:pt idx="1287">
                  <c:v>2714</c:v>
                </c:pt>
                <c:pt idx="1288">
                  <c:v>2713</c:v>
                </c:pt>
                <c:pt idx="1289">
                  <c:v>2712</c:v>
                </c:pt>
                <c:pt idx="1290">
                  <c:v>2711</c:v>
                </c:pt>
                <c:pt idx="1291">
                  <c:v>2710</c:v>
                </c:pt>
                <c:pt idx="1292">
                  <c:v>2709</c:v>
                </c:pt>
                <c:pt idx="1293">
                  <c:v>2708</c:v>
                </c:pt>
                <c:pt idx="1294">
                  <c:v>2707</c:v>
                </c:pt>
                <c:pt idx="1295">
                  <c:v>2706</c:v>
                </c:pt>
                <c:pt idx="1296">
                  <c:v>2705</c:v>
                </c:pt>
                <c:pt idx="1297">
                  <c:v>2704</c:v>
                </c:pt>
                <c:pt idx="1298">
                  <c:v>2703</c:v>
                </c:pt>
                <c:pt idx="1299">
                  <c:v>2702</c:v>
                </c:pt>
                <c:pt idx="1300">
                  <c:v>2701</c:v>
                </c:pt>
                <c:pt idx="1301">
                  <c:v>2700</c:v>
                </c:pt>
                <c:pt idx="1302">
                  <c:v>2699</c:v>
                </c:pt>
                <c:pt idx="1303">
                  <c:v>2698</c:v>
                </c:pt>
                <c:pt idx="1304">
                  <c:v>2697</c:v>
                </c:pt>
                <c:pt idx="1305">
                  <c:v>2696</c:v>
                </c:pt>
                <c:pt idx="1306">
                  <c:v>2695</c:v>
                </c:pt>
                <c:pt idx="1307">
                  <c:v>2694</c:v>
                </c:pt>
                <c:pt idx="1308">
                  <c:v>2693</c:v>
                </c:pt>
                <c:pt idx="1309">
                  <c:v>2692</c:v>
                </c:pt>
                <c:pt idx="1310">
                  <c:v>2691</c:v>
                </c:pt>
                <c:pt idx="1311">
                  <c:v>2690</c:v>
                </c:pt>
                <c:pt idx="1312">
                  <c:v>2689</c:v>
                </c:pt>
                <c:pt idx="1313">
                  <c:v>2688</c:v>
                </c:pt>
                <c:pt idx="1314">
                  <c:v>2687</c:v>
                </c:pt>
                <c:pt idx="1315">
                  <c:v>2686</c:v>
                </c:pt>
                <c:pt idx="1316">
                  <c:v>2685</c:v>
                </c:pt>
                <c:pt idx="1317">
                  <c:v>2684</c:v>
                </c:pt>
                <c:pt idx="1318">
                  <c:v>2683</c:v>
                </c:pt>
                <c:pt idx="1319">
                  <c:v>2682</c:v>
                </c:pt>
                <c:pt idx="1320">
                  <c:v>2681</c:v>
                </c:pt>
                <c:pt idx="1321">
                  <c:v>2680</c:v>
                </c:pt>
                <c:pt idx="1322">
                  <c:v>2679</c:v>
                </c:pt>
                <c:pt idx="1323">
                  <c:v>2678</c:v>
                </c:pt>
                <c:pt idx="1324">
                  <c:v>2677</c:v>
                </c:pt>
                <c:pt idx="1325">
                  <c:v>2676</c:v>
                </c:pt>
                <c:pt idx="1326">
                  <c:v>2675</c:v>
                </c:pt>
                <c:pt idx="1327">
                  <c:v>2674</c:v>
                </c:pt>
                <c:pt idx="1328">
                  <c:v>2673</c:v>
                </c:pt>
                <c:pt idx="1329">
                  <c:v>2672</c:v>
                </c:pt>
                <c:pt idx="1330">
                  <c:v>2671</c:v>
                </c:pt>
                <c:pt idx="1331">
                  <c:v>2670</c:v>
                </c:pt>
                <c:pt idx="1332">
                  <c:v>2669</c:v>
                </c:pt>
                <c:pt idx="1333">
                  <c:v>2668</c:v>
                </c:pt>
                <c:pt idx="1334">
                  <c:v>2667</c:v>
                </c:pt>
                <c:pt idx="1335">
                  <c:v>2666</c:v>
                </c:pt>
                <c:pt idx="1336">
                  <c:v>2665</c:v>
                </c:pt>
                <c:pt idx="1337">
                  <c:v>2664</c:v>
                </c:pt>
                <c:pt idx="1338">
                  <c:v>2663</c:v>
                </c:pt>
                <c:pt idx="1339">
                  <c:v>2662</c:v>
                </c:pt>
                <c:pt idx="1340">
                  <c:v>2661</c:v>
                </c:pt>
                <c:pt idx="1341">
                  <c:v>2660</c:v>
                </c:pt>
                <c:pt idx="1342">
                  <c:v>2659</c:v>
                </c:pt>
                <c:pt idx="1343">
                  <c:v>2658</c:v>
                </c:pt>
                <c:pt idx="1344">
                  <c:v>2657</c:v>
                </c:pt>
                <c:pt idx="1345">
                  <c:v>2656</c:v>
                </c:pt>
                <c:pt idx="1346">
                  <c:v>2655</c:v>
                </c:pt>
                <c:pt idx="1347">
                  <c:v>2654</c:v>
                </c:pt>
                <c:pt idx="1348">
                  <c:v>2653</c:v>
                </c:pt>
                <c:pt idx="1349">
                  <c:v>2652</c:v>
                </c:pt>
                <c:pt idx="1350">
                  <c:v>2651</c:v>
                </c:pt>
                <c:pt idx="1351">
                  <c:v>2650</c:v>
                </c:pt>
                <c:pt idx="1352">
                  <c:v>2649</c:v>
                </c:pt>
                <c:pt idx="1353">
                  <c:v>2648</c:v>
                </c:pt>
                <c:pt idx="1354">
                  <c:v>2647</c:v>
                </c:pt>
                <c:pt idx="1355">
                  <c:v>2646</c:v>
                </c:pt>
                <c:pt idx="1356">
                  <c:v>2645</c:v>
                </c:pt>
                <c:pt idx="1357">
                  <c:v>2644</c:v>
                </c:pt>
                <c:pt idx="1358">
                  <c:v>2643</c:v>
                </c:pt>
                <c:pt idx="1359">
                  <c:v>2642</c:v>
                </c:pt>
                <c:pt idx="1360">
                  <c:v>2641</c:v>
                </c:pt>
                <c:pt idx="1361">
                  <c:v>2640</c:v>
                </c:pt>
                <c:pt idx="1362">
                  <c:v>2639</c:v>
                </c:pt>
                <c:pt idx="1363">
                  <c:v>2638</c:v>
                </c:pt>
                <c:pt idx="1364">
                  <c:v>2637</c:v>
                </c:pt>
                <c:pt idx="1365">
                  <c:v>2636</c:v>
                </c:pt>
                <c:pt idx="1366">
                  <c:v>2635</c:v>
                </c:pt>
                <c:pt idx="1367">
                  <c:v>2634</c:v>
                </c:pt>
                <c:pt idx="1368">
                  <c:v>2633</c:v>
                </c:pt>
                <c:pt idx="1369">
                  <c:v>2632</c:v>
                </c:pt>
                <c:pt idx="1370">
                  <c:v>2631</c:v>
                </c:pt>
                <c:pt idx="1371">
                  <c:v>2630</c:v>
                </c:pt>
                <c:pt idx="1372">
                  <c:v>2629</c:v>
                </c:pt>
                <c:pt idx="1373">
                  <c:v>2628</c:v>
                </c:pt>
                <c:pt idx="1374">
                  <c:v>2627</c:v>
                </c:pt>
                <c:pt idx="1375">
                  <c:v>2626</c:v>
                </c:pt>
                <c:pt idx="1376">
                  <c:v>2625</c:v>
                </c:pt>
                <c:pt idx="1377">
                  <c:v>2624</c:v>
                </c:pt>
                <c:pt idx="1378">
                  <c:v>2623</c:v>
                </c:pt>
                <c:pt idx="1379">
                  <c:v>2622</c:v>
                </c:pt>
                <c:pt idx="1380">
                  <c:v>2621</c:v>
                </c:pt>
                <c:pt idx="1381">
                  <c:v>2620</c:v>
                </c:pt>
                <c:pt idx="1382">
                  <c:v>2619</c:v>
                </c:pt>
                <c:pt idx="1383">
                  <c:v>2618</c:v>
                </c:pt>
                <c:pt idx="1384">
                  <c:v>2617</c:v>
                </c:pt>
                <c:pt idx="1385">
                  <c:v>2616</c:v>
                </c:pt>
                <c:pt idx="1386">
                  <c:v>2615</c:v>
                </c:pt>
                <c:pt idx="1387">
                  <c:v>2614</c:v>
                </c:pt>
                <c:pt idx="1388">
                  <c:v>2613</c:v>
                </c:pt>
                <c:pt idx="1389">
                  <c:v>2612</c:v>
                </c:pt>
                <c:pt idx="1390">
                  <c:v>2611</c:v>
                </c:pt>
                <c:pt idx="1391">
                  <c:v>2610</c:v>
                </c:pt>
                <c:pt idx="1392">
                  <c:v>2609</c:v>
                </c:pt>
                <c:pt idx="1393">
                  <c:v>2608</c:v>
                </c:pt>
                <c:pt idx="1394">
                  <c:v>2607</c:v>
                </c:pt>
                <c:pt idx="1395">
                  <c:v>2606</c:v>
                </c:pt>
                <c:pt idx="1396">
                  <c:v>2605</c:v>
                </c:pt>
                <c:pt idx="1397">
                  <c:v>2604</c:v>
                </c:pt>
                <c:pt idx="1398">
                  <c:v>2603</c:v>
                </c:pt>
                <c:pt idx="1399">
                  <c:v>2602</c:v>
                </c:pt>
                <c:pt idx="1400">
                  <c:v>2601</c:v>
                </c:pt>
                <c:pt idx="1401">
                  <c:v>2600</c:v>
                </c:pt>
                <c:pt idx="1402">
                  <c:v>2599</c:v>
                </c:pt>
                <c:pt idx="1403">
                  <c:v>2598</c:v>
                </c:pt>
                <c:pt idx="1404">
                  <c:v>2597</c:v>
                </c:pt>
                <c:pt idx="1405">
                  <c:v>2596</c:v>
                </c:pt>
                <c:pt idx="1406">
                  <c:v>2595</c:v>
                </c:pt>
                <c:pt idx="1407">
                  <c:v>2594</c:v>
                </c:pt>
                <c:pt idx="1408">
                  <c:v>2593</c:v>
                </c:pt>
                <c:pt idx="1409">
                  <c:v>2592</c:v>
                </c:pt>
                <c:pt idx="1410">
                  <c:v>2591</c:v>
                </c:pt>
                <c:pt idx="1411">
                  <c:v>2590</c:v>
                </c:pt>
                <c:pt idx="1412">
                  <c:v>2589</c:v>
                </c:pt>
                <c:pt idx="1413">
                  <c:v>2588</c:v>
                </c:pt>
                <c:pt idx="1414">
                  <c:v>2587</c:v>
                </c:pt>
                <c:pt idx="1415">
                  <c:v>2586</c:v>
                </c:pt>
                <c:pt idx="1416">
                  <c:v>2585</c:v>
                </c:pt>
                <c:pt idx="1417">
                  <c:v>2584</c:v>
                </c:pt>
                <c:pt idx="1418">
                  <c:v>2583</c:v>
                </c:pt>
                <c:pt idx="1419">
                  <c:v>2582</c:v>
                </c:pt>
                <c:pt idx="1420">
                  <c:v>2581</c:v>
                </c:pt>
                <c:pt idx="1421">
                  <c:v>2580</c:v>
                </c:pt>
                <c:pt idx="1422">
                  <c:v>2579</c:v>
                </c:pt>
                <c:pt idx="1423">
                  <c:v>2578</c:v>
                </c:pt>
                <c:pt idx="1424">
                  <c:v>2577</c:v>
                </c:pt>
                <c:pt idx="1425">
                  <c:v>2576</c:v>
                </c:pt>
                <c:pt idx="1426">
                  <c:v>2575</c:v>
                </c:pt>
                <c:pt idx="1427">
                  <c:v>2574</c:v>
                </c:pt>
                <c:pt idx="1428">
                  <c:v>2573</c:v>
                </c:pt>
                <c:pt idx="1429">
                  <c:v>2572</c:v>
                </c:pt>
                <c:pt idx="1430">
                  <c:v>2571</c:v>
                </c:pt>
                <c:pt idx="1431">
                  <c:v>2570</c:v>
                </c:pt>
                <c:pt idx="1432">
                  <c:v>2569</c:v>
                </c:pt>
                <c:pt idx="1433">
                  <c:v>2568</c:v>
                </c:pt>
                <c:pt idx="1434">
                  <c:v>2567</c:v>
                </c:pt>
                <c:pt idx="1435">
                  <c:v>2566</c:v>
                </c:pt>
                <c:pt idx="1436">
                  <c:v>2565</c:v>
                </c:pt>
                <c:pt idx="1437">
                  <c:v>2564</c:v>
                </c:pt>
                <c:pt idx="1438">
                  <c:v>2563</c:v>
                </c:pt>
                <c:pt idx="1439">
                  <c:v>2562</c:v>
                </c:pt>
                <c:pt idx="1440">
                  <c:v>2561</c:v>
                </c:pt>
                <c:pt idx="1441">
                  <c:v>2560</c:v>
                </c:pt>
                <c:pt idx="1442">
                  <c:v>2559</c:v>
                </c:pt>
                <c:pt idx="1443">
                  <c:v>2558</c:v>
                </c:pt>
                <c:pt idx="1444">
                  <c:v>2557</c:v>
                </c:pt>
                <c:pt idx="1445">
                  <c:v>2556</c:v>
                </c:pt>
                <c:pt idx="1446">
                  <c:v>2555</c:v>
                </c:pt>
                <c:pt idx="1447">
                  <c:v>2554</c:v>
                </c:pt>
                <c:pt idx="1448">
                  <c:v>2553</c:v>
                </c:pt>
                <c:pt idx="1449">
                  <c:v>2552</c:v>
                </c:pt>
                <c:pt idx="1450">
                  <c:v>2551</c:v>
                </c:pt>
                <c:pt idx="1451">
                  <c:v>2550</c:v>
                </c:pt>
                <c:pt idx="1452">
                  <c:v>2549</c:v>
                </c:pt>
                <c:pt idx="1453">
                  <c:v>2548</c:v>
                </c:pt>
                <c:pt idx="1454">
                  <c:v>2547</c:v>
                </c:pt>
                <c:pt idx="1455">
                  <c:v>2546</c:v>
                </c:pt>
                <c:pt idx="1456">
                  <c:v>2545</c:v>
                </c:pt>
                <c:pt idx="1457">
                  <c:v>2544</c:v>
                </c:pt>
                <c:pt idx="1458">
                  <c:v>2543</c:v>
                </c:pt>
                <c:pt idx="1459">
                  <c:v>2542</c:v>
                </c:pt>
                <c:pt idx="1460">
                  <c:v>2541</c:v>
                </c:pt>
                <c:pt idx="1461">
                  <c:v>2540</c:v>
                </c:pt>
                <c:pt idx="1462">
                  <c:v>2539</c:v>
                </c:pt>
                <c:pt idx="1463">
                  <c:v>2538</c:v>
                </c:pt>
                <c:pt idx="1464">
                  <c:v>2537</c:v>
                </c:pt>
                <c:pt idx="1465">
                  <c:v>2536</c:v>
                </c:pt>
                <c:pt idx="1466">
                  <c:v>2535</c:v>
                </c:pt>
                <c:pt idx="1467">
                  <c:v>2534</c:v>
                </c:pt>
                <c:pt idx="1468">
                  <c:v>2533</c:v>
                </c:pt>
                <c:pt idx="1469">
                  <c:v>2532</c:v>
                </c:pt>
                <c:pt idx="1470">
                  <c:v>2531</c:v>
                </c:pt>
                <c:pt idx="1471">
                  <c:v>2530</c:v>
                </c:pt>
                <c:pt idx="1472">
                  <c:v>2529</c:v>
                </c:pt>
                <c:pt idx="1473">
                  <c:v>2528</c:v>
                </c:pt>
                <c:pt idx="1474">
                  <c:v>2527</c:v>
                </c:pt>
                <c:pt idx="1475">
                  <c:v>2526</c:v>
                </c:pt>
                <c:pt idx="1476">
                  <c:v>2525</c:v>
                </c:pt>
                <c:pt idx="1477">
                  <c:v>2524</c:v>
                </c:pt>
                <c:pt idx="1478">
                  <c:v>2523</c:v>
                </c:pt>
                <c:pt idx="1479">
                  <c:v>2522</c:v>
                </c:pt>
                <c:pt idx="1480">
                  <c:v>2521</c:v>
                </c:pt>
                <c:pt idx="1481">
                  <c:v>2520</c:v>
                </c:pt>
                <c:pt idx="1482">
                  <c:v>2519</c:v>
                </c:pt>
                <c:pt idx="1483">
                  <c:v>2518</c:v>
                </c:pt>
                <c:pt idx="1484">
                  <c:v>2517</c:v>
                </c:pt>
                <c:pt idx="1485">
                  <c:v>2516</c:v>
                </c:pt>
                <c:pt idx="1486">
                  <c:v>2515</c:v>
                </c:pt>
                <c:pt idx="1487">
                  <c:v>2514</c:v>
                </c:pt>
                <c:pt idx="1488">
                  <c:v>2513</c:v>
                </c:pt>
                <c:pt idx="1489">
                  <c:v>2512</c:v>
                </c:pt>
                <c:pt idx="1490">
                  <c:v>2511</c:v>
                </c:pt>
                <c:pt idx="1491">
                  <c:v>2510</c:v>
                </c:pt>
                <c:pt idx="1492">
                  <c:v>2509</c:v>
                </c:pt>
                <c:pt idx="1493">
                  <c:v>2508</c:v>
                </c:pt>
                <c:pt idx="1494">
                  <c:v>2507</c:v>
                </c:pt>
                <c:pt idx="1495">
                  <c:v>2506</c:v>
                </c:pt>
                <c:pt idx="1496">
                  <c:v>2505</c:v>
                </c:pt>
                <c:pt idx="1497">
                  <c:v>2504</c:v>
                </c:pt>
                <c:pt idx="1498">
                  <c:v>2503</c:v>
                </c:pt>
                <c:pt idx="1499">
                  <c:v>2502</c:v>
                </c:pt>
                <c:pt idx="1500">
                  <c:v>2501</c:v>
                </c:pt>
                <c:pt idx="1501">
                  <c:v>2500</c:v>
                </c:pt>
                <c:pt idx="1502">
                  <c:v>2499</c:v>
                </c:pt>
                <c:pt idx="1503">
                  <c:v>2498</c:v>
                </c:pt>
                <c:pt idx="1504">
                  <c:v>2497</c:v>
                </c:pt>
                <c:pt idx="1505">
                  <c:v>2496</c:v>
                </c:pt>
                <c:pt idx="1506">
                  <c:v>2495</c:v>
                </c:pt>
                <c:pt idx="1507">
                  <c:v>2494</c:v>
                </c:pt>
                <c:pt idx="1508">
                  <c:v>2493</c:v>
                </c:pt>
                <c:pt idx="1509">
                  <c:v>2492</c:v>
                </c:pt>
                <c:pt idx="1510">
                  <c:v>2491</c:v>
                </c:pt>
                <c:pt idx="1511">
                  <c:v>2490</c:v>
                </c:pt>
                <c:pt idx="1512">
                  <c:v>2489</c:v>
                </c:pt>
                <c:pt idx="1513">
                  <c:v>2488</c:v>
                </c:pt>
                <c:pt idx="1514">
                  <c:v>2487</c:v>
                </c:pt>
                <c:pt idx="1515">
                  <c:v>2486</c:v>
                </c:pt>
                <c:pt idx="1516">
                  <c:v>2485</c:v>
                </c:pt>
                <c:pt idx="1517">
                  <c:v>2484</c:v>
                </c:pt>
                <c:pt idx="1518">
                  <c:v>2483</c:v>
                </c:pt>
                <c:pt idx="1519">
                  <c:v>2482</c:v>
                </c:pt>
                <c:pt idx="1520">
                  <c:v>2481</c:v>
                </c:pt>
                <c:pt idx="1521">
                  <c:v>2480</c:v>
                </c:pt>
                <c:pt idx="1522">
                  <c:v>2479</c:v>
                </c:pt>
                <c:pt idx="1523">
                  <c:v>2478</c:v>
                </c:pt>
                <c:pt idx="1524">
                  <c:v>2477</c:v>
                </c:pt>
                <c:pt idx="1525">
                  <c:v>2476</c:v>
                </c:pt>
                <c:pt idx="1526">
                  <c:v>2475</c:v>
                </c:pt>
                <c:pt idx="1527">
                  <c:v>2474</c:v>
                </c:pt>
                <c:pt idx="1528">
                  <c:v>2473</c:v>
                </c:pt>
                <c:pt idx="1529">
                  <c:v>2472</c:v>
                </c:pt>
                <c:pt idx="1530">
                  <c:v>2471</c:v>
                </c:pt>
                <c:pt idx="1531">
                  <c:v>2470</c:v>
                </c:pt>
                <c:pt idx="1532">
                  <c:v>2469</c:v>
                </c:pt>
                <c:pt idx="1533">
                  <c:v>2468</c:v>
                </c:pt>
                <c:pt idx="1534">
                  <c:v>2467</c:v>
                </c:pt>
                <c:pt idx="1535">
                  <c:v>2466</c:v>
                </c:pt>
                <c:pt idx="1536">
                  <c:v>2465</c:v>
                </c:pt>
                <c:pt idx="1537">
                  <c:v>2464</c:v>
                </c:pt>
                <c:pt idx="1538">
                  <c:v>2463</c:v>
                </c:pt>
                <c:pt idx="1539">
                  <c:v>2462</c:v>
                </c:pt>
                <c:pt idx="1540">
                  <c:v>2461</c:v>
                </c:pt>
                <c:pt idx="1541">
                  <c:v>2460</c:v>
                </c:pt>
                <c:pt idx="1542">
                  <c:v>2459</c:v>
                </c:pt>
                <c:pt idx="1543">
                  <c:v>2458</c:v>
                </c:pt>
                <c:pt idx="1544">
                  <c:v>2457</c:v>
                </c:pt>
                <c:pt idx="1545">
                  <c:v>2456</c:v>
                </c:pt>
                <c:pt idx="1546">
                  <c:v>2455</c:v>
                </c:pt>
                <c:pt idx="1547">
                  <c:v>2454</c:v>
                </c:pt>
                <c:pt idx="1548">
                  <c:v>2453</c:v>
                </c:pt>
                <c:pt idx="1549">
                  <c:v>2452</c:v>
                </c:pt>
                <c:pt idx="1550">
                  <c:v>2451</c:v>
                </c:pt>
                <c:pt idx="1551">
                  <c:v>2450</c:v>
                </c:pt>
                <c:pt idx="1552">
                  <c:v>2449</c:v>
                </c:pt>
                <c:pt idx="1553">
                  <c:v>2448</c:v>
                </c:pt>
                <c:pt idx="1554">
                  <c:v>2447</c:v>
                </c:pt>
                <c:pt idx="1555">
                  <c:v>2446</c:v>
                </c:pt>
                <c:pt idx="1556">
                  <c:v>2445</c:v>
                </c:pt>
                <c:pt idx="1557">
                  <c:v>2444</c:v>
                </c:pt>
                <c:pt idx="1558">
                  <c:v>2443</c:v>
                </c:pt>
                <c:pt idx="1559">
                  <c:v>2442</c:v>
                </c:pt>
                <c:pt idx="1560">
                  <c:v>2441</c:v>
                </c:pt>
                <c:pt idx="1561">
                  <c:v>2440</c:v>
                </c:pt>
                <c:pt idx="1562">
                  <c:v>2439</c:v>
                </c:pt>
                <c:pt idx="1563">
                  <c:v>2438</c:v>
                </c:pt>
                <c:pt idx="1564">
                  <c:v>2437</c:v>
                </c:pt>
                <c:pt idx="1565">
                  <c:v>2436</c:v>
                </c:pt>
                <c:pt idx="1566">
                  <c:v>2435</c:v>
                </c:pt>
                <c:pt idx="1567">
                  <c:v>2434</c:v>
                </c:pt>
                <c:pt idx="1568">
                  <c:v>2433</c:v>
                </c:pt>
                <c:pt idx="1569">
                  <c:v>2432</c:v>
                </c:pt>
                <c:pt idx="1570">
                  <c:v>2431</c:v>
                </c:pt>
                <c:pt idx="1571">
                  <c:v>2430</c:v>
                </c:pt>
                <c:pt idx="1572">
                  <c:v>2429</c:v>
                </c:pt>
                <c:pt idx="1573">
                  <c:v>2428</c:v>
                </c:pt>
                <c:pt idx="1574">
                  <c:v>2427</c:v>
                </c:pt>
                <c:pt idx="1575">
                  <c:v>2426</c:v>
                </c:pt>
                <c:pt idx="1576">
                  <c:v>2425</c:v>
                </c:pt>
                <c:pt idx="1577">
                  <c:v>2424</c:v>
                </c:pt>
                <c:pt idx="1578">
                  <c:v>2423</c:v>
                </c:pt>
                <c:pt idx="1579">
                  <c:v>2422</c:v>
                </c:pt>
                <c:pt idx="1580">
                  <c:v>2421</c:v>
                </c:pt>
                <c:pt idx="1581">
                  <c:v>2420</c:v>
                </c:pt>
                <c:pt idx="1582">
                  <c:v>2419</c:v>
                </c:pt>
                <c:pt idx="1583">
                  <c:v>2418</c:v>
                </c:pt>
                <c:pt idx="1584">
                  <c:v>2417</c:v>
                </c:pt>
                <c:pt idx="1585">
                  <c:v>2416</c:v>
                </c:pt>
                <c:pt idx="1586">
                  <c:v>2415</c:v>
                </c:pt>
                <c:pt idx="1587">
                  <c:v>2414</c:v>
                </c:pt>
                <c:pt idx="1588">
                  <c:v>2413</c:v>
                </c:pt>
                <c:pt idx="1589">
                  <c:v>2412</c:v>
                </c:pt>
                <c:pt idx="1590">
                  <c:v>2411</c:v>
                </c:pt>
                <c:pt idx="1591">
                  <c:v>2410</c:v>
                </c:pt>
                <c:pt idx="1592">
                  <c:v>2409</c:v>
                </c:pt>
                <c:pt idx="1593">
                  <c:v>2408</c:v>
                </c:pt>
                <c:pt idx="1594">
                  <c:v>2407</c:v>
                </c:pt>
                <c:pt idx="1595">
                  <c:v>2406</c:v>
                </c:pt>
                <c:pt idx="1596">
                  <c:v>2405</c:v>
                </c:pt>
                <c:pt idx="1597">
                  <c:v>2404</c:v>
                </c:pt>
                <c:pt idx="1598">
                  <c:v>2403</c:v>
                </c:pt>
                <c:pt idx="1599">
                  <c:v>2402</c:v>
                </c:pt>
                <c:pt idx="1600">
                  <c:v>2401</c:v>
                </c:pt>
                <c:pt idx="1601">
                  <c:v>2400</c:v>
                </c:pt>
                <c:pt idx="1602">
                  <c:v>2399</c:v>
                </c:pt>
                <c:pt idx="1603">
                  <c:v>2398</c:v>
                </c:pt>
                <c:pt idx="1604">
                  <c:v>2397</c:v>
                </c:pt>
                <c:pt idx="1605">
                  <c:v>2396</c:v>
                </c:pt>
                <c:pt idx="1606">
                  <c:v>2395</c:v>
                </c:pt>
                <c:pt idx="1607">
                  <c:v>2394</c:v>
                </c:pt>
                <c:pt idx="1608">
                  <c:v>2393</c:v>
                </c:pt>
                <c:pt idx="1609">
                  <c:v>2392</c:v>
                </c:pt>
                <c:pt idx="1610">
                  <c:v>2391</c:v>
                </c:pt>
                <c:pt idx="1611">
                  <c:v>2390</c:v>
                </c:pt>
                <c:pt idx="1612">
                  <c:v>2389</c:v>
                </c:pt>
                <c:pt idx="1613">
                  <c:v>2388</c:v>
                </c:pt>
                <c:pt idx="1614">
                  <c:v>2387</c:v>
                </c:pt>
                <c:pt idx="1615">
                  <c:v>2386</c:v>
                </c:pt>
                <c:pt idx="1616">
                  <c:v>2385</c:v>
                </c:pt>
                <c:pt idx="1617">
                  <c:v>2384</c:v>
                </c:pt>
                <c:pt idx="1618">
                  <c:v>2383</c:v>
                </c:pt>
                <c:pt idx="1619">
                  <c:v>2382</c:v>
                </c:pt>
                <c:pt idx="1620">
                  <c:v>2381</c:v>
                </c:pt>
                <c:pt idx="1621">
                  <c:v>2380</c:v>
                </c:pt>
                <c:pt idx="1622">
                  <c:v>2379</c:v>
                </c:pt>
                <c:pt idx="1623">
                  <c:v>2378</c:v>
                </c:pt>
                <c:pt idx="1624">
                  <c:v>2377</c:v>
                </c:pt>
                <c:pt idx="1625">
                  <c:v>2376</c:v>
                </c:pt>
                <c:pt idx="1626">
                  <c:v>2375</c:v>
                </c:pt>
                <c:pt idx="1627">
                  <c:v>2374</c:v>
                </c:pt>
                <c:pt idx="1628">
                  <c:v>2373</c:v>
                </c:pt>
                <c:pt idx="1629">
                  <c:v>2372</c:v>
                </c:pt>
                <c:pt idx="1630">
                  <c:v>2371</c:v>
                </c:pt>
                <c:pt idx="1631">
                  <c:v>2370</c:v>
                </c:pt>
                <c:pt idx="1632">
                  <c:v>2369</c:v>
                </c:pt>
                <c:pt idx="1633">
                  <c:v>2368</c:v>
                </c:pt>
                <c:pt idx="1634">
                  <c:v>2367</c:v>
                </c:pt>
                <c:pt idx="1635">
                  <c:v>2366</c:v>
                </c:pt>
                <c:pt idx="1636">
                  <c:v>2365</c:v>
                </c:pt>
                <c:pt idx="1637">
                  <c:v>2364</c:v>
                </c:pt>
                <c:pt idx="1638">
                  <c:v>2363</c:v>
                </c:pt>
                <c:pt idx="1639">
                  <c:v>2362</c:v>
                </c:pt>
                <c:pt idx="1640">
                  <c:v>2361</c:v>
                </c:pt>
                <c:pt idx="1641">
                  <c:v>2360</c:v>
                </c:pt>
                <c:pt idx="1642">
                  <c:v>2359</c:v>
                </c:pt>
                <c:pt idx="1643">
                  <c:v>2358</c:v>
                </c:pt>
                <c:pt idx="1644">
                  <c:v>2357</c:v>
                </c:pt>
                <c:pt idx="1645">
                  <c:v>2356</c:v>
                </c:pt>
                <c:pt idx="1646">
                  <c:v>2355</c:v>
                </c:pt>
                <c:pt idx="1647">
                  <c:v>2354</c:v>
                </c:pt>
                <c:pt idx="1648">
                  <c:v>2353</c:v>
                </c:pt>
                <c:pt idx="1649">
                  <c:v>2352</c:v>
                </c:pt>
                <c:pt idx="1650">
                  <c:v>2351</c:v>
                </c:pt>
                <c:pt idx="1651">
                  <c:v>2350</c:v>
                </c:pt>
                <c:pt idx="1652">
                  <c:v>2349</c:v>
                </c:pt>
                <c:pt idx="1653">
                  <c:v>2348</c:v>
                </c:pt>
                <c:pt idx="1654">
                  <c:v>2347</c:v>
                </c:pt>
                <c:pt idx="1655">
                  <c:v>2346</c:v>
                </c:pt>
                <c:pt idx="1656">
                  <c:v>2345</c:v>
                </c:pt>
                <c:pt idx="1657">
                  <c:v>2344</c:v>
                </c:pt>
                <c:pt idx="1658">
                  <c:v>2343</c:v>
                </c:pt>
                <c:pt idx="1659">
                  <c:v>2342</c:v>
                </c:pt>
                <c:pt idx="1660">
                  <c:v>2341</c:v>
                </c:pt>
                <c:pt idx="1661">
                  <c:v>2340</c:v>
                </c:pt>
                <c:pt idx="1662">
                  <c:v>2339</c:v>
                </c:pt>
                <c:pt idx="1663">
                  <c:v>2338</c:v>
                </c:pt>
                <c:pt idx="1664">
                  <c:v>2337</c:v>
                </c:pt>
                <c:pt idx="1665">
                  <c:v>2336</c:v>
                </c:pt>
                <c:pt idx="1666">
                  <c:v>2335</c:v>
                </c:pt>
                <c:pt idx="1667">
                  <c:v>2334</c:v>
                </c:pt>
                <c:pt idx="1668">
                  <c:v>2333</c:v>
                </c:pt>
                <c:pt idx="1669">
                  <c:v>2332</c:v>
                </c:pt>
                <c:pt idx="1670">
                  <c:v>2331</c:v>
                </c:pt>
                <c:pt idx="1671">
                  <c:v>2330</c:v>
                </c:pt>
                <c:pt idx="1672">
                  <c:v>2329</c:v>
                </c:pt>
                <c:pt idx="1673">
                  <c:v>2328</c:v>
                </c:pt>
                <c:pt idx="1674">
                  <c:v>2327</c:v>
                </c:pt>
                <c:pt idx="1675">
                  <c:v>2326</c:v>
                </c:pt>
                <c:pt idx="1676">
                  <c:v>2325</c:v>
                </c:pt>
                <c:pt idx="1677">
                  <c:v>2324</c:v>
                </c:pt>
                <c:pt idx="1678">
                  <c:v>2323</c:v>
                </c:pt>
                <c:pt idx="1679">
                  <c:v>2322</c:v>
                </c:pt>
                <c:pt idx="1680">
                  <c:v>2321</c:v>
                </c:pt>
                <c:pt idx="1681">
                  <c:v>2320</c:v>
                </c:pt>
                <c:pt idx="1682">
                  <c:v>2319</c:v>
                </c:pt>
                <c:pt idx="1683">
                  <c:v>2318</c:v>
                </c:pt>
                <c:pt idx="1684">
                  <c:v>2317</c:v>
                </c:pt>
                <c:pt idx="1685">
                  <c:v>2316</c:v>
                </c:pt>
                <c:pt idx="1686">
                  <c:v>2315</c:v>
                </c:pt>
                <c:pt idx="1687">
                  <c:v>2314</c:v>
                </c:pt>
                <c:pt idx="1688">
                  <c:v>2313</c:v>
                </c:pt>
                <c:pt idx="1689">
                  <c:v>2312</c:v>
                </c:pt>
                <c:pt idx="1690">
                  <c:v>2311</c:v>
                </c:pt>
                <c:pt idx="1691">
                  <c:v>2310</c:v>
                </c:pt>
                <c:pt idx="1692">
                  <c:v>2309</c:v>
                </c:pt>
                <c:pt idx="1693">
                  <c:v>2308</c:v>
                </c:pt>
                <c:pt idx="1694">
                  <c:v>2307</c:v>
                </c:pt>
                <c:pt idx="1695">
                  <c:v>2306</c:v>
                </c:pt>
                <c:pt idx="1696">
                  <c:v>2305</c:v>
                </c:pt>
                <c:pt idx="1697">
                  <c:v>2304</c:v>
                </c:pt>
                <c:pt idx="1698">
                  <c:v>2303</c:v>
                </c:pt>
                <c:pt idx="1699">
                  <c:v>2302</c:v>
                </c:pt>
                <c:pt idx="1700">
                  <c:v>2301</c:v>
                </c:pt>
                <c:pt idx="1701">
                  <c:v>2300</c:v>
                </c:pt>
                <c:pt idx="1702">
                  <c:v>2299</c:v>
                </c:pt>
                <c:pt idx="1703">
                  <c:v>2298</c:v>
                </c:pt>
                <c:pt idx="1704">
                  <c:v>2297</c:v>
                </c:pt>
                <c:pt idx="1705">
                  <c:v>2296</c:v>
                </c:pt>
                <c:pt idx="1706">
                  <c:v>2295</c:v>
                </c:pt>
                <c:pt idx="1707">
                  <c:v>2294</c:v>
                </c:pt>
                <c:pt idx="1708">
                  <c:v>2293</c:v>
                </c:pt>
                <c:pt idx="1709">
                  <c:v>2292</c:v>
                </c:pt>
                <c:pt idx="1710">
                  <c:v>2291</c:v>
                </c:pt>
                <c:pt idx="1711">
                  <c:v>2290</c:v>
                </c:pt>
                <c:pt idx="1712">
                  <c:v>2289</c:v>
                </c:pt>
                <c:pt idx="1713">
                  <c:v>2288</c:v>
                </c:pt>
                <c:pt idx="1714">
                  <c:v>2287</c:v>
                </c:pt>
                <c:pt idx="1715">
                  <c:v>2286</c:v>
                </c:pt>
                <c:pt idx="1716">
                  <c:v>2285</c:v>
                </c:pt>
                <c:pt idx="1717">
                  <c:v>2284</c:v>
                </c:pt>
                <c:pt idx="1718">
                  <c:v>2283</c:v>
                </c:pt>
                <c:pt idx="1719">
                  <c:v>2282</c:v>
                </c:pt>
                <c:pt idx="1720">
                  <c:v>2281</c:v>
                </c:pt>
                <c:pt idx="1721">
                  <c:v>2280</c:v>
                </c:pt>
                <c:pt idx="1722">
                  <c:v>2279</c:v>
                </c:pt>
                <c:pt idx="1723">
                  <c:v>2278</c:v>
                </c:pt>
                <c:pt idx="1724">
                  <c:v>2277</c:v>
                </c:pt>
                <c:pt idx="1725">
                  <c:v>2276</c:v>
                </c:pt>
                <c:pt idx="1726">
                  <c:v>2275</c:v>
                </c:pt>
                <c:pt idx="1727">
                  <c:v>2274</c:v>
                </c:pt>
                <c:pt idx="1728">
                  <c:v>2273</c:v>
                </c:pt>
                <c:pt idx="1729">
                  <c:v>2272</c:v>
                </c:pt>
                <c:pt idx="1730">
                  <c:v>2271</c:v>
                </c:pt>
                <c:pt idx="1731">
                  <c:v>2270</c:v>
                </c:pt>
                <c:pt idx="1732">
                  <c:v>2269</c:v>
                </c:pt>
                <c:pt idx="1733">
                  <c:v>2268</c:v>
                </c:pt>
                <c:pt idx="1734">
                  <c:v>2267</c:v>
                </c:pt>
                <c:pt idx="1735">
                  <c:v>2266</c:v>
                </c:pt>
                <c:pt idx="1736">
                  <c:v>2265</c:v>
                </c:pt>
                <c:pt idx="1737">
                  <c:v>2264</c:v>
                </c:pt>
                <c:pt idx="1738">
                  <c:v>2263</c:v>
                </c:pt>
                <c:pt idx="1739">
                  <c:v>2262</c:v>
                </c:pt>
                <c:pt idx="1740">
                  <c:v>2261</c:v>
                </c:pt>
                <c:pt idx="1741">
                  <c:v>2260</c:v>
                </c:pt>
                <c:pt idx="1742">
                  <c:v>2259</c:v>
                </c:pt>
                <c:pt idx="1743">
                  <c:v>2258</c:v>
                </c:pt>
                <c:pt idx="1744">
                  <c:v>2257</c:v>
                </c:pt>
                <c:pt idx="1745">
                  <c:v>2256</c:v>
                </c:pt>
                <c:pt idx="1746">
                  <c:v>2255</c:v>
                </c:pt>
                <c:pt idx="1747">
                  <c:v>2254</c:v>
                </c:pt>
                <c:pt idx="1748">
                  <c:v>2253</c:v>
                </c:pt>
                <c:pt idx="1749">
                  <c:v>2252</c:v>
                </c:pt>
                <c:pt idx="1750">
                  <c:v>2251</c:v>
                </c:pt>
                <c:pt idx="1751">
                  <c:v>2250</c:v>
                </c:pt>
                <c:pt idx="1752">
                  <c:v>2249</c:v>
                </c:pt>
                <c:pt idx="1753">
                  <c:v>2248</c:v>
                </c:pt>
                <c:pt idx="1754">
                  <c:v>2247</c:v>
                </c:pt>
                <c:pt idx="1755">
                  <c:v>2246</c:v>
                </c:pt>
                <c:pt idx="1756">
                  <c:v>2245</c:v>
                </c:pt>
                <c:pt idx="1757">
                  <c:v>2244</c:v>
                </c:pt>
                <c:pt idx="1758">
                  <c:v>2243</c:v>
                </c:pt>
                <c:pt idx="1759">
                  <c:v>2242</c:v>
                </c:pt>
                <c:pt idx="1760">
                  <c:v>2241</c:v>
                </c:pt>
                <c:pt idx="1761">
                  <c:v>2240</c:v>
                </c:pt>
                <c:pt idx="1762">
                  <c:v>2239</c:v>
                </c:pt>
                <c:pt idx="1763">
                  <c:v>2238</c:v>
                </c:pt>
                <c:pt idx="1764">
                  <c:v>2237</c:v>
                </c:pt>
                <c:pt idx="1765">
                  <c:v>2236</c:v>
                </c:pt>
                <c:pt idx="1766">
                  <c:v>2235</c:v>
                </c:pt>
                <c:pt idx="1767">
                  <c:v>2234</c:v>
                </c:pt>
                <c:pt idx="1768">
                  <c:v>2233</c:v>
                </c:pt>
                <c:pt idx="1769">
                  <c:v>2232</c:v>
                </c:pt>
                <c:pt idx="1770">
                  <c:v>2231</c:v>
                </c:pt>
                <c:pt idx="1771">
                  <c:v>2230</c:v>
                </c:pt>
                <c:pt idx="1772">
                  <c:v>2229</c:v>
                </c:pt>
                <c:pt idx="1773">
                  <c:v>2228</c:v>
                </c:pt>
                <c:pt idx="1774">
                  <c:v>2227</c:v>
                </c:pt>
                <c:pt idx="1775">
                  <c:v>2226</c:v>
                </c:pt>
                <c:pt idx="1776">
                  <c:v>2225</c:v>
                </c:pt>
                <c:pt idx="1777">
                  <c:v>2224</c:v>
                </c:pt>
                <c:pt idx="1778">
                  <c:v>2223</c:v>
                </c:pt>
                <c:pt idx="1779">
                  <c:v>2222</c:v>
                </c:pt>
                <c:pt idx="1780">
                  <c:v>2221</c:v>
                </c:pt>
                <c:pt idx="1781">
                  <c:v>2220</c:v>
                </c:pt>
                <c:pt idx="1782">
                  <c:v>2219</c:v>
                </c:pt>
                <c:pt idx="1783">
                  <c:v>2218</c:v>
                </c:pt>
                <c:pt idx="1784">
                  <c:v>2217</c:v>
                </c:pt>
                <c:pt idx="1785">
                  <c:v>2216</c:v>
                </c:pt>
                <c:pt idx="1786">
                  <c:v>2215</c:v>
                </c:pt>
                <c:pt idx="1787">
                  <c:v>2214</c:v>
                </c:pt>
                <c:pt idx="1788">
                  <c:v>2213</c:v>
                </c:pt>
                <c:pt idx="1789">
                  <c:v>2212</c:v>
                </c:pt>
                <c:pt idx="1790">
                  <c:v>2211</c:v>
                </c:pt>
                <c:pt idx="1791">
                  <c:v>2210</c:v>
                </c:pt>
                <c:pt idx="1792">
                  <c:v>2209</c:v>
                </c:pt>
                <c:pt idx="1793">
                  <c:v>2208</c:v>
                </c:pt>
                <c:pt idx="1794">
                  <c:v>2207</c:v>
                </c:pt>
                <c:pt idx="1795">
                  <c:v>2206</c:v>
                </c:pt>
                <c:pt idx="1796">
                  <c:v>2205</c:v>
                </c:pt>
                <c:pt idx="1797">
                  <c:v>2204</c:v>
                </c:pt>
                <c:pt idx="1798">
                  <c:v>2203</c:v>
                </c:pt>
                <c:pt idx="1799">
                  <c:v>2202</c:v>
                </c:pt>
                <c:pt idx="1800">
                  <c:v>2201</c:v>
                </c:pt>
                <c:pt idx="1801">
                  <c:v>2200</c:v>
                </c:pt>
                <c:pt idx="1802">
                  <c:v>2199</c:v>
                </c:pt>
                <c:pt idx="1803">
                  <c:v>2198</c:v>
                </c:pt>
                <c:pt idx="1804">
                  <c:v>2197</c:v>
                </c:pt>
                <c:pt idx="1805">
                  <c:v>2196</c:v>
                </c:pt>
                <c:pt idx="1806">
                  <c:v>2195</c:v>
                </c:pt>
                <c:pt idx="1807">
                  <c:v>2194</c:v>
                </c:pt>
                <c:pt idx="1808">
                  <c:v>2193</c:v>
                </c:pt>
                <c:pt idx="1809">
                  <c:v>2192</c:v>
                </c:pt>
                <c:pt idx="1810">
                  <c:v>2191</c:v>
                </c:pt>
                <c:pt idx="1811">
                  <c:v>2190</c:v>
                </c:pt>
                <c:pt idx="1812">
                  <c:v>2189</c:v>
                </c:pt>
                <c:pt idx="1813">
                  <c:v>2188</c:v>
                </c:pt>
                <c:pt idx="1814">
                  <c:v>2187</c:v>
                </c:pt>
                <c:pt idx="1815">
                  <c:v>2186</c:v>
                </c:pt>
                <c:pt idx="1816">
                  <c:v>2185</c:v>
                </c:pt>
                <c:pt idx="1817">
                  <c:v>2184</c:v>
                </c:pt>
                <c:pt idx="1818">
                  <c:v>2183</c:v>
                </c:pt>
                <c:pt idx="1819">
                  <c:v>2182</c:v>
                </c:pt>
                <c:pt idx="1820">
                  <c:v>2181</c:v>
                </c:pt>
                <c:pt idx="1821">
                  <c:v>2180</c:v>
                </c:pt>
                <c:pt idx="1822">
                  <c:v>2179</c:v>
                </c:pt>
                <c:pt idx="1823">
                  <c:v>2178</c:v>
                </c:pt>
                <c:pt idx="1824">
                  <c:v>2177</c:v>
                </c:pt>
                <c:pt idx="1825">
                  <c:v>2176</c:v>
                </c:pt>
                <c:pt idx="1826">
                  <c:v>2175</c:v>
                </c:pt>
                <c:pt idx="1827">
                  <c:v>2174</c:v>
                </c:pt>
                <c:pt idx="1828">
                  <c:v>2173</c:v>
                </c:pt>
                <c:pt idx="1829">
                  <c:v>2172</c:v>
                </c:pt>
                <c:pt idx="1830">
                  <c:v>2171</c:v>
                </c:pt>
                <c:pt idx="1831">
                  <c:v>2170</c:v>
                </c:pt>
                <c:pt idx="1832">
                  <c:v>2169</c:v>
                </c:pt>
                <c:pt idx="1833">
                  <c:v>2168</c:v>
                </c:pt>
                <c:pt idx="1834">
                  <c:v>2167</c:v>
                </c:pt>
                <c:pt idx="1835">
                  <c:v>2166</c:v>
                </c:pt>
                <c:pt idx="1836">
                  <c:v>2165</c:v>
                </c:pt>
                <c:pt idx="1837">
                  <c:v>2164</c:v>
                </c:pt>
                <c:pt idx="1838">
                  <c:v>2163</c:v>
                </c:pt>
                <c:pt idx="1839">
                  <c:v>2162</c:v>
                </c:pt>
                <c:pt idx="1840">
                  <c:v>2161</c:v>
                </c:pt>
                <c:pt idx="1841">
                  <c:v>2160</c:v>
                </c:pt>
                <c:pt idx="1842">
                  <c:v>2159</c:v>
                </c:pt>
                <c:pt idx="1843">
                  <c:v>2158</c:v>
                </c:pt>
                <c:pt idx="1844">
                  <c:v>2157</c:v>
                </c:pt>
                <c:pt idx="1845">
                  <c:v>2156</c:v>
                </c:pt>
                <c:pt idx="1846">
                  <c:v>2155</c:v>
                </c:pt>
                <c:pt idx="1847">
                  <c:v>2154</c:v>
                </c:pt>
                <c:pt idx="1848">
                  <c:v>2153</c:v>
                </c:pt>
                <c:pt idx="1849">
                  <c:v>2152</c:v>
                </c:pt>
                <c:pt idx="1850">
                  <c:v>2151</c:v>
                </c:pt>
                <c:pt idx="1851">
                  <c:v>2150</c:v>
                </c:pt>
                <c:pt idx="1852">
                  <c:v>2149</c:v>
                </c:pt>
                <c:pt idx="1853">
                  <c:v>2148</c:v>
                </c:pt>
                <c:pt idx="1854">
                  <c:v>2147</c:v>
                </c:pt>
                <c:pt idx="1855">
                  <c:v>2146</c:v>
                </c:pt>
                <c:pt idx="1856">
                  <c:v>2145</c:v>
                </c:pt>
                <c:pt idx="1857">
                  <c:v>2144</c:v>
                </c:pt>
                <c:pt idx="1858">
                  <c:v>2143</c:v>
                </c:pt>
                <c:pt idx="1859">
                  <c:v>2142</c:v>
                </c:pt>
                <c:pt idx="1860">
                  <c:v>2141</c:v>
                </c:pt>
                <c:pt idx="1861">
                  <c:v>2140</c:v>
                </c:pt>
                <c:pt idx="1862">
                  <c:v>2139</c:v>
                </c:pt>
                <c:pt idx="1863">
                  <c:v>2138</c:v>
                </c:pt>
                <c:pt idx="1864">
                  <c:v>2137</c:v>
                </c:pt>
                <c:pt idx="1865">
                  <c:v>2136</c:v>
                </c:pt>
                <c:pt idx="1866">
                  <c:v>2135</c:v>
                </c:pt>
                <c:pt idx="1867">
                  <c:v>2134</c:v>
                </c:pt>
                <c:pt idx="1868">
                  <c:v>2133</c:v>
                </c:pt>
                <c:pt idx="1869">
                  <c:v>2132</c:v>
                </c:pt>
                <c:pt idx="1870">
                  <c:v>2131</c:v>
                </c:pt>
                <c:pt idx="1871">
                  <c:v>2130</c:v>
                </c:pt>
                <c:pt idx="1872">
                  <c:v>2129</c:v>
                </c:pt>
                <c:pt idx="1873">
                  <c:v>2128</c:v>
                </c:pt>
                <c:pt idx="1874">
                  <c:v>2127</c:v>
                </c:pt>
                <c:pt idx="1875">
                  <c:v>2126</c:v>
                </c:pt>
                <c:pt idx="1876">
                  <c:v>2125</c:v>
                </c:pt>
                <c:pt idx="1877">
                  <c:v>2124</c:v>
                </c:pt>
                <c:pt idx="1878">
                  <c:v>2123</c:v>
                </c:pt>
                <c:pt idx="1879">
                  <c:v>2122</c:v>
                </c:pt>
                <c:pt idx="1880">
                  <c:v>2121</c:v>
                </c:pt>
                <c:pt idx="1881">
                  <c:v>2120</c:v>
                </c:pt>
                <c:pt idx="1882">
                  <c:v>2119</c:v>
                </c:pt>
                <c:pt idx="1883">
                  <c:v>2118</c:v>
                </c:pt>
                <c:pt idx="1884">
                  <c:v>2117</c:v>
                </c:pt>
                <c:pt idx="1885">
                  <c:v>2116</c:v>
                </c:pt>
                <c:pt idx="1886">
                  <c:v>2115</c:v>
                </c:pt>
                <c:pt idx="1887">
                  <c:v>2114</c:v>
                </c:pt>
                <c:pt idx="1888">
                  <c:v>2113</c:v>
                </c:pt>
                <c:pt idx="1889">
                  <c:v>2112</c:v>
                </c:pt>
                <c:pt idx="1890">
                  <c:v>2111</c:v>
                </c:pt>
                <c:pt idx="1891">
                  <c:v>2110</c:v>
                </c:pt>
                <c:pt idx="1892">
                  <c:v>2109</c:v>
                </c:pt>
                <c:pt idx="1893">
                  <c:v>2108</c:v>
                </c:pt>
                <c:pt idx="1894">
                  <c:v>2107</c:v>
                </c:pt>
                <c:pt idx="1895">
                  <c:v>2106</c:v>
                </c:pt>
                <c:pt idx="1896">
                  <c:v>2105</c:v>
                </c:pt>
                <c:pt idx="1897">
                  <c:v>2104</c:v>
                </c:pt>
                <c:pt idx="1898">
                  <c:v>2103</c:v>
                </c:pt>
                <c:pt idx="1899">
                  <c:v>2102</c:v>
                </c:pt>
                <c:pt idx="1900">
                  <c:v>2101</c:v>
                </c:pt>
                <c:pt idx="1901">
                  <c:v>2100</c:v>
                </c:pt>
                <c:pt idx="1902">
                  <c:v>2099</c:v>
                </c:pt>
                <c:pt idx="1903">
                  <c:v>2098</c:v>
                </c:pt>
                <c:pt idx="1904">
                  <c:v>2097</c:v>
                </c:pt>
                <c:pt idx="1905">
                  <c:v>2096</c:v>
                </c:pt>
                <c:pt idx="1906">
                  <c:v>2095</c:v>
                </c:pt>
                <c:pt idx="1907">
                  <c:v>2094</c:v>
                </c:pt>
                <c:pt idx="1908">
                  <c:v>2093</c:v>
                </c:pt>
                <c:pt idx="1909">
                  <c:v>2092</c:v>
                </c:pt>
                <c:pt idx="1910">
                  <c:v>2091</c:v>
                </c:pt>
                <c:pt idx="1911">
                  <c:v>2090</c:v>
                </c:pt>
                <c:pt idx="1912">
                  <c:v>2089</c:v>
                </c:pt>
                <c:pt idx="1913">
                  <c:v>2088</c:v>
                </c:pt>
                <c:pt idx="1914">
                  <c:v>2087</c:v>
                </c:pt>
                <c:pt idx="1915">
                  <c:v>2086</c:v>
                </c:pt>
                <c:pt idx="1916">
                  <c:v>2085</c:v>
                </c:pt>
                <c:pt idx="1917">
                  <c:v>2084</c:v>
                </c:pt>
                <c:pt idx="1918">
                  <c:v>2083</c:v>
                </c:pt>
                <c:pt idx="1919">
                  <c:v>2082</c:v>
                </c:pt>
                <c:pt idx="1920">
                  <c:v>2081</c:v>
                </c:pt>
                <c:pt idx="1921">
                  <c:v>2080</c:v>
                </c:pt>
                <c:pt idx="1922">
                  <c:v>2079</c:v>
                </c:pt>
                <c:pt idx="1923">
                  <c:v>2078</c:v>
                </c:pt>
                <c:pt idx="1924">
                  <c:v>2077</c:v>
                </c:pt>
                <c:pt idx="1925">
                  <c:v>2076</c:v>
                </c:pt>
                <c:pt idx="1926">
                  <c:v>2075</c:v>
                </c:pt>
                <c:pt idx="1927">
                  <c:v>2074</c:v>
                </c:pt>
                <c:pt idx="1928">
                  <c:v>2073</c:v>
                </c:pt>
                <c:pt idx="1929">
                  <c:v>2072</c:v>
                </c:pt>
                <c:pt idx="1930">
                  <c:v>2071</c:v>
                </c:pt>
                <c:pt idx="1931">
                  <c:v>2070</c:v>
                </c:pt>
                <c:pt idx="1932">
                  <c:v>2069</c:v>
                </c:pt>
                <c:pt idx="1933">
                  <c:v>2068</c:v>
                </c:pt>
                <c:pt idx="1934">
                  <c:v>2067</c:v>
                </c:pt>
                <c:pt idx="1935">
                  <c:v>2066</c:v>
                </c:pt>
                <c:pt idx="1936">
                  <c:v>2065</c:v>
                </c:pt>
                <c:pt idx="1937">
                  <c:v>2064</c:v>
                </c:pt>
                <c:pt idx="1938">
                  <c:v>2063</c:v>
                </c:pt>
                <c:pt idx="1939">
                  <c:v>2062</c:v>
                </c:pt>
                <c:pt idx="1940">
                  <c:v>2061</c:v>
                </c:pt>
                <c:pt idx="1941">
                  <c:v>2060</c:v>
                </c:pt>
                <c:pt idx="1942">
                  <c:v>2059</c:v>
                </c:pt>
                <c:pt idx="1943">
                  <c:v>2058</c:v>
                </c:pt>
                <c:pt idx="1944">
                  <c:v>2057</c:v>
                </c:pt>
                <c:pt idx="1945">
                  <c:v>2056</c:v>
                </c:pt>
                <c:pt idx="1946">
                  <c:v>2055</c:v>
                </c:pt>
                <c:pt idx="1947">
                  <c:v>2054</c:v>
                </c:pt>
                <c:pt idx="1948">
                  <c:v>2053</c:v>
                </c:pt>
                <c:pt idx="1949">
                  <c:v>2052</c:v>
                </c:pt>
                <c:pt idx="1950">
                  <c:v>2051</c:v>
                </c:pt>
                <c:pt idx="1951">
                  <c:v>2050</c:v>
                </c:pt>
                <c:pt idx="1952">
                  <c:v>2049</c:v>
                </c:pt>
                <c:pt idx="1953">
                  <c:v>2048</c:v>
                </c:pt>
                <c:pt idx="1954">
                  <c:v>2047</c:v>
                </c:pt>
                <c:pt idx="1955">
                  <c:v>2046</c:v>
                </c:pt>
                <c:pt idx="1956">
                  <c:v>2045</c:v>
                </c:pt>
                <c:pt idx="1957">
                  <c:v>2044</c:v>
                </c:pt>
                <c:pt idx="1958">
                  <c:v>2043</c:v>
                </c:pt>
                <c:pt idx="1959">
                  <c:v>2042</c:v>
                </c:pt>
                <c:pt idx="1960">
                  <c:v>2041</c:v>
                </c:pt>
                <c:pt idx="1961">
                  <c:v>2040</c:v>
                </c:pt>
                <c:pt idx="1962">
                  <c:v>2039</c:v>
                </c:pt>
                <c:pt idx="1963">
                  <c:v>2038</c:v>
                </c:pt>
                <c:pt idx="1964">
                  <c:v>2037</c:v>
                </c:pt>
                <c:pt idx="1965">
                  <c:v>2036</c:v>
                </c:pt>
                <c:pt idx="1966">
                  <c:v>2035</c:v>
                </c:pt>
                <c:pt idx="1967">
                  <c:v>2034</c:v>
                </c:pt>
                <c:pt idx="1968">
                  <c:v>2033</c:v>
                </c:pt>
                <c:pt idx="1969">
                  <c:v>2032</c:v>
                </c:pt>
                <c:pt idx="1970">
                  <c:v>2031</c:v>
                </c:pt>
                <c:pt idx="1971">
                  <c:v>2030</c:v>
                </c:pt>
                <c:pt idx="1972">
                  <c:v>2029</c:v>
                </c:pt>
                <c:pt idx="1973">
                  <c:v>2028</c:v>
                </c:pt>
                <c:pt idx="1974">
                  <c:v>2027</c:v>
                </c:pt>
                <c:pt idx="1975">
                  <c:v>2026</c:v>
                </c:pt>
                <c:pt idx="1976">
                  <c:v>2025</c:v>
                </c:pt>
                <c:pt idx="1977">
                  <c:v>2024</c:v>
                </c:pt>
                <c:pt idx="1978">
                  <c:v>2023</c:v>
                </c:pt>
                <c:pt idx="1979">
                  <c:v>2022</c:v>
                </c:pt>
                <c:pt idx="1980">
                  <c:v>2021</c:v>
                </c:pt>
                <c:pt idx="1981">
                  <c:v>2020</c:v>
                </c:pt>
                <c:pt idx="1982">
                  <c:v>2019</c:v>
                </c:pt>
                <c:pt idx="1983">
                  <c:v>2018</c:v>
                </c:pt>
                <c:pt idx="1984">
                  <c:v>2017</c:v>
                </c:pt>
                <c:pt idx="1985">
                  <c:v>2016</c:v>
                </c:pt>
                <c:pt idx="1986">
                  <c:v>2015</c:v>
                </c:pt>
                <c:pt idx="1987">
                  <c:v>2014</c:v>
                </c:pt>
                <c:pt idx="1988">
                  <c:v>2013</c:v>
                </c:pt>
                <c:pt idx="1989">
                  <c:v>2012</c:v>
                </c:pt>
                <c:pt idx="1990">
                  <c:v>2011</c:v>
                </c:pt>
                <c:pt idx="1991">
                  <c:v>2010</c:v>
                </c:pt>
                <c:pt idx="1992">
                  <c:v>2009</c:v>
                </c:pt>
                <c:pt idx="1993">
                  <c:v>2008</c:v>
                </c:pt>
                <c:pt idx="1994">
                  <c:v>2007</c:v>
                </c:pt>
                <c:pt idx="1995">
                  <c:v>2006</c:v>
                </c:pt>
                <c:pt idx="1996">
                  <c:v>2005</c:v>
                </c:pt>
                <c:pt idx="1997">
                  <c:v>2004</c:v>
                </c:pt>
                <c:pt idx="1998">
                  <c:v>2003</c:v>
                </c:pt>
                <c:pt idx="1999">
                  <c:v>2002</c:v>
                </c:pt>
                <c:pt idx="2000">
                  <c:v>2001</c:v>
                </c:pt>
                <c:pt idx="2001">
                  <c:v>2000</c:v>
                </c:pt>
                <c:pt idx="2002">
                  <c:v>1999</c:v>
                </c:pt>
                <c:pt idx="2003">
                  <c:v>1998</c:v>
                </c:pt>
                <c:pt idx="2004">
                  <c:v>1997</c:v>
                </c:pt>
                <c:pt idx="2005">
                  <c:v>1996</c:v>
                </c:pt>
                <c:pt idx="2006">
                  <c:v>1995</c:v>
                </c:pt>
                <c:pt idx="2007">
                  <c:v>1994</c:v>
                </c:pt>
                <c:pt idx="2008">
                  <c:v>1993</c:v>
                </c:pt>
                <c:pt idx="2009">
                  <c:v>1992</c:v>
                </c:pt>
                <c:pt idx="2010">
                  <c:v>1991</c:v>
                </c:pt>
                <c:pt idx="2011">
                  <c:v>1990</c:v>
                </c:pt>
                <c:pt idx="2012">
                  <c:v>1989</c:v>
                </c:pt>
                <c:pt idx="2013">
                  <c:v>1988</c:v>
                </c:pt>
                <c:pt idx="2014">
                  <c:v>1987</c:v>
                </c:pt>
                <c:pt idx="2015">
                  <c:v>1986</c:v>
                </c:pt>
                <c:pt idx="2016">
                  <c:v>1985</c:v>
                </c:pt>
                <c:pt idx="2017">
                  <c:v>1984</c:v>
                </c:pt>
                <c:pt idx="2018">
                  <c:v>1983</c:v>
                </c:pt>
                <c:pt idx="2019">
                  <c:v>1982</c:v>
                </c:pt>
                <c:pt idx="2020">
                  <c:v>1981</c:v>
                </c:pt>
                <c:pt idx="2021">
                  <c:v>1980</c:v>
                </c:pt>
                <c:pt idx="2022">
                  <c:v>1979</c:v>
                </c:pt>
                <c:pt idx="2023">
                  <c:v>1978</c:v>
                </c:pt>
                <c:pt idx="2024">
                  <c:v>1977</c:v>
                </c:pt>
                <c:pt idx="2025">
                  <c:v>1976</c:v>
                </c:pt>
                <c:pt idx="2026">
                  <c:v>1975</c:v>
                </c:pt>
                <c:pt idx="2027">
                  <c:v>1974</c:v>
                </c:pt>
                <c:pt idx="2028">
                  <c:v>1973</c:v>
                </c:pt>
                <c:pt idx="2029">
                  <c:v>1972</c:v>
                </c:pt>
                <c:pt idx="2030">
                  <c:v>1971</c:v>
                </c:pt>
                <c:pt idx="2031">
                  <c:v>1970</c:v>
                </c:pt>
                <c:pt idx="2032">
                  <c:v>1969</c:v>
                </c:pt>
                <c:pt idx="2033">
                  <c:v>1968</c:v>
                </c:pt>
                <c:pt idx="2034">
                  <c:v>1967</c:v>
                </c:pt>
                <c:pt idx="2035">
                  <c:v>1966</c:v>
                </c:pt>
                <c:pt idx="2036">
                  <c:v>1965</c:v>
                </c:pt>
                <c:pt idx="2037">
                  <c:v>1964</c:v>
                </c:pt>
                <c:pt idx="2038">
                  <c:v>1963</c:v>
                </c:pt>
                <c:pt idx="2039">
                  <c:v>1962</c:v>
                </c:pt>
                <c:pt idx="2040">
                  <c:v>1961</c:v>
                </c:pt>
                <c:pt idx="2041">
                  <c:v>1960</c:v>
                </c:pt>
                <c:pt idx="2042">
                  <c:v>1959</c:v>
                </c:pt>
                <c:pt idx="2043">
                  <c:v>1958</c:v>
                </c:pt>
                <c:pt idx="2044">
                  <c:v>1957</c:v>
                </c:pt>
                <c:pt idx="2045">
                  <c:v>1956</c:v>
                </c:pt>
                <c:pt idx="2046">
                  <c:v>1955</c:v>
                </c:pt>
                <c:pt idx="2047">
                  <c:v>1954</c:v>
                </c:pt>
                <c:pt idx="2048">
                  <c:v>1953</c:v>
                </c:pt>
                <c:pt idx="2049">
                  <c:v>1952</c:v>
                </c:pt>
                <c:pt idx="2050">
                  <c:v>1951</c:v>
                </c:pt>
                <c:pt idx="2051">
                  <c:v>1950</c:v>
                </c:pt>
                <c:pt idx="2052">
                  <c:v>1949</c:v>
                </c:pt>
                <c:pt idx="2053">
                  <c:v>1948</c:v>
                </c:pt>
                <c:pt idx="2054">
                  <c:v>1947</c:v>
                </c:pt>
                <c:pt idx="2055">
                  <c:v>1946</c:v>
                </c:pt>
                <c:pt idx="2056">
                  <c:v>1945</c:v>
                </c:pt>
                <c:pt idx="2057">
                  <c:v>1944</c:v>
                </c:pt>
                <c:pt idx="2058">
                  <c:v>1943</c:v>
                </c:pt>
                <c:pt idx="2059">
                  <c:v>1942</c:v>
                </c:pt>
                <c:pt idx="2060">
                  <c:v>1941</c:v>
                </c:pt>
                <c:pt idx="2061">
                  <c:v>1940</c:v>
                </c:pt>
                <c:pt idx="2062">
                  <c:v>1939</c:v>
                </c:pt>
                <c:pt idx="2063">
                  <c:v>1938</c:v>
                </c:pt>
                <c:pt idx="2064">
                  <c:v>1937</c:v>
                </c:pt>
                <c:pt idx="2065">
                  <c:v>1936</c:v>
                </c:pt>
                <c:pt idx="2066">
                  <c:v>1935</c:v>
                </c:pt>
                <c:pt idx="2067">
                  <c:v>1934</c:v>
                </c:pt>
                <c:pt idx="2068">
                  <c:v>1933</c:v>
                </c:pt>
                <c:pt idx="2069">
                  <c:v>1932</c:v>
                </c:pt>
                <c:pt idx="2070">
                  <c:v>1931</c:v>
                </c:pt>
                <c:pt idx="2071">
                  <c:v>1930</c:v>
                </c:pt>
                <c:pt idx="2072">
                  <c:v>1929</c:v>
                </c:pt>
                <c:pt idx="2073">
                  <c:v>1928</c:v>
                </c:pt>
                <c:pt idx="2074">
                  <c:v>1927</c:v>
                </c:pt>
                <c:pt idx="2075">
                  <c:v>1926</c:v>
                </c:pt>
                <c:pt idx="2076">
                  <c:v>1925</c:v>
                </c:pt>
                <c:pt idx="2077">
                  <c:v>1924</c:v>
                </c:pt>
                <c:pt idx="2078">
                  <c:v>1923</c:v>
                </c:pt>
                <c:pt idx="2079">
                  <c:v>1922</c:v>
                </c:pt>
                <c:pt idx="2080">
                  <c:v>1921</c:v>
                </c:pt>
                <c:pt idx="2081">
                  <c:v>1920</c:v>
                </c:pt>
                <c:pt idx="2082">
                  <c:v>1919</c:v>
                </c:pt>
                <c:pt idx="2083">
                  <c:v>1918</c:v>
                </c:pt>
                <c:pt idx="2084">
                  <c:v>1917</c:v>
                </c:pt>
                <c:pt idx="2085">
                  <c:v>1916</c:v>
                </c:pt>
                <c:pt idx="2086">
                  <c:v>1915</c:v>
                </c:pt>
                <c:pt idx="2087">
                  <c:v>1914</c:v>
                </c:pt>
                <c:pt idx="2088">
                  <c:v>1913</c:v>
                </c:pt>
                <c:pt idx="2089">
                  <c:v>1912</c:v>
                </c:pt>
                <c:pt idx="2090">
                  <c:v>1911</c:v>
                </c:pt>
                <c:pt idx="2091">
                  <c:v>1910</c:v>
                </c:pt>
                <c:pt idx="2092">
                  <c:v>1909</c:v>
                </c:pt>
                <c:pt idx="2093">
                  <c:v>1908</c:v>
                </c:pt>
                <c:pt idx="2094">
                  <c:v>1907</c:v>
                </c:pt>
                <c:pt idx="2095">
                  <c:v>1906</c:v>
                </c:pt>
                <c:pt idx="2096">
                  <c:v>1905</c:v>
                </c:pt>
                <c:pt idx="2097">
                  <c:v>1904</c:v>
                </c:pt>
                <c:pt idx="2098">
                  <c:v>1903</c:v>
                </c:pt>
                <c:pt idx="2099">
                  <c:v>1902</c:v>
                </c:pt>
                <c:pt idx="2100">
                  <c:v>1901</c:v>
                </c:pt>
                <c:pt idx="2101">
                  <c:v>1900</c:v>
                </c:pt>
                <c:pt idx="2102">
                  <c:v>1899</c:v>
                </c:pt>
                <c:pt idx="2103">
                  <c:v>1898</c:v>
                </c:pt>
                <c:pt idx="2104">
                  <c:v>1897</c:v>
                </c:pt>
                <c:pt idx="2105">
                  <c:v>1896</c:v>
                </c:pt>
                <c:pt idx="2106">
                  <c:v>1895</c:v>
                </c:pt>
                <c:pt idx="2107">
                  <c:v>1894</c:v>
                </c:pt>
                <c:pt idx="2108">
                  <c:v>1893</c:v>
                </c:pt>
                <c:pt idx="2109">
                  <c:v>1892</c:v>
                </c:pt>
                <c:pt idx="2110">
                  <c:v>1891</c:v>
                </c:pt>
                <c:pt idx="2111">
                  <c:v>1890</c:v>
                </c:pt>
                <c:pt idx="2112">
                  <c:v>1889</c:v>
                </c:pt>
                <c:pt idx="2113">
                  <c:v>1888</c:v>
                </c:pt>
                <c:pt idx="2114">
                  <c:v>1887</c:v>
                </c:pt>
                <c:pt idx="2115">
                  <c:v>1886</c:v>
                </c:pt>
                <c:pt idx="2116">
                  <c:v>1885</c:v>
                </c:pt>
                <c:pt idx="2117">
                  <c:v>1884</c:v>
                </c:pt>
                <c:pt idx="2118">
                  <c:v>1883</c:v>
                </c:pt>
                <c:pt idx="2119">
                  <c:v>1882</c:v>
                </c:pt>
                <c:pt idx="2120">
                  <c:v>1881</c:v>
                </c:pt>
                <c:pt idx="2121">
                  <c:v>1880</c:v>
                </c:pt>
                <c:pt idx="2122">
                  <c:v>1879</c:v>
                </c:pt>
                <c:pt idx="2123">
                  <c:v>1878</c:v>
                </c:pt>
                <c:pt idx="2124">
                  <c:v>1877</c:v>
                </c:pt>
                <c:pt idx="2125">
                  <c:v>1876</c:v>
                </c:pt>
                <c:pt idx="2126">
                  <c:v>1875</c:v>
                </c:pt>
                <c:pt idx="2127">
                  <c:v>1874</c:v>
                </c:pt>
                <c:pt idx="2128">
                  <c:v>1873</c:v>
                </c:pt>
                <c:pt idx="2129">
                  <c:v>1872</c:v>
                </c:pt>
                <c:pt idx="2130">
                  <c:v>1871</c:v>
                </c:pt>
                <c:pt idx="2131">
                  <c:v>1870</c:v>
                </c:pt>
                <c:pt idx="2132">
                  <c:v>1869</c:v>
                </c:pt>
                <c:pt idx="2133">
                  <c:v>1868</c:v>
                </c:pt>
                <c:pt idx="2134">
                  <c:v>1867</c:v>
                </c:pt>
                <c:pt idx="2135">
                  <c:v>1866</c:v>
                </c:pt>
                <c:pt idx="2136">
                  <c:v>1865</c:v>
                </c:pt>
                <c:pt idx="2137">
                  <c:v>1864</c:v>
                </c:pt>
                <c:pt idx="2138">
                  <c:v>1863</c:v>
                </c:pt>
                <c:pt idx="2139">
                  <c:v>1862</c:v>
                </c:pt>
                <c:pt idx="2140">
                  <c:v>1861</c:v>
                </c:pt>
                <c:pt idx="2141">
                  <c:v>1860</c:v>
                </c:pt>
                <c:pt idx="2142">
                  <c:v>1859</c:v>
                </c:pt>
                <c:pt idx="2143">
                  <c:v>1858</c:v>
                </c:pt>
                <c:pt idx="2144">
                  <c:v>1857</c:v>
                </c:pt>
                <c:pt idx="2145">
                  <c:v>1856</c:v>
                </c:pt>
                <c:pt idx="2146">
                  <c:v>1855</c:v>
                </c:pt>
                <c:pt idx="2147">
                  <c:v>1854</c:v>
                </c:pt>
                <c:pt idx="2148">
                  <c:v>1853</c:v>
                </c:pt>
                <c:pt idx="2149">
                  <c:v>1852</c:v>
                </c:pt>
                <c:pt idx="2150">
                  <c:v>1851</c:v>
                </c:pt>
                <c:pt idx="2151">
                  <c:v>1850</c:v>
                </c:pt>
                <c:pt idx="2152">
                  <c:v>1849</c:v>
                </c:pt>
                <c:pt idx="2153">
                  <c:v>1848</c:v>
                </c:pt>
                <c:pt idx="2154">
                  <c:v>1847</c:v>
                </c:pt>
                <c:pt idx="2155">
                  <c:v>1846</c:v>
                </c:pt>
                <c:pt idx="2156">
                  <c:v>1845</c:v>
                </c:pt>
                <c:pt idx="2157">
                  <c:v>1844</c:v>
                </c:pt>
                <c:pt idx="2158">
                  <c:v>1843</c:v>
                </c:pt>
                <c:pt idx="2159">
                  <c:v>1842</c:v>
                </c:pt>
                <c:pt idx="2160">
                  <c:v>1841</c:v>
                </c:pt>
                <c:pt idx="2161">
                  <c:v>1840</c:v>
                </c:pt>
                <c:pt idx="2162">
                  <c:v>1839</c:v>
                </c:pt>
                <c:pt idx="2163">
                  <c:v>1838</c:v>
                </c:pt>
                <c:pt idx="2164">
                  <c:v>1837</c:v>
                </c:pt>
                <c:pt idx="2165">
                  <c:v>1836</c:v>
                </c:pt>
                <c:pt idx="2166">
                  <c:v>1835</c:v>
                </c:pt>
                <c:pt idx="2167">
                  <c:v>1834</c:v>
                </c:pt>
                <c:pt idx="2168">
                  <c:v>1833</c:v>
                </c:pt>
                <c:pt idx="2169">
                  <c:v>1832</c:v>
                </c:pt>
                <c:pt idx="2170">
                  <c:v>1831</c:v>
                </c:pt>
                <c:pt idx="2171">
                  <c:v>1830</c:v>
                </c:pt>
                <c:pt idx="2172">
                  <c:v>1829</c:v>
                </c:pt>
                <c:pt idx="2173">
                  <c:v>1828</c:v>
                </c:pt>
                <c:pt idx="2174">
                  <c:v>1827</c:v>
                </c:pt>
                <c:pt idx="2175">
                  <c:v>1826</c:v>
                </c:pt>
                <c:pt idx="2176">
                  <c:v>1825</c:v>
                </c:pt>
                <c:pt idx="2177">
                  <c:v>1824</c:v>
                </c:pt>
                <c:pt idx="2178">
                  <c:v>1823</c:v>
                </c:pt>
                <c:pt idx="2179">
                  <c:v>1822</c:v>
                </c:pt>
                <c:pt idx="2180">
                  <c:v>1821</c:v>
                </c:pt>
                <c:pt idx="2181">
                  <c:v>1820</c:v>
                </c:pt>
                <c:pt idx="2182">
                  <c:v>1819</c:v>
                </c:pt>
                <c:pt idx="2183">
                  <c:v>1818</c:v>
                </c:pt>
                <c:pt idx="2184">
                  <c:v>1817</c:v>
                </c:pt>
                <c:pt idx="2185">
                  <c:v>1816</c:v>
                </c:pt>
                <c:pt idx="2186">
                  <c:v>1815</c:v>
                </c:pt>
                <c:pt idx="2187">
                  <c:v>1814</c:v>
                </c:pt>
                <c:pt idx="2188">
                  <c:v>1813</c:v>
                </c:pt>
                <c:pt idx="2189">
                  <c:v>1812</c:v>
                </c:pt>
                <c:pt idx="2190">
                  <c:v>1811</c:v>
                </c:pt>
                <c:pt idx="2191">
                  <c:v>1810</c:v>
                </c:pt>
                <c:pt idx="2192">
                  <c:v>1809</c:v>
                </c:pt>
                <c:pt idx="2193">
                  <c:v>1808</c:v>
                </c:pt>
                <c:pt idx="2194">
                  <c:v>1807</c:v>
                </c:pt>
                <c:pt idx="2195">
                  <c:v>1806</c:v>
                </c:pt>
                <c:pt idx="2196">
                  <c:v>1805</c:v>
                </c:pt>
                <c:pt idx="2197">
                  <c:v>1804</c:v>
                </c:pt>
                <c:pt idx="2198">
                  <c:v>1803</c:v>
                </c:pt>
                <c:pt idx="2199">
                  <c:v>1802</c:v>
                </c:pt>
                <c:pt idx="2200">
                  <c:v>1801</c:v>
                </c:pt>
                <c:pt idx="2201">
                  <c:v>1800</c:v>
                </c:pt>
                <c:pt idx="2202">
                  <c:v>1799</c:v>
                </c:pt>
                <c:pt idx="2203">
                  <c:v>1798</c:v>
                </c:pt>
                <c:pt idx="2204">
                  <c:v>1797</c:v>
                </c:pt>
                <c:pt idx="2205">
                  <c:v>1796</c:v>
                </c:pt>
                <c:pt idx="2206">
                  <c:v>1795</c:v>
                </c:pt>
                <c:pt idx="2207">
                  <c:v>1794</c:v>
                </c:pt>
                <c:pt idx="2208">
                  <c:v>1793</c:v>
                </c:pt>
                <c:pt idx="2209">
                  <c:v>1792</c:v>
                </c:pt>
                <c:pt idx="2210">
                  <c:v>1791</c:v>
                </c:pt>
                <c:pt idx="2211">
                  <c:v>1790</c:v>
                </c:pt>
                <c:pt idx="2212">
                  <c:v>1789</c:v>
                </c:pt>
                <c:pt idx="2213">
                  <c:v>1788</c:v>
                </c:pt>
                <c:pt idx="2214">
                  <c:v>1787</c:v>
                </c:pt>
                <c:pt idx="2215">
                  <c:v>1786</c:v>
                </c:pt>
                <c:pt idx="2216">
                  <c:v>1785</c:v>
                </c:pt>
                <c:pt idx="2217">
                  <c:v>1784</c:v>
                </c:pt>
                <c:pt idx="2218">
                  <c:v>1783</c:v>
                </c:pt>
                <c:pt idx="2219">
                  <c:v>1782</c:v>
                </c:pt>
                <c:pt idx="2220">
                  <c:v>1781</c:v>
                </c:pt>
                <c:pt idx="2221">
                  <c:v>1780</c:v>
                </c:pt>
                <c:pt idx="2222">
                  <c:v>1779</c:v>
                </c:pt>
                <c:pt idx="2223">
                  <c:v>1778</c:v>
                </c:pt>
                <c:pt idx="2224">
                  <c:v>1777</c:v>
                </c:pt>
                <c:pt idx="2225">
                  <c:v>1776</c:v>
                </c:pt>
                <c:pt idx="2226">
                  <c:v>1775</c:v>
                </c:pt>
                <c:pt idx="2227">
                  <c:v>1774</c:v>
                </c:pt>
                <c:pt idx="2228">
                  <c:v>1773</c:v>
                </c:pt>
                <c:pt idx="2229">
                  <c:v>1772</c:v>
                </c:pt>
                <c:pt idx="2230">
                  <c:v>1771</c:v>
                </c:pt>
                <c:pt idx="2231">
                  <c:v>1770</c:v>
                </c:pt>
                <c:pt idx="2232">
                  <c:v>1769</c:v>
                </c:pt>
                <c:pt idx="2233">
                  <c:v>1768</c:v>
                </c:pt>
                <c:pt idx="2234">
                  <c:v>1767</c:v>
                </c:pt>
                <c:pt idx="2235">
                  <c:v>1766</c:v>
                </c:pt>
                <c:pt idx="2236">
                  <c:v>1765</c:v>
                </c:pt>
                <c:pt idx="2237">
                  <c:v>1764</c:v>
                </c:pt>
                <c:pt idx="2238">
                  <c:v>1763</c:v>
                </c:pt>
                <c:pt idx="2239">
                  <c:v>1762</c:v>
                </c:pt>
                <c:pt idx="2240">
                  <c:v>1761</c:v>
                </c:pt>
                <c:pt idx="2241">
                  <c:v>1760</c:v>
                </c:pt>
                <c:pt idx="2242">
                  <c:v>1759</c:v>
                </c:pt>
                <c:pt idx="2243">
                  <c:v>1758</c:v>
                </c:pt>
                <c:pt idx="2244">
                  <c:v>1757</c:v>
                </c:pt>
                <c:pt idx="2245">
                  <c:v>1756</c:v>
                </c:pt>
                <c:pt idx="2246">
                  <c:v>1755</c:v>
                </c:pt>
                <c:pt idx="2247">
                  <c:v>1754</c:v>
                </c:pt>
                <c:pt idx="2248">
                  <c:v>1753</c:v>
                </c:pt>
                <c:pt idx="2249">
                  <c:v>1752</c:v>
                </c:pt>
                <c:pt idx="2250">
                  <c:v>1751</c:v>
                </c:pt>
                <c:pt idx="2251">
                  <c:v>1750</c:v>
                </c:pt>
                <c:pt idx="2252">
                  <c:v>1749</c:v>
                </c:pt>
                <c:pt idx="2253">
                  <c:v>1748</c:v>
                </c:pt>
                <c:pt idx="2254">
                  <c:v>1747</c:v>
                </c:pt>
                <c:pt idx="2255">
                  <c:v>1746</c:v>
                </c:pt>
                <c:pt idx="2256">
                  <c:v>1745</c:v>
                </c:pt>
                <c:pt idx="2257">
                  <c:v>1744</c:v>
                </c:pt>
                <c:pt idx="2258">
                  <c:v>1743</c:v>
                </c:pt>
                <c:pt idx="2259">
                  <c:v>1742</c:v>
                </c:pt>
                <c:pt idx="2260">
                  <c:v>1741</c:v>
                </c:pt>
                <c:pt idx="2261">
                  <c:v>1740</c:v>
                </c:pt>
                <c:pt idx="2262">
                  <c:v>1739</c:v>
                </c:pt>
                <c:pt idx="2263">
                  <c:v>1738</c:v>
                </c:pt>
                <c:pt idx="2264">
                  <c:v>1737</c:v>
                </c:pt>
                <c:pt idx="2265">
                  <c:v>1736</c:v>
                </c:pt>
                <c:pt idx="2266">
                  <c:v>1735</c:v>
                </c:pt>
                <c:pt idx="2267">
                  <c:v>1734</c:v>
                </c:pt>
                <c:pt idx="2268">
                  <c:v>1733</c:v>
                </c:pt>
                <c:pt idx="2269">
                  <c:v>1732</c:v>
                </c:pt>
                <c:pt idx="2270">
                  <c:v>1731</c:v>
                </c:pt>
                <c:pt idx="2271">
                  <c:v>1730</c:v>
                </c:pt>
                <c:pt idx="2272">
                  <c:v>1729</c:v>
                </c:pt>
                <c:pt idx="2273">
                  <c:v>1728</c:v>
                </c:pt>
                <c:pt idx="2274">
                  <c:v>1727</c:v>
                </c:pt>
                <c:pt idx="2275">
                  <c:v>1726</c:v>
                </c:pt>
                <c:pt idx="2276">
                  <c:v>1725</c:v>
                </c:pt>
                <c:pt idx="2277">
                  <c:v>1724</c:v>
                </c:pt>
                <c:pt idx="2278">
                  <c:v>1723</c:v>
                </c:pt>
                <c:pt idx="2279">
                  <c:v>1722</c:v>
                </c:pt>
                <c:pt idx="2280">
                  <c:v>1721</c:v>
                </c:pt>
                <c:pt idx="2281">
                  <c:v>1720</c:v>
                </c:pt>
                <c:pt idx="2282">
                  <c:v>1719</c:v>
                </c:pt>
                <c:pt idx="2283">
                  <c:v>1718</c:v>
                </c:pt>
                <c:pt idx="2284">
                  <c:v>1717</c:v>
                </c:pt>
                <c:pt idx="2285">
                  <c:v>1716</c:v>
                </c:pt>
                <c:pt idx="2286">
                  <c:v>1715</c:v>
                </c:pt>
                <c:pt idx="2287">
                  <c:v>1714</c:v>
                </c:pt>
                <c:pt idx="2288">
                  <c:v>1713</c:v>
                </c:pt>
                <c:pt idx="2289">
                  <c:v>1712</c:v>
                </c:pt>
                <c:pt idx="2290">
                  <c:v>1711</c:v>
                </c:pt>
                <c:pt idx="2291">
                  <c:v>1710</c:v>
                </c:pt>
                <c:pt idx="2292">
                  <c:v>1709</c:v>
                </c:pt>
                <c:pt idx="2293">
                  <c:v>1708</c:v>
                </c:pt>
                <c:pt idx="2294">
                  <c:v>1707</c:v>
                </c:pt>
                <c:pt idx="2295">
                  <c:v>1706</c:v>
                </c:pt>
                <c:pt idx="2296">
                  <c:v>1705</c:v>
                </c:pt>
                <c:pt idx="2297">
                  <c:v>1704</c:v>
                </c:pt>
                <c:pt idx="2298">
                  <c:v>1703</c:v>
                </c:pt>
                <c:pt idx="2299">
                  <c:v>1702</c:v>
                </c:pt>
                <c:pt idx="2300">
                  <c:v>1701</c:v>
                </c:pt>
                <c:pt idx="2301">
                  <c:v>1700</c:v>
                </c:pt>
                <c:pt idx="2302">
                  <c:v>1699</c:v>
                </c:pt>
                <c:pt idx="2303">
                  <c:v>1698</c:v>
                </c:pt>
                <c:pt idx="2304">
                  <c:v>1697</c:v>
                </c:pt>
                <c:pt idx="2305">
                  <c:v>1696</c:v>
                </c:pt>
                <c:pt idx="2306">
                  <c:v>1695</c:v>
                </c:pt>
                <c:pt idx="2307">
                  <c:v>1694</c:v>
                </c:pt>
                <c:pt idx="2308">
                  <c:v>1693</c:v>
                </c:pt>
                <c:pt idx="2309">
                  <c:v>1692</c:v>
                </c:pt>
                <c:pt idx="2310">
                  <c:v>1691</c:v>
                </c:pt>
                <c:pt idx="2311">
                  <c:v>1690</c:v>
                </c:pt>
                <c:pt idx="2312">
                  <c:v>1689</c:v>
                </c:pt>
                <c:pt idx="2313">
                  <c:v>1688</c:v>
                </c:pt>
                <c:pt idx="2314">
                  <c:v>1687</c:v>
                </c:pt>
                <c:pt idx="2315">
                  <c:v>1686</c:v>
                </c:pt>
                <c:pt idx="2316">
                  <c:v>1685</c:v>
                </c:pt>
                <c:pt idx="2317">
                  <c:v>1684</c:v>
                </c:pt>
                <c:pt idx="2318">
                  <c:v>1683</c:v>
                </c:pt>
                <c:pt idx="2319">
                  <c:v>1682</c:v>
                </c:pt>
                <c:pt idx="2320">
                  <c:v>1681</c:v>
                </c:pt>
                <c:pt idx="2321">
                  <c:v>1680</c:v>
                </c:pt>
                <c:pt idx="2322">
                  <c:v>1679</c:v>
                </c:pt>
                <c:pt idx="2323">
                  <c:v>1678</c:v>
                </c:pt>
                <c:pt idx="2324">
                  <c:v>1677</c:v>
                </c:pt>
                <c:pt idx="2325">
                  <c:v>1676</c:v>
                </c:pt>
                <c:pt idx="2326">
                  <c:v>1675</c:v>
                </c:pt>
                <c:pt idx="2327">
                  <c:v>1674</c:v>
                </c:pt>
                <c:pt idx="2328">
                  <c:v>1673</c:v>
                </c:pt>
                <c:pt idx="2329">
                  <c:v>1672</c:v>
                </c:pt>
                <c:pt idx="2330">
                  <c:v>1671</c:v>
                </c:pt>
                <c:pt idx="2331">
                  <c:v>1670</c:v>
                </c:pt>
                <c:pt idx="2332">
                  <c:v>1669</c:v>
                </c:pt>
                <c:pt idx="2333">
                  <c:v>1668</c:v>
                </c:pt>
                <c:pt idx="2334">
                  <c:v>1667</c:v>
                </c:pt>
                <c:pt idx="2335">
                  <c:v>1666</c:v>
                </c:pt>
                <c:pt idx="2336">
                  <c:v>1665</c:v>
                </c:pt>
                <c:pt idx="2337">
                  <c:v>1664</c:v>
                </c:pt>
                <c:pt idx="2338">
                  <c:v>1663</c:v>
                </c:pt>
                <c:pt idx="2339">
                  <c:v>1662</c:v>
                </c:pt>
                <c:pt idx="2340">
                  <c:v>1661</c:v>
                </c:pt>
                <c:pt idx="2341">
                  <c:v>1660</c:v>
                </c:pt>
                <c:pt idx="2342">
                  <c:v>1659</c:v>
                </c:pt>
                <c:pt idx="2343">
                  <c:v>1658</c:v>
                </c:pt>
                <c:pt idx="2344">
                  <c:v>1657</c:v>
                </c:pt>
                <c:pt idx="2345">
                  <c:v>1656</c:v>
                </c:pt>
                <c:pt idx="2346">
                  <c:v>1655</c:v>
                </c:pt>
                <c:pt idx="2347">
                  <c:v>1654</c:v>
                </c:pt>
                <c:pt idx="2348">
                  <c:v>1653</c:v>
                </c:pt>
                <c:pt idx="2349">
                  <c:v>1652</c:v>
                </c:pt>
                <c:pt idx="2350">
                  <c:v>1651</c:v>
                </c:pt>
                <c:pt idx="2351">
                  <c:v>1650</c:v>
                </c:pt>
                <c:pt idx="2352">
                  <c:v>1649</c:v>
                </c:pt>
                <c:pt idx="2353">
                  <c:v>1648</c:v>
                </c:pt>
                <c:pt idx="2354">
                  <c:v>1647</c:v>
                </c:pt>
                <c:pt idx="2355">
                  <c:v>1646</c:v>
                </c:pt>
                <c:pt idx="2356">
                  <c:v>1645</c:v>
                </c:pt>
                <c:pt idx="2357">
                  <c:v>1644</c:v>
                </c:pt>
                <c:pt idx="2358">
                  <c:v>1643</c:v>
                </c:pt>
                <c:pt idx="2359">
                  <c:v>1642</c:v>
                </c:pt>
                <c:pt idx="2360">
                  <c:v>1641</c:v>
                </c:pt>
                <c:pt idx="2361">
                  <c:v>1640</c:v>
                </c:pt>
                <c:pt idx="2362">
                  <c:v>1639</c:v>
                </c:pt>
                <c:pt idx="2363">
                  <c:v>1638</c:v>
                </c:pt>
                <c:pt idx="2364">
                  <c:v>1637</c:v>
                </c:pt>
                <c:pt idx="2365">
                  <c:v>1636</c:v>
                </c:pt>
                <c:pt idx="2366">
                  <c:v>1635</c:v>
                </c:pt>
                <c:pt idx="2367">
                  <c:v>1634</c:v>
                </c:pt>
                <c:pt idx="2368">
                  <c:v>1633</c:v>
                </c:pt>
                <c:pt idx="2369">
                  <c:v>1632</c:v>
                </c:pt>
                <c:pt idx="2370">
                  <c:v>1631</c:v>
                </c:pt>
                <c:pt idx="2371">
                  <c:v>1630</c:v>
                </c:pt>
                <c:pt idx="2372">
                  <c:v>1629</c:v>
                </c:pt>
                <c:pt idx="2373">
                  <c:v>1628</c:v>
                </c:pt>
                <c:pt idx="2374">
                  <c:v>1627</c:v>
                </c:pt>
                <c:pt idx="2375">
                  <c:v>1626</c:v>
                </c:pt>
                <c:pt idx="2376">
                  <c:v>1625</c:v>
                </c:pt>
                <c:pt idx="2377">
                  <c:v>1624</c:v>
                </c:pt>
                <c:pt idx="2378">
                  <c:v>1623</c:v>
                </c:pt>
                <c:pt idx="2379">
                  <c:v>1622</c:v>
                </c:pt>
                <c:pt idx="2380">
                  <c:v>1621</c:v>
                </c:pt>
                <c:pt idx="2381">
                  <c:v>1620</c:v>
                </c:pt>
                <c:pt idx="2382">
                  <c:v>1619</c:v>
                </c:pt>
                <c:pt idx="2383">
                  <c:v>1618</c:v>
                </c:pt>
                <c:pt idx="2384">
                  <c:v>1617</c:v>
                </c:pt>
                <c:pt idx="2385">
                  <c:v>1616</c:v>
                </c:pt>
                <c:pt idx="2386">
                  <c:v>1615</c:v>
                </c:pt>
                <c:pt idx="2387">
                  <c:v>1614</c:v>
                </c:pt>
                <c:pt idx="2388">
                  <c:v>1613</c:v>
                </c:pt>
                <c:pt idx="2389">
                  <c:v>1612</c:v>
                </c:pt>
                <c:pt idx="2390">
                  <c:v>1611</c:v>
                </c:pt>
                <c:pt idx="2391">
                  <c:v>1610</c:v>
                </c:pt>
                <c:pt idx="2392">
                  <c:v>1609</c:v>
                </c:pt>
                <c:pt idx="2393">
                  <c:v>1608</c:v>
                </c:pt>
                <c:pt idx="2394">
                  <c:v>1607</c:v>
                </c:pt>
                <c:pt idx="2395">
                  <c:v>1606</c:v>
                </c:pt>
                <c:pt idx="2396">
                  <c:v>1605</c:v>
                </c:pt>
                <c:pt idx="2397">
                  <c:v>1604</c:v>
                </c:pt>
                <c:pt idx="2398">
                  <c:v>1603</c:v>
                </c:pt>
                <c:pt idx="2399">
                  <c:v>1602</c:v>
                </c:pt>
                <c:pt idx="2400">
                  <c:v>1601</c:v>
                </c:pt>
                <c:pt idx="2401">
                  <c:v>1600</c:v>
                </c:pt>
                <c:pt idx="2402">
                  <c:v>1599</c:v>
                </c:pt>
                <c:pt idx="2403">
                  <c:v>1598</c:v>
                </c:pt>
                <c:pt idx="2404">
                  <c:v>1597</c:v>
                </c:pt>
                <c:pt idx="2405">
                  <c:v>1596</c:v>
                </c:pt>
                <c:pt idx="2406">
                  <c:v>1595</c:v>
                </c:pt>
                <c:pt idx="2407">
                  <c:v>1594</c:v>
                </c:pt>
                <c:pt idx="2408">
                  <c:v>1593</c:v>
                </c:pt>
                <c:pt idx="2409">
                  <c:v>1592</c:v>
                </c:pt>
                <c:pt idx="2410">
                  <c:v>1591</c:v>
                </c:pt>
                <c:pt idx="2411">
                  <c:v>1590</c:v>
                </c:pt>
                <c:pt idx="2412">
                  <c:v>1589</c:v>
                </c:pt>
                <c:pt idx="2413">
                  <c:v>1588</c:v>
                </c:pt>
                <c:pt idx="2414">
                  <c:v>1587</c:v>
                </c:pt>
                <c:pt idx="2415">
                  <c:v>1586</c:v>
                </c:pt>
                <c:pt idx="2416">
                  <c:v>1585</c:v>
                </c:pt>
                <c:pt idx="2417">
                  <c:v>1584</c:v>
                </c:pt>
                <c:pt idx="2418">
                  <c:v>1583</c:v>
                </c:pt>
                <c:pt idx="2419">
                  <c:v>1582</c:v>
                </c:pt>
                <c:pt idx="2420">
                  <c:v>1581</c:v>
                </c:pt>
                <c:pt idx="2421">
                  <c:v>1580</c:v>
                </c:pt>
                <c:pt idx="2422">
                  <c:v>1579</c:v>
                </c:pt>
                <c:pt idx="2423">
                  <c:v>1578</c:v>
                </c:pt>
                <c:pt idx="2424">
                  <c:v>1577</c:v>
                </c:pt>
                <c:pt idx="2425">
                  <c:v>1576</c:v>
                </c:pt>
                <c:pt idx="2426">
                  <c:v>1575</c:v>
                </c:pt>
                <c:pt idx="2427">
                  <c:v>1574</c:v>
                </c:pt>
                <c:pt idx="2428">
                  <c:v>1573</c:v>
                </c:pt>
                <c:pt idx="2429">
                  <c:v>1572</c:v>
                </c:pt>
                <c:pt idx="2430">
                  <c:v>1571</c:v>
                </c:pt>
                <c:pt idx="2431">
                  <c:v>1570</c:v>
                </c:pt>
                <c:pt idx="2432">
                  <c:v>1569</c:v>
                </c:pt>
                <c:pt idx="2433">
                  <c:v>1568</c:v>
                </c:pt>
                <c:pt idx="2434">
                  <c:v>1567</c:v>
                </c:pt>
                <c:pt idx="2435">
                  <c:v>1566</c:v>
                </c:pt>
                <c:pt idx="2436">
                  <c:v>1565</c:v>
                </c:pt>
                <c:pt idx="2437">
                  <c:v>1564</c:v>
                </c:pt>
                <c:pt idx="2438">
                  <c:v>1563</c:v>
                </c:pt>
                <c:pt idx="2439">
                  <c:v>1562</c:v>
                </c:pt>
                <c:pt idx="2440">
                  <c:v>1561</c:v>
                </c:pt>
                <c:pt idx="2441">
                  <c:v>1560</c:v>
                </c:pt>
                <c:pt idx="2442">
                  <c:v>1559</c:v>
                </c:pt>
                <c:pt idx="2443">
                  <c:v>1558</c:v>
                </c:pt>
                <c:pt idx="2444">
                  <c:v>1557</c:v>
                </c:pt>
                <c:pt idx="2445">
                  <c:v>1556</c:v>
                </c:pt>
                <c:pt idx="2446">
                  <c:v>1555</c:v>
                </c:pt>
                <c:pt idx="2447">
                  <c:v>1554</c:v>
                </c:pt>
                <c:pt idx="2448">
                  <c:v>1553</c:v>
                </c:pt>
                <c:pt idx="2449">
                  <c:v>1552</c:v>
                </c:pt>
                <c:pt idx="2450">
                  <c:v>1551</c:v>
                </c:pt>
                <c:pt idx="2451">
                  <c:v>1550</c:v>
                </c:pt>
                <c:pt idx="2452">
                  <c:v>1549</c:v>
                </c:pt>
                <c:pt idx="2453">
                  <c:v>1548</c:v>
                </c:pt>
                <c:pt idx="2454">
                  <c:v>1547</c:v>
                </c:pt>
                <c:pt idx="2455">
                  <c:v>1546</c:v>
                </c:pt>
                <c:pt idx="2456">
                  <c:v>1545</c:v>
                </c:pt>
                <c:pt idx="2457">
                  <c:v>1544</c:v>
                </c:pt>
                <c:pt idx="2458">
                  <c:v>1543</c:v>
                </c:pt>
                <c:pt idx="2459">
                  <c:v>1542</c:v>
                </c:pt>
                <c:pt idx="2460">
                  <c:v>1541</c:v>
                </c:pt>
                <c:pt idx="2461">
                  <c:v>1540</c:v>
                </c:pt>
                <c:pt idx="2462">
                  <c:v>1539</c:v>
                </c:pt>
                <c:pt idx="2463">
                  <c:v>1538</c:v>
                </c:pt>
                <c:pt idx="2464">
                  <c:v>1537</c:v>
                </c:pt>
                <c:pt idx="2465">
                  <c:v>1536</c:v>
                </c:pt>
                <c:pt idx="2466">
                  <c:v>1535</c:v>
                </c:pt>
                <c:pt idx="2467">
                  <c:v>1534</c:v>
                </c:pt>
                <c:pt idx="2468">
                  <c:v>1533</c:v>
                </c:pt>
                <c:pt idx="2469">
                  <c:v>1532</c:v>
                </c:pt>
                <c:pt idx="2470">
                  <c:v>1531</c:v>
                </c:pt>
                <c:pt idx="2471">
                  <c:v>1530</c:v>
                </c:pt>
                <c:pt idx="2472">
                  <c:v>1529</c:v>
                </c:pt>
                <c:pt idx="2473">
                  <c:v>1528</c:v>
                </c:pt>
                <c:pt idx="2474">
                  <c:v>1527</c:v>
                </c:pt>
                <c:pt idx="2475">
                  <c:v>1526</c:v>
                </c:pt>
                <c:pt idx="2476">
                  <c:v>1525</c:v>
                </c:pt>
                <c:pt idx="2477">
                  <c:v>1524</c:v>
                </c:pt>
                <c:pt idx="2478">
                  <c:v>1523</c:v>
                </c:pt>
                <c:pt idx="2479">
                  <c:v>1522</c:v>
                </c:pt>
                <c:pt idx="2480">
                  <c:v>1521</c:v>
                </c:pt>
                <c:pt idx="2481">
                  <c:v>1520</c:v>
                </c:pt>
                <c:pt idx="2482">
                  <c:v>1519</c:v>
                </c:pt>
                <c:pt idx="2483">
                  <c:v>1518</c:v>
                </c:pt>
                <c:pt idx="2484">
                  <c:v>1517</c:v>
                </c:pt>
                <c:pt idx="2485">
                  <c:v>1516</c:v>
                </c:pt>
                <c:pt idx="2486">
                  <c:v>1515</c:v>
                </c:pt>
                <c:pt idx="2487">
                  <c:v>1514</c:v>
                </c:pt>
                <c:pt idx="2488">
                  <c:v>1513</c:v>
                </c:pt>
                <c:pt idx="2489">
                  <c:v>1512</c:v>
                </c:pt>
                <c:pt idx="2490">
                  <c:v>1511</c:v>
                </c:pt>
                <c:pt idx="2491">
                  <c:v>1510</c:v>
                </c:pt>
                <c:pt idx="2492">
                  <c:v>1509</c:v>
                </c:pt>
                <c:pt idx="2493">
                  <c:v>1508</c:v>
                </c:pt>
                <c:pt idx="2494">
                  <c:v>1507</c:v>
                </c:pt>
                <c:pt idx="2495">
                  <c:v>1506</c:v>
                </c:pt>
                <c:pt idx="2496">
                  <c:v>1505</c:v>
                </c:pt>
                <c:pt idx="2497">
                  <c:v>1504</c:v>
                </c:pt>
                <c:pt idx="2498">
                  <c:v>1503</c:v>
                </c:pt>
                <c:pt idx="2499">
                  <c:v>1502</c:v>
                </c:pt>
                <c:pt idx="2500">
                  <c:v>1501</c:v>
                </c:pt>
                <c:pt idx="2501">
                  <c:v>1500</c:v>
                </c:pt>
                <c:pt idx="2502">
                  <c:v>1499</c:v>
                </c:pt>
                <c:pt idx="2503">
                  <c:v>1498</c:v>
                </c:pt>
                <c:pt idx="2504">
                  <c:v>1497</c:v>
                </c:pt>
                <c:pt idx="2505">
                  <c:v>1496</c:v>
                </c:pt>
                <c:pt idx="2506">
                  <c:v>1495</c:v>
                </c:pt>
                <c:pt idx="2507">
                  <c:v>1494</c:v>
                </c:pt>
                <c:pt idx="2508">
                  <c:v>1493</c:v>
                </c:pt>
                <c:pt idx="2509">
                  <c:v>1492</c:v>
                </c:pt>
                <c:pt idx="2510">
                  <c:v>1491</c:v>
                </c:pt>
                <c:pt idx="2511">
                  <c:v>1490</c:v>
                </c:pt>
                <c:pt idx="2512">
                  <c:v>1489</c:v>
                </c:pt>
                <c:pt idx="2513">
                  <c:v>1488</c:v>
                </c:pt>
                <c:pt idx="2514">
                  <c:v>1487</c:v>
                </c:pt>
                <c:pt idx="2515">
                  <c:v>1486</c:v>
                </c:pt>
                <c:pt idx="2516">
                  <c:v>1485</c:v>
                </c:pt>
                <c:pt idx="2517">
                  <c:v>1484</c:v>
                </c:pt>
                <c:pt idx="2518">
                  <c:v>1483</c:v>
                </c:pt>
                <c:pt idx="2519">
                  <c:v>1482</c:v>
                </c:pt>
                <c:pt idx="2520">
                  <c:v>1481</c:v>
                </c:pt>
                <c:pt idx="2521">
                  <c:v>1480</c:v>
                </c:pt>
                <c:pt idx="2522">
                  <c:v>1479</c:v>
                </c:pt>
                <c:pt idx="2523">
                  <c:v>1478</c:v>
                </c:pt>
                <c:pt idx="2524">
                  <c:v>1477</c:v>
                </c:pt>
                <c:pt idx="2525">
                  <c:v>1476</c:v>
                </c:pt>
                <c:pt idx="2526">
                  <c:v>1475</c:v>
                </c:pt>
                <c:pt idx="2527">
                  <c:v>1474</c:v>
                </c:pt>
                <c:pt idx="2528">
                  <c:v>1473</c:v>
                </c:pt>
                <c:pt idx="2529">
                  <c:v>1472</c:v>
                </c:pt>
                <c:pt idx="2530">
                  <c:v>1471</c:v>
                </c:pt>
                <c:pt idx="2531">
                  <c:v>1470</c:v>
                </c:pt>
                <c:pt idx="2532">
                  <c:v>1469</c:v>
                </c:pt>
                <c:pt idx="2533">
                  <c:v>1468</c:v>
                </c:pt>
                <c:pt idx="2534">
                  <c:v>1467</c:v>
                </c:pt>
                <c:pt idx="2535">
                  <c:v>1466</c:v>
                </c:pt>
                <c:pt idx="2536">
                  <c:v>1465</c:v>
                </c:pt>
                <c:pt idx="2537">
                  <c:v>1464</c:v>
                </c:pt>
                <c:pt idx="2538">
                  <c:v>1463</c:v>
                </c:pt>
                <c:pt idx="2539">
                  <c:v>1462</c:v>
                </c:pt>
                <c:pt idx="2540">
                  <c:v>1461</c:v>
                </c:pt>
                <c:pt idx="2541">
                  <c:v>1460</c:v>
                </c:pt>
                <c:pt idx="2542">
                  <c:v>1459</c:v>
                </c:pt>
                <c:pt idx="2543">
                  <c:v>1458</c:v>
                </c:pt>
                <c:pt idx="2544">
                  <c:v>1457</c:v>
                </c:pt>
                <c:pt idx="2545">
                  <c:v>1456</c:v>
                </c:pt>
                <c:pt idx="2546">
                  <c:v>1455</c:v>
                </c:pt>
                <c:pt idx="2547">
                  <c:v>1454</c:v>
                </c:pt>
                <c:pt idx="2548">
                  <c:v>1453</c:v>
                </c:pt>
                <c:pt idx="2549">
                  <c:v>1452</c:v>
                </c:pt>
                <c:pt idx="2550">
                  <c:v>1451</c:v>
                </c:pt>
                <c:pt idx="2551">
                  <c:v>1450</c:v>
                </c:pt>
                <c:pt idx="2552">
                  <c:v>1449</c:v>
                </c:pt>
                <c:pt idx="2553">
                  <c:v>1448</c:v>
                </c:pt>
                <c:pt idx="2554">
                  <c:v>1447</c:v>
                </c:pt>
                <c:pt idx="2555">
                  <c:v>1446</c:v>
                </c:pt>
                <c:pt idx="2556">
                  <c:v>1445</c:v>
                </c:pt>
                <c:pt idx="2557">
                  <c:v>1444</c:v>
                </c:pt>
                <c:pt idx="2558">
                  <c:v>1443</c:v>
                </c:pt>
                <c:pt idx="2559">
                  <c:v>1442</c:v>
                </c:pt>
                <c:pt idx="2560">
                  <c:v>1441</c:v>
                </c:pt>
                <c:pt idx="2561">
                  <c:v>1440</c:v>
                </c:pt>
                <c:pt idx="2562">
                  <c:v>1439</c:v>
                </c:pt>
                <c:pt idx="2563">
                  <c:v>1438</c:v>
                </c:pt>
                <c:pt idx="2564">
                  <c:v>1437</c:v>
                </c:pt>
                <c:pt idx="2565">
                  <c:v>1436</c:v>
                </c:pt>
                <c:pt idx="2566">
                  <c:v>1435</c:v>
                </c:pt>
                <c:pt idx="2567">
                  <c:v>1434</c:v>
                </c:pt>
                <c:pt idx="2568">
                  <c:v>1433</c:v>
                </c:pt>
                <c:pt idx="2569">
                  <c:v>1432</c:v>
                </c:pt>
                <c:pt idx="2570">
                  <c:v>1431</c:v>
                </c:pt>
                <c:pt idx="2571">
                  <c:v>1430</c:v>
                </c:pt>
                <c:pt idx="2572">
                  <c:v>1429</c:v>
                </c:pt>
                <c:pt idx="2573">
                  <c:v>1428</c:v>
                </c:pt>
                <c:pt idx="2574">
                  <c:v>1427</c:v>
                </c:pt>
                <c:pt idx="2575">
                  <c:v>1426</c:v>
                </c:pt>
                <c:pt idx="2576">
                  <c:v>1425</c:v>
                </c:pt>
                <c:pt idx="2577">
                  <c:v>1424</c:v>
                </c:pt>
                <c:pt idx="2578">
                  <c:v>1423</c:v>
                </c:pt>
                <c:pt idx="2579">
                  <c:v>1422</c:v>
                </c:pt>
                <c:pt idx="2580">
                  <c:v>1421</c:v>
                </c:pt>
                <c:pt idx="2581">
                  <c:v>1420</c:v>
                </c:pt>
                <c:pt idx="2582">
                  <c:v>1419</c:v>
                </c:pt>
                <c:pt idx="2583">
                  <c:v>1418</c:v>
                </c:pt>
                <c:pt idx="2584">
                  <c:v>1417</c:v>
                </c:pt>
                <c:pt idx="2585">
                  <c:v>1416</c:v>
                </c:pt>
                <c:pt idx="2586">
                  <c:v>1415</c:v>
                </c:pt>
                <c:pt idx="2587">
                  <c:v>1414</c:v>
                </c:pt>
                <c:pt idx="2588">
                  <c:v>1413</c:v>
                </c:pt>
                <c:pt idx="2589">
                  <c:v>1412</c:v>
                </c:pt>
                <c:pt idx="2590">
                  <c:v>1411</c:v>
                </c:pt>
                <c:pt idx="2591">
                  <c:v>1410</c:v>
                </c:pt>
                <c:pt idx="2592">
                  <c:v>1409</c:v>
                </c:pt>
                <c:pt idx="2593">
                  <c:v>1408</c:v>
                </c:pt>
                <c:pt idx="2594">
                  <c:v>1407</c:v>
                </c:pt>
                <c:pt idx="2595">
                  <c:v>1406</c:v>
                </c:pt>
                <c:pt idx="2596">
                  <c:v>1405</c:v>
                </c:pt>
                <c:pt idx="2597">
                  <c:v>1404</c:v>
                </c:pt>
                <c:pt idx="2598">
                  <c:v>1403</c:v>
                </c:pt>
                <c:pt idx="2599">
                  <c:v>1402</c:v>
                </c:pt>
                <c:pt idx="2600">
                  <c:v>1401</c:v>
                </c:pt>
                <c:pt idx="2601">
                  <c:v>1400</c:v>
                </c:pt>
                <c:pt idx="2602">
                  <c:v>1399</c:v>
                </c:pt>
                <c:pt idx="2603">
                  <c:v>1398</c:v>
                </c:pt>
                <c:pt idx="2604">
                  <c:v>1397</c:v>
                </c:pt>
                <c:pt idx="2605">
                  <c:v>1396</c:v>
                </c:pt>
                <c:pt idx="2606">
                  <c:v>1395</c:v>
                </c:pt>
                <c:pt idx="2607">
                  <c:v>1394</c:v>
                </c:pt>
                <c:pt idx="2608">
                  <c:v>1393</c:v>
                </c:pt>
                <c:pt idx="2609">
                  <c:v>1392</c:v>
                </c:pt>
                <c:pt idx="2610">
                  <c:v>1391</c:v>
                </c:pt>
                <c:pt idx="2611">
                  <c:v>1390</c:v>
                </c:pt>
                <c:pt idx="2612">
                  <c:v>1389</c:v>
                </c:pt>
                <c:pt idx="2613">
                  <c:v>1388</c:v>
                </c:pt>
                <c:pt idx="2614">
                  <c:v>1387</c:v>
                </c:pt>
                <c:pt idx="2615">
                  <c:v>1386</c:v>
                </c:pt>
                <c:pt idx="2616">
                  <c:v>1385</c:v>
                </c:pt>
                <c:pt idx="2617">
                  <c:v>1384</c:v>
                </c:pt>
                <c:pt idx="2618">
                  <c:v>1383</c:v>
                </c:pt>
                <c:pt idx="2619">
                  <c:v>1382</c:v>
                </c:pt>
                <c:pt idx="2620">
                  <c:v>1381</c:v>
                </c:pt>
                <c:pt idx="2621">
                  <c:v>1380</c:v>
                </c:pt>
                <c:pt idx="2622">
                  <c:v>1379</c:v>
                </c:pt>
                <c:pt idx="2623">
                  <c:v>1378</c:v>
                </c:pt>
                <c:pt idx="2624">
                  <c:v>1377</c:v>
                </c:pt>
                <c:pt idx="2625">
                  <c:v>1376</c:v>
                </c:pt>
                <c:pt idx="2626">
                  <c:v>1375</c:v>
                </c:pt>
                <c:pt idx="2627">
                  <c:v>1374</c:v>
                </c:pt>
                <c:pt idx="2628">
                  <c:v>1373</c:v>
                </c:pt>
                <c:pt idx="2629">
                  <c:v>1372</c:v>
                </c:pt>
                <c:pt idx="2630">
                  <c:v>1371</c:v>
                </c:pt>
                <c:pt idx="2631">
                  <c:v>1370</c:v>
                </c:pt>
                <c:pt idx="2632">
                  <c:v>1369</c:v>
                </c:pt>
                <c:pt idx="2633">
                  <c:v>1368</c:v>
                </c:pt>
                <c:pt idx="2634">
                  <c:v>1367</c:v>
                </c:pt>
                <c:pt idx="2635">
                  <c:v>1366</c:v>
                </c:pt>
                <c:pt idx="2636">
                  <c:v>1365</c:v>
                </c:pt>
                <c:pt idx="2637">
                  <c:v>1364</c:v>
                </c:pt>
                <c:pt idx="2638">
                  <c:v>1363</c:v>
                </c:pt>
                <c:pt idx="2639">
                  <c:v>1362</c:v>
                </c:pt>
                <c:pt idx="2640">
                  <c:v>1361</c:v>
                </c:pt>
                <c:pt idx="2641">
                  <c:v>1360</c:v>
                </c:pt>
                <c:pt idx="2642">
                  <c:v>1359</c:v>
                </c:pt>
                <c:pt idx="2643">
                  <c:v>1358</c:v>
                </c:pt>
                <c:pt idx="2644">
                  <c:v>1357</c:v>
                </c:pt>
                <c:pt idx="2645">
                  <c:v>1356</c:v>
                </c:pt>
                <c:pt idx="2646">
                  <c:v>1355</c:v>
                </c:pt>
                <c:pt idx="2647">
                  <c:v>1354</c:v>
                </c:pt>
                <c:pt idx="2648">
                  <c:v>1353</c:v>
                </c:pt>
                <c:pt idx="2649">
                  <c:v>1352</c:v>
                </c:pt>
                <c:pt idx="2650">
                  <c:v>1351</c:v>
                </c:pt>
                <c:pt idx="2651">
                  <c:v>1350</c:v>
                </c:pt>
                <c:pt idx="2652">
                  <c:v>1349</c:v>
                </c:pt>
                <c:pt idx="2653">
                  <c:v>1348</c:v>
                </c:pt>
                <c:pt idx="2654">
                  <c:v>1347</c:v>
                </c:pt>
                <c:pt idx="2655">
                  <c:v>1346</c:v>
                </c:pt>
                <c:pt idx="2656">
                  <c:v>1345</c:v>
                </c:pt>
                <c:pt idx="2657">
                  <c:v>1344</c:v>
                </c:pt>
                <c:pt idx="2658">
                  <c:v>1343</c:v>
                </c:pt>
                <c:pt idx="2659">
                  <c:v>1342</c:v>
                </c:pt>
                <c:pt idx="2660">
                  <c:v>1341</c:v>
                </c:pt>
                <c:pt idx="2661">
                  <c:v>1340</c:v>
                </c:pt>
                <c:pt idx="2662">
                  <c:v>1339</c:v>
                </c:pt>
                <c:pt idx="2663">
                  <c:v>1338</c:v>
                </c:pt>
                <c:pt idx="2664">
                  <c:v>1337</c:v>
                </c:pt>
                <c:pt idx="2665">
                  <c:v>1336</c:v>
                </c:pt>
                <c:pt idx="2666">
                  <c:v>1335</c:v>
                </c:pt>
                <c:pt idx="2667">
                  <c:v>1334</c:v>
                </c:pt>
                <c:pt idx="2668">
                  <c:v>1333</c:v>
                </c:pt>
                <c:pt idx="2669">
                  <c:v>1332</c:v>
                </c:pt>
                <c:pt idx="2670">
                  <c:v>1331</c:v>
                </c:pt>
                <c:pt idx="2671">
                  <c:v>1330</c:v>
                </c:pt>
                <c:pt idx="2672">
                  <c:v>1329</c:v>
                </c:pt>
                <c:pt idx="2673">
                  <c:v>1328</c:v>
                </c:pt>
                <c:pt idx="2674">
                  <c:v>1327</c:v>
                </c:pt>
                <c:pt idx="2675">
                  <c:v>1326</c:v>
                </c:pt>
                <c:pt idx="2676">
                  <c:v>1325</c:v>
                </c:pt>
                <c:pt idx="2677">
                  <c:v>1324</c:v>
                </c:pt>
                <c:pt idx="2678">
                  <c:v>1323</c:v>
                </c:pt>
                <c:pt idx="2679">
                  <c:v>1322</c:v>
                </c:pt>
                <c:pt idx="2680">
                  <c:v>1321</c:v>
                </c:pt>
                <c:pt idx="2681">
                  <c:v>1320</c:v>
                </c:pt>
                <c:pt idx="2682">
                  <c:v>1319</c:v>
                </c:pt>
                <c:pt idx="2683">
                  <c:v>1318</c:v>
                </c:pt>
                <c:pt idx="2684">
                  <c:v>1317</c:v>
                </c:pt>
                <c:pt idx="2685">
                  <c:v>1316</c:v>
                </c:pt>
                <c:pt idx="2686">
                  <c:v>1315</c:v>
                </c:pt>
                <c:pt idx="2687">
                  <c:v>1314</c:v>
                </c:pt>
                <c:pt idx="2688">
                  <c:v>1313</c:v>
                </c:pt>
                <c:pt idx="2689">
                  <c:v>1312</c:v>
                </c:pt>
                <c:pt idx="2690">
                  <c:v>1311</c:v>
                </c:pt>
                <c:pt idx="2691">
                  <c:v>1310</c:v>
                </c:pt>
                <c:pt idx="2692">
                  <c:v>1309</c:v>
                </c:pt>
                <c:pt idx="2693">
                  <c:v>1308</c:v>
                </c:pt>
                <c:pt idx="2694">
                  <c:v>1307</c:v>
                </c:pt>
                <c:pt idx="2695">
                  <c:v>1306</c:v>
                </c:pt>
                <c:pt idx="2696">
                  <c:v>1305</c:v>
                </c:pt>
                <c:pt idx="2697">
                  <c:v>1304</c:v>
                </c:pt>
                <c:pt idx="2698">
                  <c:v>1303</c:v>
                </c:pt>
                <c:pt idx="2699">
                  <c:v>1302</c:v>
                </c:pt>
                <c:pt idx="2700">
                  <c:v>1301</c:v>
                </c:pt>
                <c:pt idx="2701">
                  <c:v>1300</c:v>
                </c:pt>
                <c:pt idx="2702">
                  <c:v>1299</c:v>
                </c:pt>
                <c:pt idx="2703">
                  <c:v>1298</c:v>
                </c:pt>
                <c:pt idx="2704">
                  <c:v>1297</c:v>
                </c:pt>
                <c:pt idx="2705">
                  <c:v>1296</c:v>
                </c:pt>
                <c:pt idx="2706">
                  <c:v>1295</c:v>
                </c:pt>
                <c:pt idx="2707">
                  <c:v>1294</c:v>
                </c:pt>
                <c:pt idx="2708">
                  <c:v>1293</c:v>
                </c:pt>
                <c:pt idx="2709">
                  <c:v>1292</c:v>
                </c:pt>
                <c:pt idx="2710">
                  <c:v>1291</c:v>
                </c:pt>
                <c:pt idx="2711">
                  <c:v>1290</c:v>
                </c:pt>
                <c:pt idx="2712">
                  <c:v>1289</c:v>
                </c:pt>
                <c:pt idx="2713">
                  <c:v>1288</c:v>
                </c:pt>
                <c:pt idx="2714">
                  <c:v>1287</c:v>
                </c:pt>
                <c:pt idx="2715">
                  <c:v>1286</c:v>
                </c:pt>
                <c:pt idx="2716">
                  <c:v>1285</c:v>
                </c:pt>
                <c:pt idx="2717">
                  <c:v>1284</c:v>
                </c:pt>
                <c:pt idx="2718">
                  <c:v>1283</c:v>
                </c:pt>
                <c:pt idx="2719">
                  <c:v>1282</c:v>
                </c:pt>
                <c:pt idx="2720">
                  <c:v>1281</c:v>
                </c:pt>
                <c:pt idx="2721">
                  <c:v>1280</c:v>
                </c:pt>
                <c:pt idx="2722">
                  <c:v>1279</c:v>
                </c:pt>
                <c:pt idx="2723">
                  <c:v>1278</c:v>
                </c:pt>
                <c:pt idx="2724">
                  <c:v>1277</c:v>
                </c:pt>
                <c:pt idx="2725">
                  <c:v>1276</c:v>
                </c:pt>
                <c:pt idx="2726">
                  <c:v>1275</c:v>
                </c:pt>
                <c:pt idx="2727">
                  <c:v>1274</c:v>
                </c:pt>
                <c:pt idx="2728">
                  <c:v>1273</c:v>
                </c:pt>
                <c:pt idx="2729">
                  <c:v>1272</c:v>
                </c:pt>
                <c:pt idx="2730">
                  <c:v>1271</c:v>
                </c:pt>
                <c:pt idx="2731">
                  <c:v>1270</c:v>
                </c:pt>
                <c:pt idx="2732">
                  <c:v>1269</c:v>
                </c:pt>
                <c:pt idx="2733">
                  <c:v>1268</c:v>
                </c:pt>
                <c:pt idx="2734">
                  <c:v>1267</c:v>
                </c:pt>
                <c:pt idx="2735">
                  <c:v>1266</c:v>
                </c:pt>
                <c:pt idx="2736">
                  <c:v>1265</c:v>
                </c:pt>
                <c:pt idx="2737">
                  <c:v>1264</c:v>
                </c:pt>
                <c:pt idx="2738">
                  <c:v>1263</c:v>
                </c:pt>
                <c:pt idx="2739">
                  <c:v>1262</c:v>
                </c:pt>
                <c:pt idx="2740">
                  <c:v>1261</c:v>
                </c:pt>
                <c:pt idx="2741">
                  <c:v>1260</c:v>
                </c:pt>
                <c:pt idx="2742">
                  <c:v>1259</c:v>
                </c:pt>
                <c:pt idx="2743">
                  <c:v>1258</c:v>
                </c:pt>
                <c:pt idx="2744">
                  <c:v>1257</c:v>
                </c:pt>
                <c:pt idx="2745">
                  <c:v>1256</c:v>
                </c:pt>
                <c:pt idx="2746">
                  <c:v>1255</c:v>
                </c:pt>
                <c:pt idx="2747">
                  <c:v>1254</c:v>
                </c:pt>
                <c:pt idx="2748">
                  <c:v>1253</c:v>
                </c:pt>
                <c:pt idx="2749">
                  <c:v>1252</c:v>
                </c:pt>
                <c:pt idx="2750">
                  <c:v>1251</c:v>
                </c:pt>
                <c:pt idx="2751">
                  <c:v>1250</c:v>
                </c:pt>
                <c:pt idx="2752">
                  <c:v>1249</c:v>
                </c:pt>
                <c:pt idx="2753">
                  <c:v>1248</c:v>
                </c:pt>
                <c:pt idx="2754">
                  <c:v>1247</c:v>
                </c:pt>
                <c:pt idx="2755">
                  <c:v>1246</c:v>
                </c:pt>
                <c:pt idx="2756">
                  <c:v>1245</c:v>
                </c:pt>
                <c:pt idx="2757">
                  <c:v>1244</c:v>
                </c:pt>
                <c:pt idx="2758">
                  <c:v>1243</c:v>
                </c:pt>
                <c:pt idx="2759">
                  <c:v>1242</c:v>
                </c:pt>
                <c:pt idx="2760">
                  <c:v>1241</c:v>
                </c:pt>
                <c:pt idx="2761">
                  <c:v>1240</c:v>
                </c:pt>
                <c:pt idx="2762">
                  <c:v>1239</c:v>
                </c:pt>
                <c:pt idx="2763">
                  <c:v>1238</c:v>
                </c:pt>
                <c:pt idx="2764">
                  <c:v>1237</c:v>
                </c:pt>
                <c:pt idx="2765">
                  <c:v>1236</c:v>
                </c:pt>
                <c:pt idx="2766">
                  <c:v>1235</c:v>
                </c:pt>
                <c:pt idx="2767">
                  <c:v>1234</c:v>
                </c:pt>
                <c:pt idx="2768">
                  <c:v>1233</c:v>
                </c:pt>
                <c:pt idx="2769">
                  <c:v>1232</c:v>
                </c:pt>
                <c:pt idx="2770">
                  <c:v>1231</c:v>
                </c:pt>
                <c:pt idx="2771">
                  <c:v>1230</c:v>
                </c:pt>
                <c:pt idx="2772">
                  <c:v>1229</c:v>
                </c:pt>
                <c:pt idx="2773">
                  <c:v>1228</c:v>
                </c:pt>
                <c:pt idx="2774">
                  <c:v>1227</c:v>
                </c:pt>
                <c:pt idx="2775">
                  <c:v>1226</c:v>
                </c:pt>
                <c:pt idx="2776">
                  <c:v>1225</c:v>
                </c:pt>
                <c:pt idx="2777">
                  <c:v>1224</c:v>
                </c:pt>
                <c:pt idx="2778">
                  <c:v>1223</c:v>
                </c:pt>
                <c:pt idx="2779">
                  <c:v>1222</c:v>
                </c:pt>
                <c:pt idx="2780">
                  <c:v>1221</c:v>
                </c:pt>
                <c:pt idx="2781">
                  <c:v>1220</c:v>
                </c:pt>
                <c:pt idx="2782">
                  <c:v>1219</c:v>
                </c:pt>
                <c:pt idx="2783">
                  <c:v>1218</c:v>
                </c:pt>
                <c:pt idx="2784">
                  <c:v>1217</c:v>
                </c:pt>
                <c:pt idx="2785">
                  <c:v>1216</c:v>
                </c:pt>
                <c:pt idx="2786">
                  <c:v>1215</c:v>
                </c:pt>
                <c:pt idx="2787">
                  <c:v>1214</c:v>
                </c:pt>
                <c:pt idx="2788">
                  <c:v>1213</c:v>
                </c:pt>
                <c:pt idx="2789">
                  <c:v>1212</c:v>
                </c:pt>
                <c:pt idx="2790">
                  <c:v>1211</c:v>
                </c:pt>
                <c:pt idx="2791">
                  <c:v>1210</c:v>
                </c:pt>
                <c:pt idx="2792">
                  <c:v>1209</c:v>
                </c:pt>
                <c:pt idx="2793">
                  <c:v>1208</c:v>
                </c:pt>
                <c:pt idx="2794">
                  <c:v>1207</c:v>
                </c:pt>
                <c:pt idx="2795">
                  <c:v>1206</c:v>
                </c:pt>
                <c:pt idx="2796">
                  <c:v>1205</c:v>
                </c:pt>
                <c:pt idx="2797">
                  <c:v>1204</c:v>
                </c:pt>
                <c:pt idx="2798">
                  <c:v>1203</c:v>
                </c:pt>
                <c:pt idx="2799">
                  <c:v>1202</c:v>
                </c:pt>
                <c:pt idx="2800">
                  <c:v>1201</c:v>
                </c:pt>
                <c:pt idx="2801">
                  <c:v>1200</c:v>
                </c:pt>
                <c:pt idx="2802">
                  <c:v>1199</c:v>
                </c:pt>
                <c:pt idx="2803">
                  <c:v>1198</c:v>
                </c:pt>
                <c:pt idx="2804">
                  <c:v>1197</c:v>
                </c:pt>
                <c:pt idx="2805">
                  <c:v>1196</c:v>
                </c:pt>
                <c:pt idx="2806">
                  <c:v>1195</c:v>
                </c:pt>
                <c:pt idx="2807">
                  <c:v>1194</c:v>
                </c:pt>
                <c:pt idx="2808">
                  <c:v>1193</c:v>
                </c:pt>
                <c:pt idx="2809">
                  <c:v>1192</c:v>
                </c:pt>
                <c:pt idx="2810">
                  <c:v>1191</c:v>
                </c:pt>
                <c:pt idx="2811">
                  <c:v>1190</c:v>
                </c:pt>
                <c:pt idx="2812">
                  <c:v>1189</c:v>
                </c:pt>
                <c:pt idx="2813">
                  <c:v>1188</c:v>
                </c:pt>
                <c:pt idx="2814">
                  <c:v>1187</c:v>
                </c:pt>
                <c:pt idx="2815">
                  <c:v>1186</c:v>
                </c:pt>
                <c:pt idx="2816">
                  <c:v>1185</c:v>
                </c:pt>
                <c:pt idx="2817">
                  <c:v>1184</c:v>
                </c:pt>
                <c:pt idx="2818">
                  <c:v>1183</c:v>
                </c:pt>
                <c:pt idx="2819">
                  <c:v>1182</c:v>
                </c:pt>
                <c:pt idx="2820">
                  <c:v>1181</c:v>
                </c:pt>
                <c:pt idx="2821">
                  <c:v>1180</c:v>
                </c:pt>
                <c:pt idx="2822">
                  <c:v>1179</c:v>
                </c:pt>
                <c:pt idx="2823">
                  <c:v>1178</c:v>
                </c:pt>
                <c:pt idx="2824">
                  <c:v>1177</c:v>
                </c:pt>
                <c:pt idx="2825">
                  <c:v>1176</c:v>
                </c:pt>
                <c:pt idx="2826">
                  <c:v>1175</c:v>
                </c:pt>
                <c:pt idx="2827">
                  <c:v>1174</c:v>
                </c:pt>
                <c:pt idx="2828">
                  <c:v>1173</c:v>
                </c:pt>
                <c:pt idx="2829">
                  <c:v>1172</c:v>
                </c:pt>
                <c:pt idx="2830">
                  <c:v>1171</c:v>
                </c:pt>
                <c:pt idx="2831">
                  <c:v>1170</c:v>
                </c:pt>
                <c:pt idx="2832">
                  <c:v>1169</c:v>
                </c:pt>
                <c:pt idx="2833">
                  <c:v>1168</c:v>
                </c:pt>
                <c:pt idx="2834">
                  <c:v>1167</c:v>
                </c:pt>
                <c:pt idx="2835">
                  <c:v>1166</c:v>
                </c:pt>
                <c:pt idx="2836">
                  <c:v>1165</c:v>
                </c:pt>
                <c:pt idx="2837">
                  <c:v>1164</c:v>
                </c:pt>
                <c:pt idx="2838">
                  <c:v>1163</c:v>
                </c:pt>
                <c:pt idx="2839">
                  <c:v>1162</c:v>
                </c:pt>
                <c:pt idx="2840">
                  <c:v>1161</c:v>
                </c:pt>
                <c:pt idx="2841">
                  <c:v>1160</c:v>
                </c:pt>
                <c:pt idx="2842">
                  <c:v>1159</c:v>
                </c:pt>
                <c:pt idx="2843">
                  <c:v>1158</c:v>
                </c:pt>
                <c:pt idx="2844">
                  <c:v>1157</c:v>
                </c:pt>
                <c:pt idx="2845">
                  <c:v>1156</c:v>
                </c:pt>
                <c:pt idx="2846">
                  <c:v>1155</c:v>
                </c:pt>
                <c:pt idx="2847">
                  <c:v>1154</c:v>
                </c:pt>
                <c:pt idx="2848">
                  <c:v>1153</c:v>
                </c:pt>
                <c:pt idx="2849">
                  <c:v>1152</c:v>
                </c:pt>
                <c:pt idx="2850">
                  <c:v>1151</c:v>
                </c:pt>
                <c:pt idx="2851">
                  <c:v>1150</c:v>
                </c:pt>
                <c:pt idx="2852">
                  <c:v>1149</c:v>
                </c:pt>
                <c:pt idx="2853">
                  <c:v>1148</c:v>
                </c:pt>
                <c:pt idx="2854">
                  <c:v>1147</c:v>
                </c:pt>
                <c:pt idx="2855">
                  <c:v>1146</c:v>
                </c:pt>
                <c:pt idx="2856">
                  <c:v>1145</c:v>
                </c:pt>
                <c:pt idx="2857">
                  <c:v>1144</c:v>
                </c:pt>
                <c:pt idx="2858">
                  <c:v>1143</c:v>
                </c:pt>
                <c:pt idx="2859">
                  <c:v>1142</c:v>
                </c:pt>
                <c:pt idx="2860">
                  <c:v>1141</c:v>
                </c:pt>
                <c:pt idx="2861">
                  <c:v>1140</c:v>
                </c:pt>
                <c:pt idx="2862">
                  <c:v>1139</c:v>
                </c:pt>
                <c:pt idx="2863">
                  <c:v>1138</c:v>
                </c:pt>
                <c:pt idx="2864">
                  <c:v>1137</c:v>
                </c:pt>
                <c:pt idx="2865">
                  <c:v>1136</c:v>
                </c:pt>
                <c:pt idx="2866">
                  <c:v>1135</c:v>
                </c:pt>
                <c:pt idx="2867">
                  <c:v>1134</c:v>
                </c:pt>
                <c:pt idx="2868">
                  <c:v>1133</c:v>
                </c:pt>
                <c:pt idx="2869">
                  <c:v>1132</c:v>
                </c:pt>
                <c:pt idx="2870">
                  <c:v>1131</c:v>
                </c:pt>
                <c:pt idx="2871">
                  <c:v>1130</c:v>
                </c:pt>
                <c:pt idx="2872">
                  <c:v>1129</c:v>
                </c:pt>
                <c:pt idx="2873">
                  <c:v>1128</c:v>
                </c:pt>
                <c:pt idx="2874">
                  <c:v>1127</c:v>
                </c:pt>
                <c:pt idx="2875">
                  <c:v>1126</c:v>
                </c:pt>
                <c:pt idx="2876">
                  <c:v>1125</c:v>
                </c:pt>
                <c:pt idx="2877">
                  <c:v>1124</c:v>
                </c:pt>
                <c:pt idx="2878">
                  <c:v>1123</c:v>
                </c:pt>
                <c:pt idx="2879">
                  <c:v>1122</c:v>
                </c:pt>
                <c:pt idx="2880">
                  <c:v>1121</c:v>
                </c:pt>
                <c:pt idx="2881">
                  <c:v>1120</c:v>
                </c:pt>
                <c:pt idx="2882">
                  <c:v>1119</c:v>
                </c:pt>
                <c:pt idx="2883">
                  <c:v>1118</c:v>
                </c:pt>
                <c:pt idx="2884">
                  <c:v>1117</c:v>
                </c:pt>
                <c:pt idx="2885">
                  <c:v>1116</c:v>
                </c:pt>
                <c:pt idx="2886">
                  <c:v>1115</c:v>
                </c:pt>
                <c:pt idx="2887">
                  <c:v>1114</c:v>
                </c:pt>
                <c:pt idx="2888">
                  <c:v>1113</c:v>
                </c:pt>
                <c:pt idx="2889">
                  <c:v>1112</c:v>
                </c:pt>
                <c:pt idx="2890">
                  <c:v>1111</c:v>
                </c:pt>
                <c:pt idx="2891">
                  <c:v>1110</c:v>
                </c:pt>
                <c:pt idx="2892">
                  <c:v>1109</c:v>
                </c:pt>
                <c:pt idx="2893">
                  <c:v>1108</c:v>
                </c:pt>
                <c:pt idx="2894">
                  <c:v>1107</c:v>
                </c:pt>
                <c:pt idx="2895">
                  <c:v>1106</c:v>
                </c:pt>
                <c:pt idx="2896">
                  <c:v>1105</c:v>
                </c:pt>
                <c:pt idx="2897">
                  <c:v>1104</c:v>
                </c:pt>
                <c:pt idx="2898">
                  <c:v>1103</c:v>
                </c:pt>
                <c:pt idx="2899">
                  <c:v>1102</c:v>
                </c:pt>
                <c:pt idx="2900">
                  <c:v>1101</c:v>
                </c:pt>
                <c:pt idx="2901">
                  <c:v>1100</c:v>
                </c:pt>
                <c:pt idx="2902">
                  <c:v>1099</c:v>
                </c:pt>
                <c:pt idx="2903">
                  <c:v>1098</c:v>
                </c:pt>
                <c:pt idx="2904">
                  <c:v>1097</c:v>
                </c:pt>
                <c:pt idx="2905">
                  <c:v>1096</c:v>
                </c:pt>
                <c:pt idx="2906">
                  <c:v>1095</c:v>
                </c:pt>
                <c:pt idx="2907">
                  <c:v>1094</c:v>
                </c:pt>
                <c:pt idx="2908">
                  <c:v>1093</c:v>
                </c:pt>
                <c:pt idx="2909">
                  <c:v>1092</c:v>
                </c:pt>
                <c:pt idx="2910">
                  <c:v>1091</c:v>
                </c:pt>
                <c:pt idx="2911">
                  <c:v>1090</c:v>
                </c:pt>
                <c:pt idx="2912">
                  <c:v>1089</c:v>
                </c:pt>
                <c:pt idx="2913">
                  <c:v>1088</c:v>
                </c:pt>
                <c:pt idx="2914">
                  <c:v>1087</c:v>
                </c:pt>
                <c:pt idx="2915">
                  <c:v>1086</c:v>
                </c:pt>
                <c:pt idx="2916">
                  <c:v>1085</c:v>
                </c:pt>
                <c:pt idx="2917">
                  <c:v>1084</c:v>
                </c:pt>
                <c:pt idx="2918">
                  <c:v>1083</c:v>
                </c:pt>
                <c:pt idx="2919">
                  <c:v>1082</c:v>
                </c:pt>
                <c:pt idx="2920">
                  <c:v>1081</c:v>
                </c:pt>
                <c:pt idx="2921">
                  <c:v>1080</c:v>
                </c:pt>
                <c:pt idx="2922">
                  <c:v>1079</c:v>
                </c:pt>
                <c:pt idx="2923">
                  <c:v>1078</c:v>
                </c:pt>
                <c:pt idx="2924">
                  <c:v>1077</c:v>
                </c:pt>
                <c:pt idx="2925">
                  <c:v>1076</c:v>
                </c:pt>
                <c:pt idx="2926">
                  <c:v>1075</c:v>
                </c:pt>
                <c:pt idx="2927">
                  <c:v>1074</c:v>
                </c:pt>
                <c:pt idx="2928">
                  <c:v>1073</c:v>
                </c:pt>
                <c:pt idx="2929">
                  <c:v>1072</c:v>
                </c:pt>
                <c:pt idx="2930">
                  <c:v>1071</c:v>
                </c:pt>
                <c:pt idx="2931">
                  <c:v>1070</c:v>
                </c:pt>
                <c:pt idx="2932">
                  <c:v>1069</c:v>
                </c:pt>
                <c:pt idx="2933">
                  <c:v>1068</c:v>
                </c:pt>
                <c:pt idx="2934">
                  <c:v>1067</c:v>
                </c:pt>
                <c:pt idx="2935">
                  <c:v>1066</c:v>
                </c:pt>
                <c:pt idx="2936">
                  <c:v>1065</c:v>
                </c:pt>
                <c:pt idx="2937">
                  <c:v>1064</c:v>
                </c:pt>
                <c:pt idx="2938">
                  <c:v>1063</c:v>
                </c:pt>
                <c:pt idx="2939">
                  <c:v>1062</c:v>
                </c:pt>
                <c:pt idx="2940">
                  <c:v>1061</c:v>
                </c:pt>
                <c:pt idx="2941">
                  <c:v>1060</c:v>
                </c:pt>
                <c:pt idx="2942">
                  <c:v>1059</c:v>
                </c:pt>
                <c:pt idx="2943">
                  <c:v>1058</c:v>
                </c:pt>
                <c:pt idx="2944">
                  <c:v>1057</c:v>
                </c:pt>
                <c:pt idx="2945">
                  <c:v>1056</c:v>
                </c:pt>
                <c:pt idx="2946">
                  <c:v>1055</c:v>
                </c:pt>
                <c:pt idx="2947">
                  <c:v>1054</c:v>
                </c:pt>
                <c:pt idx="2948">
                  <c:v>1053</c:v>
                </c:pt>
                <c:pt idx="2949">
                  <c:v>1052</c:v>
                </c:pt>
                <c:pt idx="2950">
                  <c:v>1051</c:v>
                </c:pt>
                <c:pt idx="2951">
                  <c:v>1050</c:v>
                </c:pt>
                <c:pt idx="2952">
                  <c:v>1049</c:v>
                </c:pt>
                <c:pt idx="2953">
                  <c:v>1048</c:v>
                </c:pt>
                <c:pt idx="2954">
                  <c:v>1047</c:v>
                </c:pt>
                <c:pt idx="2955">
                  <c:v>1046</c:v>
                </c:pt>
                <c:pt idx="2956">
                  <c:v>1045</c:v>
                </c:pt>
                <c:pt idx="2957">
                  <c:v>1044</c:v>
                </c:pt>
                <c:pt idx="2958">
                  <c:v>1043</c:v>
                </c:pt>
                <c:pt idx="2959">
                  <c:v>1042</c:v>
                </c:pt>
                <c:pt idx="2960">
                  <c:v>1041</c:v>
                </c:pt>
                <c:pt idx="2961">
                  <c:v>1040</c:v>
                </c:pt>
                <c:pt idx="2962">
                  <c:v>1039</c:v>
                </c:pt>
                <c:pt idx="2963">
                  <c:v>1038</c:v>
                </c:pt>
                <c:pt idx="2964">
                  <c:v>1037</c:v>
                </c:pt>
                <c:pt idx="2965">
                  <c:v>1036</c:v>
                </c:pt>
                <c:pt idx="2966">
                  <c:v>1035</c:v>
                </c:pt>
                <c:pt idx="2967">
                  <c:v>1034</c:v>
                </c:pt>
                <c:pt idx="2968">
                  <c:v>1033</c:v>
                </c:pt>
                <c:pt idx="2969">
                  <c:v>1032</c:v>
                </c:pt>
                <c:pt idx="2970">
                  <c:v>1031</c:v>
                </c:pt>
                <c:pt idx="2971">
                  <c:v>1030</c:v>
                </c:pt>
                <c:pt idx="2972">
                  <c:v>1029</c:v>
                </c:pt>
                <c:pt idx="2973">
                  <c:v>1028</c:v>
                </c:pt>
                <c:pt idx="2974">
                  <c:v>1027</c:v>
                </c:pt>
                <c:pt idx="2975">
                  <c:v>1026</c:v>
                </c:pt>
                <c:pt idx="2976">
                  <c:v>1025</c:v>
                </c:pt>
                <c:pt idx="2977">
                  <c:v>1024</c:v>
                </c:pt>
                <c:pt idx="2978">
                  <c:v>1023</c:v>
                </c:pt>
                <c:pt idx="2979">
                  <c:v>1022</c:v>
                </c:pt>
                <c:pt idx="2980">
                  <c:v>1021</c:v>
                </c:pt>
                <c:pt idx="2981">
                  <c:v>1020</c:v>
                </c:pt>
                <c:pt idx="2982">
                  <c:v>1019</c:v>
                </c:pt>
                <c:pt idx="2983">
                  <c:v>1018</c:v>
                </c:pt>
                <c:pt idx="2984">
                  <c:v>1017</c:v>
                </c:pt>
                <c:pt idx="2985">
                  <c:v>1016</c:v>
                </c:pt>
                <c:pt idx="2986">
                  <c:v>1015</c:v>
                </c:pt>
                <c:pt idx="2987">
                  <c:v>1014</c:v>
                </c:pt>
                <c:pt idx="2988">
                  <c:v>1013</c:v>
                </c:pt>
                <c:pt idx="2989">
                  <c:v>1012</c:v>
                </c:pt>
                <c:pt idx="2990">
                  <c:v>1011</c:v>
                </c:pt>
                <c:pt idx="2991">
                  <c:v>1010</c:v>
                </c:pt>
                <c:pt idx="2992">
                  <c:v>1009</c:v>
                </c:pt>
                <c:pt idx="2993">
                  <c:v>1008</c:v>
                </c:pt>
                <c:pt idx="2994">
                  <c:v>1007</c:v>
                </c:pt>
                <c:pt idx="2995">
                  <c:v>1006</c:v>
                </c:pt>
                <c:pt idx="2996">
                  <c:v>1005</c:v>
                </c:pt>
                <c:pt idx="2997">
                  <c:v>1004</c:v>
                </c:pt>
                <c:pt idx="2998">
                  <c:v>1003</c:v>
                </c:pt>
                <c:pt idx="2999">
                  <c:v>1002</c:v>
                </c:pt>
                <c:pt idx="3000">
                  <c:v>1001</c:v>
                </c:pt>
                <c:pt idx="3001">
                  <c:v>1000</c:v>
                </c:pt>
                <c:pt idx="3002">
                  <c:v>999</c:v>
                </c:pt>
                <c:pt idx="3003">
                  <c:v>998</c:v>
                </c:pt>
                <c:pt idx="3004">
                  <c:v>997</c:v>
                </c:pt>
                <c:pt idx="3005">
                  <c:v>996</c:v>
                </c:pt>
                <c:pt idx="3006">
                  <c:v>995</c:v>
                </c:pt>
                <c:pt idx="3007">
                  <c:v>994</c:v>
                </c:pt>
                <c:pt idx="3008">
                  <c:v>993</c:v>
                </c:pt>
                <c:pt idx="3009">
                  <c:v>992</c:v>
                </c:pt>
                <c:pt idx="3010">
                  <c:v>991</c:v>
                </c:pt>
                <c:pt idx="3011">
                  <c:v>990</c:v>
                </c:pt>
                <c:pt idx="3012">
                  <c:v>989</c:v>
                </c:pt>
                <c:pt idx="3013">
                  <c:v>988</c:v>
                </c:pt>
                <c:pt idx="3014">
                  <c:v>987</c:v>
                </c:pt>
                <c:pt idx="3015">
                  <c:v>986</c:v>
                </c:pt>
                <c:pt idx="3016">
                  <c:v>985</c:v>
                </c:pt>
                <c:pt idx="3017">
                  <c:v>984</c:v>
                </c:pt>
                <c:pt idx="3018">
                  <c:v>983</c:v>
                </c:pt>
                <c:pt idx="3019">
                  <c:v>982</c:v>
                </c:pt>
                <c:pt idx="3020">
                  <c:v>981</c:v>
                </c:pt>
                <c:pt idx="3021">
                  <c:v>980</c:v>
                </c:pt>
                <c:pt idx="3022">
                  <c:v>979</c:v>
                </c:pt>
                <c:pt idx="3023">
                  <c:v>978</c:v>
                </c:pt>
                <c:pt idx="3024">
                  <c:v>977</c:v>
                </c:pt>
                <c:pt idx="3025">
                  <c:v>976</c:v>
                </c:pt>
                <c:pt idx="3026">
                  <c:v>975</c:v>
                </c:pt>
                <c:pt idx="3027">
                  <c:v>974</c:v>
                </c:pt>
                <c:pt idx="3028">
                  <c:v>973</c:v>
                </c:pt>
                <c:pt idx="3029">
                  <c:v>972</c:v>
                </c:pt>
                <c:pt idx="3030">
                  <c:v>971</c:v>
                </c:pt>
                <c:pt idx="3031">
                  <c:v>970</c:v>
                </c:pt>
                <c:pt idx="3032">
                  <c:v>969</c:v>
                </c:pt>
                <c:pt idx="3033">
                  <c:v>968</c:v>
                </c:pt>
                <c:pt idx="3034">
                  <c:v>967</c:v>
                </c:pt>
                <c:pt idx="3035">
                  <c:v>966</c:v>
                </c:pt>
                <c:pt idx="3036">
                  <c:v>965</c:v>
                </c:pt>
                <c:pt idx="3037">
                  <c:v>964</c:v>
                </c:pt>
                <c:pt idx="3038">
                  <c:v>963</c:v>
                </c:pt>
                <c:pt idx="3039">
                  <c:v>962</c:v>
                </c:pt>
                <c:pt idx="3040">
                  <c:v>961</c:v>
                </c:pt>
                <c:pt idx="3041">
                  <c:v>960</c:v>
                </c:pt>
                <c:pt idx="3042">
                  <c:v>959</c:v>
                </c:pt>
                <c:pt idx="3043">
                  <c:v>958</c:v>
                </c:pt>
                <c:pt idx="3044">
                  <c:v>957</c:v>
                </c:pt>
                <c:pt idx="3045">
                  <c:v>956</c:v>
                </c:pt>
                <c:pt idx="3046">
                  <c:v>955</c:v>
                </c:pt>
                <c:pt idx="3047">
                  <c:v>954</c:v>
                </c:pt>
                <c:pt idx="3048">
                  <c:v>953</c:v>
                </c:pt>
                <c:pt idx="3049">
                  <c:v>952</c:v>
                </c:pt>
                <c:pt idx="3050">
                  <c:v>951</c:v>
                </c:pt>
                <c:pt idx="3051">
                  <c:v>950</c:v>
                </c:pt>
                <c:pt idx="3052">
                  <c:v>949</c:v>
                </c:pt>
                <c:pt idx="3053">
                  <c:v>948</c:v>
                </c:pt>
                <c:pt idx="3054">
                  <c:v>947</c:v>
                </c:pt>
                <c:pt idx="3055">
                  <c:v>946</c:v>
                </c:pt>
                <c:pt idx="3056">
                  <c:v>945</c:v>
                </c:pt>
                <c:pt idx="3057">
                  <c:v>944</c:v>
                </c:pt>
                <c:pt idx="3058">
                  <c:v>943</c:v>
                </c:pt>
                <c:pt idx="3059">
                  <c:v>942</c:v>
                </c:pt>
                <c:pt idx="3060">
                  <c:v>941</c:v>
                </c:pt>
                <c:pt idx="3061">
                  <c:v>940</c:v>
                </c:pt>
                <c:pt idx="3062">
                  <c:v>939</c:v>
                </c:pt>
                <c:pt idx="3063">
                  <c:v>938</c:v>
                </c:pt>
                <c:pt idx="3064">
                  <c:v>937</c:v>
                </c:pt>
                <c:pt idx="3065">
                  <c:v>936</c:v>
                </c:pt>
                <c:pt idx="3066">
                  <c:v>935</c:v>
                </c:pt>
                <c:pt idx="3067">
                  <c:v>934</c:v>
                </c:pt>
                <c:pt idx="3068">
                  <c:v>933</c:v>
                </c:pt>
                <c:pt idx="3069">
                  <c:v>932</c:v>
                </c:pt>
                <c:pt idx="3070">
                  <c:v>931</c:v>
                </c:pt>
                <c:pt idx="3071">
                  <c:v>930</c:v>
                </c:pt>
                <c:pt idx="3072">
                  <c:v>929</c:v>
                </c:pt>
                <c:pt idx="3073">
                  <c:v>928</c:v>
                </c:pt>
                <c:pt idx="3074">
                  <c:v>927</c:v>
                </c:pt>
                <c:pt idx="3075">
                  <c:v>926</c:v>
                </c:pt>
                <c:pt idx="3076">
                  <c:v>925</c:v>
                </c:pt>
                <c:pt idx="3077">
                  <c:v>924</c:v>
                </c:pt>
                <c:pt idx="3078">
                  <c:v>923</c:v>
                </c:pt>
                <c:pt idx="3079">
                  <c:v>922</c:v>
                </c:pt>
                <c:pt idx="3080">
                  <c:v>921</c:v>
                </c:pt>
                <c:pt idx="3081">
                  <c:v>920</c:v>
                </c:pt>
                <c:pt idx="3082">
                  <c:v>919</c:v>
                </c:pt>
                <c:pt idx="3083">
                  <c:v>918</c:v>
                </c:pt>
                <c:pt idx="3084">
                  <c:v>917</c:v>
                </c:pt>
                <c:pt idx="3085">
                  <c:v>916</c:v>
                </c:pt>
                <c:pt idx="3086">
                  <c:v>915</c:v>
                </c:pt>
                <c:pt idx="3087">
                  <c:v>914</c:v>
                </c:pt>
                <c:pt idx="3088">
                  <c:v>913</c:v>
                </c:pt>
                <c:pt idx="3089">
                  <c:v>912</c:v>
                </c:pt>
                <c:pt idx="3090">
                  <c:v>911</c:v>
                </c:pt>
                <c:pt idx="3091">
                  <c:v>910</c:v>
                </c:pt>
                <c:pt idx="3092">
                  <c:v>909</c:v>
                </c:pt>
                <c:pt idx="3093">
                  <c:v>908</c:v>
                </c:pt>
                <c:pt idx="3094">
                  <c:v>907</c:v>
                </c:pt>
                <c:pt idx="3095">
                  <c:v>906</c:v>
                </c:pt>
                <c:pt idx="3096">
                  <c:v>905</c:v>
                </c:pt>
                <c:pt idx="3097">
                  <c:v>904</c:v>
                </c:pt>
                <c:pt idx="3098">
                  <c:v>903</c:v>
                </c:pt>
                <c:pt idx="3099">
                  <c:v>902</c:v>
                </c:pt>
                <c:pt idx="3100">
                  <c:v>901</c:v>
                </c:pt>
                <c:pt idx="3101">
                  <c:v>900</c:v>
                </c:pt>
                <c:pt idx="3102">
                  <c:v>899</c:v>
                </c:pt>
                <c:pt idx="3103">
                  <c:v>898</c:v>
                </c:pt>
                <c:pt idx="3104">
                  <c:v>897</c:v>
                </c:pt>
                <c:pt idx="3105">
                  <c:v>896</c:v>
                </c:pt>
                <c:pt idx="3106">
                  <c:v>895</c:v>
                </c:pt>
                <c:pt idx="3107">
                  <c:v>894</c:v>
                </c:pt>
                <c:pt idx="3108">
                  <c:v>893</c:v>
                </c:pt>
                <c:pt idx="3109">
                  <c:v>892</c:v>
                </c:pt>
                <c:pt idx="3110">
                  <c:v>891</c:v>
                </c:pt>
                <c:pt idx="3111">
                  <c:v>890</c:v>
                </c:pt>
                <c:pt idx="3112">
                  <c:v>889</c:v>
                </c:pt>
                <c:pt idx="3113">
                  <c:v>888</c:v>
                </c:pt>
                <c:pt idx="3114">
                  <c:v>887</c:v>
                </c:pt>
                <c:pt idx="3115">
                  <c:v>886</c:v>
                </c:pt>
                <c:pt idx="3116">
                  <c:v>885</c:v>
                </c:pt>
                <c:pt idx="3117">
                  <c:v>884</c:v>
                </c:pt>
                <c:pt idx="3118">
                  <c:v>883</c:v>
                </c:pt>
                <c:pt idx="3119">
                  <c:v>882</c:v>
                </c:pt>
                <c:pt idx="3120">
                  <c:v>881</c:v>
                </c:pt>
                <c:pt idx="3121">
                  <c:v>880</c:v>
                </c:pt>
                <c:pt idx="3122">
                  <c:v>879</c:v>
                </c:pt>
                <c:pt idx="3123">
                  <c:v>878</c:v>
                </c:pt>
                <c:pt idx="3124">
                  <c:v>877</c:v>
                </c:pt>
                <c:pt idx="3125">
                  <c:v>876</c:v>
                </c:pt>
                <c:pt idx="3126">
                  <c:v>875</c:v>
                </c:pt>
                <c:pt idx="3127">
                  <c:v>874</c:v>
                </c:pt>
                <c:pt idx="3128">
                  <c:v>873</c:v>
                </c:pt>
                <c:pt idx="3129">
                  <c:v>872</c:v>
                </c:pt>
                <c:pt idx="3130">
                  <c:v>871</c:v>
                </c:pt>
                <c:pt idx="3131">
                  <c:v>870</c:v>
                </c:pt>
                <c:pt idx="3132">
                  <c:v>869</c:v>
                </c:pt>
                <c:pt idx="3133">
                  <c:v>868</c:v>
                </c:pt>
                <c:pt idx="3134">
                  <c:v>867</c:v>
                </c:pt>
                <c:pt idx="3135">
                  <c:v>866</c:v>
                </c:pt>
                <c:pt idx="3136">
                  <c:v>865</c:v>
                </c:pt>
                <c:pt idx="3137">
                  <c:v>864</c:v>
                </c:pt>
                <c:pt idx="3138">
                  <c:v>863</c:v>
                </c:pt>
                <c:pt idx="3139">
                  <c:v>862</c:v>
                </c:pt>
                <c:pt idx="3140">
                  <c:v>861</c:v>
                </c:pt>
                <c:pt idx="3141">
                  <c:v>860</c:v>
                </c:pt>
                <c:pt idx="3142">
                  <c:v>859</c:v>
                </c:pt>
                <c:pt idx="3143">
                  <c:v>858</c:v>
                </c:pt>
                <c:pt idx="3144">
                  <c:v>857</c:v>
                </c:pt>
                <c:pt idx="3145">
                  <c:v>856</c:v>
                </c:pt>
                <c:pt idx="3146">
                  <c:v>855</c:v>
                </c:pt>
                <c:pt idx="3147">
                  <c:v>854</c:v>
                </c:pt>
                <c:pt idx="3148">
                  <c:v>853</c:v>
                </c:pt>
                <c:pt idx="3149">
                  <c:v>852</c:v>
                </c:pt>
                <c:pt idx="3150">
                  <c:v>851</c:v>
                </c:pt>
                <c:pt idx="3151">
                  <c:v>850</c:v>
                </c:pt>
                <c:pt idx="3152">
                  <c:v>849</c:v>
                </c:pt>
                <c:pt idx="3153">
                  <c:v>848</c:v>
                </c:pt>
                <c:pt idx="3154">
                  <c:v>847</c:v>
                </c:pt>
                <c:pt idx="3155">
                  <c:v>846</c:v>
                </c:pt>
                <c:pt idx="3156">
                  <c:v>845</c:v>
                </c:pt>
                <c:pt idx="3157">
                  <c:v>844</c:v>
                </c:pt>
                <c:pt idx="3158">
                  <c:v>843</c:v>
                </c:pt>
                <c:pt idx="3159">
                  <c:v>842</c:v>
                </c:pt>
                <c:pt idx="3160">
                  <c:v>841</c:v>
                </c:pt>
                <c:pt idx="3161">
                  <c:v>840</c:v>
                </c:pt>
                <c:pt idx="3162">
                  <c:v>839</c:v>
                </c:pt>
                <c:pt idx="3163">
                  <c:v>838</c:v>
                </c:pt>
                <c:pt idx="3164">
                  <c:v>837</c:v>
                </c:pt>
                <c:pt idx="3165">
                  <c:v>836</c:v>
                </c:pt>
                <c:pt idx="3166">
                  <c:v>835</c:v>
                </c:pt>
                <c:pt idx="3167">
                  <c:v>834</c:v>
                </c:pt>
                <c:pt idx="3168">
                  <c:v>833</c:v>
                </c:pt>
                <c:pt idx="3169">
                  <c:v>832</c:v>
                </c:pt>
                <c:pt idx="3170">
                  <c:v>831</c:v>
                </c:pt>
                <c:pt idx="3171">
                  <c:v>830</c:v>
                </c:pt>
                <c:pt idx="3172">
                  <c:v>829</c:v>
                </c:pt>
                <c:pt idx="3173">
                  <c:v>828</c:v>
                </c:pt>
                <c:pt idx="3174">
                  <c:v>827</c:v>
                </c:pt>
                <c:pt idx="3175">
                  <c:v>826</c:v>
                </c:pt>
                <c:pt idx="3176">
                  <c:v>825</c:v>
                </c:pt>
                <c:pt idx="3177">
                  <c:v>824</c:v>
                </c:pt>
                <c:pt idx="3178">
                  <c:v>823</c:v>
                </c:pt>
                <c:pt idx="3179">
                  <c:v>822</c:v>
                </c:pt>
                <c:pt idx="3180">
                  <c:v>821</c:v>
                </c:pt>
                <c:pt idx="3181">
                  <c:v>820</c:v>
                </c:pt>
                <c:pt idx="3182">
                  <c:v>819</c:v>
                </c:pt>
                <c:pt idx="3183">
                  <c:v>818</c:v>
                </c:pt>
                <c:pt idx="3184">
                  <c:v>817</c:v>
                </c:pt>
                <c:pt idx="3185">
                  <c:v>816</c:v>
                </c:pt>
                <c:pt idx="3186">
                  <c:v>815</c:v>
                </c:pt>
                <c:pt idx="3187">
                  <c:v>814</c:v>
                </c:pt>
                <c:pt idx="3188">
                  <c:v>813</c:v>
                </c:pt>
                <c:pt idx="3189">
                  <c:v>812</c:v>
                </c:pt>
                <c:pt idx="3190">
                  <c:v>811</c:v>
                </c:pt>
                <c:pt idx="3191">
                  <c:v>810</c:v>
                </c:pt>
                <c:pt idx="3192">
                  <c:v>809</c:v>
                </c:pt>
                <c:pt idx="3193">
                  <c:v>808</c:v>
                </c:pt>
                <c:pt idx="3194">
                  <c:v>807</c:v>
                </c:pt>
                <c:pt idx="3195">
                  <c:v>806</c:v>
                </c:pt>
                <c:pt idx="3196">
                  <c:v>805</c:v>
                </c:pt>
                <c:pt idx="3197">
                  <c:v>804</c:v>
                </c:pt>
                <c:pt idx="3198">
                  <c:v>803</c:v>
                </c:pt>
                <c:pt idx="3199">
                  <c:v>802</c:v>
                </c:pt>
                <c:pt idx="3200">
                  <c:v>801</c:v>
                </c:pt>
                <c:pt idx="3201">
                  <c:v>800</c:v>
                </c:pt>
                <c:pt idx="3202">
                  <c:v>799</c:v>
                </c:pt>
                <c:pt idx="3203">
                  <c:v>798</c:v>
                </c:pt>
                <c:pt idx="3204">
                  <c:v>797</c:v>
                </c:pt>
                <c:pt idx="3205">
                  <c:v>796</c:v>
                </c:pt>
                <c:pt idx="3206">
                  <c:v>795</c:v>
                </c:pt>
                <c:pt idx="3207">
                  <c:v>794</c:v>
                </c:pt>
                <c:pt idx="3208">
                  <c:v>793</c:v>
                </c:pt>
                <c:pt idx="3209">
                  <c:v>792</c:v>
                </c:pt>
                <c:pt idx="3210">
                  <c:v>791</c:v>
                </c:pt>
                <c:pt idx="3211">
                  <c:v>790</c:v>
                </c:pt>
                <c:pt idx="3212">
                  <c:v>789</c:v>
                </c:pt>
                <c:pt idx="3213">
                  <c:v>788</c:v>
                </c:pt>
                <c:pt idx="3214">
                  <c:v>787</c:v>
                </c:pt>
                <c:pt idx="3215">
                  <c:v>786</c:v>
                </c:pt>
                <c:pt idx="3216">
                  <c:v>785</c:v>
                </c:pt>
                <c:pt idx="3217">
                  <c:v>784</c:v>
                </c:pt>
                <c:pt idx="3218">
                  <c:v>783</c:v>
                </c:pt>
                <c:pt idx="3219">
                  <c:v>782</c:v>
                </c:pt>
                <c:pt idx="3220">
                  <c:v>781</c:v>
                </c:pt>
                <c:pt idx="3221">
                  <c:v>780</c:v>
                </c:pt>
                <c:pt idx="3222">
                  <c:v>779</c:v>
                </c:pt>
                <c:pt idx="3223">
                  <c:v>778</c:v>
                </c:pt>
                <c:pt idx="3224">
                  <c:v>777</c:v>
                </c:pt>
                <c:pt idx="3225">
                  <c:v>776</c:v>
                </c:pt>
                <c:pt idx="3226">
                  <c:v>775</c:v>
                </c:pt>
                <c:pt idx="3227">
                  <c:v>774</c:v>
                </c:pt>
                <c:pt idx="3228">
                  <c:v>773</c:v>
                </c:pt>
                <c:pt idx="3229">
                  <c:v>772</c:v>
                </c:pt>
                <c:pt idx="3230">
                  <c:v>771</c:v>
                </c:pt>
                <c:pt idx="3231">
                  <c:v>770</c:v>
                </c:pt>
                <c:pt idx="3232">
                  <c:v>769</c:v>
                </c:pt>
                <c:pt idx="3233">
                  <c:v>768</c:v>
                </c:pt>
                <c:pt idx="3234">
                  <c:v>767</c:v>
                </c:pt>
                <c:pt idx="3235">
                  <c:v>766</c:v>
                </c:pt>
                <c:pt idx="3236">
                  <c:v>765</c:v>
                </c:pt>
                <c:pt idx="3237">
                  <c:v>764</c:v>
                </c:pt>
                <c:pt idx="3238">
                  <c:v>763</c:v>
                </c:pt>
                <c:pt idx="3239">
                  <c:v>762</c:v>
                </c:pt>
                <c:pt idx="3240">
                  <c:v>761</c:v>
                </c:pt>
                <c:pt idx="3241">
                  <c:v>760</c:v>
                </c:pt>
                <c:pt idx="3242">
                  <c:v>759</c:v>
                </c:pt>
                <c:pt idx="3243">
                  <c:v>758</c:v>
                </c:pt>
                <c:pt idx="3244">
                  <c:v>757</c:v>
                </c:pt>
                <c:pt idx="3245">
                  <c:v>756</c:v>
                </c:pt>
                <c:pt idx="3246">
                  <c:v>755</c:v>
                </c:pt>
                <c:pt idx="3247">
                  <c:v>754</c:v>
                </c:pt>
                <c:pt idx="3248">
                  <c:v>753</c:v>
                </c:pt>
                <c:pt idx="3249">
                  <c:v>752</c:v>
                </c:pt>
                <c:pt idx="3250">
                  <c:v>751</c:v>
                </c:pt>
                <c:pt idx="3251">
                  <c:v>750</c:v>
                </c:pt>
                <c:pt idx="3252">
                  <c:v>749</c:v>
                </c:pt>
                <c:pt idx="3253">
                  <c:v>748</c:v>
                </c:pt>
                <c:pt idx="3254">
                  <c:v>747</c:v>
                </c:pt>
                <c:pt idx="3255">
                  <c:v>746</c:v>
                </c:pt>
                <c:pt idx="3256">
                  <c:v>745</c:v>
                </c:pt>
                <c:pt idx="3257">
                  <c:v>744</c:v>
                </c:pt>
                <c:pt idx="3258">
                  <c:v>743</c:v>
                </c:pt>
                <c:pt idx="3259">
                  <c:v>742</c:v>
                </c:pt>
                <c:pt idx="3260">
                  <c:v>741</c:v>
                </c:pt>
                <c:pt idx="3261">
                  <c:v>740</c:v>
                </c:pt>
                <c:pt idx="3262">
                  <c:v>739</c:v>
                </c:pt>
                <c:pt idx="3263">
                  <c:v>738</c:v>
                </c:pt>
                <c:pt idx="3264">
                  <c:v>737</c:v>
                </c:pt>
                <c:pt idx="3265">
                  <c:v>736</c:v>
                </c:pt>
                <c:pt idx="3266">
                  <c:v>735</c:v>
                </c:pt>
                <c:pt idx="3267">
                  <c:v>734</c:v>
                </c:pt>
                <c:pt idx="3268">
                  <c:v>733</c:v>
                </c:pt>
                <c:pt idx="3269">
                  <c:v>732</c:v>
                </c:pt>
                <c:pt idx="3270">
                  <c:v>731</c:v>
                </c:pt>
                <c:pt idx="3271">
                  <c:v>730</c:v>
                </c:pt>
                <c:pt idx="3272">
                  <c:v>729</c:v>
                </c:pt>
                <c:pt idx="3273">
                  <c:v>728</c:v>
                </c:pt>
                <c:pt idx="3274">
                  <c:v>727</c:v>
                </c:pt>
                <c:pt idx="3275">
                  <c:v>726</c:v>
                </c:pt>
                <c:pt idx="3276">
                  <c:v>725</c:v>
                </c:pt>
                <c:pt idx="3277">
                  <c:v>724</c:v>
                </c:pt>
                <c:pt idx="3278">
                  <c:v>723</c:v>
                </c:pt>
                <c:pt idx="3279">
                  <c:v>722</c:v>
                </c:pt>
                <c:pt idx="3280">
                  <c:v>721</c:v>
                </c:pt>
                <c:pt idx="3281">
                  <c:v>720</c:v>
                </c:pt>
                <c:pt idx="3282">
                  <c:v>719</c:v>
                </c:pt>
                <c:pt idx="3283">
                  <c:v>718</c:v>
                </c:pt>
                <c:pt idx="3284">
                  <c:v>717</c:v>
                </c:pt>
                <c:pt idx="3285">
                  <c:v>716</c:v>
                </c:pt>
                <c:pt idx="3286">
                  <c:v>715</c:v>
                </c:pt>
                <c:pt idx="3287">
                  <c:v>714</c:v>
                </c:pt>
                <c:pt idx="3288">
                  <c:v>713</c:v>
                </c:pt>
                <c:pt idx="3289">
                  <c:v>712</c:v>
                </c:pt>
                <c:pt idx="3290">
                  <c:v>711</c:v>
                </c:pt>
                <c:pt idx="3291">
                  <c:v>710</c:v>
                </c:pt>
                <c:pt idx="3292">
                  <c:v>709</c:v>
                </c:pt>
                <c:pt idx="3293">
                  <c:v>708</c:v>
                </c:pt>
                <c:pt idx="3294">
                  <c:v>707</c:v>
                </c:pt>
                <c:pt idx="3295">
                  <c:v>706</c:v>
                </c:pt>
                <c:pt idx="3296">
                  <c:v>705</c:v>
                </c:pt>
                <c:pt idx="3297">
                  <c:v>704</c:v>
                </c:pt>
                <c:pt idx="3298">
                  <c:v>703</c:v>
                </c:pt>
                <c:pt idx="3299">
                  <c:v>702</c:v>
                </c:pt>
                <c:pt idx="3300">
                  <c:v>701</c:v>
                </c:pt>
                <c:pt idx="3301">
                  <c:v>700</c:v>
                </c:pt>
                <c:pt idx="3302">
                  <c:v>699</c:v>
                </c:pt>
                <c:pt idx="3303">
                  <c:v>698</c:v>
                </c:pt>
                <c:pt idx="3304">
                  <c:v>697</c:v>
                </c:pt>
                <c:pt idx="3305">
                  <c:v>696</c:v>
                </c:pt>
                <c:pt idx="3306">
                  <c:v>695</c:v>
                </c:pt>
                <c:pt idx="3307">
                  <c:v>694</c:v>
                </c:pt>
                <c:pt idx="3308">
                  <c:v>693</c:v>
                </c:pt>
                <c:pt idx="3309">
                  <c:v>692</c:v>
                </c:pt>
                <c:pt idx="3310">
                  <c:v>691</c:v>
                </c:pt>
                <c:pt idx="3311">
                  <c:v>690</c:v>
                </c:pt>
                <c:pt idx="3312">
                  <c:v>689</c:v>
                </c:pt>
                <c:pt idx="3313">
                  <c:v>688</c:v>
                </c:pt>
                <c:pt idx="3314">
                  <c:v>687</c:v>
                </c:pt>
                <c:pt idx="3315">
                  <c:v>686</c:v>
                </c:pt>
                <c:pt idx="3316">
                  <c:v>685</c:v>
                </c:pt>
                <c:pt idx="3317">
                  <c:v>684</c:v>
                </c:pt>
                <c:pt idx="3318">
                  <c:v>683</c:v>
                </c:pt>
                <c:pt idx="3319">
                  <c:v>682</c:v>
                </c:pt>
                <c:pt idx="3320">
                  <c:v>681</c:v>
                </c:pt>
                <c:pt idx="3321">
                  <c:v>680</c:v>
                </c:pt>
                <c:pt idx="3322">
                  <c:v>679</c:v>
                </c:pt>
                <c:pt idx="3323">
                  <c:v>678</c:v>
                </c:pt>
                <c:pt idx="3324">
                  <c:v>677</c:v>
                </c:pt>
                <c:pt idx="3325">
                  <c:v>676</c:v>
                </c:pt>
                <c:pt idx="3326">
                  <c:v>675</c:v>
                </c:pt>
                <c:pt idx="3327">
                  <c:v>674</c:v>
                </c:pt>
                <c:pt idx="3328">
                  <c:v>673</c:v>
                </c:pt>
                <c:pt idx="3329">
                  <c:v>672</c:v>
                </c:pt>
                <c:pt idx="3330">
                  <c:v>671</c:v>
                </c:pt>
                <c:pt idx="3331">
                  <c:v>670</c:v>
                </c:pt>
                <c:pt idx="3332">
                  <c:v>669</c:v>
                </c:pt>
                <c:pt idx="3333">
                  <c:v>668</c:v>
                </c:pt>
                <c:pt idx="3334">
                  <c:v>667</c:v>
                </c:pt>
                <c:pt idx="3335">
                  <c:v>666</c:v>
                </c:pt>
                <c:pt idx="3336">
                  <c:v>665</c:v>
                </c:pt>
                <c:pt idx="3337">
                  <c:v>664</c:v>
                </c:pt>
                <c:pt idx="3338">
                  <c:v>663</c:v>
                </c:pt>
                <c:pt idx="3339">
                  <c:v>662</c:v>
                </c:pt>
                <c:pt idx="3340">
                  <c:v>661</c:v>
                </c:pt>
                <c:pt idx="3341">
                  <c:v>660</c:v>
                </c:pt>
                <c:pt idx="3342">
                  <c:v>659</c:v>
                </c:pt>
                <c:pt idx="3343">
                  <c:v>658</c:v>
                </c:pt>
                <c:pt idx="3344">
                  <c:v>657</c:v>
                </c:pt>
                <c:pt idx="3345">
                  <c:v>656</c:v>
                </c:pt>
                <c:pt idx="3346">
                  <c:v>655</c:v>
                </c:pt>
                <c:pt idx="3347">
                  <c:v>654</c:v>
                </c:pt>
                <c:pt idx="3348">
                  <c:v>653</c:v>
                </c:pt>
                <c:pt idx="3349">
                  <c:v>652</c:v>
                </c:pt>
                <c:pt idx="3350">
                  <c:v>651</c:v>
                </c:pt>
                <c:pt idx="3351">
                  <c:v>650</c:v>
                </c:pt>
              </c:numCache>
            </c:numRef>
          </c:xVal>
          <c:yVal>
            <c:numRef>
              <c:f>Microfiber!$B$2:$B$3353</c:f>
              <c:numCache>
                <c:formatCode>General</c:formatCode>
                <c:ptCount val="3352"/>
                <c:pt idx="1">
                  <c:v>98.992630000000005</c:v>
                </c:pt>
                <c:pt idx="2">
                  <c:v>98.987215000000006</c:v>
                </c:pt>
                <c:pt idx="3">
                  <c:v>98.987819000000002</c:v>
                </c:pt>
                <c:pt idx="4">
                  <c:v>98.995294000000001</c:v>
                </c:pt>
                <c:pt idx="5">
                  <c:v>99.006322999999995</c:v>
                </c:pt>
                <c:pt idx="6">
                  <c:v>99.015812999999994</c:v>
                </c:pt>
                <c:pt idx="7">
                  <c:v>99.020366999999993</c:v>
                </c:pt>
                <c:pt idx="8">
                  <c:v>99.019696999999994</c:v>
                </c:pt>
                <c:pt idx="9">
                  <c:v>99.015764000000004</c:v>
                </c:pt>
                <c:pt idx="10">
                  <c:v>99.011425000000003</c:v>
                </c:pt>
                <c:pt idx="11">
                  <c:v>99.009609999999995</c:v>
                </c:pt>
                <c:pt idx="12">
                  <c:v>99.012283999999994</c:v>
                </c:pt>
                <c:pt idx="13">
                  <c:v>99.018784999999994</c:v>
                </c:pt>
                <c:pt idx="14">
                  <c:v>99.025169000000005</c:v>
                </c:pt>
                <c:pt idx="15">
                  <c:v>99.026601999999997</c:v>
                </c:pt>
                <c:pt idx="16">
                  <c:v>99.021595000000005</c:v>
                </c:pt>
                <c:pt idx="17">
                  <c:v>99.014059000000003</c:v>
                </c:pt>
                <c:pt idx="18">
                  <c:v>99.010099999999994</c:v>
                </c:pt>
                <c:pt idx="19">
                  <c:v>99.012243999999995</c:v>
                </c:pt>
                <c:pt idx="20">
                  <c:v>99.017436000000004</c:v>
                </c:pt>
                <c:pt idx="21">
                  <c:v>99.020831000000001</c:v>
                </c:pt>
                <c:pt idx="22">
                  <c:v>99.020617999999999</c:v>
                </c:pt>
                <c:pt idx="23">
                  <c:v>99.018550000000005</c:v>
                </c:pt>
                <c:pt idx="24">
                  <c:v>99.016883000000007</c:v>
                </c:pt>
                <c:pt idx="25">
                  <c:v>99.015894000000003</c:v>
                </c:pt>
                <c:pt idx="26">
                  <c:v>99.014098000000004</c:v>
                </c:pt>
                <c:pt idx="27">
                  <c:v>99.009928000000002</c:v>
                </c:pt>
                <c:pt idx="28">
                  <c:v>99.003146000000001</c:v>
                </c:pt>
                <c:pt idx="29">
                  <c:v>98.995396999999997</c:v>
                </c:pt>
                <c:pt idx="30">
                  <c:v>98.989883000000006</c:v>
                </c:pt>
                <c:pt idx="31">
                  <c:v>98.989857999999998</c:v>
                </c:pt>
                <c:pt idx="32">
                  <c:v>98.996457000000007</c:v>
                </c:pt>
                <c:pt idx="33">
                  <c:v>99.007301999999996</c:v>
                </c:pt>
                <c:pt idx="34">
                  <c:v>99.017251000000002</c:v>
                </c:pt>
                <c:pt idx="35">
                  <c:v>99.021258000000003</c:v>
                </c:pt>
                <c:pt idx="36">
                  <c:v>99.017644000000004</c:v>
                </c:pt>
                <c:pt idx="37">
                  <c:v>99.009373999999994</c:v>
                </c:pt>
                <c:pt idx="38">
                  <c:v>99.001934000000006</c:v>
                </c:pt>
                <c:pt idx="39">
                  <c:v>98.999098000000004</c:v>
                </c:pt>
                <c:pt idx="40">
                  <c:v>99.000429999999994</c:v>
                </c:pt>
                <c:pt idx="41">
                  <c:v>99.002802000000003</c:v>
                </c:pt>
                <c:pt idx="42">
                  <c:v>99.003445999999997</c:v>
                </c:pt>
                <c:pt idx="43">
                  <c:v>99.000887000000006</c:v>
                </c:pt>
                <c:pt idx="44">
                  <c:v>98.994546999999997</c:v>
                </c:pt>
                <c:pt idx="45">
                  <c:v>98.985349999999997</c:v>
                </c:pt>
                <c:pt idx="46">
                  <c:v>98.976674000000003</c:v>
                </c:pt>
                <c:pt idx="47">
                  <c:v>98.973354</c:v>
                </c:pt>
                <c:pt idx="48">
                  <c:v>98.978249000000005</c:v>
                </c:pt>
                <c:pt idx="49">
                  <c:v>98.989334999999997</c:v>
                </c:pt>
                <c:pt idx="50">
                  <c:v>99.000095000000002</c:v>
                </c:pt>
                <c:pt idx="51">
                  <c:v>99.004050000000007</c:v>
                </c:pt>
                <c:pt idx="52">
                  <c:v>99.000434999999996</c:v>
                </c:pt>
                <c:pt idx="53">
                  <c:v>98.994938000000005</c:v>
                </c:pt>
                <c:pt idx="54">
                  <c:v>98.993624999999994</c:v>
                </c:pt>
                <c:pt idx="55">
                  <c:v>98.997935999999996</c:v>
                </c:pt>
                <c:pt idx="56">
                  <c:v>99.004861000000005</c:v>
                </c:pt>
                <c:pt idx="57">
                  <c:v>99.008796000000004</c:v>
                </c:pt>
                <c:pt idx="58">
                  <c:v>99.005323000000004</c:v>
                </c:pt>
                <c:pt idx="59">
                  <c:v>98.996489999999994</c:v>
                </c:pt>
                <c:pt idx="60">
                  <c:v>98.990264999999994</c:v>
                </c:pt>
                <c:pt idx="61">
                  <c:v>98.993122999999997</c:v>
                </c:pt>
                <c:pt idx="62">
                  <c:v>99.004391999999996</c:v>
                </c:pt>
                <c:pt idx="63">
                  <c:v>99.015928000000002</c:v>
                </c:pt>
                <c:pt idx="64">
                  <c:v>99.017685999999998</c:v>
                </c:pt>
                <c:pt idx="65">
                  <c:v>99.005589999999998</c:v>
                </c:pt>
                <c:pt idx="66">
                  <c:v>98.984808999999998</c:v>
                </c:pt>
                <c:pt idx="67">
                  <c:v>98.966491000000005</c:v>
                </c:pt>
                <c:pt idx="68">
                  <c:v>98.960701999999998</c:v>
                </c:pt>
                <c:pt idx="69">
                  <c:v>98.970854000000003</c:v>
                </c:pt>
                <c:pt idx="70">
                  <c:v>98.992284999999995</c:v>
                </c:pt>
                <c:pt idx="71">
                  <c:v>99.015406999999996</c:v>
                </c:pt>
                <c:pt idx="72">
                  <c:v>99.031375999999995</c:v>
                </c:pt>
                <c:pt idx="73">
                  <c:v>99.036468999999997</c:v>
                </c:pt>
                <c:pt idx="74">
                  <c:v>99.033096999999998</c:v>
                </c:pt>
                <c:pt idx="75">
                  <c:v>99.026180999999994</c:v>
                </c:pt>
                <c:pt idx="76">
                  <c:v>99.019172999999995</c:v>
                </c:pt>
                <c:pt idx="77">
                  <c:v>99.014578</c:v>
                </c:pt>
                <c:pt idx="78">
                  <c:v>99.014798999999996</c:v>
                </c:pt>
                <c:pt idx="79">
                  <c:v>99.020228000000003</c:v>
                </c:pt>
                <c:pt idx="80">
                  <c:v>99.027932000000007</c:v>
                </c:pt>
                <c:pt idx="81">
                  <c:v>99.033056000000002</c:v>
                </c:pt>
                <c:pt idx="82">
                  <c:v>99.032184999999998</c:v>
                </c:pt>
                <c:pt idx="83">
                  <c:v>99.025710000000004</c:v>
                </c:pt>
                <c:pt idx="84">
                  <c:v>99.017039999999994</c:v>
                </c:pt>
                <c:pt idx="85">
                  <c:v>99.009563</c:v>
                </c:pt>
                <c:pt idx="86">
                  <c:v>99.005172000000002</c:v>
                </c:pt>
                <c:pt idx="87">
                  <c:v>99.004681000000005</c:v>
                </c:pt>
                <c:pt idx="88">
                  <c:v>99.008775</c:v>
                </c:pt>
                <c:pt idx="89">
                  <c:v>99.017508000000007</c:v>
                </c:pt>
                <c:pt idx="90">
                  <c:v>99.030092999999994</c:v>
                </c:pt>
                <c:pt idx="91">
                  <c:v>99.043943999999996</c:v>
                </c:pt>
                <c:pt idx="92">
                  <c:v>99.054794999999999</c:v>
                </c:pt>
                <c:pt idx="93">
                  <c:v>99.058925000000002</c:v>
                </c:pt>
                <c:pt idx="94">
                  <c:v>99.055845000000005</c:v>
                </c:pt>
                <c:pt idx="95">
                  <c:v>99.048267999999993</c:v>
                </c:pt>
                <c:pt idx="96">
                  <c:v>99.038878999999994</c:v>
                </c:pt>
                <c:pt idx="97">
                  <c:v>99.029673000000003</c:v>
                </c:pt>
                <c:pt idx="98">
                  <c:v>99.022456000000005</c:v>
                </c:pt>
                <c:pt idx="99">
                  <c:v>99.016149999999996</c:v>
                </c:pt>
                <c:pt idx="100">
                  <c:v>99.007071999999994</c:v>
                </c:pt>
                <c:pt idx="101">
                  <c:v>98.993514000000005</c:v>
                </c:pt>
                <c:pt idx="102">
                  <c:v>98.979679000000004</c:v>
                </c:pt>
                <c:pt idx="103">
                  <c:v>98.972617</c:v>
                </c:pt>
                <c:pt idx="104">
                  <c:v>98.976061999999999</c:v>
                </c:pt>
                <c:pt idx="105">
                  <c:v>98.988647999999998</c:v>
                </c:pt>
                <c:pt idx="106">
                  <c:v>99.007611999999995</c:v>
                </c:pt>
                <c:pt idx="107">
                  <c:v>99.029928999999996</c:v>
                </c:pt>
                <c:pt idx="108">
                  <c:v>99.049081000000001</c:v>
                </c:pt>
                <c:pt idx="109">
                  <c:v>99.054163000000003</c:v>
                </c:pt>
                <c:pt idx="110">
                  <c:v>99.042528000000004</c:v>
                </c:pt>
                <c:pt idx="111">
                  <c:v>99.022824999999997</c:v>
                </c:pt>
                <c:pt idx="112">
                  <c:v>99.005036000000004</c:v>
                </c:pt>
                <c:pt idx="113">
                  <c:v>98.997114999999994</c:v>
                </c:pt>
                <c:pt idx="114">
                  <c:v>98.999391000000003</c:v>
                </c:pt>
                <c:pt idx="115">
                  <c:v>98.999599000000003</c:v>
                </c:pt>
                <c:pt idx="116">
                  <c:v>98.988663000000003</c:v>
                </c:pt>
                <c:pt idx="117">
                  <c:v>98.973597999999996</c:v>
                </c:pt>
                <c:pt idx="118">
                  <c:v>98.967376999999999</c:v>
                </c:pt>
                <c:pt idx="119">
                  <c:v>98.974315000000004</c:v>
                </c:pt>
                <c:pt idx="120">
                  <c:v>98.984419000000003</c:v>
                </c:pt>
                <c:pt idx="121">
                  <c:v>98.986635000000007</c:v>
                </c:pt>
                <c:pt idx="122">
                  <c:v>98.982574</c:v>
                </c:pt>
                <c:pt idx="123">
                  <c:v>98.978836000000001</c:v>
                </c:pt>
                <c:pt idx="124">
                  <c:v>98.979622000000006</c:v>
                </c:pt>
                <c:pt idx="125">
                  <c:v>98.984117999999995</c:v>
                </c:pt>
                <c:pt idx="126">
                  <c:v>98.984155999999999</c:v>
                </c:pt>
                <c:pt idx="127">
                  <c:v>98.973138000000006</c:v>
                </c:pt>
                <c:pt idx="128">
                  <c:v>98.960031000000001</c:v>
                </c:pt>
                <c:pt idx="129">
                  <c:v>98.963633999999999</c:v>
                </c:pt>
                <c:pt idx="130">
                  <c:v>98.986681000000004</c:v>
                </c:pt>
                <c:pt idx="131">
                  <c:v>99.006079</c:v>
                </c:pt>
                <c:pt idx="132">
                  <c:v>99.002968999999993</c:v>
                </c:pt>
                <c:pt idx="133">
                  <c:v>98.983313999999993</c:v>
                </c:pt>
                <c:pt idx="134">
                  <c:v>98.965332000000004</c:v>
                </c:pt>
                <c:pt idx="135">
                  <c:v>98.960438999999994</c:v>
                </c:pt>
                <c:pt idx="136">
                  <c:v>98.965226999999999</c:v>
                </c:pt>
                <c:pt idx="137">
                  <c:v>98.972132000000002</c:v>
                </c:pt>
                <c:pt idx="138">
                  <c:v>98.982136999999994</c:v>
                </c:pt>
                <c:pt idx="139">
                  <c:v>98.996238000000005</c:v>
                </c:pt>
                <c:pt idx="140">
                  <c:v>99.008632000000006</c:v>
                </c:pt>
                <c:pt idx="141">
                  <c:v>99.010869999999997</c:v>
                </c:pt>
                <c:pt idx="142">
                  <c:v>98.998322999999999</c:v>
                </c:pt>
                <c:pt idx="143">
                  <c:v>98.973478999999998</c:v>
                </c:pt>
                <c:pt idx="144">
                  <c:v>98.946250000000006</c:v>
                </c:pt>
                <c:pt idx="145">
                  <c:v>98.930276000000006</c:v>
                </c:pt>
                <c:pt idx="146">
                  <c:v>98.928995</c:v>
                </c:pt>
                <c:pt idx="147">
                  <c:v>98.916630999999995</c:v>
                </c:pt>
                <c:pt idx="148">
                  <c:v>98.887529000000001</c:v>
                </c:pt>
                <c:pt idx="149">
                  <c:v>98.879884000000004</c:v>
                </c:pt>
                <c:pt idx="150">
                  <c:v>98.903277000000003</c:v>
                </c:pt>
                <c:pt idx="151">
                  <c:v>98.940613999999997</c:v>
                </c:pt>
                <c:pt idx="152">
                  <c:v>98.975905999999995</c:v>
                </c:pt>
                <c:pt idx="153">
                  <c:v>98.998884000000004</c:v>
                </c:pt>
                <c:pt idx="154">
                  <c:v>99.006279000000006</c:v>
                </c:pt>
                <c:pt idx="155">
                  <c:v>99.001103999999998</c:v>
                </c:pt>
                <c:pt idx="156">
                  <c:v>98.989239999999995</c:v>
                </c:pt>
                <c:pt idx="157">
                  <c:v>98.974298000000005</c:v>
                </c:pt>
                <c:pt idx="158">
                  <c:v>98.957001000000005</c:v>
                </c:pt>
                <c:pt idx="159">
                  <c:v>98.940015000000002</c:v>
                </c:pt>
                <c:pt idx="160">
                  <c:v>98.931865000000002</c:v>
                </c:pt>
                <c:pt idx="161">
                  <c:v>98.938244999999995</c:v>
                </c:pt>
                <c:pt idx="162">
                  <c:v>98.950975</c:v>
                </c:pt>
                <c:pt idx="163">
                  <c:v>98.957078999999993</c:v>
                </c:pt>
                <c:pt idx="164">
                  <c:v>98.955684000000005</c:v>
                </c:pt>
                <c:pt idx="165">
                  <c:v>98.954458000000002</c:v>
                </c:pt>
                <c:pt idx="166">
                  <c:v>98.958495999999997</c:v>
                </c:pt>
                <c:pt idx="167">
                  <c:v>98.967590000000001</c:v>
                </c:pt>
                <c:pt idx="168">
                  <c:v>98.976399999999998</c:v>
                </c:pt>
                <c:pt idx="169">
                  <c:v>98.977907000000002</c:v>
                </c:pt>
                <c:pt idx="170">
                  <c:v>98.970975999999993</c:v>
                </c:pt>
                <c:pt idx="171">
                  <c:v>98.962084000000004</c:v>
                </c:pt>
                <c:pt idx="172">
                  <c:v>98.960391999999999</c:v>
                </c:pt>
                <c:pt idx="173">
                  <c:v>98.970285000000004</c:v>
                </c:pt>
                <c:pt idx="174">
                  <c:v>98.986632999999998</c:v>
                </c:pt>
                <c:pt idx="175">
                  <c:v>98.998588999999996</c:v>
                </c:pt>
                <c:pt idx="176">
                  <c:v>98.999986000000007</c:v>
                </c:pt>
                <c:pt idx="177">
                  <c:v>98.993401000000006</c:v>
                </c:pt>
                <c:pt idx="178">
                  <c:v>98.98366</c:v>
                </c:pt>
                <c:pt idx="179">
                  <c:v>98.962479000000002</c:v>
                </c:pt>
                <c:pt idx="180">
                  <c:v>98.921544999999995</c:v>
                </c:pt>
                <c:pt idx="181">
                  <c:v>98.879885999999999</c:v>
                </c:pt>
                <c:pt idx="182">
                  <c:v>98.859438999999995</c:v>
                </c:pt>
                <c:pt idx="183">
                  <c:v>98.867136000000002</c:v>
                </c:pt>
                <c:pt idx="184">
                  <c:v>98.893113999999997</c:v>
                </c:pt>
                <c:pt idx="185">
                  <c:v>98.916849999999997</c:v>
                </c:pt>
                <c:pt idx="186">
                  <c:v>98.932615999999996</c:v>
                </c:pt>
                <c:pt idx="187">
                  <c:v>98.949533000000002</c:v>
                </c:pt>
                <c:pt idx="188">
                  <c:v>98.971608000000003</c:v>
                </c:pt>
                <c:pt idx="189">
                  <c:v>98.992448999999993</c:v>
                </c:pt>
                <c:pt idx="190">
                  <c:v>99.002780999999999</c:v>
                </c:pt>
                <c:pt idx="191">
                  <c:v>99.001992000000001</c:v>
                </c:pt>
                <c:pt idx="192">
                  <c:v>99.000366999999997</c:v>
                </c:pt>
                <c:pt idx="193">
                  <c:v>99.004187000000002</c:v>
                </c:pt>
                <c:pt idx="194">
                  <c:v>99.005851000000007</c:v>
                </c:pt>
                <c:pt idx="195">
                  <c:v>98.997034999999997</c:v>
                </c:pt>
                <c:pt idx="196">
                  <c:v>98.981416999999993</c:v>
                </c:pt>
                <c:pt idx="197">
                  <c:v>98.973223000000004</c:v>
                </c:pt>
                <c:pt idx="198">
                  <c:v>98.979579000000001</c:v>
                </c:pt>
                <c:pt idx="199">
                  <c:v>98.980301999999995</c:v>
                </c:pt>
                <c:pt idx="200">
                  <c:v>98.960859999999997</c:v>
                </c:pt>
                <c:pt idx="201">
                  <c:v>98.938837000000007</c:v>
                </c:pt>
                <c:pt idx="202">
                  <c:v>98.930903000000001</c:v>
                </c:pt>
                <c:pt idx="203">
                  <c:v>98.938049000000007</c:v>
                </c:pt>
                <c:pt idx="204">
                  <c:v>98.951076999999998</c:v>
                </c:pt>
                <c:pt idx="205">
                  <c:v>98.960513000000006</c:v>
                </c:pt>
                <c:pt idx="206">
                  <c:v>98.965120999999996</c:v>
                </c:pt>
                <c:pt idx="207">
                  <c:v>98.969307999999998</c:v>
                </c:pt>
                <c:pt idx="208">
                  <c:v>98.976572000000004</c:v>
                </c:pt>
                <c:pt idx="209">
                  <c:v>98.987504000000001</c:v>
                </c:pt>
                <c:pt idx="210">
                  <c:v>99.000854000000004</c:v>
                </c:pt>
                <c:pt idx="211">
                  <c:v>99.014106999999996</c:v>
                </c:pt>
                <c:pt idx="212">
                  <c:v>99.023885000000007</c:v>
                </c:pt>
                <c:pt idx="213">
                  <c:v>99.028312</c:v>
                </c:pt>
                <c:pt idx="214">
                  <c:v>99.028857000000002</c:v>
                </c:pt>
                <c:pt idx="215">
                  <c:v>99.027783999999997</c:v>
                </c:pt>
                <c:pt idx="216">
                  <c:v>99.024671999999995</c:v>
                </c:pt>
                <c:pt idx="217">
                  <c:v>99.01773</c:v>
                </c:pt>
                <c:pt idx="218">
                  <c:v>99.008097000000006</c:v>
                </c:pt>
                <c:pt idx="219">
                  <c:v>99.000432000000004</c:v>
                </c:pt>
                <c:pt idx="220">
                  <c:v>98.998439000000005</c:v>
                </c:pt>
                <c:pt idx="221">
                  <c:v>98.999195</c:v>
                </c:pt>
                <c:pt idx="222">
                  <c:v>98.997843000000003</c:v>
                </c:pt>
                <c:pt idx="223">
                  <c:v>98.995497</c:v>
                </c:pt>
                <c:pt idx="224">
                  <c:v>98.996120000000005</c:v>
                </c:pt>
                <c:pt idx="225">
                  <c:v>99.000510000000006</c:v>
                </c:pt>
                <c:pt idx="226">
                  <c:v>99.006142999999994</c:v>
                </c:pt>
                <c:pt idx="227">
                  <c:v>99.011048000000002</c:v>
                </c:pt>
                <c:pt idx="228">
                  <c:v>99.017495999999994</c:v>
                </c:pt>
                <c:pt idx="229">
                  <c:v>99.028412000000003</c:v>
                </c:pt>
                <c:pt idx="230">
                  <c:v>99.038492000000005</c:v>
                </c:pt>
                <c:pt idx="231">
                  <c:v>99.036801999999994</c:v>
                </c:pt>
                <c:pt idx="232">
                  <c:v>99.022462000000004</c:v>
                </c:pt>
                <c:pt idx="233">
                  <c:v>99.006010000000003</c:v>
                </c:pt>
                <c:pt idx="234">
                  <c:v>98.996498000000003</c:v>
                </c:pt>
                <c:pt idx="235">
                  <c:v>98.994258000000002</c:v>
                </c:pt>
                <c:pt idx="236">
                  <c:v>98.994505000000004</c:v>
                </c:pt>
                <c:pt idx="237">
                  <c:v>98.994280000000003</c:v>
                </c:pt>
                <c:pt idx="238">
                  <c:v>98.994294999999994</c:v>
                </c:pt>
                <c:pt idx="239">
                  <c:v>98.995092999999997</c:v>
                </c:pt>
                <c:pt idx="240">
                  <c:v>98.993340000000003</c:v>
                </c:pt>
                <c:pt idx="241">
                  <c:v>98.984531000000004</c:v>
                </c:pt>
                <c:pt idx="242">
                  <c:v>98.973016000000001</c:v>
                </c:pt>
                <c:pt idx="243">
                  <c:v>98.968759000000006</c:v>
                </c:pt>
                <c:pt idx="244">
                  <c:v>98.971211999999994</c:v>
                </c:pt>
                <c:pt idx="245">
                  <c:v>98.970417999999995</c:v>
                </c:pt>
                <c:pt idx="246">
                  <c:v>98.96114</c:v>
                </c:pt>
                <c:pt idx="247">
                  <c:v>98.947638999999995</c:v>
                </c:pt>
                <c:pt idx="248">
                  <c:v>98.936618999999993</c:v>
                </c:pt>
                <c:pt idx="249">
                  <c:v>98.927726000000007</c:v>
                </c:pt>
                <c:pt idx="250">
                  <c:v>98.918170000000003</c:v>
                </c:pt>
                <c:pt idx="251">
                  <c:v>98.914060000000006</c:v>
                </c:pt>
                <c:pt idx="252">
                  <c:v>98.914482000000007</c:v>
                </c:pt>
                <c:pt idx="253">
                  <c:v>98.910677000000007</c:v>
                </c:pt>
                <c:pt idx="254">
                  <c:v>98.907571000000004</c:v>
                </c:pt>
                <c:pt idx="255">
                  <c:v>98.917171999999994</c:v>
                </c:pt>
                <c:pt idx="256">
                  <c:v>98.932958999999997</c:v>
                </c:pt>
                <c:pt idx="257">
                  <c:v>98.945097000000004</c:v>
                </c:pt>
                <c:pt idx="258">
                  <c:v>98.957027999999994</c:v>
                </c:pt>
                <c:pt idx="259">
                  <c:v>98.967606000000004</c:v>
                </c:pt>
                <c:pt idx="260">
                  <c:v>98.969318999999999</c:v>
                </c:pt>
                <c:pt idx="261">
                  <c:v>98.955304999999996</c:v>
                </c:pt>
                <c:pt idx="262">
                  <c:v>98.926621999999995</c:v>
                </c:pt>
                <c:pt idx="263">
                  <c:v>98.898962999999995</c:v>
                </c:pt>
                <c:pt idx="264">
                  <c:v>98.893579000000003</c:v>
                </c:pt>
                <c:pt idx="265">
                  <c:v>98.914996000000002</c:v>
                </c:pt>
                <c:pt idx="266">
                  <c:v>98.944340999999994</c:v>
                </c:pt>
                <c:pt idx="267">
                  <c:v>98.963797999999997</c:v>
                </c:pt>
                <c:pt idx="268">
                  <c:v>98.974159999999998</c:v>
                </c:pt>
                <c:pt idx="269">
                  <c:v>98.983474000000001</c:v>
                </c:pt>
                <c:pt idx="270">
                  <c:v>98.994079999999997</c:v>
                </c:pt>
                <c:pt idx="271">
                  <c:v>99.003782000000001</c:v>
                </c:pt>
                <c:pt idx="272">
                  <c:v>99.011200000000002</c:v>
                </c:pt>
                <c:pt idx="273">
                  <c:v>99.014461999999995</c:v>
                </c:pt>
                <c:pt idx="274">
                  <c:v>99.007840000000002</c:v>
                </c:pt>
                <c:pt idx="275">
                  <c:v>98.988904000000005</c:v>
                </c:pt>
                <c:pt idx="276">
                  <c:v>98.964787000000001</c:v>
                </c:pt>
                <c:pt idx="277">
                  <c:v>98.943965000000006</c:v>
                </c:pt>
                <c:pt idx="278">
                  <c:v>98.929051000000001</c:v>
                </c:pt>
                <c:pt idx="279">
                  <c:v>98.921485000000004</c:v>
                </c:pt>
                <c:pt idx="280">
                  <c:v>98.925196999999997</c:v>
                </c:pt>
                <c:pt idx="281">
                  <c:v>98.940127000000004</c:v>
                </c:pt>
                <c:pt idx="282">
                  <c:v>98.958022</c:v>
                </c:pt>
                <c:pt idx="283">
                  <c:v>98.967748</c:v>
                </c:pt>
                <c:pt idx="284">
                  <c:v>98.964949000000004</c:v>
                </c:pt>
                <c:pt idx="285">
                  <c:v>98.956653000000003</c:v>
                </c:pt>
                <c:pt idx="286">
                  <c:v>98.955743999999996</c:v>
                </c:pt>
                <c:pt idx="287">
                  <c:v>98.968618000000006</c:v>
                </c:pt>
                <c:pt idx="288">
                  <c:v>98.982494000000003</c:v>
                </c:pt>
                <c:pt idx="289">
                  <c:v>98.970817999999994</c:v>
                </c:pt>
                <c:pt idx="290">
                  <c:v>98.934544000000002</c:v>
                </c:pt>
                <c:pt idx="291">
                  <c:v>98.910421999999997</c:v>
                </c:pt>
                <c:pt idx="292">
                  <c:v>98.917150000000007</c:v>
                </c:pt>
                <c:pt idx="293">
                  <c:v>98.941007999999997</c:v>
                </c:pt>
                <c:pt idx="294">
                  <c:v>98.962346999999994</c:v>
                </c:pt>
                <c:pt idx="295">
                  <c:v>98.970721999999995</c:v>
                </c:pt>
                <c:pt idx="296">
                  <c:v>98.966379000000003</c:v>
                </c:pt>
                <c:pt idx="297">
                  <c:v>98.956959999999995</c:v>
                </c:pt>
                <c:pt idx="298">
                  <c:v>98.952025000000006</c:v>
                </c:pt>
                <c:pt idx="299">
                  <c:v>98.957121000000001</c:v>
                </c:pt>
                <c:pt idx="300">
                  <c:v>98.970631999999995</c:v>
                </c:pt>
                <c:pt idx="301">
                  <c:v>98.984900999999994</c:v>
                </c:pt>
                <c:pt idx="302">
                  <c:v>98.992672999999996</c:v>
                </c:pt>
                <c:pt idx="303">
                  <c:v>98.992216999999997</c:v>
                </c:pt>
                <c:pt idx="304">
                  <c:v>98.986191000000005</c:v>
                </c:pt>
                <c:pt idx="305">
                  <c:v>98.978960999999998</c:v>
                </c:pt>
                <c:pt idx="306">
                  <c:v>98.972842</c:v>
                </c:pt>
                <c:pt idx="307">
                  <c:v>98.964011999999997</c:v>
                </c:pt>
                <c:pt idx="308">
                  <c:v>98.945395000000005</c:v>
                </c:pt>
                <c:pt idx="309">
                  <c:v>98.916291000000001</c:v>
                </c:pt>
                <c:pt idx="310">
                  <c:v>98.886756000000005</c:v>
                </c:pt>
                <c:pt idx="311">
                  <c:v>98.869178000000005</c:v>
                </c:pt>
                <c:pt idx="312">
                  <c:v>98.871030000000005</c:v>
                </c:pt>
                <c:pt idx="313">
                  <c:v>98.891739000000001</c:v>
                </c:pt>
                <c:pt idx="314">
                  <c:v>98.922270999999995</c:v>
                </c:pt>
                <c:pt idx="315">
                  <c:v>98.953649999999996</c:v>
                </c:pt>
                <c:pt idx="316">
                  <c:v>98.980497999999997</c:v>
                </c:pt>
                <c:pt idx="317">
                  <c:v>98.997467999999998</c:v>
                </c:pt>
                <c:pt idx="318">
                  <c:v>99.000242</c:v>
                </c:pt>
                <c:pt idx="319">
                  <c:v>98.990370999999996</c:v>
                </c:pt>
                <c:pt idx="320">
                  <c:v>98.972088999999997</c:v>
                </c:pt>
                <c:pt idx="321">
                  <c:v>98.945293000000007</c:v>
                </c:pt>
                <c:pt idx="322">
                  <c:v>98.907773000000006</c:v>
                </c:pt>
                <c:pt idx="323">
                  <c:v>98.866472999999999</c:v>
                </c:pt>
                <c:pt idx="324">
                  <c:v>98.836742999999998</c:v>
                </c:pt>
                <c:pt idx="325">
                  <c:v>98.826199000000003</c:v>
                </c:pt>
                <c:pt idx="326">
                  <c:v>98.837074000000001</c:v>
                </c:pt>
                <c:pt idx="327">
                  <c:v>98.861773999999997</c:v>
                </c:pt>
                <c:pt idx="328">
                  <c:v>98.888150999999993</c:v>
                </c:pt>
                <c:pt idx="329">
                  <c:v>98.913908000000006</c:v>
                </c:pt>
                <c:pt idx="330">
                  <c:v>98.929822999999999</c:v>
                </c:pt>
                <c:pt idx="331">
                  <c:v>98.921341999999996</c:v>
                </c:pt>
                <c:pt idx="332">
                  <c:v>98.903177999999997</c:v>
                </c:pt>
                <c:pt idx="333">
                  <c:v>98.898111999999998</c:v>
                </c:pt>
                <c:pt idx="334">
                  <c:v>98.906859999999995</c:v>
                </c:pt>
                <c:pt idx="335">
                  <c:v>98.920496</c:v>
                </c:pt>
                <c:pt idx="336">
                  <c:v>98.931573</c:v>
                </c:pt>
                <c:pt idx="337">
                  <c:v>98.935805000000002</c:v>
                </c:pt>
                <c:pt idx="338">
                  <c:v>98.932103999999995</c:v>
                </c:pt>
                <c:pt idx="339">
                  <c:v>98.922066999999998</c:v>
                </c:pt>
                <c:pt idx="340">
                  <c:v>98.909103999999999</c:v>
                </c:pt>
                <c:pt idx="341">
                  <c:v>98.898875000000004</c:v>
                </c:pt>
                <c:pt idx="342">
                  <c:v>98.898173</c:v>
                </c:pt>
                <c:pt idx="343">
                  <c:v>98.909463000000002</c:v>
                </c:pt>
                <c:pt idx="344">
                  <c:v>98.922559000000007</c:v>
                </c:pt>
                <c:pt idx="345">
                  <c:v>98.922639000000004</c:v>
                </c:pt>
                <c:pt idx="346">
                  <c:v>98.907842000000002</c:v>
                </c:pt>
                <c:pt idx="347">
                  <c:v>98.888150999999993</c:v>
                </c:pt>
                <c:pt idx="348">
                  <c:v>98.877133000000001</c:v>
                </c:pt>
                <c:pt idx="349">
                  <c:v>98.888407999999998</c:v>
                </c:pt>
                <c:pt idx="350">
                  <c:v>98.924149</c:v>
                </c:pt>
                <c:pt idx="351">
                  <c:v>98.956370000000007</c:v>
                </c:pt>
                <c:pt idx="352">
                  <c:v>98.955690000000004</c:v>
                </c:pt>
                <c:pt idx="353">
                  <c:v>98.938097999999997</c:v>
                </c:pt>
                <c:pt idx="354">
                  <c:v>98.925826000000001</c:v>
                </c:pt>
                <c:pt idx="355">
                  <c:v>98.916015000000002</c:v>
                </c:pt>
                <c:pt idx="356">
                  <c:v>98.903442999999996</c:v>
                </c:pt>
                <c:pt idx="357">
                  <c:v>98.890994000000006</c:v>
                </c:pt>
                <c:pt idx="358">
                  <c:v>98.884889000000001</c:v>
                </c:pt>
                <c:pt idx="359">
                  <c:v>98.888604000000001</c:v>
                </c:pt>
                <c:pt idx="360">
                  <c:v>98.900409999999994</c:v>
                </c:pt>
                <c:pt idx="361">
                  <c:v>98.914743999999999</c:v>
                </c:pt>
                <c:pt idx="362">
                  <c:v>98.925496999999993</c:v>
                </c:pt>
                <c:pt idx="363">
                  <c:v>98.930835000000002</c:v>
                </c:pt>
                <c:pt idx="364">
                  <c:v>98.935599999999994</c:v>
                </c:pt>
                <c:pt idx="365">
                  <c:v>98.946866999999997</c:v>
                </c:pt>
                <c:pt idx="366">
                  <c:v>98.964661000000007</c:v>
                </c:pt>
                <c:pt idx="367">
                  <c:v>98.979488000000003</c:v>
                </c:pt>
                <c:pt idx="368">
                  <c:v>98.983360000000005</c:v>
                </c:pt>
                <c:pt idx="369">
                  <c:v>98.981120000000004</c:v>
                </c:pt>
                <c:pt idx="370">
                  <c:v>98.987843999999996</c:v>
                </c:pt>
                <c:pt idx="371">
                  <c:v>99.005088000000001</c:v>
                </c:pt>
                <c:pt idx="372">
                  <c:v>99.010434000000004</c:v>
                </c:pt>
                <c:pt idx="373">
                  <c:v>99.001149999999996</c:v>
                </c:pt>
                <c:pt idx="374">
                  <c:v>98.995115999999996</c:v>
                </c:pt>
                <c:pt idx="375">
                  <c:v>98.996027999999995</c:v>
                </c:pt>
                <c:pt idx="376">
                  <c:v>98.997185000000002</c:v>
                </c:pt>
                <c:pt idx="377">
                  <c:v>98.992920999999996</c:v>
                </c:pt>
                <c:pt idx="378">
                  <c:v>98.984397000000001</c:v>
                </c:pt>
                <c:pt idx="379">
                  <c:v>98.980800000000002</c:v>
                </c:pt>
                <c:pt idx="380">
                  <c:v>98.990609000000006</c:v>
                </c:pt>
                <c:pt idx="381">
                  <c:v>99.007580000000004</c:v>
                </c:pt>
                <c:pt idx="382">
                  <c:v>99.014398999999997</c:v>
                </c:pt>
                <c:pt idx="383">
                  <c:v>99.006860000000003</c:v>
                </c:pt>
                <c:pt idx="384">
                  <c:v>98.997964999999994</c:v>
                </c:pt>
                <c:pt idx="385">
                  <c:v>99.002016999999995</c:v>
                </c:pt>
                <c:pt idx="386">
                  <c:v>99.024405999999999</c:v>
                </c:pt>
                <c:pt idx="387">
                  <c:v>99.058631000000005</c:v>
                </c:pt>
                <c:pt idx="388">
                  <c:v>99.092793999999998</c:v>
                </c:pt>
                <c:pt idx="389">
                  <c:v>99.120762999999997</c:v>
                </c:pt>
                <c:pt idx="390">
                  <c:v>99.142662999999999</c:v>
                </c:pt>
                <c:pt idx="391">
                  <c:v>99.156394000000006</c:v>
                </c:pt>
                <c:pt idx="392">
                  <c:v>99.153949999999995</c:v>
                </c:pt>
                <c:pt idx="393">
                  <c:v>99.132272</c:v>
                </c:pt>
                <c:pt idx="394">
                  <c:v>99.104303000000002</c:v>
                </c:pt>
                <c:pt idx="395">
                  <c:v>99.087526999999994</c:v>
                </c:pt>
                <c:pt idx="396">
                  <c:v>99.088318000000001</c:v>
                </c:pt>
                <c:pt idx="397">
                  <c:v>99.102511000000007</c:v>
                </c:pt>
                <c:pt idx="398">
                  <c:v>99.120673999999994</c:v>
                </c:pt>
                <c:pt idx="399">
                  <c:v>99.131922000000003</c:v>
                </c:pt>
                <c:pt idx="400">
                  <c:v>99.129316000000003</c:v>
                </c:pt>
                <c:pt idx="401">
                  <c:v>99.117407999999998</c:v>
                </c:pt>
                <c:pt idx="402">
                  <c:v>99.109915999999998</c:v>
                </c:pt>
                <c:pt idx="403">
                  <c:v>99.117052999999999</c:v>
                </c:pt>
                <c:pt idx="404">
                  <c:v>99.137825000000007</c:v>
                </c:pt>
                <c:pt idx="405">
                  <c:v>99.163985999999994</c:v>
                </c:pt>
                <c:pt idx="406">
                  <c:v>99.188085999999998</c:v>
                </c:pt>
                <c:pt idx="407">
                  <c:v>99.208849999999998</c:v>
                </c:pt>
                <c:pt idx="408">
                  <c:v>99.228425000000001</c:v>
                </c:pt>
                <c:pt idx="409">
                  <c:v>99.246329000000003</c:v>
                </c:pt>
                <c:pt idx="410">
                  <c:v>99.260163000000006</c:v>
                </c:pt>
                <c:pt idx="411">
                  <c:v>99.268975999999995</c:v>
                </c:pt>
                <c:pt idx="412">
                  <c:v>99.270223000000001</c:v>
                </c:pt>
                <c:pt idx="413">
                  <c:v>99.257064</c:v>
                </c:pt>
                <c:pt idx="414">
                  <c:v>99.233705999999998</c:v>
                </c:pt>
                <c:pt idx="415">
                  <c:v>99.219213999999994</c:v>
                </c:pt>
                <c:pt idx="416">
                  <c:v>99.224418</c:v>
                </c:pt>
                <c:pt idx="417">
                  <c:v>99.246042000000003</c:v>
                </c:pt>
                <c:pt idx="418">
                  <c:v>99.276257999999999</c:v>
                </c:pt>
                <c:pt idx="419">
                  <c:v>99.307937999999993</c:v>
                </c:pt>
                <c:pt idx="420">
                  <c:v>99.335959000000003</c:v>
                </c:pt>
                <c:pt idx="421">
                  <c:v>99.357735000000005</c:v>
                </c:pt>
                <c:pt idx="422">
                  <c:v>99.373315000000005</c:v>
                </c:pt>
                <c:pt idx="423">
                  <c:v>99.384426000000005</c:v>
                </c:pt>
                <c:pt idx="424">
                  <c:v>99.392624999999995</c:v>
                </c:pt>
                <c:pt idx="425">
                  <c:v>99.397963000000004</c:v>
                </c:pt>
                <c:pt idx="426">
                  <c:v>99.399918</c:v>
                </c:pt>
                <c:pt idx="427">
                  <c:v>99.399270000000001</c:v>
                </c:pt>
                <c:pt idx="428">
                  <c:v>99.398177000000004</c:v>
                </c:pt>
                <c:pt idx="429">
                  <c:v>99.397765000000007</c:v>
                </c:pt>
                <c:pt idx="430">
                  <c:v>99.397482999999994</c:v>
                </c:pt>
                <c:pt idx="431">
                  <c:v>99.397850000000005</c:v>
                </c:pt>
                <c:pt idx="432">
                  <c:v>99.400813999999997</c:v>
                </c:pt>
                <c:pt idx="433">
                  <c:v>99.402933000000004</c:v>
                </c:pt>
                <c:pt idx="434">
                  <c:v>99.397937999999996</c:v>
                </c:pt>
                <c:pt idx="435">
                  <c:v>99.392480000000006</c:v>
                </c:pt>
                <c:pt idx="436">
                  <c:v>99.398833999999994</c:v>
                </c:pt>
                <c:pt idx="437">
                  <c:v>99.418694000000002</c:v>
                </c:pt>
                <c:pt idx="438">
                  <c:v>99.445171000000002</c:v>
                </c:pt>
                <c:pt idx="439">
                  <c:v>99.469487000000001</c:v>
                </c:pt>
                <c:pt idx="440">
                  <c:v>99.485405</c:v>
                </c:pt>
                <c:pt idx="441">
                  <c:v>99.492210999999998</c:v>
                </c:pt>
                <c:pt idx="442">
                  <c:v>99.494196000000002</c:v>
                </c:pt>
                <c:pt idx="443">
                  <c:v>99.497097999999994</c:v>
                </c:pt>
                <c:pt idx="444">
                  <c:v>99.505151999999995</c:v>
                </c:pt>
                <c:pt idx="445">
                  <c:v>99.520448000000002</c:v>
                </c:pt>
                <c:pt idx="446">
                  <c:v>99.542484999999999</c:v>
                </c:pt>
                <c:pt idx="447">
                  <c:v>99.566607000000005</c:v>
                </c:pt>
                <c:pt idx="448">
                  <c:v>99.585104000000001</c:v>
                </c:pt>
                <c:pt idx="449">
                  <c:v>99.594024000000005</c:v>
                </c:pt>
                <c:pt idx="450">
                  <c:v>99.597234999999998</c:v>
                </c:pt>
                <c:pt idx="451">
                  <c:v>99.601208</c:v>
                </c:pt>
                <c:pt idx="452">
                  <c:v>99.609280999999996</c:v>
                </c:pt>
                <c:pt idx="453">
                  <c:v>99.621151999999995</c:v>
                </c:pt>
                <c:pt idx="454">
                  <c:v>99.634248999999997</c:v>
                </c:pt>
                <c:pt idx="455">
                  <c:v>99.645202999999995</c:v>
                </c:pt>
                <c:pt idx="456">
                  <c:v>99.652608000000001</c:v>
                </c:pt>
                <c:pt idx="457">
                  <c:v>99.659784000000002</c:v>
                </c:pt>
                <c:pt idx="458">
                  <c:v>99.673727</c:v>
                </c:pt>
                <c:pt idx="459">
                  <c:v>99.698843999999994</c:v>
                </c:pt>
                <c:pt idx="460">
                  <c:v>99.731196999999995</c:v>
                </c:pt>
                <c:pt idx="461">
                  <c:v>99.759895</c:v>
                </c:pt>
                <c:pt idx="462">
                  <c:v>99.775813999999997</c:v>
                </c:pt>
                <c:pt idx="463">
                  <c:v>99.780063999999996</c:v>
                </c:pt>
                <c:pt idx="464">
                  <c:v>99.783693</c:v>
                </c:pt>
                <c:pt idx="465">
                  <c:v>99.797982000000005</c:v>
                </c:pt>
                <c:pt idx="466">
                  <c:v>99.824361999999994</c:v>
                </c:pt>
                <c:pt idx="467">
                  <c:v>99.854651000000004</c:v>
                </c:pt>
                <c:pt idx="468">
                  <c:v>99.879266000000001</c:v>
                </c:pt>
                <c:pt idx="469">
                  <c:v>99.893961000000004</c:v>
                </c:pt>
                <c:pt idx="470">
                  <c:v>99.901139000000001</c:v>
                </c:pt>
                <c:pt idx="471">
                  <c:v>99.906559000000001</c:v>
                </c:pt>
                <c:pt idx="472">
                  <c:v>99.913854000000001</c:v>
                </c:pt>
                <c:pt idx="473">
                  <c:v>99.922619999999995</c:v>
                </c:pt>
                <c:pt idx="474">
                  <c:v>99.932974000000002</c:v>
                </c:pt>
                <c:pt idx="475">
                  <c:v>99.949413000000007</c:v>
                </c:pt>
                <c:pt idx="476">
                  <c:v>99.976709</c:v>
                </c:pt>
                <c:pt idx="477">
                  <c:v>100.01232299999999</c:v>
                </c:pt>
                <c:pt idx="478">
                  <c:v>100.046706</c:v>
                </c:pt>
                <c:pt idx="479">
                  <c:v>100.072886</c:v>
                </c:pt>
                <c:pt idx="480">
                  <c:v>100.092474</c:v>
                </c:pt>
                <c:pt idx="481">
                  <c:v>100.110806</c:v>
                </c:pt>
                <c:pt idx="482">
                  <c:v>100.12960099999999</c:v>
                </c:pt>
                <c:pt idx="483">
                  <c:v>100.146705</c:v>
                </c:pt>
                <c:pt idx="484">
                  <c:v>100.161575</c:v>
                </c:pt>
                <c:pt idx="485">
                  <c:v>100.178054</c:v>
                </c:pt>
                <c:pt idx="486">
                  <c:v>100.200306</c:v>
                </c:pt>
                <c:pt idx="487">
                  <c:v>100.22787</c:v>
                </c:pt>
                <c:pt idx="488">
                  <c:v>100.256517</c:v>
                </c:pt>
                <c:pt idx="489">
                  <c:v>100.28331799999999</c:v>
                </c:pt>
                <c:pt idx="490">
                  <c:v>100.30895599999999</c:v>
                </c:pt>
                <c:pt idx="491">
                  <c:v>100.33450499999999</c:v>
                </c:pt>
                <c:pt idx="492">
                  <c:v>100.357421</c:v>
                </c:pt>
                <c:pt idx="493">
                  <c:v>100.372906</c:v>
                </c:pt>
                <c:pt idx="494">
                  <c:v>100.379169</c:v>
                </c:pt>
                <c:pt idx="495">
                  <c:v>100.37975</c:v>
                </c:pt>
                <c:pt idx="496">
                  <c:v>100.380242</c:v>
                </c:pt>
                <c:pt idx="497">
                  <c:v>100.38383</c:v>
                </c:pt>
                <c:pt idx="498">
                  <c:v>100.391525</c:v>
                </c:pt>
                <c:pt idx="499">
                  <c:v>100.405402</c:v>
                </c:pt>
                <c:pt idx="500">
                  <c:v>100.42735500000001</c:v>
                </c:pt>
                <c:pt idx="501">
                  <c:v>100.454463</c:v>
                </c:pt>
                <c:pt idx="502">
                  <c:v>100.478883</c:v>
                </c:pt>
                <c:pt idx="503">
                  <c:v>100.493679</c:v>
                </c:pt>
                <c:pt idx="504">
                  <c:v>100.499369</c:v>
                </c:pt>
                <c:pt idx="505">
                  <c:v>100.50393800000001</c:v>
                </c:pt>
                <c:pt idx="506">
                  <c:v>100.515041</c:v>
                </c:pt>
                <c:pt idx="507">
                  <c:v>100.533562</c:v>
                </c:pt>
                <c:pt idx="508">
                  <c:v>100.55589500000001</c:v>
                </c:pt>
                <c:pt idx="509">
                  <c:v>100.579623</c:v>
                </c:pt>
                <c:pt idx="510">
                  <c:v>100.604051</c:v>
                </c:pt>
                <c:pt idx="511">
                  <c:v>100.62679900000001</c:v>
                </c:pt>
                <c:pt idx="512">
                  <c:v>100.643559</c:v>
                </c:pt>
                <c:pt idx="513">
                  <c:v>100.652665</c:v>
                </c:pt>
                <c:pt idx="514">
                  <c:v>100.6579</c:v>
                </c:pt>
                <c:pt idx="515">
                  <c:v>100.664869</c:v>
                </c:pt>
                <c:pt idx="516">
                  <c:v>100.676154</c:v>
                </c:pt>
                <c:pt idx="517">
                  <c:v>100.691169</c:v>
                </c:pt>
                <c:pt idx="518">
                  <c:v>100.708021</c:v>
                </c:pt>
                <c:pt idx="519">
                  <c:v>100.72388599999999</c:v>
                </c:pt>
                <c:pt idx="520">
                  <c:v>100.735788</c:v>
                </c:pt>
                <c:pt idx="521">
                  <c:v>100.74335499999999</c:v>
                </c:pt>
                <c:pt idx="522">
                  <c:v>100.749707</c:v>
                </c:pt>
                <c:pt idx="523">
                  <c:v>100.75794</c:v>
                </c:pt>
                <c:pt idx="524">
                  <c:v>100.768019</c:v>
                </c:pt>
                <c:pt idx="525">
                  <c:v>100.778767</c:v>
                </c:pt>
                <c:pt idx="526">
                  <c:v>100.791703</c:v>
                </c:pt>
                <c:pt idx="527">
                  <c:v>100.809291</c:v>
                </c:pt>
                <c:pt idx="528">
                  <c:v>100.829043</c:v>
                </c:pt>
                <c:pt idx="529">
                  <c:v>100.843825</c:v>
                </c:pt>
                <c:pt idx="530">
                  <c:v>100.850348</c:v>
                </c:pt>
                <c:pt idx="531">
                  <c:v>100.854151</c:v>
                </c:pt>
                <c:pt idx="532">
                  <c:v>100.86324</c:v>
                </c:pt>
                <c:pt idx="533">
                  <c:v>100.878606</c:v>
                </c:pt>
                <c:pt idx="534">
                  <c:v>100.894386</c:v>
                </c:pt>
                <c:pt idx="535">
                  <c:v>100.907034</c:v>
                </c:pt>
                <c:pt idx="536">
                  <c:v>100.920447</c:v>
                </c:pt>
                <c:pt idx="537">
                  <c:v>100.94130800000001</c:v>
                </c:pt>
                <c:pt idx="538">
                  <c:v>100.972049</c:v>
                </c:pt>
                <c:pt idx="539">
                  <c:v>101.00909</c:v>
                </c:pt>
                <c:pt idx="540">
                  <c:v>101.045446</c:v>
                </c:pt>
                <c:pt idx="541">
                  <c:v>101.07357500000001</c:v>
                </c:pt>
                <c:pt idx="542">
                  <c:v>101.087934</c:v>
                </c:pt>
                <c:pt idx="543">
                  <c:v>101.088264</c:v>
                </c:pt>
                <c:pt idx="544">
                  <c:v>101.081165</c:v>
                </c:pt>
                <c:pt idx="545">
                  <c:v>101.077164</c:v>
                </c:pt>
                <c:pt idx="546">
                  <c:v>101.084434</c:v>
                </c:pt>
                <c:pt idx="547">
                  <c:v>101.103853</c:v>
                </c:pt>
                <c:pt idx="548">
                  <c:v>101.128647</c:v>
                </c:pt>
                <c:pt idx="549">
                  <c:v>101.14876700000001</c:v>
                </c:pt>
                <c:pt idx="550">
                  <c:v>101.15815600000001</c:v>
                </c:pt>
                <c:pt idx="551">
                  <c:v>101.160124</c:v>
                </c:pt>
                <c:pt idx="552">
                  <c:v>101.165696</c:v>
                </c:pt>
                <c:pt idx="553">
                  <c:v>101.184707</c:v>
                </c:pt>
                <c:pt idx="554">
                  <c:v>101.216695</c:v>
                </c:pt>
                <c:pt idx="555">
                  <c:v>101.251468</c:v>
                </c:pt>
                <c:pt idx="556">
                  <c:v>101.279217</c:v>
                </c:pt>
                <c:pt idx="557">
                  <c:v>101.297933</c:v>
                </c:pt>
                <c:pt idx="558">
                  <c:v>101.311431</c:v>
                </c:pt>
                <c:pt idx="559">
                  <c:v>101.32333300000001</c:v>
                </c:pt>
                <c:pt idx="560">
                  <c:v>101.334014</c:v>
                </c:pt>
                <c:pt idx="561">
                  <c:v>101.342393</c:v>
                </c:pt>
                <c:pt idx="562">
                  <c:v>101.349271</c:v>
                </c:pt>
                <c:pt idx="563">
                  <c:v>101.358079</c:v>
                </c:pt>
                <c:pt idx="564">
                  <c:v>101.372029</c:v>
                </c:pt>
                <c:pt idx="565">
                  <c:v>101.39060600000001</c:v>
                </c:pt>
                <c:pt idx="566">
                  <c:v>101.40924200000001</c:v>
                </c:pt>
                <c:pt idx="567">
                  <c:v>101.42318</c:v>
                </c:pt>
                <c:pt idx="568">
                  <c:v>101.432914</c:v>
                </c:pt>
                <c:pt idx="569">
                  <c:v>101.446637</c:v>
                </c:pt>
                <c:pt idx="570">
                  <c:v>101.47576599999999</c:v>
                </c:pt>
                <c:pt idx="571">
                  <c:v>101.524765</c:v>
                </c:pt>
                <c:pt idx="572">
                  <c:v>101.58448</c:v>
                </c:pt>
                <c:pt idx="573">
                  <c:v>101.638198</c:v>
                </c:pt>
                <c:pt idx="574">
                  <c:v>101.676877</c:v>
                </c:pt>
                <c:pt idx="575">
                  <c:v>101.707149</c:v>
                </c:pt>
                <c:pt idx="576">
                  <c:v>101.742741</c:v>
                </c:pt>
                <c:pt idx="577">
                  <c:v>101.789292</c:v>
                </c:pt>
                <c:pt idx="578">
                  <c:v>101.839172</c:v>
                </c:pt>
                <c:pt idx="579">
                  <c:v>101.88002299999999</c:v>
                </c:pt>
                <c:pt idx="580">
                  <c:v>101.906385</c:v>
                </c:pt>
                <c:pt idx="581">
                  <c:v>101.923823</c:v>
                </c:pt>
                <c:pt idx="582">
                  <c:v>101.944581</c:v>
                </c:pt>
                <c:pt idx="583">
                  <c:v>101.980109</c:v>
                </c:pt>
                <c:pt idx="584">
                  <c:v>102.034364</c:v>
                </c:pt>
                <c:pt idx="585">
                  <c:v>102.100414</c:v>
                </c:pt>
                <c:pt idx="586">
                  <c:v>102.16419999999999</c:v>
                </c:pt>
                <c:pt idx="587">
                  <c:v>102.21443600000001</c:v>
                </c:pt>
                <c:pt idx="588">
                  <c:v>102.249399</c:v>
                </c:pt>
                <c:pt idx="589">
                  <c:v>102.273798</c:v>
                </c:pt>
                <c:pt idx="590">
                  <c:v>102.29237500000001</c:v>
                </c:pt>
                <c:pt idx="591">
                  <c:v>102.309747</c:v>
                </c:pt>
                <c:pt idx="592">
                  <c:v>102.33366700000001</c:v>
                </c:pt>
                <c:pt idx="593">
                  <c:v>102.37228899999999</c:v>
                </c:pt>
                <c:pt idx="594">
                  <c:v>102.42588600000001</c:v>
                </c:pt>
                <c:pt idx="595">
                  <c:v>102.484145</c:v>
                </c:pt>
                <c:pt idx="596">
                  <c:v>102.53410100000001</c:v>
                </c:pt>
                <c:pt idx="597">
                  <c:v>102.57047900000001</c:v>
                </c:pt>
                <c:pt idx="598">
                  <c:v>102.597527</c:v>
                </c:pt>
                <c:pt idx="599">
                  <c:v>102.621832</c:v>
                </c:pt>
                <c:pt idx="600">
                  <c:v>102.645233</c:v>
                </c:pt>
                <c:pt idx="601">
                  <c:v>102.66534299999999</c:v>
                </c:pt>
                <c:pt idx="602">
                  <c:v>102.681652</c:v>
                </c:pt>
                <c:pt idx="603">
                  <c:v>102.699297</c:v>
                </c:pt>
                <c:pt idx="604">
                  <c:v>102.725567</c:v>
                </c:pt>
                <c:pt idx="605">
                  <c:v>102.762647</c:v>
                </c:pt>
                <c:pt idx="606">
                  <c:v>102.805233</c:v>
                </c:pt>
                <c:pt idx="607">
                  <c:v>102.845247</c:v>
                </c:pt>
                <c:pt idx="608">
                  <c:v>102.877077</c:v>
                </c:pt>
                <c:pt idx="609">
                  <c:v>102.898304</c:v>
                </c:pt>
                <c:pt idx="610">
                  <c:v>102.90830099999999</c:v>
                </c:pt>
                <c:pt idx="611">
                  <c:v>102.909031</c:v>
                </c:pt>
                <c:pt idx="612">
                  <c:v>102.90634900000001</c:v>
                </c:pt>
                <c:pt idx="613">
                  <c:v>102.907298</c:v>
                </c:pt>
                <c:pt idx="614">
                  <c:v>102.91531000000001</c:v>
                </c:pt>
                <c:pt idx="615">
                  <c:v>102.929535</c:v>
                </c:pt>
                <c:pt idx="616">
                  <c:v>102.94861</c:v>
                </c:pt>
                <c:pt idx="617">
                  <c:v>102.972148</c:v>
                </c:pt>
                <c:pt idx="618">
                  <c:v>102.99773500000001</c:v>
                </c:pt>
                <c:pt idx="619">
                  <c:v>103.020234</c:v>
                </c:pt>
                <c:pt idx="620">
                  <c:v>103.03653</c:v>
                </c:pt>
                <c:pt idx="621">
                  <c:v>103.04855000000001</c:v>
                </c:pt>
                <c:pt idx="622">
                  <c:v>103.059145</c:v>
                </c:pt>
                <c:pt idx="623">
                  <c:v>103.0668</c:v>
                </c:pt>
                <c:pt idx="624">
                  <c:v>103.067685</c:v>
                </c:pt>
                <c:pt idx="625">
                  <c:v>103.062228</c:v>
                </c:pt>
                <c:pt idx="626">
                  <c:v>103.056673</c:v>
                </c:pt>
                <c:pt idx="627">
                  <c:v>103.058074</c:v>
                </c:pt>
                <c:pt idx="628">
                  <c:v>103.069757</c:v>
                </c:pt>
                <c:pt idx="629">
                  <c:v>103.090873</c:v>
                </c:pt>
                <c:pt idx="630">
                  <c:v>103.11732600000001</c:v>
                </c:pt>
                <c:pt idx="631">
                  <c:v>103.14285599999999</c:v>
                </c:pt>
                <c:pt idx="632">
                  <c:v>103.162684</c:v>
                </c:pt>
                <c:pt idx="633">
                  <c:v>103.177916</c:v>
                </c:pt>
                <c:pt idx="634">
                  <c:v>103.194129</c:v>
                </c:pt>
                <c:pt idx="635">
                  <c:v>103.21374</c:v>
                </c:pt>
                <c:pt idx="636">
                  <c:v>103.23166500000001</c:v>
                </c:pt>
                <c:pt idx="637">
                  <c:v>103.24104800000001</c:v>
                </c:pt>
                <c:pt idx="638">
                  <c:v>103.24212199999999</c:v>
                </c:pt>
                <c:pt idx="639">
                  <c:v>103.24294399999999</c:v>
                </c:pt>
                <c:pt idx="640">
                  <c:v>103.25179</c:v>
                </c:pt>
                <c:pt idx="641">
                  <c:v>103.270884</c:v>
                </c:pt>
                <c:pt idx="642">
                  <c:v>103.297438</c:v>
                </c:pt>
                <c:pt idx="643">
                  <c:v>103.327961</c:v>
                </c:pt>
                <c:pt idx="644">
                  <c:v>103.35979500000001</c:v>
                </c:pt>
                <c:pt idx="645">
                  <c:v>103.39026699999999</c:v>
                </c:pt>
                <c:pt idx="646">
                  <c:v>103.417734</c:v>
                </c:pt>
                <c:pt idx="647">
                  <c:v>103.444355</c:v>
                </c:pt>
                <c:pt idx="648">
                  <c:v>103.475542</c:v>
                </c:pt>
                <c:pt idx="649">
                  <c:v>103.514278</c:v>
                </c:pt>
                <c:pt idx="650">
                  <c:v>103.55604099999999</c:v>
                </c:pt>
                <c:pt idx="651">
                  <c:v>103.591354</c:v>
                </c:pt>
                <c:pt idx="652">
                  <c:v>103.614684</c:v>
                </c:pt>
                <c:pt idx="653">
                  <c:v>103.630156</c:v>
                </c:pt>
                <c:pt idx="654">
                  <c:v>103.64760800000001</c:v>
                </c:pt>
                <c:pt idx="655">
                  <c:v>103.673889</c:v>
                </c:pt>
                <c:pt idx="656">
                  <c:v>103.709018</c:v>
                </c:pt>
                <c:pt idx="657">
                  <c:v>103.749138</c:v>
                </c:pt>
                <c:pt idx="658">
                  <c:v>103.7899</c:v>
                </c:pt>
                <c:pt idx="659">
                  <c:v>103.82596599999999</c:v>
                </c:pt>
                <c:pt idx="660">
                  <c:v>103.850318</c:v>
                </c:pt>
                <c:pt idx="661">
                  <c:v>103.858178</c:v>
                </c:pt>
                <c:pt idx="662">
                  <c:v>103.852942</c:v>
                </c:pt>
                <c:pt idx="663">
                  <c:v>103.84627500000001</c:v>
                </c:pt>
                <c:pt idx="664">
                  <c:v>103.849243</c:v>
                </c:pt>
                <c:pt idx="665">
                  <c:v>103.861527</c:v>
                </c:pt>
                <c:pt idx="666">
                  <c:v>103.870529</c:v>
                </c:pt>
                <c:pt idx="667">
                  <c:v>103.86348599999999</c:v>
                </c:pt>
                <c:pt idx="668">
                  <c:v>103.840487</c:v>
                </c:pt>
                <c:pt idx="669">
                  <c:v>103.814159</c:v>
                </c:pt>
                <c:pt idx="670">
                  <c:v>103.79625900000001</c:v>
                </c:pt>
                <c:pt idx="671">
                  <c:v>103.786242</c:v>
                </c:pt>
                <c:pt idx="672">
                  <c:v>103.77401399999999</c:v>
                </c:pt>
                <c:pt idx="673">
                  <c:v>103.752033</c:v>
                </c:pt>
                <c:pt idx="674">
                  <c:v>103.721574</c:v>
                </c:pt>
                <c:pt idx="675">
                  <c:v>103.687274</c:v>
                </c:pt>
                <c:pt idx="676">
                  <c:v>103.64993800000001</c:v>
                </c:pt>
                <c:pt idx="677">
                  <c:v>103.608025</c:v>
                </c:pt>
                <c:pt idx="678">
                  <c:v>103.564317</c:v>
                </c:pt>
                <c:pt idx="679">
                  <c:v>103.526854</c:v>
                </c:pt>
                <c:pt idx="680">
                  <c:v>103.501929</c:v>
                </c:pt>
                <c:pt idx="681">
                  <c:v>103.488041</c:v>
                </c:pt>
                <c:pt idx="682">
                  <c:v>103.47809599999999</c:v>
                </c:pt>
                <c:pt idx="683">
                  <c:v>103.466459</c:v>
                </c:pt>
                <c:pt idx="684">
                  <c:v>103.451729</c:v>
                </c:pt>
                <c:pt idx="685">
                  <c:v>103.432712</c:v>
                </c:pt>
                <c:pt idx="686">
                  <c:v>103.404802</c:v>
                </c:pt>
                <c:pt idx="687">
                  <c:v>103.363557</c:v>
                </c:pt>
                <c:pt idx="688">
                  <c:v>103.31125900000001</c:v>
                </c:pt>
                <c:pt idx="689">
                  <c:v>103.255807</c:v>
                </c:pt>
                <c:pt idx="690">
                  <c:v>103.20095000000001</c:v>
                </c:pt>
                <c:pt idx="691">
                  <c:v>103.140648</c:v>
                </c:pt>
                <c:pt idx="692">
                  <c:v>103.06703400000001</c:v>
                </c:pt>
                <c:pt idx="693">
                  <c:v>102.98266</c:v>
                </c:pt>
                <c:pt idx="694">
                  <c:v>102.899968</c:v>
                </c:pt>
                <c:pt idx="695">
                  <c:v>102.828063</c:v>
                </c:pt>
                <c:pt idx="696">
                  <c:v>102.764482</c:v>
                </c:pt>
                <c:pt idx="697">
                  <c:v>102.70165799999999</c:v>
                </c:pt>
                <c:pt idx="698">
                  <c:v>102.637511</c:v>
                </c:pt>
                <c:pt idx="699">
                  <c:v>102.576486</c:v>
                </c:pt>
                <c:pt idx="700">
                  <c:v>102.52263600000001</c:v>
                </c:pt>
                <c:pt idx="701">
                  <c:v>102.476302</c:v>
                </c:pt>
                <c:pt idx="702">
                  <c:v>102.437494</c:v>
                </c:pt>
                <c:pt idx="703">
                  <c:v>102.408202</c:v>
                </c:pt>
                <c:pt idx="704">
                  <c:v>102.389735</c:v>
                </c:pt>
                <c:pt idx="705">
                  <c:v>102.380925</c:v>
                </c:pt>
                <c:pt idx="706">
                  <c:v>102.38171800000001</c:v>
                </c:pt>
                <c:pt idx="707">
                  <c:v>102.39675200000001</c:v>
                </c:pt>
                <c:pt idx="708">
                  <c:v>102.432056</c:v>
                </c:pt>
                <c:pt idx="709">
                  <c:v>102.48746199999999</c:v>
                </c:pt>
                <c:pt idx="710">
                  <c:v>102.55369399999999</c:v>
                </c:pt>
                <c:pt idx="711">
                  <c:v>102.61780400000001</c:v>
                </c:pt>
                <c:pt idx="712">
                  <c:v>102.671164</c:v>
                </c:pt>
                <c:pt idx="713">
                  <c:v>102.71305700000001</c:v>
                </c:pt>
                <c:pt idx="714">
                  <c:v>102.748741</c:v>
                </c:pt>
                <c:pt idx="715">
                  <c:v>102.785049</c:v>
                </c:pt>
                <c:pt idx="716">
                  <c:v>102.826858</c:v>
                </c:pt>
                <c:pt idx="717">
                  <c:v>102.876031</c:v>
                </c:pt>
                <c:pt idx="718">
                  <c:v>102.93229700000001</c:v>
                </c:pt>
                <c:pt idx="719">
                  <c:v>102.994343</c:v>
                </c:pt>
                <c:pt idx="720">
                  <c:v>103.05992000000001</c:v>
                </c:pt>
                <c:pt idx="721">
                  <c:v>103.125484</c:v>
                </c:pt>
                <c:pt idx="722">
                  <c:v>103.186817</c:v>
                </c:pt>
                <c:pt idx="723">
                  <c:v>103.241145</c:v>
                </c:pt>
                <c:pt idx="724">
                  <c:v>103.289371</c:v>
                </c:pt>
                <c:pt idx="725">
                  <c:v>103.33610400000001</c:v>
                </c:pt>
                <c:pt idx="726">
                  <c:v>103.386366</c:v>
                </c:pt>
                <c:pt idx="727">
                  <c:v>103.440968</c:v>
                </c:pt>
                <c:pt idx="728">
                  <c:v>103.494958</c:v>
                </c:pt>
                <c:pt idx="729">
                  <c:v>103.541605</c:v>
                </c:pt>
                <c:pt idx="730">
                  <c:v>103.57871799999999</c:v>
                </c:pt>
                <c:pt idx="731">
                  <c:v>103.61093200000001</c:v>
                </c:pt>
                <c:pt idx="732">
                  <c:v>103.645161</c:v>
                </c:pt>
                <c:pt idx="733">
                  <c:v>103.683487</c:v>
                </c:pt>
                <c:pt idx="734">
                  <c:v>103.720873</c:v>
                </c:pt>
                <c:pt idx="735">
                  <c:v>103.75044</c:v>
                </c:pt>
                <c:pt idx="736">
                  <c:v>103.771186</c:v>
                </c:pt>
                <c:pt idx="737">
                  <c:v>103.790105</c:v>
                </c:pt>
                <c:pt idx="738">
                  <c:v>103.816406</c:v>
                </c:pt>
                <c:pt idx="739">
                  <c:v>103.853697</c:v>
                </c:pt>
                <c:pt idx="740">
                  <c:v>103.89742</c:v>
                </c:pt>
                <c:pt idx="741">
                  <c:v>103.93902799999999</c:v>
                </c:pt>
                <c:pt idx="742">
                  <c:v>103.972791</c:v>
                </c:pt>
                <c:pt idx="743">
                  <c:v>103.99989100000001</c:v>
                </c:pt>
                <c:pt idx="744">
                  <c:v>104.026865</c:v>
                </c:pt>
                <c:pt idx="745">
                  <c:v>104.05989700000001</c:v>
                </c:pt>
                <c:pt idx="746">
                  <c:v>104.10019800000001</c:v>
                </c:pt>
                <c:pt idx="747">
                  <c:v>104.144961</c:v>
                </c:pt>
                <c:pt idx="748">
                  <c:v>104.191963</c:v>
                </c:pt>
                <c:pt idx="749">
                  <c:v>104.241184</c:v>
                </c:pt>
                <c:pt idx="750">
                  <c:v>104.291529</c:v>
                </c:pt>
                <c:pt idx="751">
                  <c:v>104.338703</c:v>
                </c:pt>
                <c:pt idx="752">
                  <c:v>104.378648</c:v>
                </c:pt>
                <c:pt idx="753">
                  <c:v>104.41166</c:v>
                </c:pt>
                <c:pt idx="754">
                  <c:v>104.440791</c:v>
                </c:pt>
                <c:pt idx="755">
                  <c:v>104.467204</c:v>
                </c:pt>
                <c:pt idx="756">
                  <c:v>104.49002900000001</c:v>
                </c:pt>
                <c:pt idx="757">
                  <c:v>104.510425</c:v>
                </c:pt>
                <c:pt idx="758">
                  <c:v>104.53197400000001</c:v>
                </c:pt>
                <c:pt idx="759">
                  <c:v>104.55604200000001</c:v>
                </c:pt>
                <c:pt idx="760">
                  <c:v>104.579573</c:v>
                </c:pt>
                <c:pt idx="761">
                  <c:v>104.598516</c:v>
                </c:pt>
                <c:pt idx="762">
                  <c:v>104.611571</c:v>
                </c:pt>
                <c:pt idx="763">
                  <c:v>104.620435</c:v>
                </c:pt>
                <c:pt idx="764">
                  <c:v>104.629006</c:v>
                </c:pt>
                <c:pt idx="765">
                  <c:v>104.643078</c:v>
                </c:pt>
                <c:pt idx="766">
                  <c:v>104.667177</c:v>
                </c:pt>
                <c:pt idx="767">
                  <c:v>104.699264</c:v>
                </c:pt>
                <c:pt idx="768">
                  <c:v>104.73094500000001</c:v>
                </c:pt>
                <c:pt idx="769">
                  <c:v>104.75558700000001</c:v>
                </c:pt>
                <c:pt idx="770">
                  <c:v>104.77470700000001</c:v>
                </c:pt>
                <c:pt idx="771">
                  <c:v>104.794173</c:v>
                </c:pt>
                <c:pt idx="772">
                  <c:v>104.816174</c:v>
                </c:pt>
                <c:pt idx="773">
                  <c:v>104.83815300000001</c:v>
                </c:pt>
                <c:pt idx="774">
                  <c:v>104.85804899999999</c:v>
                </c:pt>
                <c:pt idx="775">
                  <c:v>104.876302</c:v>
                </c:pt>
                <c:pt idx="776">
                  <c:v>104.89253100000001</c:v>
                </c:pt>
                <c:pt idx="777">
                  <c:v>104.903994</c:v>
                </c:pt>
                <c:pt idx="778">
                  <c:v>104.908777</c:v>
                </c:pt>
                <c:pt idx="779">
                  <c:v>104.908429</c:v>
                </c:pt>
                <c:pt idx="780">
                  <c:v>104.90661299999999</c:v>
                </c:pt>
                <c:pt idx="781">
                  <c:v>104.90675299999999</c:v>
                </c:pt>
                <c:pt idx="782">
                  <c:v>104.911126</c:v>
                </c:pt>
                <c:pt idx="783">
                  <c:v>104.919529</c:v>
                </c:pt>
                <c:pt idx="784">
                  <c:v>104.927464</c:v>
                </c:pt>
                <c:pt idx="785">
                  <c:v>104.92823</c:v>
                </c:pt>
                <c:pt idx="786">
                  <c:v>104.92017300000001</c:v>
                </c:pt>
                <c:pt idx="787">
                  <c:v>104.91173499999999</c:v>
                </c:pt>
                <c:pt idx="788">
                  <c:v>104.915791</c:v>
                </c:pt>
                <c:pt idx="789">
                  <c:v>104.93684500000001</c:v>
                </c:pt>
                <c:pt idx="790">
                  <c:v>104.965107</c:v>
                </c:pt>
                <c:pt idx="791">
                  <c:v>104.98496</c:v>
                </c:pt>
                <c:pt idx="792">
                  <c:v>104.989676</c:v>
                </c:pt>
                <c:pt idx="793">
                  <c:v>104.986614</c:v>
                </c:pt>
                <c:pt idx="794">
                  <c:v>104.987201</c:v>
                </c:pt>
                <c:pt idx="795">
                  <c:v>104.99409900000001</c:v>
                </c:pt>
                <c:pt idx="796">
                  <c:v>105.000456</c:v>
                </c:pt>
                <c:pt idx="797">
                  <c:v>105.000238</c:v>
                </c:pt>
                <c:pt idx="798">
                  <c:v>104.995507</c:v>
                </c:pt>
                <c:pt idx="799">
                  <c:v>104.992266</c:v>
                </c:pt>
                <c:pt idx="800">
                  <c:v>104.992262</c:v>
                </c:pt>
                <c:pt idx="801">
                  <c:v>104.99205499999999</c:v>
                </c:pt>
                <c:pt idx="802">
                  <c:v>104.98915</c:v>
                </c:pt>
                <c:pt idx="803">
                  <c:v>104.985934</c:v>
                </c:pt>
                <c:pt idx="804">
                  <c:v>104.986666</c:v>
                </c:pt>
                <c:pt idx="805">
                  <c:v>104.99219100000001</c:v>
                </c:pt>
                <c:pt idx="806">
                  <c:v>104.998678</c:v>
                </c:pt>
                <c:pt idx="807">
                  <c:v>105.00091999999999</c:v>
                </c:pt>
                <c:pt idx="808">
                  <c:v>104.996582</c:v>
                </c:pt>
                <c:pt idx="809">
                  <c:v>104.987855</c:v>
                </c:pt>
                <c:pt idx="810">
                  <c:v>104.978844</c:v>
                </c:pt>
                <c:pt idx="811">
                  <c:v>104.97076800000001</c:v>
                </c:pt>
                <c:pt idx="812">
                  <c:v>104.960792</c:v>
                </c:pt>
                <c:pt idx="813">
                  <c:v>104.946989</c:v>
                </c:pt>
                <c:pt idx="814">
                  <c:v>104.933412</c:v>
                </c:pt>
                <c:pt idx="815">
                  <c:v>104.927543</c:v>
                </c:pt>
                <c:pt idx="816">
                  <c:v>104.932045</c:v>
                </c:pt>
                <c:pt idx="817">
                  <c:v>104.941283</c:v>
                </c:pt>
                <c:pt idx="818">
                  <c:v>104.947374</c:v>
                </c:pt>
                <c:pt idx="819">
                  <c:v>104.94775</c:v>
                </c:pt>
                <c:pt idx="820">
                  <c:v>104.94503</c:v>
                </c:pt>
                <c:pt idx="821">
                  <c:v>104.941441</c:v>
                </c:pt>
                <c:pt idx="822">
                  <c:v>104.93655099999999</c:v>
                </c:pt>
                <c:pt idx="823">
                  <c:v>104.930742</c:v>
                </c:pt>
                <c:pt idx="824">
                  <c:v>104.927937</c:v>
                </c:pt>
                <c:pt idx="825">
                  <c:v>104.932365</c:v>
                </c:pt>
                <c:pt idx="826">
                  <c:v>104.94329999999999</c:v>
                </c:pt>
                <c:pt idx="827">
                  <c:v>104.95477700000001</c:v>
                </c:pt>
                <c:pt idx="828">
                  <c:v>104.96078300000001</c:v>
                </c:pt>
                <c:pt idx="829">
                  <c:v>104.960109</c:v>
                </c:pt>
                <c:pt idx="830">
                  <c:v>104.956002</c:v>
                </c:pt>
                <c:pt idx="831">
                  <c:v>104.951768</c:v>
                </c:pt>
                <c:pt idx="832">
                  <c:v>104.94748199999999</c:v>
                </c:pt>
                <c:pt idx="833">
                  <c:v>104.94079600000001</c:v>
                </c:pt>
                <c:pt idx="834">
                  <c:v>104.930182</c:v>
                </c:pt>
                <c:pt idx="835">
                  <c:v>104.916983</c:v>
                </c:pt>
                <c:pt idx="836">
                  <c:v>104.904449</c:v>
                </c:pt>
                <c:pt idx="837">
                  <c:v>104.8948</c:v>
                </c:pt>
                <c:pt idx="838">
                  <c:v>104.887086</c:v>
                </c:pt>
                <c:pt idx="839">
                  <c:v>104.87800799999999</c:v>
                </c:pt>
                <c:pt idx="840">
                  <c:v>104.86501199999999</c:v>
                </c:pt>
                <c:pt idx="841">
                  <c:v>104.84859299999999</c:v>
                </c:pt>
                <c:pt idx="842">
                  <c:v>104.83149299999999</c:v>
                </c:pt>
                <c:pt idx="843">
                  <c:v>104.816</c:v>
                </c:pt>
                <c:pt idx="844">
                  <c:v>104.80239899999999</c:v>
                </c:pt>
                <c:pt idx="845">
                  <c:v>104.790001</c:v>
                </c:pt>
                <c:pt idx="846">
                  <c:v>104.779206</c:v>
                </c:pt>
                <c:pt idx="847">
                  <c:v>104.772176</c:v>
                </c:pt>
                <c:pt idx="848">
                  <c:v>104.77077300000001</c:v>
                </c:pt>
                <c:pt idx="849">
                  <c:v>104.77281600000001</c:v>
                </c:pt>
                <c:pt idx="850">
                  <c:v>104.77044600000001</c:v>
                </c:pt>
                <c:pt idx="851">
                  <c:v>104.754329</c:v>
                </c:pt>
                <c:pt idx="852">
                  <c:v>104.721903</c:v>
                </c:pt>
                <c:pt idx="853">
                  <c:v>104.681506</c:v>
                </c:pt>
                <c:pt idx="854">
                  <c:v>104.646286</c:v>
                </c:pt>
                <c:pt idx="855">
                  <c:v>104.622905</c:v>
                </c:pt>
                <c:pt idx="856">
                  <c:v>104.606844</c:v>
                </c:pt>
                <c:pt idx="857">
                  <c:v>104.588955</c:v>
                </c:pt>
                <c:pt idx="858">
                  <c:v>104.565217</c:v>
                </c:pt>
                <c:pt idx="859">
                  <c:v>104.539213</c:v>
                </c:pt>
                <c:pt idx="860">
                  <c:v>104.51660099999999</c:v>
                </c:pt>
                <c:pt idx="861">
                  <c:v>104.499264</c:v>
                </c:pt>
                <c:pt idx="862">
                  <c:v>104.48455199999999</c:v>
                </c:pt>
                <c:pt idx="863">
                  <c:v>104.468146</c:v>
                </c:pt>
                <c:pt idx="864">
                  <c:v>104.44669399999999</c:v>
                </c:pt>
                <c:pt idx="865">
                  <c:v>104.41865</c:v>
                </c:pt>
                <c:pt idx="866">
                  <c:v>104.384073</c:v>
                </c:pt>
                <c:pt idx="867">
                  <c:v>104.344649</c:v>
                </c:pt>
                <c:pt idx="868">
                  <c:v>104.304197</c:v>
                </c:pt>
                <c:pt idx="869">
                  <c:v>104.26817699999999</c:v>
                </c:pt>
                <c:pt idx="870">
                  <c:v>104.240813</c:v>
                </c:pt>
                <c:pt idx="871">
                  <c:v>104.2216</c:v>
                </c:pt>
                <c:pt idx="872">
                  <c:v>104.205015</c:v>
                </c:pt>
                <c:pt idx="873">
                  <c:v>104.184825</c:v>
                </c:pt>
                <c:pt idx="874">
                  <c:v>104.159567</c:v>
                </c:pt>
                <c:pt idx="875">
                  <c:v>104.133484</c:v>
                </c:pt>
                <c:pt idx="876">
                  <c:v>104.11145999999999</c:v>
                </c:pt>
                <c:pt idx="877">
                  <c:v>104.093587</c:v>
                </c:pt>
                <c:pt idx="878">
                  <c:v>104.07533599999999</c:v>
                </c:pt>
                <c:pt idx="879">
                  <c:v>104.05234</c:v>
                </c:pt>
                <c:pt idx="880">
                  <c:v>104.023612</c:v>
                </c:pt>
                <c:pt idx="881">
                  <c:v>103.990357</c:v>
                </c:pt>
                <c:pt idx="882">
                  <c:v>103.954004</c:v>
                </c:pt>
                <c:pt idx="883">
                  <c:v>103.916865</c:v>
                </c:pt>
                <c:pt idx="884">
                  <c:v>103.8828</c:v>
                </c:pt>
                <c:pt idx="885">
                  <c:v>103.85399099999999</c:v>
                </c:pt>
                <c:pt idx="886">
                  <c:v>103.82693500000001</c:v>
                </c:pt>
                <c:pt idx="887">
                  <c:v>103.79478400000001</c:v>
                </c:pt>
                <c:pt idx="888">
                  <c:v>103.755066</c:v>
                </c:pt>
                <c:pt idx="889">
                  <c:v>103.712785</c:v>
                </c:pt>
                <c:pt idx="890">
                  <c:v>103.67399500000001</c:v>
                </c:pt>
                <c:pt idx="891">
                  <c:v>103.638372</c:v>
                </c:pt>
                <c:pt idx="892">
                  <c:v>103.601231</c:v>
                </c:pt>
                <c:pt idx="893">
                  <c:v>103.561773</c:v>
                </c:pt>
                <c:pt idx="894">
                  <c:v>103.525085</c:v>
                </c:pt>
                <c:pt idx="895">
                  <c:v>103.494709</c:v>
                </c:pt>
                <c:pt idx="896">
                  <c:v>103.46688899999999</c:v>
                </c:pt>
                <c:pt idx="897">
                  <c:v>103.435079</c:v>
                </c:pt>
                <c:pt idx="898">
                  <c:v>103.39830000000001</c:v>
                </c:pt>
                <c:pt idx="899">
                  <c:v>103.362008</c:v>
                </c:pt>
                <c:pt idx="900">
                  <c:v>103.33125099999999</c:v>
                </c:pt>
                <c:pt idx="901">
                  <c:v>103.305989</c:v>
                </c:pt>
                <c:pt idx="902">
                  <c:v>103.28337000000001</c:v>
                </c:pt>
                <c:pt idx="903">
                  <c:v>103.26105800000001</c:v>
                </c:pt>
                <c:pt idx="904">
                  <c:v>103.236609</c:v>
                </c:pt>
                <c:pt idx="905">
                  <c:v>103.20660599999999</c:v>
                </c:pt>
                <c:pt idx="906">
                  <c:v>103.169768</c:v>
                </c:pt>
                <c:pt idx="907">
                  <c:v>103.130107</c:v>
                </c:pt>
                <c:pt idx="908">
                  <c:v>103.09407299999999</c:v>
                </c:pt>
                <c:pt idx="909">
                  <c:v>103.064131</c:v>
                </c:pt>
                <c:pt idx="910">
                  <c:v>103.036661</c:v>
                </c:pt>
                <c:pt idx="911">
                  <c:v>103.00644</c:v>
                </c:pt>
                <c:pt idx="912">
                  <c:v>102.971818</c:v>
                </c:pt>
                <c:pt idx="913">
                  <c:v>102.934557</c:v>
                </c:pt>
                <c:pt idx="914">
                  <c:v>102.895702</c:v>
                </c:pt>
                <c:pt idx="915">
                  <c:v>102.85344499999999</c:v>
                </c:pt>
                <c:pt idx="916">
                  <c:v>102.805865</c:v>
                </c:pt>
                <c:pt idx="917">
                  <c:v>102.755245</c:v>
                </c:pt>
                <c:pt idx="918">
                  <c:v>102.708664</c:v>
                </c:pt>
                <c:pt idx="919">
                  <c:v>102.673395</c:v>
                </c:pt>
                <c:pt idx="920">
                  <c:v>102.65089399999999</c:v>
                </c:pt>
                <c:pt idx="921">
                  <c:v>102.63542700000001</c:v>
                </c:pt>
                <c:pt idx="922">
                  <c:v>102.61944200000001</c:v>
                </c:pt>
                <c:pt idx="923">
                  <c:v>102.600511</c:v>
                </c:pt>
                <c:pt idx="924">
                  <c:v>102.582396</c:v>
                </c:pt>
                <c:pt idx="925">
                  <c:v>102.569056</c:v>
                </c:pt>
                <c:pt idx="926">
                  <c:v>102.5583</c:v>
                </c:pt>
                <c:pt idx="927">
                  <c:v>102.542035</c:v>
                </c:pt>
                <c:pt idx="928">
                  <c:v>102.512863</c:v>
                </c:pt>
                <c:pt idx="929">
                  <c:v>102.470736</c:v>
                </c:pt>
                <c:pt idx="930">
                  <c:v>102.423582</c:v>
                </c:pt>
                <c:pt idx="931">
                  <c:v>102.38150400000001</c:v>
                </c:pt>
                <c:pt idx="932">
                  <c:v>102.34969599999999</c:v>
                </c:pt>
                <c:pt idx="933">
                  <c:v>102.325744</c:v>
                </c:pt>
                <c:pt idx="934">
                  <c:v>102.303417</c:v>
                </c:pt>
                <c:pt idx="935">
                  <c:v>102.279391</c:v>
                </c:pt>
                <c:pt idx="936">
                  <c:v>102.25612</c:v>
                </c:pt>
                <c:pt idx="937">
                  <c:v>102.23787299999999</c:v>
                </c:pt>
                <c:pt idx="938">
                  <c:v>102.224706</c:v>
                </c:pt>
                <c:pt idx="939">
                  <c:v>102.211562</c:v>
                </c:pt>
                <c:pt idx="940">
                  <c:v>102.19313</c:v>
                </c:pt>
                <c:pt idx="941">
                  <c:v>102.16846099999999</c:v>
                </c:pt>
                <c:pt idx="942">
                  <c:v>102.140373</c:v>
                </c:pt>
                <c:pt idx="943">
                  <c:v>102.111144</c:v>
                </c:pt>
                <c:pt idx="944">
                  <c:v>102.08009199999999</c:v>
                </c:pt>
                <c:pt idx="945">
                  <c:v>102.046111</c:v>
                </c:pt>
                <c:pt idx="946">
                  <c:v>102.011977</c:v>
                </c:pt>
                <c:pt idx="947">
                  <c:v>101.984495</c:v>
                </c:pt>
                <c:pt idx="948">
                  <c:v>101.969442</c:v>
                </c:pt>
                <c:pt idx="949">
                  <c:v>101.966872</c:v>
                </c:pt>
                <c:pt idx="950">
                  <c:v>101.972245</c:v>
                </c:pt>
                <c:pt idx="951">
                  <c:v>101.981722</c:v>
                </c:pt>
                <c:pt idx="952">
                  <c:v>101.994415</c:v>
                </c:pt>
                <c:pt idx="953">
                  <c:v>102.008563</c:v>
                </c:pt>
                <c:pt idx="954">
                  <c:v>102.018036</c:v>
                </c:pt>
                <c:pt idx="955">
                  <c:v>102.01613999999999</c:v>
                </c:pt>
                <c:pt idx="956">
                  <c:v>102.00292</c:v>
                </c:pt>
                <c:pt idx="957">
                  <c:v>101.98607699999999</c:v>
                </c:pt>
                <c:pt idx="958">
                  <c:v>101.973473</c:v>
                </c:pt>
                <c:pt idx="959">
                  <c:v>101.966247</c:v>
                </c:pt>
                <c:pt idx="960">
                  <c:v>101.959959</c:v>
                </c:pt>
                <c:pt idx="961">
                  <c:v>101.95023999999999</c:v>
                </c:pt>
                <c:pt idx="962">
                  <c:v>101.93540400000001</c:v>
                </c:pt>
                <c:pt idx="963">
                  <c:v>101.915408</c:v>
                </c:pt>
                <c:pt idx="964">
                  <c:v>101.891668</c:v>
                </c:pt>
                <c:pt idx="965">
                  <c:v>101.86791700000001</c:v>
                </c:pt>
                <c:pt idx="966">
                  <c:v>101.848039</c:v>
                </c:pt>
                <c:pt idx="967">
                  <c:v>101.831355</c:v>
                </c:pt>
                <c:pt idx="968">
                  <c:v>101.81174300000001</c:v>
                </c:pt>
                <c:pt idx="969">
                  <c:v>101.78380300000001</c:v>
                </c:pt>
                <c:pt idx="970">
                  <c:v>101.74998100000001</c:v>
                </c:pt>
                <c:pt idx="971">
                  <c:v>101.719942</c:v>
                </c:pt>
                <c:pt idx="972">
                  <c:v>101.70192900000001</c:v>
                </c:pt>
                <c:pt idx="973">
                  <c:v>101.695189</c:v>
                </c:pt>
                <c:pt idx="974">
                  <c:v>101.690634</c:v>
                </c:pt>
                <c:pt idx="975">
                  <c:v>101.678297</c:v>
                </c:pt>
                <c:pt idx="976">
                  <c:v>101.654507</c:v>
                </c:pt>
                <c:pt idx="977">
                  <c:v>101.622454</c:v>
                </c:pt>
                <c:pt idx="978">
                  <c:v>101.587155</c:v>
                </c:pt>
                <c:pt idx="979">
                  <c:v>101.551571</c:v>
                </c:pt>
                <c:pt idx="980">
                  <c:v>101.517217</c:v>
                </c:pt>
                <c:pt idx="981">
                  <c:v>101.485432</c:v>
                </c:pt>
                <c:pt idx="982">
                  <c:v>101.455749</c:v>
                </c:pt>
                <c:pt idx="983">
                  <c:v>101.42438199999999</c:v>
                </c:pt>
                <c:pt idx="984">
                  <c:v>101.387152</c:v>
                </c:pt>
                <c:pt idx="985">
                  <c:v>101.34434899999999</c:v>
                </c:pt>
                <c:pt idx="986">
                  <c:v>101.300766</c:v>
                </c:pt>
                <c:pt idx="987">
                  <c:v>101.260565</c:v>
                </c:pt>
                <c:pt idx="988">
                  <c:v>101.223799</c:v>
                </c:pt>
                <c:pt idx="989">
                  <c:v>101.188363</c:v>
                </c:pt>
                <c:pt idx="990">
                  <c:v>101.153367</c:v>
                </c:pt>
                <c:pt idx="991">
                  <c:v>101.119587</c:v>
                </c:pt>
                <c:pt idx="992">
                  <c:v>101.088539</c:v>
                </c:pt>
                <c:pt idx="993">
                  <c:v>101.06264299999999</c:v>
                </c:pt>
                <c:pt idx="994">
                  <c:v>101.044622</c:v>
                </c:pt>
                <c:pt idx="995">
                  <c:v>101.03428700000001</c:v>
                </c:pt>
                <c:pt idx="996">
                  <c:v>101.02618699999999</c:v>
                </c:pt>
                <c:pt idx="997">
                  <c:v>101.012778</c:v>
                </c:pt>
                <c:pt idx="998">
                  <c:v>100.99087299999999</c:v>
                </c:pt>
                <c:pt idx="999">
                  <c:v>100.964018</c:v>
                </c:pt>
                <c:pt idx="1000">
                  <c:v>100.93877500000001</c:v>
                </c:pt>
                <c:pt idx="1001">
                  <c:v>100.920271</c:v>
                </c:pt>
                <c:pt idx="1002">
                  <c:v>100.91124000000001</c:v>
                </c:pt>
                <c:pt idx="1003">
                  <c:v>100.912418</c:v>
                </c:pt>
                <c:pt idx="1004">
                  <c:v>100.921268</c:v>
                </c:pt>
                <c:pt idx="1005">
                  <c:v>100.930943</c:v>
                </c:pt>
                <c:pt idx="1006">
                  <c:v>100.93333199999999</c:v>
                </c:pt>
                <c:pt idx="1007">
                  <c:v>100.925196</c:v>
                </c:pt>
                <c:pt idx="1008">
                  <c:v>100.911046</c:v>
                </c:pt>
                <c:pt idx="1009">
                  <c:v>100.899214</c:v>
                </c:pt>
                <c:pt idx="1010">
                  <c:v>100.895302</c:v>
                </c:pt>
                <c:pt idx="1011">
                  <c:v>100.899596</c:v>
                </c:pt>
                <c:pt idx="1012">
                  <c:v>100.909273</c:v>
                </c:pt>
                <c:pt idx="1013">
                  <c:v>100.92088699999999</c:v>
                </c:pt>
                <c:pt idx="1014">
                  <c:v>100.930104</c:v>
                </c:pt>
                <c:pt idx="1015">
                  <c:v>100.930864</c:v>
                </c:pt>
                <c:pt idx="1016">
                  <c:v>100.917277</c:v>
                </c:pt>
                <c:pt idx="1017">
                  <c:v>100.887586</c:v>
                </c:pt>
                <c:pt idx="1018">
                  <c:v>100.84631</c:v>
                </c:pt>
                <c:pt idx="1019">
                  <c:v>100.80202</c:v>
                </c:pt>
                <c:pt idx="1020">
                  <c:v>100.761809</c:v>
                </c:pt>
                <c:pt idx="1021">
                  <c:v>100.725965</c:v>
                </c:pt>
                <c:pt idx="1022">
                  <c:v>100.68709699999999</c:v>
                </c:pt>
                <c:pt idx="1023">
                  <c:v>100.635538</c:v>
                </c:pt>
                <c:pt idx="1024">
                  <c:v>100.56730899999999</c:v>
                </c:pt>
                <c:pt idx="1025">
                  <c:v>100.48739500000001</c:v>
                </c:pt>
                <c:pt idx="1026">
                  <c:v>100.40521</c:v>
                </c:pt>
                <c:pt idx="1027">
                  <c:v>100.32746899999999</c:v>
                </c:pt>
                <c:pt idx="1028">
                  <c:v>100.255871</c:v>
                </c:pt>
                <c:pt idx="1029">
                  <c:v>100.190162</c:v>
                </c:pt>
                <c:pt idx="1030">
                  <c:v>100.131162</c:v>
                </c:pt>
                <c:pt idx="1031">
                  <c:v>100.08050299999999</c:v>
                </c:pt>
                <c:pt idx="1032">
                  <c:v>100.039074</c:v>
                </c:pt>
                <c:pt idx="1033">
                  <c:v>100.00674100000001</c:v>
                </c:pt>
                <c:pt idx="1034">
                  <c:v>99.982844999999998</c:v>
                </c:pt>
                <c:pt idx="1035">
                  <c:v>99.966649000000004</c:v>
                </c:pt>
                <c:pt idx="1036">
                  <c:v>99.957885000000005</c:v>
                </c:pt>
                <c:pt idx="1037">
                  <c:v>99.956794000000002</c:v>
                </c:pt>
                <c:pt idx="1038">
                  <c:v>99.962524999999999</c:v>
                </c:pt>
                <c:pt idx="1039">
                  <c:v>99.971844000000004</c:v>
                </c:pt>
                <c:pt idx="1040">
                  <c:v>99.981643000000005</c:v>
                </c:pt>
                <c:pt idx="1041">
                  <c:v>99.993395000000007</c:v>
                </c:pt>
                <c:pt idx="1042">
                  <c:v>100.012906</c:v>
                </c:pt>
                <c:pt idx="1043">
                  <c:v>100.043764</c:v>
                </c:pt>
                <c:pt idx="1044">
                  <c:v>100.082331</c:v>
                </c:pt>
                <c:pt idx="1045">
                  <c:v>100.12107</c:v>
                </c:pt>
                <c:pt idx="1046">
                  <c:v>100.15617</c:v>
                </c:pt>
                <c:pt idx="1047">
                  <c:v>100.19035700000001</c:v>
                </c:pt>
                <c:pt idx="1048">
                  <c:v>100.2282</c:v>
                </c:pt>
                <c:pt idx="1049">
                  <c:v>100.269076</c:v>
                </c:pt>
                <c:pt idx="1050">
                  <c:v>100.303149</c:v>
                </c:pt>
                <c:pt idx="1051">
                  <c:v>100.31333100000001</c:v>
                </c:pt>
                <c:pt idx="1052">
                  <c:v>100.28451699999999</c:v>
                </c:pt>
                <c:pt idx="1053">
                  <c:v>100.215858</c:v>
                </c:pt>
                <c:pt idx="1054">
                  <c:v>100.125212</c:v>
                </c:pt>
                <c:pt idx="1055">
                  <c:v>100.038973</c:v>
                </c:pt>
                <c:pt idx="1056">
                  <c:v>99.975779000000003</c:v>
                </c:pt>
                <c:pt idx="1057">
                  <c:v>99.939245</c:v>
                </c:pt>
                <c:pt idx="1058">
                  <c:v>99.923310999999998</c:v>
                </c:pt>
                <c:pt idx="1059">
                  <c:v>99.920282</c:v>
                </c:pt>
                <c:pt idx="1060">
                  <c:v>99.923541</c:v>
                </c:pt>
                <c:pt idx="1061">
                  <c:v>99.927732000000006</c:v>
                </c:pt>
                <c:pt idx="1062">
                  <c:v>99.930713999999995</c:v>
                </c:pt>
                <c:pt idx="1063">
                  <c:v>99.934168</c:v>
                </c:pt>
                <c:pt idx="1064">
                  <c:v>99.939609000000004</c:v>
                </c:pt>
                <c:pt idx="1065">
                  <c:v>99.944637</c:v>
                </c:pt>
                <c:pt idx="1066">
                  <c:v>99.945733000000004</c:v>
                </c:pt>
                <c:pt idx="1067">
                  <c:v>99.944361999999998</c:v>
                </c:pt>
                <c:pt idx="1068">
                  <c:v>99.947303000000005</c:v>
                </c:pt>
                <c:pt idx="1069">
                  <c:v>99.959995000000006</c:v>
                </c:pt>
                <c:pt idx="1070">
                  <c:v>99.981435000000005</c:v>
                </c:pt>
                <c:pt idx="1071">
                  <c:v>100.006615</c:v>
                </c:pt>
                <c:pt idx="1072">
                  <c:v>100.032427</c:v>
                </c:pt>
                <c:pt idx="1073">
                  <c:v>100.05995</c:v>
                </c:pt>
                <c:pt idx="1074">
                  <c:v>100.092156</c:v>
                </c:pt>
                <c:pt idx="1075">
                  <c:v>100.13142499999999</c:v>
                </c:pt>
                <c:pt idx="1076">
                  <c:v>100.179546</c:v>
                </c:pt>
                <c:pt idx="1077">
                  <c:v>100.23828</c:v>
                </c:pt>
                <c:pt idx="1078">
                  <c:v>100.307917</c:v>
                </c:pt>
                <c:pt idx="1079">
                  <c:v>100.38427</c:v>
                </c:pt>
                <c:pt idx="1080">
                  <c:v>100.457303</c:v>
                </c:pt>
                <c:pt idx="1081">
                  <c:v>100.513739</c:v>
                </c:pt>
                <c:pt idx="1082">
                  <c:v>100.542721</c:v>
                </c:pt>
                <c:pt idx="1083">
                  <c:v>100.541369</c:v>
                </c:pt>
                <c:pt idx="1084">
                  <c:v>100.516271</c:v>
                </c:pt>
                <c:pt idx="1085">
                  <c:v>100.479448</c:v>
                </c:pt>
                <c:pt idx="1086">
                  <c:v>100.44143</c:v>
                </c:pt>
                <c:pt idx="1087">
                  <c:v>100.406976</c:v>
                </c:pt>
                <c:pt idx="1088">
                  <c:v>100.376796</c:v>
                </c:pt>
                <c:pt idx="1089">
                  <c:v>100.352214</c:v>
                </c:pt>
                <c:pt idx="1090">
                  <c:v>100.33711099999999</c:v>
                </c:pt>
                <c:pt idx="1091">
                  <c:v>100.335539</c:v>
                </c:pt>
                <c:pt idx="1092">
                  <c:v>100.348876</c:v>
                </c:pt>
                <c:pt idx="1093">
                  <c:v>100.37611</c:v>
                </c:pt>
                <c:pt idx="1094">
                  <c:v>100.415783</c:v>
                </c:pt>
                <c:pt idx="1095">
                  <c:v>100.466391</c:v>
                </c:pt>
                <c:pt idx="1096">
                  <c:v>100.525032</c:v>
                </c:pt>
                <c:pt idx="1097">
                  <c:v>100.58674600000001</c:v>
                </c:pt>
                <c:pt idx="1098">
                  <c:v>100.645073</c:v>
                </c:pt>
                <c:pt idx="1099">
                  <c:v>100.693562</c:v>
                </c:pt>
                <c:pt idx="1100">
                  <c:v>100.728354</c:v>
                </c:pt>
                <c:pt idx="1101">
                  <c:v>100.751181</c:v>
                </c:pt>
                <c:pt idx="1102">
                  <c:v>100.769941</c:v>
                </c:pt>
                <c:pt idx="1103">
                  <c:v>100.794012</c:v>
                </c:pt>
                <c:pt idx="1104">
                  <c:v>100.82753099999999</c:v>
                </c:pt>
                <c:pt idx="1105">
                  <c:v>100.866902</c:v>
                </c:pt>
                <c:pt idx="1106">
                  <c:v>100.90429899999999</c:v>
                </c:pt>
                <c:pt idx="1107">
                  <c:v>100.932772</c:v>
                </c:pt>
                <c:pt idx="1108">
                  <c:v>100.94904200000001</c:v>
                </c:pt>
                <c:pt idx="1109">
                  <c:v>100.95395499999999</c:v>
                </c:pt>
                <c:pt idx="1110">
                  <c:v>100.951773</c:v>
                </c:pt>
                <c:pt idx="1111">
                  <c:v>100.947993</c:v>
                </c:pt>
                <c:pt idx="1112">
                  <c:v>100.946096</c:v>
                </c:pt>
                <c:pt idx="1113">
                  <c:v>100.94572100000001</c:v>
                </c:pt>
                <c:pt idx="1114">
                  <c:v>100.943815</c:v>
                </c:pt>
                <c:pt idx="1115">
                  <c:v>100.937438</c:v>
                </c:pt>
                <c:pt idx="1116">
                  <c:v>100.925875</c:v>
                </c:pt>
                <c:pt idx="1117">
                  <c:v>100.91086300000001</c:v>
                </c:pt>
                <c:pt idx="1118">
                  <c:v>100.89451099999999</c:v>
                </c:pt>
                <c:pt idx="1119">
                  <c:v>100.875907</c:v>
                </c:pt>
                <c:pt idx="1120">
                  <c:v>100.84979</c:v>
                </c:pt>
                <c:pt idx="1121">
                  <c:v>100.810109</c:v>
                </c:pt>
                <c:pt idx="1122">
                  <c:v>100.755775</c:v>
                </c:pt>
                <c:pt idx="1123">
                  <c:v>100.69189900000001</c:v>
                </c:pt>
                <c:pt idx="1124">
                  <c:v>100.625074</c:v>
                </c:pt>
                <c:pt idx="1125">
                  <c:v>100.55911</c:v>
                </c:pt>
                <c:pt idx="1126">
                  <c:v>100.49632</c:v>
                </c:pt>
                <c:pt idx="1127">
                  <c:v>100.440631</c:v>
                </c:pt>
                <c:pt idx="1128">
                  <c:v>100.39612700000001</c:v>
                </c:pt>
                <c:pt idx="1129">
                  <c:v>100.36260799999999</c:v>
                </c:pt>
                <c:pt idx="1130">
                  <c:v>100.335165</c:v>
                </c:pt>
                <c:pt idx="1131">
                  <c:v>100.309009</c:v>
                </c:pt>
                <c:pt idx="1132">
                  <c:v>100.283085</c:v>
                </c:pt>
                <c:pt idx="1133">
                  <c:v>100.25860299999999</c:v>
                </c:pt>
                <c:pt idx="1134">
                  <c:v>100.236565</c:v>
                </c:pt>
                <c:pt idx="1135">
                  <c:v>100.218412</c:v>
                </c:pt>
                <c:pt idx="1136">
                  <c:v>100.20706300000001</c:v>
                </c:pt>
                <c:pt idx="1137">
                  <c:v>100.20416</c:v>
                </c:pt>
                <c:pt idx="1138">
                  <c:v>100.206277</c:v>
                </c:pt>
                <c:pt idx="1139">
                  <c:v>100.206475</c:v>
                </c:pt>
                <c:pt idx="1140">
                  <c:v>100.200926</c:v>
                </c:pt>
                <c:pt idx="1141">
                  <c:v>100.19292</c:v>
                </c:pt>
                <c:pt idx="1142">
                  <c:v>100.18943</c:v>
                </c:pt>
                <c:pt idx="1143">
                  <c:v>100.19465700000001</c:v>
                </c:pt>
                <c:pt idx="1144">
                  <c:v>100.208034</c:v>
                </c:pt>
                <c:pt idx="1145">
                  <c:v>100.227474</c:v>
                </c:pt>
                <c:pt idx="1146">
                  <c:v>100.252619</c:v>
                </c:pt>
                <c:pt idx="1147">
                  <c:v>100.28446599999999</c:v>
                </c:pt>
                <c:pt idx="1148">
                  <c:v>100.323346</c:v>
                </c:pt>
                <c:pt idx="1149">
                  <c:v>100.36874899999999</c:v>
                </c:pt>
                <c:pt idx="1150">
                  <c:v>100.42068500000001</c:v>
                </c:pt>
                <c:pt idx="1151">
                  <c:v>100.479506</c:v>
                </c:pt>
                <c:pt idx="1152">
                  <c:v>100.54346099999999</c:v>
                </c:pt>
                <c:pt idx="1153">
                  <c:v>100.607294</c:v>
                </c:pt>
                <c:pt idx="1154">
                  <c:v>100.6648</c:v>
                </c:pt>
                <c:pt idx="1155">
                  <c:v>100.71348399999999</c:v>
                </c:pt>
                <c:pt idx="1156">
                  <c:v>100.756377</c:v>
                </c:pt>
                <c:pt idx="1157">
                  <c:v>100.798818</c:v>
                </c:pt>
                <c:pt idx="1158">
                  <c:v>100.843279</c:v>
                </c:pt>
                <c:pt idx="1159">
                  <c:v>100.887035</c:v>
                </c:pt>
                <c:pt idx="1160">
                  <c:v>100.92432599999999</c:v>
                </c:pt>
                <c:pt idx="1161">
                  <c:v>100.950474</c:v>
                </c:pt>
                <c:pt idx="1162">
                  <c:v>100.964628</c:v>
                </c:pt>
                <c:pt idx="1163">
                  <c:v>100.969708</c:v>
                </c:pt>
                <c:pt idx="1164">
                  <c:v>100.970083</c:v>
                </c:pt>
                <c:pt idx="1165">
                  <c:v>100.968585</c:v>
                </c:pt>
                <c:pt idx="1166">
                  <c:v>100.965204</c:v>
                </c:pt>
                <c:pt idx="1167">
                  <c:v>100.95893599999999</c:v>
                </c:pt>
                <c:pt idx="1168">
                  <c:v>100.950693</c:v>
                </c:pt>
                <c:pt idx="1169">
                  <c:v>100.943117</c:v>
                </c:pt>
                <c:pt idx="1170">
                  <c:v>100.93696300000001</c:v>
                </c:pt>
                <c:pt idx="1171">
                  <c:v>100.929221</c:v>
                </c:pt>
                <c:pt idx="1172">
                  <c:v>100.916684</c:v>
                </c:pt>
                <c:pt idx="1173">
                  <c:v>100.900631</c:v>
                </c:pt>
                <c:pt idx="1174">
                  <c:v>100.885659</c:v>
                </c:pt>
                <c:pt idx="1175">
                  <c:v>100.873778</c:v>
                </c:pt>
                <c:pt idx="1176">
                  <c:v>100.861997</c:v>
                </c:pt>
                <c:pt idx="1177">
                  <c:v>100.846723</c:v>
                </c:pt>
                <c:pt idx="1178">
                  <c:v>100.828525</c:v>
                </c:pt>
                <c:pt idx="1179">
                  <c:v>100.81100000000001</c:v>
                </c:pt>
                <c:pt idx="1180">
                  <c:v>100.79672600000001</c:v>
                </c:pt>
                <c:pt idx="1181">
                  <c:v>100.786337</c:v>
                </c:pt>
                <c:pt idx="1182">
                  <c:v>100.779972</c:v>
                </c:pt>
                <c:pt idx="1183">
                  <c:v>100.776364</c:v>
                </c:pt>
                <c:pt idx="1184">
                  <c:v>100.770494</c:v>
                </c:pt>
                <c:pt idx="1185">
                  <c:v>100.755636</c:v>
                </c:pt>
                <c:pt idx="1186">
                  <c:v>100.729788</c:v>
                </c:pt>
                <c:pt idx="1187">
                  <c:v>100.69882</c:v>
                </c:pt>
                <c:pt idx="1188">
                  <c:v>100.671902</c:v>
                </c:pt>
                <c:pt idx="1189">
                  <c:v>100.654357</c:v>
                </c:pt>
                <c:pt idx="1190">
                  <c:v>100.645511</c:v>
                </c:pt>
                <c:pt idx="1191">
                  <c:v>100.64188</c:v>
                </c:pt>
                <c:pt idx="1192">
                  <c:v>100.640683</c:v>
                </c:pt>
                <c:pt idx="1193">
                  <c:v>100.640727</c:v>
                </c:pt>
                <c:pt idx="1194">
                  <c:v>100.641507</c:v>
                </c:pt>
                <c:pt idx="1195">
                  <c:v>100.642005</c:v>
                </c:pt>
                <c:pt idx="1196">
                  <c:v>100.639995</c:v>
                </c:pt>
                <c:pt idx="1197">
                  <c:v>100.633079</c:v>
                </c:pt>
                <c:pt idx="1198">
                  <c:v>100.621393</c:v>
                </c:pt>
                <c:pt idx="1199">
                  <c:v>100.609178</c:v>
                </c:pt>
                <c:pt idx="1200">
                  <c:v>100.60236</c:v>
                </c:pt>
                <c:pt idx="1201">
                  <c:v>100.60360300000001</c:v>
                </c:pt>
                <c:pt idx="1202">
                  <c:v>100.609729</c:v>
                </c:pt>
                <c:pt idx="1203">
                  <c:v>100.614355</c:v>
                </c:pt>
                <c:pt idx="1204">
                  <c:v>100.613372</c:v>
                </c:pt>
                <c:pt idx="1205">
                  <c:v>100.608214</c:v>
                </c:pt>
                <c:pt idx="1206">
                  <c:v>100.60387900000001</c:v>
                </c:pt>
                <c:pt idx="1207">
                  <c:v>100.60354100000001</c:v>
                </c:pt>
                <c:pt idx="1208">
                  <c:v>100.60511</c:v>
                </c:pt>
                <c:pt idx="1209">
                  <c:v>100.603505</c:v>
                </c:pt>
                <c:pt idx="1210">
                  <c:v>100.596315</c:v>
                </c:pt>
                <c:pt idx="1211">
                  <c:v>100.586434</c:v>
                </c:pt>
                <c:pt idx="1212">
                  <c:v>100.578647</c:v>
                </c:pt>
                <c:pt idx="1213">
                  <c:v>100.574303</c:v>
                </c:pt>
                <c:pt idx="1214">
                  <c:v>100.57017399999999</c:v>
                </c:pt>
                <c:pt idx="1215">
                  <c:v>100.562256</c:v>
                </c:pt>
                <c:pt idx="1216">
                  <c:v>100.54995</c:v>
                </c:pt>
                <c:pt idx="1217">
                  <c:v>100.53657699999999</c:v>
                </c:pt>
                <c:pt idx="1218">
                  <c:v>100.526335</c:v>
                </c:pt>
                <c:pt idx="1219">
                  <c:v>100.520662</c:v>
                </c:pt>
                <c:pt idx="1220">
                  <c:v>100.517078</c:v>
                </c:pt>
                <c:pt idx="1221">
                  <c:v>100.511754</c:v>
                </c:pt>
                <c:pt idx="1222">
                  <c:v>100.503668</c:v>
                </c:pt>
                <c:pt idx="1223">
                  <c:v>100.496039</c:v>
                </c:pt>
                <c:pt idx="1224">
                  <c:v>100.493095</c:v>
                </c:pt>
                <c:pt idx="1225">
                  <c:v>100.495507</c:v>
                </c:pt>
                <c:pt idx="1226">
                  <c:v>100.49941</c:v>
                </c:pt>
                <c:pt idx="1227">
                  <c:v>100.49970999999999</c:v>
                </c:pt>
                <c:pt idx="1228">
                  <c:v>100.493955</c:v>
                </c:pt>
                <c:pt idx="1229">
                  <c:v>100.483524</c:v>
                </c:pt>
                <c:pt idx="1230">
                  <c:v>100.47205</c:v>
                </c:pt>
                <c:pt idx="1231">
                  <c:v>100.46260599999999</c:v>
                </c:pt>
                <c:pt idx="1232">
                  <c:v>100.45543600000001</c:v>
                </c:pt>
                <c:pt idx="1233">
                  <c:v>100.448172</c:v>
                </c:pt>
                <c:pt idx="1234">
                  <c:v>100.43878100000001</c:v>
                </c:pt>
                <c:pt idx="1235">
                  <c:v>100.428117</c:v>
                </c:pt>
                <c:pt idx="1236">
                  <c:v>100.418727</c:v>
                </c:pt>
                <c:pt idx="1237">
                  <c:v>100.411388</c:v>
                </c:pt>
                <c:pt idx="1238">
                  <c:v>100.404359</c:v>
                </c:pt>
                <c:pt idx="1239">
                  <c:v>100.396469</c:v>
                </c:pt>
                <c:pt idx="1240">
                  <c:v>100.38918200000001</c:v>
                </c:pt>
                <c:pt idx="1241">
                  <c:v>100.38409799999999</c:v>
                </c:pt>
                <c:pt idx="1242">
                  <c:v>100.379428</c:v>
                </c:pt>
                <c:pt idx="1243">
                  <c:v>100.371099</c:v>
                </c:pt>
                <c:pt idx="1244">
                  <c:v>100.357766</c:v>
                </c:pt>
                <c:pt idx="1245">
                  <c:v>100.343411</c:v>
                </c:pt>
                <c:pt idx="1246">
                  <c:v>100.333991</c:v>
                </c:pt>
                <c:pt idx="1247">
                  <c:v>100.331881</c:v>
                </c:pt>
                <c:pt idx="1248">
                  <c:v>100.333799</c:v>
                </c:pt>
                <c:pt idx="1249">
                  <c:v>100.33369</c:v>
                </c:pt>
                <c:pt idx="1250">
                  <c:v>100.32743499999999</c:v>
                </c:pt>
                <c:pt idx="1251">
                  <c:v>100.31569399999999</c:v>
                </c:pt>
                <c:pt idx="1252">
                  <c:v>100.303387</c:v>
                </c:pt>
                <c:pt idx="1253">
                  <c:v>100.296156</c:v>
                </c:pt>
                <c:pt idx="1254">
                  <c:v>100.296086</c:v>
                </c:pt>
                <c:pt idx="1255">
                  <c:v>100.30006400000001</c:v>
                </c:pt>
                <c:pt idx="1256">
                  <c:v>100.30291099999999</c:v>
                </c:pt>
                <c:pt idx="1257">
                  <c:v>100.302846</c:v>
                </c:pt>
                <c:pt idx="1258">
                  <c:v>100.303391</c:v>
                </c:pt>
                <c:pt idx="1259">
                  <c:v>100.308949</c:v>
                </c:pt>
                <c:pt idx="1260">
                  <c:v>100.318774</c:v>
                </c:pt>
                <c:pt idx="1261">
                  <c:v>100.326768</c:v>
                </c:pt>
                <c:pt idx="1262">
                  <c:v>100.327645</c:v>
                </c:pt>
                <c:pt idx="1263">
                  <c:v>100.322051</c:v>
                </c:pt>
                <c:pt idx="1264">
                  <c:v>100.31492900000001</c:v>
                </c:pt>
                <c:pt idx="1265">
                  <c:v>100.310244</c:v>
                </c:pt>
                <c:pt idx="1266">
                  <c:v>100.308789</c:v>
                </c:pt>
                <c:pt idx="1267">
                  <c:v>100.30993100000001</c:v>
                </c:pt>
                <c:pt idx="1268">
                  <c:v>100.31305999999999</c:v>
                </c:pt>
                <c:pt idx="1269">
                  <c:v>100.317149</c:v>
                </c:pt>
                <c:pt idx="1270">
                  <c:v>100.320887</c:v>
                </c:pt>
                <c:pt idx="1271">
                  <c:v>100.32393500000001</c:v>
                </c:pt>
                <c:pt idx="1272">
                  <c:v>100.32661899999999</c:v>
                </c:pt>
                <c:pt idx="1273">
                  <c:v>100.32803699999999</c:v>
                </c:pt>
                <c:pt idx="1274">
                  <c:v>100.32647299999999</c:v>
                </c:pt>
                <c:pt idx="1275">
                  <c:v>100.322694</c:v>
                </c:pt>
                <c:pt idx="1276">
                  <c:v>100.32081100000001</c:v>
                </c:pt>
                <c:pt idx="1277">
                  <c:v>100.323942</c:v>
                </c:pt>
                <c:pt idx="1278">
                  <c:v>100.330381</c:v>
                </c:pt>
                <c:pt idx="1279">
                  <c:v>100.33613800000001</c:v>
                </c:pt>
                <c:pt idx="1280">
                  <c:v>100.3402</c:v>
                </c:pt>
                <c:pt idx="1281">
                  <c:v>100.34467600000001</c:v>
                </c:pt>
                <c:pt idx="1282">
                  <c:v>100.350188</c:v>
                </c:pt>
                <c:pt idx="1283">
                  <c:v>100.35415</c:v>
                </c:pt>
                <c:pt idx="1284">
                  <c:v>100.35430100000001</c:v>
                </c:pt>
                <c:pt idx="1285">
                  <c:v>100.351332</c:v>
                </c:pt>
                <c:pt idx="1286">
                  <c:v>100.34689</c:v>
                </c:pt>
                <c:pt idx="1287">
                  <c:v>100.341587</c:v>
                </c:pt>
                <c:pt idx="1288">
                  <c:v>100.33696399999999</c:v>
                </c:pt>
                <c:pt idx="1289">
                  <c:v>100.337003</c:v>
                </c:pt>
                <c:pt idx="1290">
                  <c:v>100.34398400000001</c:v>
                </c:pt>
                <c:pt idx="1291">
                  <c:v>100.35315</c:v>
                </c:pt>
                <c:pt idx="1292">
                  <c:v>100.35509399999999</c:v>
                </c:pt>
                <c:pt idx="1293">
                  <c:v>100.34509199999999</c:v>
                </c:pt>
                <c:pt idx="1294">
                  <c:v>100.328461</c:v>
                </c:pt>
                <c:pt idx="1295">
                  <c:v>100.31515899999999</c:v>
                </c:pt>
                <c:pt idx="1296">
                  <c:v>100.310271</c:v>
                </c:pt>
                <c:pt idx="1297">
                  <c:v>100.311139</c:v>
                </c:pt>
                <c:pt idx="1298">
                  <c:v>100.31253599999999</c:v>
                </c:pt>
                <c:pt idx="1299">
                  <c:v>100.312076</c:v>
                </c:pt>
                <c:pt idx="1300">
                  <c:v>100.310188</c:v>
                </c:pt>
                <c:pt idx="1301">
                  <c:v>100.30720700000001</c:v>
                </c:pt>
                <c:pt idx="1302">
                  <c:v>100.30271</c:v>
                </c:pt>
                <c:pt idx="1303">
                  <c:v>100.297237</c:v>
                </c:pt>
                <c:pt idx="1304">
                  <c:v>100.292526</c:v>
                </c:pt>
                <c:pt idx="1305">
                  <c:v>100.289091</c:v>
                </c:pt>
                <c:pt idx="1306">
                  <c:v>100.28466</c:v>
                </c:pt>
                <c:pt idx="1307">
                  <c:v>100.27642299999999</c:v>
                </c:pt>
                <c:pt idx="1308">
                  <c:v>100.264844</c:v>
                </c:pt>
                <c:pt idx="1309">
                  <c:v>100.254288</c:v>
                </c:pt>
                <c:pt idx="1310">
                  <c:v>100.249319</c:v>
                </c:pt>
                <c:pt idx="1311">
                  <c:v>100.250373</c:v>
                </c:pt>
                <c:pt idx="1312">
                  <c:v>100.252861</c:v>
                </c:pt>
                <c:pt idx="1313">
                  <c:v>100.250309</c:v>
                </c:pt>
                <c:pt idx="1314">
                  <c:v>100.23896000000001</c:v>
                </c:pt>
                <c:pt idx="1315">
                  <c:v>100.220665</c:v>
                </c:pt>
                <c:pt idx="1316">
                  <c:v>100.20185600000001</c:v>
                </c:pt>
                <c:pt idx="1317">
                  <c:v>100.188917</c:v>
                </c:pt>
                <c:pt idx="1318">
                  <c:v>100.183567</c:v>
                </c:pt>
                <c:pt idx="1319">
                  <c:v>100.18250500000001</c:v>
                </c:pt>
                <c:pt idx="1320">
                  <c:v>100.181479</c:v>
                </c:pt>
                <c:pt idx="1321">
                  <c:v>100.179017</c:v>
                </c:pt>
                <c:pt idx="1322">
                  <c:v>100.175972</c:v>
                </c:pt>
                <c:pt idx="1323">
                  <c:v>100.17246900000001</c:v>
                </c:pt>
                <c:pt idx="1324">
                  <c:v>100.166928</c:v>
                </c:pt>
                <c:pt idx="1325">
                  <c:v>100.158272</c:v>
                </c:pt>
                <c:pt idx="1326">
                  <c:v>100.147734</c:v>
                </c:pt>
                <c:pt idx="1327">
                  <c:v>100.137439</c:v>
                </c:pt>
                <c:pt idx="1328">
                  <c:v>100.127815</c:v>
                </c:pt>
                <c:pt idx="1329">
                  <c:v>100.117537</c:v>
                </c:pt>
                <c:pt idx="1330">
                  <c:v>100.10602400000001</c:v>
                </c:pt>
                <c:pt idx="1331">
                  <c:v>100.094793</c:v>
                </c:pt>
                <c:pt idx="1332">
                  <c:v>100.085714</c:v>
                </c:pt>
                <c:pt idx="1333">
                  <c:v>100.078827</c:v>
                </c:pt>
                <c:pt idx="1334">
                  <c:v>100.072874</c:v>
                </c:pt>
                <c:pt idx="1335">
                  <c:v>100.06740000000001</c:v>
                </c:pt>
                <c:pt idx="1336">
                  <c:v>100.063087</c:v>
                </c:pt>
                <c:pt idx="1337">
                  <c:v>100.060384</c:v>
                </c:pt>
                <c:pt idx="1338">
                  <c:v>100.059573</c:v>
                </c:pt>
                <c:pt idx="1339">
                  <c:v>100.062331</c:v>
                </c:pt>
                <c:pt idx="1340">
                  <c:v>100.07067499999999</c:v>
                </c:pt>
                <c:pt idx="1341">
                  <c:v>100.082645</c:v>
                </c:pt>
                <c:pt idx="1342">
                  <c:v>100.091126</c:v>
                </c:pt>
                <c:pt idx="1343">
                  <c:v>100.09</c:v>
                </c:pt>
                <c:pt idx="1344">
                  <c:v>100.08101000000001</c:v>
                </c:pt>
                <c:pt idx="1345">
                  <c:v>100.07147999999999</c:v>
                </c:pt>
                <c:pt idx="1346">
                  <c:v>100.065072</c:v>
                </c:pt>
                <c:pt idx="1347">
                  <c:v>100.05805599999999</c:v>
                </c:pt>
                <c:pt idx="1348">
                  <c:v>100.045991</c:v>
                </c:pt>
                <c:pt idx="1349">
                  <c:v>100.030674</c:v>
                </c:pt>
                <c:pt idx="1350">
                  <c:v>100.017422</c:v>
                </c:pt>
                <c:pt idx="1351">
                  <c:v>100.007397</c:v>
                </c:pt>
                <c:pt idx="1352">
                  <c:v>99.996182000000005</c:v>
                </c:pt>
                <c:pt idx="1353">
                  <c:v>99.979832000000002</c:v>
                </c:pt>
                <c:pt idx="1354">
                  <c:v>99.959833000000003</c:v>
                </c:pt>
                <c:pt idx="1355">
                  <c:v>99.942025000000001</c:v>
                </c:pt>
                <c:pt idx="1356">
                  <c:v>99.932417000000001</c:v>
                </c:pt>
                <c:pt idx="1357">
                  <c:v>99.933448999999996</c:v>
                </c:pt>
                <c:pt idx="1358">
                  <c:v>99.941564</c:v>
                </c:pt>
                <c:pt idx="1359">
                  <c:v>99.947884000000002</c:v>
                </c:pt>
                <c:pt idx="1360">
                  <c:v>99.944004000000007</c:v>
                </c:pt>
                <c:pt idx="1361">
                  <c:v>99.929028000000002</c:v>
                </c:pt>
                <c:pt idx="1362">
                  <c:v>99.910148000000007</c:v>
                </c:pt>
                <c:pt idx="1363">
                  <c:v>99.895742999999996</c:v>
                </c:pt>
                <c:pt idx="1364">
                  <c:v>99.888763999999995</c:v>
                </c:pt>
                <c:pt idx="1365">
                  <c:v>99.886691999999996</c:v>
                </c:pt>
                <c:pt idx="1366">
                  <c:v>99.885812000000001</c:v>
                </c:pt>
                <c:pt idx="1367">
                  <c:v>99.884200000000007</c:v>
                </c:pt>
                <c:pt idx="1368">
                  <c:v>99.881685000000004</c:v>
                </c:pt>
                <c:pt idx="1369">
                  <c:v>99.878150000000005</c:v>
                </c:pt>
                <c:pt idx="1370">
                  <c:v>99.871837999999997</c:v>
                </c:pt>
                <c:pt idx="1371">
                  <c:v>99.859871999999996</c:v>
                </c:pt>
                <c:pt idx="1372">
                  <c:v>99.841939999999994</c:v>
                </c:pt>
                <c:pt idx="1373">
                  <c:v>99.823189999999997</c:v>
                </c:pt>
                <c:pt idx="1374">
                  <c:v>99.810879999999997</c:v>
                </c:pt>
                <c:pt idx="1375">
                  <c:v>99.806963999999994</c:v>
                </c:pt>
                <c:pt idx="1376">
                  <c:v>99.805880999999999</c:v>
                </c:pt>
                <c:pt idx="1377">
                  <c:v>99.800938000000002</c:v>
                </c:pt>
                <c:pt idx="1378">
                  <c:v>99.791295000000005</c:v>
                </c:pt>
                <c:pt idx="1379">
                  <c:v>99.781463000000002</c:v>
                </c:pt>
                <c:pt idx="1380">
                  <c:v>99.775827000000007</c:v>
                </c:pt>
                <c:pt idx="1381">
                  <c:v>99.775304000000006</c:v>
                </c:pt>
                <c:pt idx="1382">
                  <c:v>99.777399000000003</c:v>
                </c:pt>
                <c:pt idx="1383">
                  <c:v>99.777129000000002</c:v>
                </c:pt>
                <c:pt idx="1384">
                  <c:v>99.769310000000004</c:v>
                </c:pt>
                <c:pt idx="1385">
                  <c:v>99.752962999999994</c:v>
                </c:pt>
                <c:pt idx="1386">
                  <c:v>99.733294000000001</c:v>
                </c:pt>
                <c:pt idx="1387">
                  <c:v>99.717349999999996</c:v>
                </c:pt>
                <c:pt idx="1388">
                  <c:v>99.708146999999997</c:v>
                </c:pt>
                <c:pt idx="1389">
                  <c:v>99.704859999999996</c:v>
                </c:pt>
                <c:pt idx="1390">
                  <c:v>99.707374999999999</c:v>
                </c:pt>
                <c:pt idx="1391">
                  <c:v>99.716913000000005</c:v>
                </c:pt>
                <c:pt idx="1392">
                  <c:v>99.731644000000003</c:v>
                </c:pt>
                <c:pt idx="1393">
                  <c:v>99.745306999999997</c:v>
                </c:pt>
                <c:pt idx="1394">
                  <c:v>99.752381999999997</c:v>
                </c:pt>
                <c:pt idx="1395">
                  <c:v>99.752874000000006</c:v>
                </c:pt>
                <c:pt idx="1396">
                  <c:v>99.750202000000002</c:v>
                </c:pt>
                <c:pt idx="1397">
                  <c:v>99.745885999999999</c:v>
                </c:pt>
                <c:pt idx="1398">
                  <c:v>99.738660999999993</c:v>
                </c:pt>
                <c:pt idx="1399">
                  <c:v>99.728387999999995</c:v>
                </c:pt>
                <c:pt idx="1400">
                  <c:v>99.718277</c:v>
                </c:pt>
                <c:pt idx="1401">
                  <c:v>99.711703999999997</c:v>
                </c:pt>
                <c:pt idx="1402">
                  <c:v>99.707407000000003</c:v>
                </c:pt>
                <c:pt idx="1403">
                  <c:v>99.699451999999994</c:v>
                </c:pt>
                <c:pt idx="1404">
                  <c:v>99.683136000000005</c:v>
                </c:pt>
                <c:pt idx="1405">
                  <c:v>99.660882999999998</c:v>
                </c:pt>
                <c:pt idx="1406">
                  <c:v>99.641183999999996</c:v>
                </c:pt>
                <c:pt idx="1407">
                  <c:v>99.630831999999998</c:v>
                </c:pt>
                <c:pt idx="1408">
                  <c:v>99.628343000000001</c:v>
                </c:pt>
                <c:pt idx="1409">
                  <c:v>99.625438000000003</c:v>
                </c:pt>
                <c:pt idx="1410">
                  <c:v>99.615076000000002</c:v>
                </c:pt>
                <c:pt idx="1411">
                  <c:v>99.598128000000003</c:v>
                </c:pt>
                <c:pt idx="1412">
                  <c:v>99.582862000000006</c:v>
                </c:pt>
                <c:pt idx="1413">
                  <c:v>99.578074999999998</c:v>
                </c:pt>
                <c:pt idx="1414">
                  <c:v>99.586011999999997</c:v>
                </c:pt>
                <c:pt idx="1415">
                  <c:v>99.601343999999997</c:v>
                </c:pt>
                <c:pt idx="1416">
                  <c:v>99.616765000000001</c:v>
                </c:pt>
                <c:pt idx="1417">
                  <c:v>99.628546</c:v>
                </c:pt>
                <c:pt idx="1418">
                  <c:v>99.635709000000006</c:v>
                </c:pt>
                <c:pt idx="1419">
                  <c:v>99.635844000000006</c:v>
                </c:pt>
                <c:pt idx="1420">
                  <c:v>99.626040000000003</c:v>
                </c:pt>
                <c:pt idx="1421">
                  <c:v>99.608650999999995</c:v>
                </c:pt>
                <c:pt idx="1422">
                  <c:v>99.591662999999997</c:v>
                </c:pt>
                <c:pt idx="1423">
                  <c:v>99.580417999999995</c:v>
                </c:pt>
                <c:pt idx="1424">
                  <c:v>99.571905999999998</c:v>
                </c:pt>
                <c:pt idx="1425">
                  <c:v>99.560528000000005</c:v>
                </c:pt>
                <c:pt idx="1426">
                  <c:v>99.546943999999996</c:v>
                </c:pt>
                <c:pt idx="1427">
                  <c:v>99.537087</c:v>
                </c:pt>
                <c:pt idx="1428">
                  <c:v>99.534137999999999</c:v>
                </c:pt>
                <c:pt idx="1429">
                  <c:v>99.536316999999997</c:v>
                </c:pt>
                <c:pt idx="1430">
                  <c:v>99.541863000000006</c:v>
                </c:pt>
                <c:pt idx="1431">
                  <c:v>99.550687999999994</c:v>
                </c:pt>
                <c:pt idx="1432">
                  <c:v>99.559950000000001</c:v>
                </c:pt>
                <c:pt idx="1433">
                  <c:v>99.563167000000007</c:v>
                </c:pt>
                <c:pt idx="1434">
                  <c:v>99.556949000000003</c:v>
                </c:pt>
                <c:pt idx="1435">
                  <c:v>99.545944000000006</c:v>
                </c:pt>
                <c:pt idx="1436">
                  <c:v>99.538196999999997</c:v>
                </c:pt>
                <c:pt idx="1437">
                  <c:v>99.536799999999999</c:v>
                </c:pt>
                <c:pt idx="1438">
                  <c:v>99.537797999999995</c:v>
                </c:pt>
                <c:pt idx="1439">
                  <c:v>99.535230999999996</c:v>
                </c:pt>
                <c:pt idx="1440">
                  <c:v>99.526843</c:v>
                </c:pt>
                <c:pt idx="1441">
                  <c:v>99.515572000000006</c:v>
                </c:pt>
                <c:pt idx="1442">
                  <c:v>99.506347000000005</c:v>
                </c:pt>
                <c:pt idx="1443">
                  <c:v>99.501337000000007</c:v>
                </c:pt>
                <c:pt idx="1444">
                  <c:v>99.498850000000004</c:v>
                </c:pt>
                <c:pt idx="1445">
                  <c:v>99.497384999999994</c:v>
                </c:pt>
                <c:pt idx="1446">
                  <c:v>99.498548</c:v>
                </c:pt>
                <c:pt idx="1447">
                  <c:v>99.503130999999996</c:v>
                </c:pt>
                <c:pt idx="1448">
                  <c:v>99.506027000000003</c:v>
                </c:pt>
                <c:pt idx="1449">
                  <c:v>99.499846000000005</c:v>
                </c:pt>
                <c:pt idx="1450">
                  <c:v>99.484026999999998</c:v>
                </c:pt>
                <c:pt idx="1451">
                  <c:v>99.466057000000006</c:v>
                </c:pt>
                <c:pt idx="1452">
                  <c:v>99.452556000000001</c:v>
                </c:pt>
                <c:pt idx="1453">
                  <c:v>99.443492000000006</c:v>
                </c:pt>
                <c:pt idx="1454">
                  <c:v>99.436926</c:v>
                </c:pt>
                <c:pt idx="1455">
                  <c:v>99.434523999999996</c:v>
                </c:pt>
                <c:pt idx="1456">
                  <c:v>99.438148999999996</c:v>
                </c:pt>
                <c:pt idx="1457">
                  <c:v>99.443882000000002</c:v>
                </c:pt>
                <c:pt idx="1458">
                  <c:v>99.444137999999995</c:v>
                </c:pt>
                <c:pt idx="1459">
                  <c:v>99.435297000000006</c:v>
                </c:pt>
                <c:pt idx="1460">
                  <c:v>99.420586</c:v>
                </c:pt>
                <c:pt idx="1461">
                  <c:v>99.406133999999994</c:v>
                </c:pt>
                <c:pt idx="1462">
                  <c:v>99.396192999999997</c:v>
                </c:pt>
                <c:pt idx="1463">
                  <c:v>99.391165000000001</c:v>
                </c:pt>
                <c:pt idx="1464">
                  <c:v>99.387945000000002</c:v>
                </c:pt>
                <c:pt idx="1465">
                  <c:v>99.382602000000006</c:v>
                </c:pt>
                <c:pt idx="1466">
                  <c:v>99.374365999999995</c:v>
                </c:pt>
                <c:pt idx="1467">
                  <c:v>99.366726999999997</c:v>
                </c:pt>
                <c:pt idx="1468">
                  <c:v>99.364007000000001</c:v>
                </c:pt>
                <c:pt idx="1469">
                  <c:v>99.367687000000004</c:v>
                </c:pt>
                <c:pt idx="1470">
                  <c:v>99.375977000000006</c:v>
                </c:pt>
                <c:pt idx="1471">
                  <c:v>99.384690000000006</c:v>
                </c:pt>
                <c:pt idx="1472">
                  <c:v>99.388587000000001</c:v>
                </c:pt>
                <c:pt idx="1473">
                  <c:v>99.385760000000005</c:v>
                </c:pt>
                <c:pt idx="1474">
                  <c:v>99.382137</c:v>
                </c:pt>
                <c:pt idx="1475">
                  <c:v>99.387406999999996</c:v>
                </c:pt>
                <c:pt idx="1476">
                  <c:v>99.403503999999998</c:v>
                </c:pt>
                <c:pt idx="1477">
                  <c:v>99.420702000000006</c:v>
                </c:pt>
                <c:pt idx="1478">
                  <c:v>99.428594000000004</c:v>
                </c:pt>
                <c:pt idx="1479">
                  <c:v>99.427396000000002</c:v>
                </c:pt>
                <c:pt idx="1480">
                  <c:v>99.424205999999998</c:v>
                </c:pt>
                <c:pt idx="1481">
                  <c:v>99.422072999999997</c:v>
                </c:pt>
                <c:pt idx="1482">
                  <c:v>99.419338999999994</c:v>
                </c:pt>
                <c:pt idx="1483">
                  <c:v>99.417131999999995</c:v>
                </c:pt>
                <c:pt idx="1484">
                  <c:v>99.418852000000001</c:v>
                </c:pt>
                <c:pt idx="1485">
                  <c:v>99.421374999999998</c:v>
                </c:pt>
                <c:pt idx="1486">
                  <c:v>99.415165000000002</c:v>
                </c:pt>
                <c:pt idx="1487">
                  <c:v>99.397396999999998</c:v>
                </c:pt>
                <c:pt idx="1488">
                  <c:v>99.379081999999997</c:v>
                </c:pt>
                <c:pt idx="1489">
                  <c:v>99.373560999999995</c:v>
                </c:pt>
                <c:pt idx="1490">
                  <c:v>99.381113999999997</c:v>
                </c:pt>
                <c:pt idx="1491">
                  <c:v>99.390217000000007</c:v>
                </c:pt>
                <c:pt idx="1492">
                  <c:v>99.392049</c:v>
                </c:pt>
                <c:pt idx="1493">
                  <c:v>99.387945000000002</c:v>
                </c:pt>
                <c:pt idx="1494">
                  <c:v>99.382434000000003</c:v>
                </c:pt>
                <c:pt idx="1495">
                  <c:v>99.374859999999998</c:v>
                </c:pt>
                <c:pt idx="1496">
                  <c:v>99.361525</c:v>
                </c:pt>
                <c:pt idx="1497">
                  <c:v>99.343642000000003</c:v>
                </c:pt>
                <c:pt idx="1498">
                  <c:v>99.329228000000001</c:v>
                </c:pt>
                <c:pt idx="1499">
                  <c:v>99.326548000000003</c:v>
                </c:pt>
                <c:pt idx="1500">
                  <c:v>99.337108999999998</c:v>
                </c:pt>
                <c:pt idx="1501">
                  <c:v>99.354907999999995</c:v>
                </c:pt>
                <c:pt idx="1502">
                  <c:v>99.370896000000002</c:v>
                </c:pt>
                <c:pt idx="1503">
                  <c:v>99.377932000000001</c:v>
                </c:pt>
                <c:pt idx="1504">
                  <c:v>99.373750999999999</c:v>
                </c:pt>
                <c:pt idx="1505">
                  <c:v>99.361621</c:v>
                </c:pt>
                <c:pt idx="1506">
                  <c:v>99.348026000000004</c:v>
                </c:pt>
                <c:pt idx="1507">
                  <c:v>99.338082999999997</c:v>
                </c:pt>
                <c:pt idx="1508">
                  <c:v>99.332751999999999</c:v>
                </c:pt>
                <c:pt idx="1509">
                  <c:v>99.330995000000001</c:v>
                </c:pt>
                <c:pt idx="1510">
                  <c:v>99.333689000000007</c:v>
                </c:pt>
                <c:pt idx="1511">
                  <c:v>99.343097</c:v>
                </c:pt>
                <c:pt idx="1512">
                  <c:v>99.357722999999993</c:v>
                </c:pt>
                <c:pt idx="1513">
                  <c:v>99.369647999999998</c:v>
                </c:pt>
                <c:pt idx="1514">
                  <c:v>99.369299999999996</c:v>
                </c:pt>
                <c:pt idx="1515">
                  <c:v>99.353764999999996</c:v>
                </c:pt>
                <c:pt idx="1516">
                  <c:v>99.330662000000004</c:v>
                </c:pt>
                <c:pt idx="1517">
                  <c:v>99.313461000000004</c:v>
                </c:pt>
                <c:pt idx="1518">
                  <c:v>99.311283000000003</c:v>
                </c:pt>
                <c:pt idx="1519">
                  <c:v>99.321348</c:v>
                </c:pt>
                <c:pt idx="1520">
                  <c:v>99.331280000000007</c:v>
                </c:pt>
                <c:pt idx="1521">
                  <c:v>99.330122000000003</c:v>
                </c:pt>
                <c:pt idx="1522">
                  <c:v>99.317203000000006</c:v>
                </c:pt>
                <c:pt idx="1523">
                  <c:v>99.299991000000006</c:v>
                </c:pt>
                <c:pt idx="1524">
                  <c:v>99.285629999999998</c:v>
                </c:pt>
                <c:pt idx="1525">
                  <c:v>99.277107000000001</c:v>
                </c:pt>
                <c:pt idx="1526">
                  <c:v>99.275390999999999</c:v>
                </c:pt>
                <c:pt idx="1527">
                  <c:v>99.279947000000007</c:v>
                </c:pt>
                <c:pt idx="1528">
                  <c:v>99.286426000000006</c:v>
                </c:pt>
                <c:pt idx="1529">
                  <c:v>99.288859000000002</c:v>
                </c:pt>
                <c:pt idx="1530">
                  <c:v>99.286726000000002</c:v>
                </c:pt>
                <c:pt idx="1531">
                  <c:v>99.286373999999995</c:v>
                </c:pt>
                <c:pt idx="1532">
                  <c:v>99.292854000000005</c:v>
                </c:pt>
                <c:pt idx="1533">
                  <c:v>99.303085999999993</c:v>
                </c:pt>
                <c:pt idx="1534">
                  <c:v>99.309556999999998</c:v>
                </c:pt>
                <c:pt idx="1535">
                  <c:v>99.308200999999997</c:v>
                </c:pt>
                <c:pt idx="1536">
                  <c:v>99.300410999999997</c:v>
                </c:pt>
                <c:pt idx="1537">
                  <c:v>99.290256999999997</c:v>
                </c:pt>
                <c:pt idx="1538">
                  <c:v>99.282522999999998</c:v>
                </c:pt>
                <c:pt idx="1539">
                  <c:v>99.280691000000004</c:v>
                </c:pt>
                <c:pt idx="1540">
                  <c:v>99.283405999999999</c:v>
                </c:pt>
                <c:pt idx="1541">
                  <c:v>99.285177000000004</c:v>
                </c:pt>
                <c:pt idx="1542">
                  <c:v>99.283653000000001</c:v>
                </c:pt>
                <c:pt idx="1543">
                  <c:v>99.283336000000006</c:v>
                </c:pt>
                <c:pt idx="1544">
                  <c:v>99.288070000000005</c:v>
                </c:pt>
                <c:pt idx="1545">
                  <c:v>99.292993999999993</c:v>
                </c:pt>
                <c:pt idx="1546">
                  <c:v>99.290081000000001</c:v>
                </c:pt>
                <c:pt idx="1547">
                  <c:v>99.280418999999995</c:v>
                </c:pt>
                <c:pt idx="1548">
                  <c:v>99.273919000000006</c:v>
                </c:pt>
                <c:pt idx="1549">
                  <c:v>99.275385999999997</c:v>
                </c:pt>
                <c:pt idx="1550">
                  <c:v>99.277069999999995</c:v>
                </c:pt>
                <c:pt idx="1551">
                  <c:v>99.269053</c:v>
                </c:pt>
                <c:pt idx="1552">
                  <c:v>99.253299999999996</c:v>
                </c:pt>
                <c:pt idx="1553">
                  <c:v>99.242543999999995</c:v>
                </c:pt>
                <c:pt idx="1554">
                  <c:v>99.245525999999998</c:v>
                </c:pt>
                <c:pt idx="1555">
                  <c:v>99.256530999999995</c:v>
                </c:pt>
                <c:pt idx="1556">
                  <c:v>99.260850000000005</c:v>
                </c:pt>
                <c:pt idx="1557">
                  <c:v>99.249958000000007</c:v>
                </c:pt>
                <c:pt idx="1558">
                  <c:v>99.230301999999995</c:v>
                </c:pt>
                <c:pt idx="1559">
                  <c:v>99.216616999999999</c:v>
                </c:pt>
                <c:pt idx="1560">
                  <c:v>99.217377999999997</c:v>
                </c:pt>
                <c:pt idx="1561">
                  <c:v>99.228120000000004</c:v>
                </c:pt>
                <c:pt idx="1562">
                  <c:v>99.238156000000004</c:v>
                </c:pt>
                <c:pt idx="1563">
                  <c:v>99.240566000000001</c:v>
                </c:pt>
                <c:pt idx="1564">
                  <c:v>99.235012999999995</c:v>
                </c:pt>
                <c:pt idx="1565">
                  <c:v>99.225283000000005</c:v>
                </c:pt>
                <c:pt idx="1566">
                  <c:v>99.217378999999994</c:v>
                </c:pt>
                <c:pt idx="1567">
                  <c:v>99.216561999999996</c:v>
                </c:pt>
                <c:pt idx="1568">
                  <c:v>99.221385999999995</c:v>
                </c:pt>
                <c:pt idx="1569">
                  <c:v>99.221911000000006</c:v>
                </c:pt>
                <c:pt idx="1570">
                  <c:v>99.208432000000002</c:v>
                </c:pt>
                <c:pt idx="1571">
                  <c:v>99.181870000000004</c:v>
                </c:pt>
                <c:pt idx="1572">
                  <c:v>99.152458999999993</c:v>
                </c:pt>
                <c:pt idx="1573">
                  <c:v>99.128939000000003</c:v>
                </c:pt>
                <c:pt idx="1574">
                  <c:v>99.112565000000004</c:v>
                </c:pt>
                <c:pt idx="1575">
                  <c:v>99.100551999999993</c:v>
                </c:pt>
                <c:pt idx="1576">
                  <c:v>99.090395999999998</c:v>
                </c:pt>
                <c:pt idx="1577">
                  <c:v>99.080006999999995</c:v>
                </c:pt>
                <c:pt idx="1578">
                  <c:v>99.067920999999998</c:v>
                </c:pt>
                <c:pt idx="1579">
                  <c:v>99.055304000000007</c:v>
                </c:pt>
                <c:pt idx="1580">
                  <c:v>99.045466000000005</c:v>
                </c:pt>
                <c:pt idx="1581">
                  <c:v>99.040375999999995</c:v>
                </c:pt>
                <c:pt idx="1582">
                  <c:v>99.039141000000001</c:v>
                </c:pt>
                <c:pt idx="1583">
                  <c:v>99.039269000000004</c:v>
                </c:pt>
                <c:pt idx="1584">
                  <c:v>99.037161999999995</c:v>
                </c:pt>
                <c:pt idx="1585">
                  <c:v>99.028904999999995</c:v>
                </c:pt>
                <c:pt idx="1586">
                  <c:v>99.014712000000003</c:v>
                </c:pt>
                <c:pt idx="1587">
                  <c:v>99.002239000000003</c:v>
                </c:pt>
                <c:pt idx="1588">
                  <c:v>99.001018000000002</c:v>
                </c:pt>
                <c:pt idx="1589">
                  <c:v>99.012337000000002</c:v>
                </c:pt>
                <c:pt idx="1590">
                  <c:v>99.027413999999993</c:v>
                </c:pt>
                <c:pt idx="1591">
                  <c:v>99.035633000000004</c:v>
                </c:pt>
                <c:pt idx="1592">
                  <c:v>99.031696999999994</c:v>
                </c:pt>
                <c:pt idx="1593">
                  <c:v>99.016239999999996</c:v>
                </c:pt>
                <c:pt idx="1594">
                  <c:v>98.995147000000003</c:v>
                </c:pt>
                <c:pt idx="1595">
                  <c:v>98.978925000000004</c:v>
                </c:pt>
                <c:pt idx="1596">
                  <c:v>98.976406999999995</c:v>
                </c:pt>
                <c:pt idx="1597">
                  <c:v>98.985628000000005</c:v>
                </c:pt>
                <c:pt idx="1598">
                  <c:v>98.994739999999993</c:v>
                </c:pt>
                <c:pt idx="1599">
                  <c:v>98.994747000000004</c:v>
                </c:pt>
                <c:pt idx="1600">
                  <c:v>98.987948000000003</c:v>
                </c:pt>
                <c:pt idx="1601">
                  <c:v>98.981817000000007</c:v>
                </c:pt>
                <c:pt idx="1602">
                  <c:v>98.978803999999997</c:v>
                </c:pt>
                <c:pt idx="1603">
                  <c:v>98.975809999999996</c:v>
                </c:pt>
                <c:pt idx="1604">
                  <c:v>98.970391000000006</c:v>
                </c:pt>
                <c:pt idx="1605">
                  <c:v>98.963172999999998</c:v>
                </c:pt>
                <c:pt idx="1606">
                  <c:v>98.956048999999993</c:v>
                </c:pt>
                <c:pt idx="1607">
                  <c:v>98.951695999999998</c:v>
                </c:pt>
                <c:pt idx="1608">
                  <c:v>98.953348000000005</c:v>
                </c:pt>
                <c:pt idx="1609">
                  <c:v>98.961366999999996</c:v>
                </c:pt>
                <c:pt idx="1610">
                  <c:v>98.970881000000006</c:v>
                </c:pt>
                <c:pt idx="1611">
                  <c:v>98.975925000000004</c:v>
                </c:pt>
                <c:pt idx="1612">
                  <c:v>98.975285999999997</c:v>
                </c:pt>
                <c:pt idx="1613">
                  <c:v>98.971631000000002</c:v>
                </c:pt>
                <c:pt idx="1614">
                  <c:v>98.965857</c:v>
                </c:pt>
                <c:pt idx="1615">
                  <c:v>98.955867999999995</c:v>
                </c:pt>
                <c:pt idx="1616">
                  <c:v>98.941287000000003</c:v>
                </c:pt>
                <c:pt idx="1617">
                  <c:v>98.926321999999999</c:v>
                </c:pt>
                <c:pt idx="1618">
                  <c:v>98.916567999999998</c:v>
                </c:pt>
                <c:pt idx="1619">
                  <c:v>98.914501000000001</c:v>
                </c:pt>
                <c:pt idx="1620">
                  <c:v>98.918910999999994</c:v>
                </c:pt>
                <c:pt idx="1621">
                  <c:v>98.927133999999995</c:v>
                </c:pt>
                <c:pt idx="1622">
                  <c:v>98.936131000000003</c:v>
                </c:pt>
                <c:pt idx="1623">
                  <c:v>98.941698000000002</c:v>
                </c:pt>
                <c:pt idx="1624">
                  <c:v>98.938343000000003</c:v>
                </c:pt>
                <c:pt idx="1625">
                  <c:v>98.922503000000006</c:v>
                </c:pt>
                <c:pt idx="1626">
                  <c:v>98.898358000000002</c:v>
                </c:pt>
                <c:pt idx="1627">
                  <c:v>98.879805000000005</c:v>
                </c:pt>
                <c:pt idx="1628">
                  <c:v>98.881733999999994</c:v>
                </c:pt>
                <c:pt idx="1629">
                  <c:v>98.904218999999998</c:v>
                </c:pt>
                <c:pt idx="1630">
                  <c:v>98.927847999999997</c:v>
                </c:pt>
                <c:pt idx="1631">
                  <c:v>98.932266999999996</c:v>
                </c:pt>
                <c:pt idx="1632">
                  <c:v>98.920568000000003</c:v>
                </c:pt>
                <c:pt idx="1633">
                  <c:v>98.917575999999997</c:v>
                </c:pt>
                <c:pt idx="1634">
                  <c:v>98.940111000000002</c:v>
                </c:pt>
                <c:pt idx="1635">
                  <c:v>98.976382999999998</c:v>
                </c:pt>
                <c:pt idx="1636">
                  <c:v>99.000153999999995</c:v>
                </c:pt>
                <c:pt idx="1637">
                  <c:v>98.998031999999995</c:v>
                </c:pt>
                <c:pt idx="1638">
                  <c:v>98.976894999999999</c:v>
                </c:pt>
                <c:pt idx="1639">
                  <c:v>98.949568999999997</c:v>
                </c:pt>
                <c:pt idx="1640">
                  <c:v>98.924372000000005</c:v>
                </c:pt>
                <c:pt idx="1641">
                  <c:v>98.909927999999994</c:v>
                </c:pt>
                <c:pt idx="1642">
                  <c:v>98.914209999999997</c:v>
                </c:pt>
                <c:pt idx="1643">
                  <c:v>98.933587000000003</c:v>
                </c:pt>
                <c:pt idx="1644">
                  <c:v>98.951885000000004</c:v>
                </c:pt>
                <c:pt idx="1645">
                  <c:v>98.954847000000001</c:v>
                </c:pt>
                <c:pt idx="1646">
                  <c:v>98.943978999999999</c:v>
                </c:pt>
                <c:pt idx="1647">
                  <c:v>98.929654999999997</c:v>
                </c:pt>
                <c:pt idx="1648">
                  <c:v>98.921250999999998</c:v>
                </c:pt>
                <c:pt idx="1649">
                  <c:v>98.925297</c:v>
                </c:pt>
                <c:pt idx="1650">
                  <c:v>98.944712999999993</c:v>
                </c:pt>
                <c:pt idx="1651">
                  <c:v>98.976805999999996</c:v>
                </c:pt>
                <c:pt idx="1652">
                  <c:v>99.011087000000003</c:v>
                </c:pt>
                <c:pt idx="1653">
                  <c:v>99.034998999999999</c:v>
                </c:pt>
                <c:pt idx="1654">
                  <c:v>99.040709000000007</c:v>
                </c:pt>
                <c:pt idx="1655">
                  <c:v>99.030985999999999</c:v>
                </c:pt>
                <c:pt idx="1656">
                  <c:v>99.019461000000007</c:v>
                </c:pt>
                <c:pt idx="1657">
                  <c:v>99.012811999999997</c:v>
                </c:pt>
                <c:pt idx="1658">
                  <c:v>99.006523000000001</c:v>
                </c:pt>
                <c:pt idx="1659">
                  <c:v>98.995847999999995</c:v>
                </c:pt>
                <c:pt idx="1660">
                  <c:v>98.981875000000002</c:v>
                </c:pt>
                <c:pt idx="1661">
                  <c:v>98.965805000000003</c:v>
                </c:pt>
                <c:pt idx="1662">
                  <c:v>98.952119999999994</c:v>
                </c:pt>
                <c:pt idx="1663">
                  <c:v>98.956899000000007</c:v>
                </c:pt>
                <c:pt idx="1664">
                  <c:v>98.993542000000005</c:v>
                </c:pt>
                <c:pt idx="1665">
                  <c:v>99.050126000000006</c:v>
                </c:pt>
                <c:pt idx="1666">
                  <c:v>99.092462999999995</c:v>
                </c:pt>
                <c:pt idx="1667">
                  <c:v>99.097662</c:v>
                </c:pt>
                <c:pt idx="1668">
                  <c:v>99.072106000000005</c:v>
                </c:pt>
                <c:pt idx="1669">
                  <c:v>99.040548999999999</c:v>
                </c:pt>
                <c:pt idx="1670">
                  <c:v>99.021277999999995</c:v>
                </c:pt>
                <c:pt idx="1671">
                  <c:v>99.025301999999996</c:v>
                </c:pt>
                <c:pt idx="1672">
                  <c:v>99.056799999999996</c:v>
                </c:pt>
                <c:pt idx="1673">
                  <c:v>99.113004000000004</c:v>
                </c:pt>
                <c:pt idx="1674">
                  <c:v>99.177886000000001</c:v>
                </c:pt>
                <c:pt idx="1675">
                  <c:v>99.229665999999995</c:v>
                </c:pt>
                <c:pt idx="1676">
                  <c:v>99.252001000000007</c:v>
                </c:pt>
                <c:pt idx="1677">
                  <c:v>99.239546000000004</c:v>
                </c:pt>
                <c:pt idx="1678">
                  <c:v>99.201625000000007</c:v>
                </c:pt>
                <c:pt idx="1679">
                  <c:v>99.159088999999994</c:v>
                </c:pt>
                <c:pt idx="1680">
                  <c:v>99.132767999999999</c:v>
                </c:pt>
                <c:pt idx="1681">
                  <c:v>99.128287</c:v>
                </c:pt>
                <c:pt idx="1682">
                  <c:v>99.135033000000007</c:v>
                </c:pt>
                <c:pt idx="1683">
                  <c:v>99.142799999999994</c:v>
                </c:pt>
                <c:pt idx="1684">
                  <c:v>99.149251000000007</c:v>
                </c:pt>
                <c:pt idx="1685">
                  <c:v>99.154315999999994</c:v>
                </c:pt>
                <c:pt idx="1686">
                  <c:v>99.149664999999999</c:v>
                </c:pt>
                <c:pt idx="1687">
                  <c:v>99.127915999999999</c:v>
                </c:pt>
                <c:pt idx="1688">
                  <c:v>99.093815000000006</c:v>
                </c:pt>
                <c:pt idx="1689">
                  <c:v>99.065421999999998</c:v>
                </c:pt>
                <c:pt idx="1690">
                  <c:v>99.055082999999996</c:v>
                </c:pt>
                <c:pt idx="1691">
                  <c:v>99.059656000000004</c:v>
                </c:pt>
                <c:pt idx="1692">
                  <c:v>99.065949000000003</c:v>
                </c:pt>
                <c:pt idx="1693">
                  <c:v>99.067841000000001</c:v>
                </c:pt>
                <c:pt idx="1694">
                  <c:v>99.071183000000005</c:v>
                </c:pt>
                <c:pt idx="1695">
                  <c:v>99.085753999999994</c:v>
                </c:pt>
                <c:pt idx="1696">
                  <c:v>99.110478999999998</c:v>
                </c:pt>
                <c:pt idx="1697">
                  <c:v>99.131666999999993</c:v>
                </c:pt>
                <c:pt idx="1698">
                  <c:v>99.134851999999995</c:v>
                </c:pt>
                <c:pt idx="1699">
                  <c:v>99.119748000000001</c:v>
                </c:pt>
                <c:pt idx="1700">
                  <c:v>99.098172000000005</c:v>
                </c:pt>
                <c:pt idx="1701">
                  <c:v>99.080834999999993</c:v>
                </c:pt>
                <c:pt idx="1702">
                  <c:v>99.06823</c:v>
                </c:pt>
                <c:pt idx="1703">
                  <c:v>99.058109000000002</c:v>
                </c:pt>
                <c:pt idx="1704">
                  <c:v>99.053155000000004</c:v>
                </c:pt>
                <c:pt idx="1705">
                  <c:v>99.058918000000006</c:v>
                </c:pt>
                <c:pt idx="1706">
                  <c:v>99.075435999999996</c:v>
                </c:pt>
                <c:pt idx="1707">
                  <c:v>99.096987999999996</c:v>
                </c:pt>
                <c:pt idx="1708">
                  <c:v>99.117475999999996</c:v>
                </c:pt>
                <c:pt idx="1709">
                  <c:v>99.134176999999994</c:v>
                </c:pt>
                <c:pt idx="1710">
                  <c:v>99.147512000000006</c:v>
                </c:pt>
                <c:pt idx="1711">
                  <c:v>99.159712999999996</c:v>
                </c:pt>
                <c:pt idx="1712">
                  <c:v>99.171526</c:v>
                </c:pt>
                <c:pt idx="1713">
                  <c:v>99.178192999999993</c:v>
                </c:pt>
                <c:pt idx="1714">
                  <c:v>99.172956999999997</c:v>
                </c:pt>
                <c:pt idx="1715">
                  <c:v>99.157936000000007</c:v>
                </c:pt>
                <c:pt idx="1716">
                  <c:v>99.147627</c:v>
                </c:pt>
                <c:pt idx="1717">
                  <c:v>99.155072000000004</c:v>
                </c:pt>
                <c:pt idx="1718">
                  <c:v>99.176186999999999</c:v>
                </c:pt>
                <c:pt idx="1719">
                  <c:v>99.192154000000002</c:v>
                </c:pt>
                <c:pt idx="1720">
                  <c:v>99.186346999999998</c:v>
                </c:pt>
                <c:pt idx="1721">
                  <c:v>99.156379000000001</c:v>
                </c:pt>
                <c:pt idx="1722">
                  <c:v>99.114609000000002</c:v>
                </c:pt>
                <c:pt idx="1723">
                  <c:v>99.083025000000006</c:v>
                </c:pt>
                <c:pt idx="1724">
                  <c:v>99.081909999999993</c:v>
                </c:pt>
                <c:pt idx="1725">
                  <c:v>99.111479000000003</c:v>
                </c:pt>
                <c:pt idx="1726">
                  <c:v>99.144908999999998</c:v>
                </c:pt>
                <c:pt idx="1727">
                  <c:v>99.150526999999997</c:v>
                </c:pt>
                <c:pt idx="1728">
                  <c:v>99.123704000000004</c:v>
                </c:pt>
                <c:pt idx="1729">
                  <c:v>99.089425000000006</c:v>
                </c:pt>
                <c:pt idx="1730">
                  <c:v>99.072068000000002</c:v>
                </c:pt>
                <c:pt idx="1731">
                  <c:v>99.072165999999996</c:v>
                </c:pt>
                <c:pt idx="1732">
                  <c:v>99.074695000000006</c:v>
                </c:pt>
                <c:pt idx="1733">
                  <c:v>99.069489000000004</c:v>
                </c:pt>
                <c:pt idx="1734">
                  <c:v>99.057839000000001</c:v>
                </c:pt>
                <c:pt idx="1735">
                  <c:v>99.047307000000004</c:v>
                </c:pt>
                <c:pt idx="1736">
                  <c:v>99.046364999999994</c:v>
                </c:pt>
                <c:pt idx="1737">
                  <c:v>99.058055999999993</c:v>
                </c:pt>
                <c:pt idx="1738">
                  <c:v>99.073481000000001</c:v>
                </c:pt>
                <c:pt idx="1739">
                  <c:v>99.077287999999996</c:v>
                </c:pt>
                <c:pt idx="1740">
                  <c:v>99.065157999999997</c:v>
                </c:pt>
                <c:pt idx="1741">
                  <c:v>99.050216000000006</c:v>
                </c:pt>
                <c:pt idx="1742">
                  <c:v>99.047077999999999</c:v>
                </c:pt>
                <c:pt idx="1743">
                  <c:v>99.054765000000003</c:v>
                </c:pt>
                <c:pt idx="1744">
                  <c:v>99.060286000000005</c:v>
                </c:pt>
                <c:pt idx="1745">
                  <c:v>99.052475999999999</c:v>
                </c:pt>
                <c:pt idx="1746">
                  <c:v>99.02628</c:v>
                </c:pt>
                <c:pt idx="1747">
                  <c:v>98.981630999999993</c:v>
                </c:pt>
                <c:pt idx="1748">
                  <c:v>98.928613999999996</c:v>
                </c:pt>
                <c:pt idx="1749">
                  <c:v>98.888651999999993</c:v>
                </c:pt>
                <c:pt idx="1750">
                  <c:v>98.878499000000005</c:v>
                </c:pt>
                <c:pt idx="1751">
                  <c:v>98.893782999999999</c:v>
                </c:pt>
                <c:pt idx="1752">
                  <c:v>98.916077999999999</c:v>
                </c:pt>
                <c:pt idx="1753">
                  <c:v>98.935036999999994</c:v>
                </c:pt>
                <c:pt idx="1754">
                  <c:v>98.955106000000001</c:v>
                </c:pt>
                <c:pt idx="1755">
                  <c:v>98.982684000000006</c:v>
                </c:pt>
                <c:pt idx="1756">
                  <c:v>99.017193000000006</c:v>
                </c:pt>
                <c:pt idx="1757">
                  <c:v>99.054303000000004</c:v>
                </c:pt>
                <c:pt idx="1758">
                  <c:v>99.085554999999999</c:v>
                </c:pt>
                <c:pt idx="1759">
                  <c:v>99.093001999999998</c:v>
                </c:pt>
                <c:pt idx="1760">
                  <c:v>99.060141000000002</c:v>
                </c:pt>
                <c:pt idx="1761">
                  <c:v>98.998225000000005</c:v>
                </c:pt>
                <c:pt idx="1762">
                  <c:v>98.950196000000005</c:v>
                </c:pt>
                <c:pt idx="1763">
                  <c:v>98.953605999999994</c:v>
                </c:pt>
                <c:pt idx="1764">
                  <c:v>99.000832000000003</c:v>
                </c:pt>
                <c:pt idx="1765">
                  <c:v>99.045758000000006</c:v>
                </c:pt>
                <c:pt idx="1766">
                  <c:v>99.051394000000002</c:v>
                </c:pt>
                <c:pt idx="1767">
                  <c:v>99.023982000000004</c:v>
                </c:pt>
                <c:pt idx="1768">
                  <c:v>99.000037000000006</c:v>
                </c:pt>
                <c:pt idx="1769">
                  <c:v>99.007478000000006</c:v>
                </c:pt>
                <c:pt idx="1770">
                  <c:v>99.041590999999997</c:v>
                </c:pt>
                <c:pt idx="1771">
                  <c:v>99.072948999999994</c:v>
                </c:pt>
                <c:pt idx="1772">
                  <c:v>99.074374000000006</c:v>
                </c:pt>
                <c:pt idx="1773">
                  <c:v>99.043411000000006</c:v>
                </c:pt>
                <c:pt idx="1774">
                  <c:v>99.002781999999996</c:v>
                </c:pt>
                <c:pt idx="1775">
                  <c:v>98.980011000000005</c:v>
                </c:pt>
                <c:pt idx="1776">
                  <c:v>98.986104999999995</c:v>
                </c:pt>
                <c:pt idx="1777">
                  <c:v>99.012448000000006</c:v>
                </c:pt>
                <c:pt idx="1778">
                  <c:v>99.045568000000003</c:v>
                </c:pt>
                <c:pt idx="1779">
                  <c:v>99.081108</c:v>
                </c:pt>
                <c:pt idx="1780">
                  <c:v>99.123171999999997</c:v>
                </c:pt>
                <c:pt idx="1781">
                  <c:v>99.173783</c:v>
                </c:pt>
                <c:pt idx="1782">
                  <c:v>99.225279</c:v>
                </c:pt>
                <c:pt idx="1783">
                  <c:v>99.262389999999996</c:v>
                </c:pt>
                <c:pt idx="1784">
                  <c:v>99.271801999999994</c:v>
                </c:pt>
                <c:pt idx="1785">
                  <c:v>99.251435999999998</c:v>
                </c:pt>
                <c:pt idx="1786">
                  <c:v>99.210355000000007</c:v>
                </c:pt>
                <c:pt idx="1787">
                  <c:v>99.159343000000007</c:v>
                </c:pt>
                <c:pt idx="1788">
                  <c:v>99.103421999999995</c:v>
                </c:pt>
                <c:pt idx="1789">
                  <c:v>99.045271999999997</c:v>
                </c:pt>
                <c:pt idx="1790">
                  <c:v>98.994117000000003</c:v>
                </c:pt>
                <c:pt idx="1791">
                  <c:v>98.966157999999993</c:v>
                </c:pt>
                <c:pt idx="1792">
                  <c:v>98.972120000000004</c:v>
                </c:pt>
                <c:pt idx="1793">
                  <c:v>99.004949999999994</c:v>
                </c:pt>
                <c:pt idx="1794">
                  <c:v>99.043379000000002</c:v>
                </c:pt>
                <c:pt idx="1795">
                  <c:v>99.068792999999999</c:v>
                </c:pt>
                <c:pt idx="1796">
                  <c:v>99.078349000000003</c:v>
                </c:pt>
                <c:pt idx="1797">
                  <c:v>99.083095999999998</c:v>
                </c:pt>
                <c:pt idx="1798">
                  <c:v>99.095009000000005</c:v>
                </c:pt>
                <c:pt idx="1799">
                  <c:v>99.116139000000004</c:v>
                </c:pt>
                <c:pt idx="1800">
                  <c:v>99.138534000000007</c:v>
                </c:pt>
                <c:pt idx="1801">
                  <c:v>99.152703000000002</c:v>
                </c:pt>
                <c:pt idx="1802">
                  <c:v>99.155634000000006</c:v>
                </c:pt>
                <c:pt idx="1803">
                  <c:v>99.151347999999999</c:v>
                </c:pt>
                <c:pt idx="1804">
                  <c:v>99.145274999999998</c:v>
                </c:pt>
                <c:pt idx="1805">
                  <c:v>99.139460999999997</c:v>
                </c:pt>
                <c:pt idx="1806">
                  <c:v>99.133978999999997</c:v>
                </c:pt>
                <c:pt idx="1807">
                  <c:v>99.132414999999995</c:v>
                </c:pt>
                <c:pt idx="1808">
                  <c:v>99.142944999999997</c:v>
                </c:pt>
                <c:pt idx="1809">
                  <c:v>99.170961000000005</c:v>
                </c:pt>
                <c:pt idx="1810">
                  <c:v>99.211759999999998</c:v>
                </c:pt>
                <c:pt idx="1811">
                  <c:v>99.253979000000001</c:v>
                </c:pt>
                <c:pt idx="1812">
                  <c:v>99.289351999999994</c:v>
                </c:pt>
                <c:pt idx="1813">
                  <c:v>99.313107000000002</c:v>
                </c:pt>
                <c:pt idx="1814">
                  <c:v>99.313563000000002</c:v>
                </c:pt>
                <c:pt idx="1815">
                  <c:v>99.273205000000004</c:v>
                </c:pt>
                <c:pt idx="1816">
                  <c:v>99.192972999999995</c:v>
                </c:pt>
                <c:pt idx="1817">
                  <c:v>99.109478999999993</c:v>
                </c:pt>
                <c:pt idx="1818">
                  <c:v>99.068991999999994</c:v>
                </c:pt>
                <c:pt idx="1819">
                  <c:v>99.080202</c:v>
                </c:pt>
                <c:pt idx="1820">
                  <c:v>99.106493999999998</c:v>
                </c:pt>
                <c:pt idx="1821">
                  <c:v>99.111677</c:v>
                </c:pt>
                <c:pt idx="1822">
                  <c:v>99.098484999999997</c:v>
                </c:pt>
                <c:pt idx="1823">
                  <c:v>99.089889999999997</c:v>
                </c:pt>
                <c:pt idx="1824">
                  <c:v>99.087484000000003</c:v>
                </c:pt>
                <c:pt idx="1825">
                  <c:v>99.069533000000007</c:v>
                </c:pt>
                <c:pt idx="1826">
                  <c:v>99.028416000000007</c:v>
                </c:pt>
                <c:pt idx="1827">
                  <c:v>98.989311999999998</c:v>
                </c:pt>
                <c:pt idx="1828">
                  <c:v>98.983754000000005</c:v>
                </c:pt>
                <c:pt idx="1829">
                  <c:v>99.016527999999994</c:v>
                </c:pt>
                <c:pt idx="1830">
                  <c:v>99.066672999999994</c:v>
                </c:pt>
                <c:pt idx="1831">
                  <c:v>99.112326999999993</c:v>
                </c:pt>
                <c:pt idx="1832">
                  <c:v>99.146795999999995</c:v>
                </c:pt>
                <c:pt idx="1833">
                  <c:v>99.177329999999998</c:v>
                </c:pt>
                <c:pt idx="1834">
                  <c:v>99.217309</c:v>
                </c:pt>
                <c:pt idx="1835">
                  <c:v>99.278373000000002</c:v>
                </c:pt>
                <c:pt idx="1836">
                  <c:v>99.362228000000002</c:v>
                </c:pt>
                <c:pt idx="1837">
                  <c:v>99.454071999999996</c:v>
                </c:pt>
                <c:pt idx="1838">
                  <c:v>99.520720999999995</c:v>
                </c:pt>
                <c:pt idx="1839">
                  <c:v>99.515433000000002</c:v>
                </c:pt>
                <c:pt idx="1840">
                  <c:v>99.398712000000003</c:v>
                </c:pt>
                <c:pt idx="1841">
                  <c:v>99.176114999999996</c:v>
                </c:pt>
                <c:pt idx="1842">
                  <c:v>98.915217999999996</c:v>
                </c:pt>
                <c:pt idx="1843">
                  <c:v>98.703412</c:v>
                </c:pt>
                <c:pt idx="1844">
                  <c:v>98.581591000000003</c:v>
                </c:pt>
                <c:pt idx="1845">
                  <c:v>98.530404000000004</c:v>
                </c:pt>
                <c:pt idx="1846">
                  <c:v>98.516617999999994</c:v>
                </c:pt>
                <c:pt idx="1847">
                  <c:v>98.531435000000002</c:v>
                </c:pt>
                <c:pt idx="1848">
                  <c:v>98.581684999999993</c:v>
                </c:pt>
                <c:pt idx="1849">
                  <c:v>98.661946999999998</c:v>
                </c:pt>
                <c:pt idx="1850">
                  <c:v>98.747011999999998</c:v>
                </c:pt>
                <c:pt idx="1851">
                  <c:v>98.806985999999995</c:v>
                </c:pt>
                <c:pt idx="1852">
                  <c:v>98.825772000000001</c:v>
                </c:pt>
                <c:pt idx="1853">
                  <c:v>98.811064000000002</c:v>
                </c:pt>
                <c:pt idx="1854">
                  <c:v>98.789186999999998</c:v>
                </c:pt>
                <c:pt idx="1855">
                  <c:v>98.784139999999994</c:v>
                </c:pt>
                <c:pt idx="1856">
                  <c:v>98.795896999999997</c:v>
                </c:pt>
                <c:pt idx="1857">
                  <c:v>98.801314000000005</c:v>
                </c:pt>
                <c:pt idx="1858">
                  <c:v>98.780462999999997</c:v>
                </c:pt>
                <c:pt idx="1859">
                  <c:v>98.738847000000007</c:v>
                </c:pt>
                <c:pt idx="1860">
                  <c:v>98.700587999999996</c:v>
                </c:pt>
                <c:pt idx="1861">
                  <c:v>98.682978000000006</c:v>
                </c:pt>
                <c:pt idx="1862">
                  <c:v>98.681230999999997</c:v>
                </c:pt>
                <c:pt idx="1863">
                  <c:v>98.675291000000001</c:v>
                </c:pt>
                <c:pt idx="1864">
                  <c:v>98.647473000000005</c:v>
                </c:pt>
                <c:pt idx="1865">
                  <c:v>98.597178999999997</c:v>
                </c:pt>
                <c:pt idx="1866">
                  <c:v>98.543564000000003</c:v>
                </c:pt>
                <c:pt idx="1867">
                  <c:v>98.512465000000006</c:v>
                </c:pt>
                <c:pt idx="1868">
                  <c:v>98.516529000000006</c:v>
                </c:pt>
                <c:pt idx="1869">
                  <c:v>98.547177000000005</c:v>
                </c:pt>
                <c:pt idx="1870">
                  <c:v>98.586198999999993</c:v>
                </c:pt>
                <c:pt idx="1871">
                  <c:v>98.622372999999996</c:v>
                </c:pt>
                <c:pt idx="1872">
                  <c:v>98.656548000000001</c:v>
                </c:pt>
                <c:pt idx="1873">
                  <c:v>98.695618999999994</c:v>
                </c:pt>
                <c:pt idx="1874">
                  <c:v>98.744690000000006</c:v>
                </c:pt>
                <c:pt idx="1875">
                  <c:v>98.802104999999997</c:v>
                </c:pt>
                <c:pt idx="1876">
                  <c:v>98.858794000000003</c:v>
                </c:pt>
                <c:pt idx="1877">
                  <c:v>98.904270999999994</c:v>
                </c:pt>
                <c:pt idx="1878">
                  <c:v>98.935197000000002</c:v>
                </c:pt>
                <c:pt idx="1879">
                  <c:v>98.955824000000007</c:v>
                </c:pt>
                <c:pt idx="1880">
                  <c:v>98.968911000000006</c:v>
                </c:pt>
                <c:pt idx="1881">
                  <c:v>98.970219</c:v>
                </c:pt>
                <c:pt idx="1882">
                  <c:v>98.955679000000003</c:v>
                </c:pt>
                <c:pt idx="1883">
                  <c:v>98.931753</c:v>
                </c:pt>
                <c:pt idx="1884">
                  <c:v>98.914627999999993</c:v>
                </c:pt>
                <c:pt idx="1885">
                  <c:v>98.918665000000004</c:v>
                </c:pt>
                <c:pt idx="1886">
                  <c:v>98.946382999999997</c:v>
                </c:pt>
                <c:pt idx="1887">
                  <c:v>98.987301000000002</c:v>
                </c:pt>
                <c:pt idx="1888">
                  <c:v>99.023774000000003</c:v>
                </c:pt>
                <c:pt idx="1889">
                  <c:v>99.040739000000002</c:v>
                </c:pt>
                <c:pt idx="1890">
                  <c:v>99.034850000000006</c:v>
                </c:pt>
                <c:pt idx="1891">
                  <c:v>99.015465000000006</c:v>
                </c:pt>
                <c:pt idx="1892">
                  <c:v>98.995677999999998</c:v>
                </c:pt>
                <c:pt idx="1893">
                  <c:v>98.982485999999994</c:v>
                </c:pt>
                <c:pt idx="1894">
                  <c:v>98.976056</c:v>
                </c:pt>
                <c:pt idx="1895">
                  <c:v>98.975105999999997</c:v>
                </c:pt>
                <c:pt idx="1896">
                  <c:v>98.978328000000005</c:v>
                </c:pt>
                <c:pt idx="1897">
                  <c:v>98.981983</c:v>
                </c:pt>
                <c:pt idx="1898">
                  <c:v>98.981247999999994</c:v>
                </c:pt>
                <c:pt idx="1899">
                  <c:v>98.975426999999996</c:v>
                </c:pt>
                <c:pt idx="1900">
                  <c:v>98.968999999999994</c:v>
                </c:pt>
                <c:pt idx="1901">
                  <c:v>98.965226999999999</c:v>
                </c:pt>
                <c:pt idx="1902">
                  <c:v>98.960018000000005</c:v>
                </c:pt>
                <c:pt idx="1903">
                  <c:v>98.943190999999999</c:v>
                </c:pt>
                <c:pt idx="1904">
                  <c:v>98.907865000000001</c:v>
                </c:pt>
                <c:pt idx="1905">
                  <c:v>98.860927000000004</c:v>
                </c:pt>
                <c:pt idx="1906">
                  <c:v>98.822845999999998</c:v>
                </c:pt>
                <c:pt idx="1907">
                  <c:v>98.812584999999999</c:v>
                </c:pt>
                <c:pt idx="1908">
                  <c:v>98.829492999999999</c:v>
                </c:pt>
                <c:pt idx="1909">
                  <c:v>98.852697000000006</c:v>
                </c:pt>
                <c:pt idx="1910">
                  <c:v>98.861863999999997</c:v>
                </c:pt>
                <c:pt idx="1911">
                  <c:v>98.857561000000004</c:v>
                </c:pt>
                <c:pt idx="1912">
                  <c:v>98.859055999999995</c:v>
                </c:pt>
                <c:pt idx="1913">
                  <c:v>98.882929000000004</c:v>
                </c:pt>
                <c:pt idx="1914">
                  <c:v>98.926685000000006</c:v>
                </c:pt>
                <c:pt idx="1915">
                  <c:v>98.971742000000006</c:v>
                </c:pt>
                <c:pt idx="1916">
                  <c:v>98.998496000000003</c:v>
                </c:pt>
                <c:pt idx="1917">
                  <c:v>99.001000000000005</c:v>
                </c:pt>
                <c:pt idx="1918">
                  <c:v>98.991848000000005</c:v>
                </c:pt>
                <c:pt idx="1919">
                  <c:v>98.992153000000002</c:v>
                </c:pt>
                <c:pt idx="1920">
                  <c:v>99.012358000000006</c:v>
                </c:pt>
                <c:pt idx="1921">
                  <c:v>99.041010999999997</c:v>
                </c:pt>
                <c:pt idx="1922">
                  <c:v>99.056320999999997</c:v>
                </c:pt>
                <c:pt idx="1923">
                  <c:v>99.049706</c:v>
                </c:pt>
                <c:pt idx="1924">
                  <c:v>99.034491000000003</c:v>
                </c:pt>
                <c:pt idx="1925">
                  <c:v>99.028803999999994</c:v>
                </c:pt>
                <c:pt idx="1926">
                  <c:v>99.032006999999993</c:v>
                </c:pt>
                <c:pt idx="1927">
                  <c:v>99.024879999999996</c:v>
                </c:pt>
                <c:pt idx="1928">
                  <c:v>98.99324</c:v>
                </c:pt>
                <c:pt idx="1929">
                  <c:v>98.948029000000005</c:v>
                </c:pt>
                <c:pt idx="1930">
                  <c:v>98.918180000000007</c:v>
                </c:pt>
                <c:pt idx="1931">
                  <c:v>98.923563999999999</c:v>
                </c:pt>
                <c:pt idx="1932">
                  <c:v>98.957785000000001</c:v>
                </c:pt>
                <c:pt idx="1933">
                  <c:v>98.996784000000005</c:v>
                </c:pt>
                <c:pt idx="1934">
                  <c:v>99.021028000000001</c:v>
                </c:pt>
                <c:pt idx="1935">
                  <c:v>99.027264000000002</c:v>
                </c:pt>
                <c:pt idx="1936">
                  <c:v>99.024517000000003</c:v>
                </c:pt>
                <c:pt idx="1937">
                  <c:v>99.024009000000007</c:v>
                </c:pt>
                <c:pt idx="1938">
                  <c:v>99.030298000000002</c:v>
                </c:pt>
                <c:pt idx="1939">
                  <c:v>99.037605999999997</c:v>
                </c:pt>
                <c:pt idx="1940">
                  <c:v>99.035043999999999</c:v>
                </c:pt>
                <c:pt idx="1941">
                  <c:v>99.018952999999996</c:v>
                </c:pt>
                <c:pt idx="1942">
                  <c:v>98.998476999999994</c:v>
                </c:pt>
                <c:pt idx="1943">
                  <c:v>98.984374000000003</c:v>
                </c:pt>
                <c:pt idx="1944">
                  <c:v>98.976771999999997</c:v>
                </c:pt>
                <c:pt idx="1945">
                  <c:v>98.973927000000003</c:v>
                </c:pt>
                <c:pt idx="1946">
                  <c:v>98.990198000000007</c:v>
                </c:pt>
                <c:pt idx="1947">
                  <c:v>99.049881999999997</c:v>
                </c:pt>
                <c:pt idx="1948">
                  <c:v>99.155252000000004</c:v>
                </c:pt>
                <c:pt idx="1949">
                  <c:v>99.271467999999999</c:v>
                </c:pt>
                <c:pt idx="1950">
                  <c:v>99.352221</c:v>
                </c:pt>
                <c:pt idx="1951">
                  <c:v>99.374831</c:v>
                </c:pt>
                <c:pt idx="1952">
                  <c:v>99.349279999999993</c:v>
                </c:pt>
                <c:pt idx="1953">
                  <c:v>99.302094999999994</c:v>
                </c:pt>
                <c:pt idx="1954">
                  <c:v>99.256729000000007</c:v>
                </c:pt>
                <c:pt idx="1955">
                  <c:v>99.224841999999995</c:v>
                </c:pt>
                <c:pt idx="1956">
                  <c:v>99.206326000000004</c:v>
                </c:pt>
                <c:pt idx="1957">
                  <c:v>99.19435</c:v>
                </c:pt>
                <c:pt idx="1958">
                  <c:v>99.182626999999997</c:v>
                </c:pt>
                <c:pt idx="1959">
                  <c:v>99.165374</c:v>
                </c:pt>
                <c:pt idx="1960">
                  <c:v>99.132401000000002</c:v>
                </c:pt>
                <c:pt idx="1961">
                  <c:v>99.078062000000003</c:v>
                </c:pt>
                <c:pt idx="1962">
                  <c:v>99.019644999999997</c:v>
                </c:pt>
                <c:pt idx="1963">
                  <c:v>98.991224000000003</c:v>
                </c:pt>
                <c:pt idx="1964">
                  <c:v>99.005962999999994</c:v>
                </c:pt>
                <c:pt idx="1965">
                  <c:v>99.032141999999993</c:v>
                </c:pt>
                <c:pt idx="1966">
                  <c:v>99.024163000000001</c:v>
                </c:pt>
                <c:pt idx="1967">
                  <c:v>98.974480999999997</c:v>
                </c:pt>
                <c:pt idx="1968">
                  <c:v>98.917938000000007</c:v>
                </c:pt>
                <c:pt idx="1969">
                  <c:v>98.887866000000002</c:v>
                </c:pt>
                <c:pt idx="1970">
                  <c:v>98.886733000000007</c:v>
                </c:pt>
                <c:pt idx="1971">
                  <c:v>98.899607000000003</c:v>
                </c:pt>
                <c:pt idx="1972">
                  <c:v>98.912621999999999</c:v>
                </c:pt>
                <c:pt idx="1973">
                  <c:v>98.916285000000002</c:v>
                </c:pt>
                <c:pt idx="1974">
                  <c:v>98.908221999999995</c:v>
                </c:pt>
                <c:pt idx="1975">
                  <c:v>98.899108999999996</c:v>
                </c:pt>
                <c:pt idx="1976">
                  <c:v>98.899929</c:v>
                </c:pt>
                <c:pt idx="1977">
                  <c:v>98.897882999999993</c:v>
                </c:pt>
                <c:pt idx="1978">
                  <c:v>98.863457999999994</c:v>
                </c:pt>
                <c:pt idx="1979">
                  <c:v>98.791202999999996</c:v>
                </c:pt>
                <c:pt idx="1980">
                  <c:v>98.722132999999999</c:v>
                </c:pt>
                <c:pt idx="1981">
                  <c:v>98.710633999999999</c:v>
                </c:pt>
                <c:pt idx="1982">
                  <c:v>98.771979000000002</c:v>
                </c:pt>
                <c:pt idx="1983">
                  <c:v>98.868285</c:v>
                </c:pt>
                <c:pt idx="1984">
                  <c:v>98.942640999999995</c:v>
                </c:pt>
                <c:pt idx="1985">
                  <c:v>98.966263999999995</c:v>
                </c:pt>
                <c:pt idx="1986">
                  <c:v>98.948002000000002</c:v>
                </c:pt>
                <c:pt idx="1987">
                  <c:v>98.907762000000005</c:v>
                </c:pt>
                <c:pt idx="1988">
                  <c:v>98.862594000000001</c:v>
                </c:pt>
                <c:pt idx="1989">
                  <c:v>98.832559000000003</c:v>
                </c:pt>
                <c:pt idx="1990">
                  <c:v>98.835358999999997</c:v>
                </c:pt>
                <c:pt idx="1991">
                  <c:v>98.863952999999995</c:v>
                </c:pt>
                <c:pt idx="1992">
                  <c:v>98.879487999999995</c:v>
                </c:pt>
                <c:pt idx="1993">
                  <c:v>98.845663999999999</c:v>
                </c:pt>
                <c:pt idx="1994">
                  <c:v>98.770518999999993</c:v>
                </c:pt>
                <c:pt idx="1995">
                  <c:v>98.700999999999993</c:v>
                </c:pt>
                <c:pt idx="1996">
                  <c:v>98.676124000000002</c:v>
                </c:pt>
                <c:pt idx="1997">
                  <c:v>98.696687999999995</c:v>
                </c:pt>
                <c:pt idx="1998">
                  <c:v>98.739418000000001</c:v>
                </c:pt>
                <c:pt idx="1999">
                  <c:v>98.779803000000001</c:v>
                </c:pt>
                <c:pt idx="2000">
                  <c:v>98.803786000000002</c:v>
                </c:pt>
                <c:pt idx="2001">
                  <c:v>98.813295999999994</c:v>
                </c:pt>
                <c:pt idx="2002">
                  <c:v>98.829922999999994</c:v>
                </c:pt>
                <c:pt idx="2003">
                  <c:v>98.878998999999993</c:v>
                </c:pt>
                <c:pt idx="2004">
                  <c:v>98.954706000000002</c:v>
                </c:pt>
                <c:pt idx="2005">
                  <c:v>99.014356000000006</c:v>
                </c:pt>
                <c:pt idx="2006">
                  <c:v>99.019737000000006</c:v>
                </c:pt>
                <c:pt idx="2007">
                  <c:v>98.973990999999998</c:v>
                </c:pt>
                <c:pt idx="2008">
                  <c:v>98.911232999999996</c:v>
                </c:pt>
                <c:pt idx="2009">
                  <c:v>98.859078999999994</c:v>
                </c:pt>
                <c:pt idx="2010">
                  <c:v>98.821534999999997</c:v>
                </c:pt>
                <c:pt idx="2011">
                  <c:v>98.798019999999994</c:v>
                </c:pt>
                <c:pt idx="2012">
                  <c:v>98.798083000000005</c:v>
                </c:pt>
                <c:pt idx="2013">
                  <c:v>98.828485999999998</c:v>
                </c:pt>
                <c:pt idx="2014">
                  <c:v>98.878598999999994</c:v>
                </c:pt>
                <c:pt idx="2015">
                  <c:v>98.928252999999998</c:v>
                </c:pt>
                <c:pt idx="2016">
                  <c:v>98.966911999999994</c:v>
                </c:pt>
                <c:pt idx="2017">
                  <c:v>99.000521000000006</c:v>
                </c:pt>
                <c:pt idx="2018">
                  <c:v>99.042432000000005</c:v>
                </c:pt>
                <c:pt idx="2019">
                  <c:v>99.094035000000005</c:v>
                </c:pt>
                <c:pt idx="2020">
                  <c:v>99.132454999999993</c:v>
                </c:pt>
                <c:pt idx="2021">
                  <c:v>99.117677</c:v>
                </c:pt>
                <c:pt idx="2022">
                  <c:v>99.026582000000005</c:v>
                </c:pt>
                <c:pt idx="2023">
                  <c:v>98.886162999999996</c:v>
                </c:pt>
                <c:pt idx="2024">
                  <c:v>98.760093999999995</c:v>
                </c:pt>
                <c:pt idx="2025">
                  <c:v>98.693950000000001</c:v>
                </c:pt>
                <c:pt idx="2026">
                  <c:v>98.677639999999997</c:v>
                </c:pt>
                <c:pt idx="2027">
                  <c:v>98.664264000000003</c:v>
                </c:pt>
                <c:pt idx="2028">
                  <c:v>98.619823999999994</c:v>
                </c:pt>
                <c:pt idx="2029">
                  <c:v>98.557861000000003</c:v>
                </c:pt>
                <c:pt idx="2030">
                  <c:v>98.525847999999996</c:v>
                </c:pt>
                <c:pt idx="2031">
                  <c:v>98.554349000000002</c:v>
                </c:pt>
                <c:pt idx="2032">
                  <c:v>98.621039999999994</c:v>
                </c:pt>
                <c:pt idx="2033">
                  <c:v>98.668462000000005</c:v>
                </c:pt>
                <c:pt idx="2034">
                  <c:v>98.660826</c:v>
                </c:pt>
                <c:pt idx="2035">
                  <c:v>98.612748999999994</c:v>
                </c:pt>
                <c:pt idx="2036">
                  <c:v>98.552081000000001</c:v>
                </c:pt>
                <c:pt idx="2037">
                  <c:v>98.486610999999996</c:v>
                </c:pt>
                <c:pt idx="2038">
                  <c:v>98.422061999999997</c:v>
                </c:pt>
                <c:pt idx="2039">
                  <c:v>98.378755999999996</c:v>
                </c:pt>
                <c:pt idx="2040">
                  <c:v>98.369811999999996</c:v>
                </c:pt>
                <c:pt idx="2041">
                  <c:v>98.378956000000002</c:v>
                </c:pt>
                <c:pt idx="2042">
                  <c:v>98.382373000000001</c:v>
                </c:pt>
                <c:pt idx="2043">
                  <c:v>98.382227999999998</c:v>
                </c:pt>
                <c:pt idx="2044">
                  <c:v>98.400757999999996</c:v>
                </c:pt>
                <c:pt idx="2045">
                  <c:v>98.448549</c:v>
                </c:pt>
                <c:pt idx="2046">
                  <c:v>98.508832999999996</c:v>
                </c:pt>
                <c:pt idx="2047">
                  <c:v>98.550565000000006</c:v>
                </c:pt>
                <c:pt idx="2048">
                  <c:v>98.549893999999995</c:v>
                </c:pt>
                <c:pt idx="2049">
                  <c:v>98.511122</c:v>
                </c:pt>
                <c:pt idx="2050">
                  <c:v>98.471097999999998</c:v>
                </c:pt>
                <c:pt idx="2051">
                  <c:v>98.471159</c:v>
                </c:pt>
                <c:pt idx="2052">
                  <c:v>98.519644999999997</c:v>
                </c:pt>
                <c:pt idx="2053">
                  <c:v>98.583894000000001</c:v>
                </c:pt>
                <c:pt idx="2054">
                  <c:v>98.624446000000006</c:v>
                </c:pt>
                <c:pt idx="2055">
                  <c:v>98.632259000000005</c:v>
                </c:pt>
                <c:pt idx="2056">
                  <c:v>98.627381999999997</c:v>
                </c:pt>
                <c:pt idx="2057">
                  <c:v>98.631737000000001</c:v>
                </c:pt>
                <c:pt idx="2058">
                  <c:v>98.652563999999998</c:v>
                </c:pt>
                <c:pt idx="2059">
                  <c:v>98.685007999999996</c:v>
                </c:pt>
                <c:pt idx="2060">
                  <c:v>98.718636000000004</c:v>
                </c:pt>
                <c:pt idx="2061">
                  <c:v>98.741833</c:v>
                </c:pt>
                <c:pt idx="2062">
                  <c:v>98.750024999999994</c:v>
                </c:pt>
                <c:pt idx="2063">
                  <c:v>98.748289999999997</c:v>
                </c:pt>
                <c:pt idx="2064">
                  <c:v>98.743885000000006</c:v>
                </c:pt>
                <c:pt idx="2065">
                  <c:v>98.740457000000006</c:v>
                </c:pt>
                <c:pt idx="2066">
                  <c:v>98.739232999999999</c:v>
                </c:pt>
                <c:pt idx="2067">
                  <c:v>98.742057000000003</c:v>
                </c:pt>
                <c:pt idx="2068">
                  <c:v>98.748194999999996</c:v>
                </c:pt>
                <c:pt idx="2069">
                  <c:v>98.758167</c:v>
                </c:pt>
                <c:pt idx="2070">
                  <c:v>98.775473000000005</c:v>
                </c:pt>
                <c:pt idx="2071">
                  <c:v>98.796142000000003</c:v>
                </c:pt>
                <c:pt idx="2072">
                  <c:v>98.810463999999996</c:v>
                </c:pt>
                <c:pt idx="2073">
                  <c:v>98.813396999999995</c:v>
                </c:pt>
                <c:pt idx="2074">
                  <c:v>98.820408999999998</c:v>
                </c:pt>
                <c:pt idx="2075">
                  <c:v>98.851162000000002</c:v>
                </c:pt>
                <c:pt idx="2076">
                  <c:v>98.902690000000007</c:v>
                </c:pt>
                <c:pt idx="2077">
                  <c:v>98.949842000000004</c:v>
                </c:pt>
                <c:pt idx="2078">
                  <c:v>98.965528000000006</c:v>
                </c:pt>
                <c:pt idx="2079">
                  <c:v>98.946923999999996</c:v>
                </c:pt>
                <c:pt idx="2080">
                  <c:v>98.909173999999993</c:v>
                </c:pt>
                <c:pt idx="2081">
                  <c:v>98.865544</c:v>
                </c:pt>
                <c:pt idx="2082">
                  <c:v>98.834754000000004</c:v>
                </c:pt>
                <c:pt idx="2083">
                  <c:v>98.836044000000001</c:v>
                </c:pt>
                <c:pt idx="2084">
                  <c:v>98.864350000000002</c:v>
                </c:pt>
                <c:pt idx="2085">
                  <c:v>98.892571000000004</c:v>
                </c:pt>
                <c:pt idx="2086">
                  <c:v>98.908361999999997</c:v>
                </c:pt>
                <c:pt idx="2087">
                  <c:v>98.926651000000007</c:v>
                </c:pt>
                <c:pt idx="2088">
                  <c:v>98.956873999999999</c:v>
                </c:pt>
                <c:pt idx="2089">
                  <c:v>98.983046000000002</c:v>
                </c:pt>
                <c:pt idx="2090">
                  <c:v>98.985017999999997</c:v>
                </c:pt>
                <c:pt idx="2091">
                  <c:v>98.966598000000005</c:v>
                </c:pt>
                <c:pt idx="2092">
                  <c:v>98.951863000000003</c:v>
                </c:pt>
                <c:pt idx="2093">
                  <c:v>98.948428000000007</c:v>
                </c:pt>
                <c:pt idx="2094">
                  <c:v>98.946128000000002</c:v>
                </c:pt>
                <c:pt idx="2095">
                  <c:v>98.938163000000003</c:v>
                </c:pt>
                <c:pt idx="2096">
                  <c:v>98.926925999999995</c:v>
                </c:pt>
                <c:pt idx="2097">
                  <c:v>98.919103000000007</c:v>
                </c:pt>
                <c:pt idx="2098">
                  <c:v>98.917822000000001</c:v>
                </c:pt>
                <c:pt idx="2099">
                  <c:v>98.925971000000004</c:v>
                </c:pt>
                <c:pt idx="2100">
                  <c:v>98.946601000000001</c:v>
                </c:pt>
                <c:pt idx="2101">
                  <c:v>98.972102000000007</c:v>
                </c:pt>
                <c:pt idx="2102">
                  <c:v>98.990326999999994</c:v>
                </c:pt>
                <c:pt idx="2103">
                  <c:v>98.996598000000006</c:v>
                </c:pt>
                <c:pt idx="2104">
                  <c:v>98.994359000000003</c:v>
                </c:pt>
                <c:pt idx="2105">
                  <c:v>98.991286000000002</c:v>
                </c:pt>
                <c:pt idx="2106">
                  <c:v>98.993497000000005</c:v>
                </c:pt>
                <c:pt idx="2107">
                  <c:v>99.002988999999999</c:v>
                </c:pt>
                <c:pt idx="2108">
                  <c:v>99.014510000000001</c:v>
                </c:pt>
                <c:pt idx="2109">
                  <c:v>99.018452999999994</c:v>
                </c:pt>
                <c:pt idx="2110">
                  <c:v>99.011793999999995</c:v>
                </c:pt>
                <c:pt idx="2111">
                  <c:v>99.002078999999995</c:v>
                </c:pt>
                <c:pt idx="2112">
                  <c:v>98.999188000000004</c:v>
                </c:pt>
                <c:pt idx="2113">
                  <c:v>99.003332999999998</c:v>
                </c:pt>
                <c:pt idx="2114">
                  <c:v>99.007329999999996</c:v>
                </c:pt>
                <c:pt idx="2115">
                  <c:v>99.010390000000001</c:v>
                </c:pt>
                <c:pt idx="2116">
                  <c:v>99.014514000000005</c:v>
                </c:pt>
                <c:pt idx="2117">
                  <c:v>99.016193000000001</c:v>
                </c:pt>
                <c:pt idx="2118">
                  <c:v>99.012157000000002</c:v>
                </c:pt>
                <c:pt idx="2119">
                  <c:v>99.009084999999999</c:v>
                </c:pt>
                <c:pt idx="2120">
                  <c:v>99.019298000000006</c:v>
                </c:pt>
                <c:pt idx="2121">
                  <c:v>99.043135000000007</c:v>
                </c:pt>
                <c:pt idx="2122">
                  <c:v>99.069879999999998</c:v>
                </c:pt>
                <c:pt idx="2123">
                  <c:v>99.091408000000001</c:v>
                </c:pt>
                <c:pt idx="2124">
                  <c:v>99.101890999999995</c:v>
                </c:pt>
                <c:pt idx="2125">
                  <c:v>99.099119999999999</c:v>
                </c:pt>
                <c:pt idx="2126">
                  <c:v>99.091172999999998</c:v>
                </c:pt>
                <c:pt idx="2127">
                  <c:v>99.088997000000006</c:v>
                </c:pt>
                <c:pt idx="2128">
                  <c:v>99.091024000000004</c:v>
                </c:pt>
                <c:pt idx="2129">
                  <c:v>99.084903999999995</c:v>
                </c:pt>
                <c:pt idx="2130">
                  <c:v>99.070983999999996</c:v>
                </c:pt>
                <c:pt idx="2131">
                  <c:v>99.074961999999999</c:v>
                </c:pt>
                <c:pt idx="2132">
                  <c:v>99.117852999999997</c:v>
                </c:pt>
                <c:pt idx="2133">
                  <c:v>99.171498999999997</c:v>
                </c:pt>
                <c:pt idx="2134">
                  <c:v>99.185011000000003</c:v>
                </c:pt>
                <c:pt idx="2135">
                  <c:v>99.150459999999995</c:v>
                </c:pt>
                <c:pt idx="2136">
                  <c:v>99.097762000000003</c:v>
                </c:pt>
                <c:pt idx="2137">
                  <c:v>99.054295999999994</c:v>
                </c:pt>
                <c:pt idx="2138">
                  <c:v>99.030865000000006</c:v>
                </c:pt>
                <c:pt idx="2139">
                  <c:v>99.029734000000005</c:v>
                </c:pt>
                <c:pt idx="2140">
                  <c:v>99.046879000000004</c:v>
                </c:pt>
                <c:pt idx="2141">
                  <c:v>99.066153</c:v>
                </c:pt>
                <c:pt idx="2142">
                  <c:v>99.069869999999995</c:v>
                </c:pt>
                <c:pt idx="2143">
                  <c:v>99.058215000000004</c:v>
                </c:pt>
                <c:pt idx="2144">
                  <c:v>99.045485999999997</c:v>
                </c:pt>
                <c:pt idx="2145">
                  <c:v>99.037684999999996</c:v>
                </c:pt>
                <c:pt idx="2146">
                  <c:v>99.030570999999995</c:v>
                </c:pt>
                <c:pt idx="2147">
                  <c:v>99.022554</c:v>
                </c:pt>
                <c:pt idx="2148">
                  <c:v>99.023662000000002</c:v>
                </c:pt>
                <c:pt idx="2149">
                  <c:v>99.032202999999996</c:v>
                </c:pt>
                <c:pt idx="2150">
                  <c:v>99.035420000000002</c:v>
                </c:pt>
                <c:pt idx="2151">
                  <c:v>99.038061999999996</c:v>
                </c:pt>
                <c:pt idx="2152">
                  <c:v>99.054462999999998</c:v>
                </c:pt>
                <c:pt idx="2153">
                  <c:v>99.078029000000001</c:v>
                </c:pt>
                <c:pt idx="2154">
                  <c:v>99.079006000000007</c:v>
                </c:pt>
                <c:pt idx="2155">
                  <c:v>99.046250000000001</c:v>
                </c:pt>
                <c:pt idx="2156">
                  <c:v>99.009594000000007</c:v>
                </c:pt>
                <c:pt idx="2157">
                  <c:v>99.003906000000001</c:v>
                </c:pt>
                <c:pt idx="2158">
                  <c:v>99.020402000000004</c:v>
                </c:pt>
                <c:pt idx="2159">
                  <c:v>99.022137999999998</c:v>
                </c:pt>
                <c:pt idx="2160">
                  <c:v>98.997394</c:v>
                </c:pt>
                <c:pt idx="2161">
                  <c:v>98.961404999999999</c:v>
                </c:pt>
                <c:pt idx="2162">
                  <c:v>98.931912999999994</c:v>
                </c:pt>
                <c:pt idx="2163">
                  <c:v>98.912017000000006</c:v>
                </c:pt>
                <c:pt idx="2164">
                  <c:v>98.899632999999994</c:v>
                </c:pt>
                <c:pt idx="2165">
                  <c:v>98.899835999999993</c:v>
                </c:pt>
                <c:pt idx="2166">
                  <c:v>98.914356999999995</c:v>
                </c:pt>
                <c:pt idx="2167">
                  <c:v>98.932278999999994</c:v>
                </c:pt>
                <c:pt idx="2168">
                  <c:v>98.938098999999994</c:v>
                </c:pt>
                <c:pt idx="2169">
                  <c:v>98.923038000000005</c:v>
                </c:pt>
                <c:pt idx="2170">
                  <c:v>98.904596999999995</c:v>
                </c:pt>
                <c:pt idx="2171">
                  <c:v>98.918418000000003</c:v>
                </c:pt>
                <c:pt idx="2172">
                  <c:v>98.963617999999997</c:v>
                </c:pt>
                <c:pt idx="2173">
                  <c:v>98.989998999999997</c:v>
                </c:pt>
                <c:pt idx="2174">
                  <c:v>98.969092000000003</c:v>
                </c:pt>
                <c:pt idx="2175">
                  <c:v>98.931139999999999</c:v>
                </c:pt>
                <c:pt idx="2176">
                  <c:v>98.915677000000002</c:v>
                </c:pt>
                <c:pt idx="2177">
                  <c:v>98.920282999999998</c:v>
                </c:pt>
                <c:pt idx="2178">
                  <c:v>98.917071000000007</c:v>
                </c:pt>
                <c:pt idx="2179">
                  <c:v>98.899652000000003</c:v>
                </c:pt>
                <c:pt idx="2180">
                  <c:v>98.882351999999997</c:v>
                </c:pt>
                <c:pt idx="2181">
                  <c:v>98.866971000000007</c:v>
                </c:pt>
                <c:pt idx="2182">
                  <c:v>98.845975999999993</c:v>
                </c:pt>
                <c:pt idx="2183">
                  <c:v>98.822717999999995</c:v>
                </c:pt>
                <c:pt idx="2184">
                  <c:v>98.812503000000007</c:v>
                </c:pt>
                <c:pt idx="2185">
                  <c:v>98.824664999999996</c:v>
                </c:pt>
                <c:pt idx="2186">
                  <c:v>98.847814</c:v>
                </c:pt>
                <c:pt idx="2187">
                  <c:v>98.870412000000002</c:v>
                </c:pt>
                <c:pt idx="2188">
                  <c:v>98.887573000000003</c:v>
                </c:pt>
                <c:pt idx="2189">
                  <c:v>98.895881000000003</c:v>
                </c:pt>
                <c:pt idx="2190">
                  <c:v>98.898549000000003</c:v>
                </c:pt>
                <c:pt idx="2191">
                  <c:v>98.901908000000006</c:v>
                </c:pt>
                <c:pt idx="2192">
                  <c:v>98.909469999999999</c:v>
                </c:pt>
                <c:pt idx="2193">
                  <c:v>98.918994999999995</c:v>
                </c:pt>
                <c:pt idx="2194">
                  <c:v>98.927745999999999</c:v>
                </c:pt>
                <c:pt idx="2195">
                  <c:v>98.938241000000005</c:v>
                </c:pt>
                <c:pt idx="2196">
                  <c:v>98.950421000000006</c:v>
                </c:pt>
                <c:pt idx="2197">
                  <c:v>98.959502000000001</c:v>
                </c:pt>
                <c:pt idx="2198">
                  <c:v>98.959063</c:v>
                </c:pt>
                <c:pt idx="2199">
                  <c:v>98.960677000000004</c:v>
                </c:pt>
                <c:pt idx="2200">
                  <c:v>98.979364000000004</c:v>
                </c:pt>
                <c:pt idx="2201">
                  <c:v>99.006051999999997</c:v>
                </c:pt>
                <c:pt idx="2202">
                  <c:v>99.022266999999999</c:v>
                </c:pt>
                <c:pt idx="2203">
                  <c:v>99.029201999999998</c:v>
                </c:pt>
                <c:pt idx="2204">
                  <c:v>99.042035999999996</c:v>
                </c:pt>
                <c:pt idx="2205">
                  <c:v>99.060314000000005</c:v>
                </c:pt>
                <c:pt idx="2206">
                  <c:v>99.065770999999998</c:v>
                </c:pt>
                <c:pt idx="2207">
                  <c:v>99.058826999999994</c:v>
                </c:pt>
                <c:pt idx="2208">
                  <c:v>99.061818000000002</c:v>
                </c:pt>
                <c:pt idx="2209">
                  <c:v>99.081785999999994</c:v>
                </c:pt>
                <c:pt idx="2210">
                  <c:v>99.099682000000001</c:v>
                </c:pt>
                <c:pt idx="2211">
                  <c:v>99.100240999999997</c:v>
                </c:pt>
                <c:pt idx="2212">
                  <c:v>99.085471999999996</c:v>
                </c:pt>
                <c:pt idx="2213">
                  <c:v>99.060839000000001</c:v>
                </c:pt>
                <c:pt idx="2214">
                  <c:v>99.030117000000004</c:v>
                </c:pt>
                <c:pt idx="2215">
                  <c:v>99.004028000000005</c:v>
                </c:pt>
                <c:pt idx="2216">
                  <c:v>98.997327999999996</c:v>
                </c:pt>
                <c:pt idx="2217">
                  <c:v>99.010482999999994</c:v>
                </c:pt>
                <c:pt idx="2218">
                  <c:v>99.016907000000003</c:v>
                </c:pt>
                <c:pt idx="2219">
                  <c:v>99.013413999999997</c:v>
                </c:pt>
                <c:pt idx="2220">
                  <c:v>99.022042999999996</c:v>
                </c:pt>
                <c:pt idx="2221">
                  <c:v>99.043681000000007</c:v>
                </c:pt>
                <c:pt idx="2222">
                  <c:v>99.059828999999993</c:v>
                </c:pt>
                <c:pt idx="2223">
                  <c:v>99.067021999999994</c:v>
                </c:pt>
                <c:pt idx="2224">
                  <c:v>99.086793999999998</c:v>
                </c:pt>
                <c:pt idx="2225">
                  <c:v>99.120464999999996</c:v>
                </c:pt>
                <c:pt idx="2226">
                  <c:v>99.142229999999998</c:v>
                </c:pt>
                <c:pt idx="2227">
                  <c:v>99.150328999999999</c:v>
                </c:pt>
                <c:pt idx="2228">
                  <c:v>99.171064999999999</c:v>
                </c:pt>
                <c:pt idx="2229">
                  <c:v>99.191547999999997</c:v>
                </c:pt>
                <c:pt idx="2230">
                  <c:v>99.172736999999998</c:v>
                </c:pt>
                <c:pt idx="2231">
                  <c:v>99.111683999999997</c:v>
                </c:pt>
                <c:pt idx="2232">
                  <c:v>99.038625999999994</c:v>
                </c:pt>
                <c:pt idx="2233">
                  <c:v>98.989728999999997</c:v>
                </c:pt>
                <c:pt idx="2234">
                  <c:v>98.970719000000003</c:v>
                </c:pt>
                <c:pt idx="2235">
                  <c:v>98.961855999999997</c:v>
                </c:pt>
                <c:pt idx="2236">
                  <c:v>98.940342999999999</c:v>
                </c:pt>
                <c:pt idx="2237">
                  <c:v>98.898529999999994</c:v>
                </c:pt>
                <c:pt idx="2238">
                  <c:v>98.845352000000005</c:v>
                </c:pt>
                <c:pt idx="2239">
                  <c:v>98.809438</c:v>
                </c:pt>
                <c:pt idx="2240">
                  <c:v>98.806027</c:v>
                </c:pt>
                <c:pt idx="2241">
                  <c:v>98.803126000000006</c:v>
                </c:pt>
                <c:pt idx="2242">
                  <c:v>98.759277999999995</c:v>
                </c:pt>
                <c:pt idx="2243">
                  <c:v>98.682474999999997</c:v>
                </c:pt>
                <c:pt idx="2244">
                  <c:v>98.623741999999993</c:v>
                </c:pt>
                <c:pt idx="2245">
                  <c:v>98.594149999999999</c:v>
                </c:pt>
                <c:pt idx="2246">
                  <c:v>98.552695</c:v>
                </c:pt>
                <c:pt idx="2247">
                  <c:v>98.473792000000003</c:v>
                </c:pt>
                <c:pt idx="2248">
                  <c:v>98.37603</c:v>
                </c:pt>
                <c:pt idx="2249">
                  <c:v>98.274174000000002</c:v>
                </c:pt>
                <c:pt idx="2250">
                  <c:v>98.142798999999997</c:v>
                </c:pt>
                <c:pt idx="2251">
                  <c:v>97.945711000000003</c:v>
                </c:pt>
                <c:pt idx="2252">
                  <c:v>97.679063999999997</c:v>
                </c:pt>
                <c:pt idx="2253">
                  <c:v>97.356830000000002</c:v>
                </c:pt>
                <c:pt idx="2254">
                  <c:v>96.996217000000001</c:v>
                </c:pt>
                <c:pt idx="2255">
                  <c:v>96.617660999999998</c:v>
                </c:pt>
                <c:pt idx="2256">
                  <c:v>96.210286999999994</c:v>
                </c:pt>
                <c:pt idx="2257">
                  <c:v>95.750525999999994</c:v>
                </c:pt>
                <c:pt idx="2258">
                  <c:v>95.252947000000006</c:v>
                </c:pt>
                <c:pt idx="2259">
                  <c:v>94.741791000000006</c:v>
                </c:pt>
                <c:pt idx="2260">
                  <c:v>94.178087000000005</c:v>
                </c:pt>
                <c:pt idx="2261">
                  <c:v>93.516926999999995</c:v>
                </c:pt>
                <c:pt idx="2262">
                  <c:v>92.845740000000006</c:v>
                </c:pt>
                <c:pt idx="2263">
                  <c:v>92.313717999999994</c:v>
                </c:pt>
                <c:pt idx="2264">
                  <c:v>91.908480999999995</c:v>
                </c:pt>
                <c:pt idx="2265">
                  <c:v>91.478291999999996</c:v>
                </c:pt>
                <c:pt idx="2266">
                  <c:v>90.807553999999996</c:v>
                </c:pt>
                <c:pt idx="2267">
                  <c:v>89.830175999999994</c:v>
                </c:pt>
                <c:pt idx="2268">
                  <c:v>88.951228</c:v>
                </c:pt>
                <c:pt idx="2269">
                  <c:v>88.335344000000006</c:v>
                </c:pt>
                <c:pt idx="2270">
                  <c:v>87.737837999999996</c:v>
                </c:pt>
                <c:pt idx="2271">
                  <c:v>87.054623000000007</c:v>
                </c:pt>
                <c:pt idx="2272">
                  <c:v>86.367151000000007</c:v>
                </c:pt>
                <c:pt idx="2273">
                  <c:v>85.755332999999993</c:v>
                </c:pt>
                <c:pt idx="2274">
                  <c:v>85.203176999999997</c:v>
                </c:pt>
                <c:pt idx="2275">
                  <c:v>84.660321999999994</c:v>
                </c:pt>
                <c:pt idx="2276">
                  <c:v>84.082696999999996</c:v>
                </c:pt>
                <c:pt idx="2277">
                  <c:v>83.457830000000001</c:v>
                </c:pt>
                <c:pt idx="2278">
                  <c:v>82.840474</c:v>
                </c:pt>
                <c:pt idx="2279">
                  <c:v>82.312904000000003</c:v>
                </c:pt>
                <c:pt idx="2280">
                  <c:v>81.894118000000006</c:v>
                </c:pt>
                <c:pt idx="2281">
                  <c:v>81.501592000000002</c:v>
                </c:pt>
                <c:pt idx="2282">
                  <c:v>80.978425999999999</c:v>
                </c:pt>
                <c:pt idx="2283">
                  <c:v>80.199136999999993</c:v>
                </c:pt>
                <c:pt idx="2284">
                  <c:v>79.373171999999997</c:v>
                </c:pt>
                <c:pt idx="2285">
                  <c:v>78.828648999999999</c:v>
                </c:pt>
                <c:pt idx="2286">
                  <c:v>78.503283999999994</c:v>
                </c:pt>
                <c:pt idx="2287">
                  <c:v>78.304171999999994</c:v>
                </c:pt>
                <c:pt idx="2288">
                  <c:v>78.270184</c:v>
                </c:pt>
                <c:pt idx="2289">
                  <c:v>78.403726000000006</c:v>
                </c:pt>
                <c:pt idx="2290">
                  <c:v>78.655062999999998</c:v>
                </c:pt>
                <c:pt idx="2291">
                  <c:v>78.995194999999995</c:v>
                </c:pt>
                <c:pt idx="2292">
                  <c:v>79.430936000000003</c:v>
                </c:pt>
                <c:pt idx="2293">
                  <c:v>79.959667999999994</c:v>
                </c:pt>
                <c:pt idx="2294">
                  <c:v>80.590534000000005</c:v>
                </c:pt>
                <c:pt idx="2295">
                  <c:v>81.365577000000002</c:v>
                </c:pt>
                <c:pt idx="2296">
                  <c:v>82.237808999999999</c:v>
                </c:pt>
                <c:pt idx="2297">
                  <c:v>83.025812999999999</c:v>
                </c:pt>
                <c:pt idx="2298">
                  <c:v>83.629036999999997</c:v>
                </c:pt>
                <c:pt idx="2299">
                  <c:v>84.147321000000005</c:v>
                </c:pt>
                <c:pt idx="2300">
                  <c:v>84.852654999999999</c:v>
                </c:pt>
                <c:pt idx="2301">
                  <c:v>85.840262999999993</c:v>
                </c:pt>
                <c:pt idx="2302">
                  <c:v>86.732367999999994</c:v>
                </c:pt>
                <c:pt idx="2303">
                  <c:v>87.293521999999996</c:v>
                </c:pt>
                <c:pt idx="2304">
                  <c:v>87.693347000000003</c:v>
                </c:pt>
                <c:pt idx="2305">
                  <c:v>88.163859000000002</c:v>
                </c:pt>
                <c:pt idx="2306">
                  <c:v>88.705505000000002</c:v>
                </c:pt>
                <c:pt idx="2307">
                  <c:v>89.168152000000006</c:v>
                </c:pt>
                <c:pt idx="2308">
                  <c:v>89.512226999999996</c:v>
                </c:pt>
                <c:pt idx="2309">
                  <c:v>89.806122000000002</c:v>
                </c:pt>
                <c:pt idx="2310">
                  <c:v>90.121243000000007</c:v>
                </c:pt>
                <c:pt idx="2311">
                  <c:v>90.466848999999996</c:v>
                </c:pt>
                <c:pt idx="2312">
                  <c:v>90.803693999999993</c:v>
                </c:pt>
                <c:pt idx="2313">
                  <c:v>91.090914999999995</c:v>
                </c:pt>
                <c:pt idx="2314">
                  <c:v>91.323137000000003</c:v>
                </c:pt>
                <c:pt idx="2315">
                  <c:v>91.521730000000005</c:v>
                </c:pt>
                <c:pt idx="2316">
                  <c:v>91.702315999999996</c:v>
                </c:pt>
                <c:pt idx="2317">
                  <c:v>91.860546999999997</c:v>
                </c:pt>
                <c:pt idx="2318">
                  <c:v>92.011269999999996</c:v>
                </c:pt>
                <c:pt idx="2319">
                  <c:v>92.130609000000007</c:v>
                </c:pt>
                <c:pt idx="2320">
                  <c:v>92.223352000000006</c:v>
                </c:pt>
                <c:pt idx="2321">
                  <c:v>92.348804999999999</c:v>
                </c:pt>
                <c:pt idx="2322">
                  <c:v>92.523748999999995</c:v>
                </c:pt>
                <c:pt idx="2323">
                  <c:v>92.705629999999999</c:v>
                </c:pt>
                <c:pt idx="2324">
                  <c:v>92.864182999999997</c:v>
                </c:pt>
                <c:pt idx="2325">
                  <c:v>93.030741000000006</c:v>
                </c:pt>
                <c:pt idx="2326">
                  <c:v>93.236671999999999</c:v>
                </c:pt>
                <c:pt idx="2327">
                  <c:v>93.452545000000001</c:v>
                </c:pt>
                <c:pt idx="2328">
                  <c:v>93.618938999999997</c:v>
                </c:pt>
                <c:pt idx="2329">
                  <c:v>93.724705999999998</c:v>
                </c:pt>
                <c:pt idx="2330">
                  <c:v>93.804749000000001</c:v>
                </c:pt>
                <c:pt idx="2331">
                  <c:v>93.885144999999994</c:v>
                </c:pt>
                <c:pt idx="2332">
                  <c:v>93.973229000000003</c:v>
                </c:pt>
                <c:pt idx="2333">
                  <c:v>94.065405999999996</c:v>
                </c:pt>
                <c:pt idx="2334">
                  <c:v>94.150293000000005</c:v>
                </c:pt>
                <c:pt idx="2335">
                  <c:v>94.220837000000003</c:v>
                </c:pt>
                <c:pt idx="2336">
                  <c:v>94.275744000000003</c:v>
                </c:pt>
                <c:pt idx="2337">
                  <c:v>94.332719999999995</c:v>
                </c:pt>
                <c:pt idx="2338">
                  <c:v>94.407707000000002</c:v>
                </c:pt>
                <c:pt idx="2339">
                  <c:v>94.493772000000007</c:v>
                </c:pt>
                <c:pt idx="2340">
                  <c:v>94.569329999999994</c:v>
                </c:pt>
                <c:pt idx="2341">
                  <c:v>94.622350999999995</c:v>
                </c:pt>
                <c:pt idx="2342">
                  <c:v>94.675437000000002</c:v>
                </c:pt>
                <c:pt idx="2343">
                  <c:v>94.755690999999999</c:v>
                </c:pt>
                <c:pt idx="2344">
                  <c:v>94.857853000000006</c:v>
                </c:pt>
                <c:pt idx="2345">
                  <c:v>94.938460000000006</c:v>
                </c:pt>
                <c:pt idx="2346">
                  <c:v>94.978108000000006</c:v>
                </c:pt>
                <c:pt idx="2347">
                  <c:v>94.948847999999998</c:v>
                </c:pt>
                <c:pt idx="2348">
                  <c:v>94.820085000000006</c:v>
                </c:pt>
                <c:pt idx="2349">
                  <c:v>94.766941000000003</c:v>
                </c:pt>
                <c:pt idx="2350">
                  <c:v>94.779090999999994</c:v>
                </c:pt>
                <c:pt idx="2351">
                  <c:v>94.742126999999996</c:v>
                </c:pt>
                <c:pt idx="2352">
                  <c:v>94.633618999999996</c:v>
                </c:pt>
                <c:pt idx="2353">
                  <c:v>94.434770999999998</c:v>
                </c:pt>
                <c:pt idx="2354">
                  <c:v>94.146990000000002</c:v>
                </c:pt>
                <c:pt idx="2355">
                  <c:v>93.897352999999995</c:v>
                </c:pt>
                <c:pt idx="2356">
                  <c:v>93.744523999999998</c:v>
                </c:pt>
                <c:pt idx="2357">
                  <c:v>93.612913000000006</c:v>
                </c:pt>
                <c:pt idx="2358">
                  <c:v>93.459931999999995</c:v>
                </c:pt>
                <c:pt idx="2359">
                  <c:v>93.298316</c:v>
                </c:pt>
                <c:pt idx="2360">
                  <c:v>93.166632000000007</c:v>
                </c:pt>
                <c:pt idx="2361">
                  <c:v>93.080860000000001</c:v>
                </c:pt>
                <c:pt idx="2362">
                  <c:v>93.023769000000001</c:v>
                </c:pt>
                <c:pt idx="2363">
                  <c:v>92.960077999999996</c:v>
                </c:pt>
                <c:pt idx="2364">
                  <c:v>92.871870000000001</c:v>
                </c:pt>
                <c:pt idx="2365">
                  <c:v>92.785126000000005</c:v>
                </c:pt>
                <c:pt idx="2366">
                  <c:v>92.772744000000003</c:v>
                </c:pt>
                <c:pt idx="2367">
                  <c:v>92.822652000000005</c:v>
                </c:pt>
                <c:pt idx="2368">
                  <c:v>92.867892999999995</c:v>
                </c:pt>
                <c:pt idx="2369">
                  <c:v>92.909099999999995</c:v>
                </c:pt>
                <c:pt idx="2370">
                  <c:v>92.973966000000004</c:v>
                </c:pt>
                <c:pt idx="2371">
                  <c:v>93.074691000000001</c:v>
                </c:pt>
                <c:pt idx="2372">
                  <c:v>93.206378000000001</c:v>
                </c:pt>
                <c:pt idx="2373">
                  <c:v>93.359279000000001</c:v>
                </c:pt>
                <c:pt idx="2374">
                  <c:v>93.514285000000001</c:v>
                </c:pt>
                <c:pt idx="2375">
                  <c:v>93.654385000000005</c:v>
                </c:pt>
                <c:pt idx="2376">
                  <c:v>93.783803000000006</c:v>
                </c:pt>
                <c:pt idx="2377">
                  <c:v>93.928850999999995</c:v>
                </c:pt>
                <c:pt idx="2378">
                  <c:v>94.099438000000006</c:v>
                </c:pt>
                <c:pt idx="2379">
                  <c:v>94.264718000000002</c:v>
                </c:pt>
                <c:pt idx="2380">
                  <c:v>94.395037000000002</c:v>
                </c:pt>
                <c:pt idx="2381">
                  <c:v>94.485326999999998</c:v>
                </c:pt>
                <c:pt idx="2382">
                  <c:v>94.55292</c:v>
                </c:pt>
                <c:pt idx="2383">
                  <c:v>94.633640999999997</c:v>
                </c:pt>
                <c:pt idx="2384">
                  <c:v>94.763731000000007</c:v>
                </c:pt>
                <c:pt idx="2385">
                  <c:v>94.927417000000005</c:v>
                </c:pt>
                <c:pt idx="2386">
                  <c:v>95.059719999999999</c:v>
                </c:pt>
                <c:pt idx="2387">
                  <c:v>95.133857000000006</c:v>
                </c:pt>
                <c:pt idx="2388">
                  <c:v>95.187325999999999</c:v>
                </c:pt>
                <c:pt idx="2389">
                  <c:v>95.277788000000001</c:v>
                </c:pt>
                <c:pt idx="2390">
                  <c:v>95.427800000000005</c:v>
                </c:pt>
                <c:pt idx="2391">
                  <c:v>95.616163</c:v>
                </c:pt>
                <c:pt idx="2392">
                  <c:v>95.811781999999994</c:v>
                </c:pt>
                <c:pt idx="2393">
                  <c:v>95.999502000000007</c:v>
                </c:pt>
                <c:pt idx="2394">
                  <c:v>96.167935</c:v>
                </c:pt>
                <c:pt idx="2395">
                  <c:v>96.312743999999995</c:v>
                </c:pt>
                <c:pt idx="2396">
                  <c:v>96.446869000000007</c:v>
                </c:pt>
                <c:pt idx="2397">
                  <c:v>96.581367999999998</c:v>
                </c:pt>
                <c:pt idx="2398">
                  <c:v>96.714436000000006</c:v>
                </c:pt>
                <c:pt idx="2399">
                  <c:v>96.836817999999994</c:v>
                </c:pt>
                <c:pt idx="2400">
                  <c:v>96.947134000000005</c:v>
                </c:pt>
                <c:pt idx="2401">
                  <c:v>97.050991999999994</c:v>
                </c:pt>
                <c:pt idx="2402">
                  <c:v>97.146422999999999</c:v>
                </c:pt>
                <c:pt idx="2403">
                  <c:v>97.226873999999995</c:v>
                </c:pt>
                <c:pt idx="2404">
                  <c:v>97.291897000000006</c:v>
                </c:pt>
                <c:pt idx="2405">
                  <c:v>97.346987999999996</c:v>
                </c:pt>
                <c:pt idx="2406">
                  <c:v>97.391092</c:v>
                </c:pt>
                <c:pt idx="2407">
                  <c:v>97.418392999999995</c:v>
                </c:pt>
                <c:pt idx="2408">
                  <c:v>97.433188000000001</c:v>
                </c:pt>
                <c:pt idx="2409">
                  <c:v>97.445504</c:v>
                </c:pt>
                <c:pt idx="2410">
                  <c:v>97.453937999999994</c:v>
                </c:pt>
                <c:pt idx="2411">
                  <c:v>97.448061999999993</c:v>
                </c:pt>
                <c:pt idx="2412">
                  <c:v>97.426373999999996</c:v>
                </c:pt>
                <c:pt idx="2413">
                  <c:v>97.394975000000002</c:v>
                </c:pt>
                <c:pt idx="2414">
                  <c:v>97.353667999999999</c:v>
                </c:pt>
                <c:pt idx="2415">
                  <c:v>97.291568999999996</c:v>
                </c:pt>
                <c:pt idx="2416">
                  <c:v>97.209155999999993</c:v>
                </c:pt>
                <c:pt idx="2417">
                  <c:v>97.107956999999999</c:v>
                </c:pt>
                <c:pt idx="2418">
                  <c:v>96.983908</c:v>
                </c:pt>
                <c:pt idx="2419">
                  <c:v>96.851650000000006</c:v>
                </c:pt>
                <c:pt idx="2420">
                  <c:v>96.744208999999998</c:v>
                </c:pt>
                <c:pt idx="2421">
                  <c:v>96.672973999999996</c:v>
                </c:pt>
                <c:pt idx="2422">
                  <c:v>96.620119000000003</c:v>
                </c:pt>
                <c:pt idx="2423">
                  <c:v>96.578142999999997</c:v>
                </c:pt>
                <c:pt idx="2424">
                  <c:v>96.568465000000003</c:v>
                </c:pt>
                <c:pt idx="2425">
                  <c:v>96.617785999999995</c:v>
                </c:pt>
                <c:pt idx="2426">
                  <c:v>96.699973999999997</c:v>
                </c:pt>
                <c:pt idx="2427">
                  <c:v>96.757542000000001</c:v>
                </c:pt>
                <c:pt idx="2428">
                  <c:v>96.772526999999997</c:v>
                </c:pt>
                <c:pt idx="2429">
                  <c:v>96.763810000000007</c:v>
                </c:pt>
                <c:pt idx="2430">
                  <c:v>96.757491000000002</c:v>
                </c:pt>
                <c:pt idx="2431">
                  <c:v>96.760075000000001</c:v>
                </c:pt>
                <c:pt idx="2432">
                  <c:v>96.776059000000004</c:v>
                </c:pt>
                <c:pt idx="2433">
                  <c:v>96.789289999999994</c:v>
                </c:pt>
                <c:pt idx="2434">
                  <c:v>96.769542000000001</c:v>
                </c:pt>
                <c:pt idx="2435">
                  <c:v>96.719170000000005</c:v>
                </c:pt>
                <c:pt idx="2436">
                  <c:v>96.678196</c:v>
                </c:pt>
                <c:pt idx="2437">
                  <c:v>96.669768000000005</c:v>
                </c:pt>
                <c:pt idx="2438">
                  <c:v>96.675912999999994</c:v>
                </c:pt>
                <c:pt idx="2439">
                  <c:v>96.669004000000001</c:v>
                </c:pt>
                <c:pt idx="2440">
                  <c:v>96.668144999999996</c:v>
                </c:pt>
                <c:pt idx="2441">
                  <c:v>96.699145000000001</c:v>
                </c:pt>
                <c:pt idx="2442">
                  <c:v>96.666911999999996</c:v>
                </c:pt>
                <c:pt idx="2443">
                  <c:v>96.578801999999996</c:v>
                </c:pt>
                <c:pt idx="2444">
                  <c:v>96.489125999999999</c:v>
                </c:pt>
                <c:pt idx="2445">
                  <c:v>96.354584000000003</c:v>
                </c:pt>
                <c:pt idx="2446">
                  <c:v>96.201820999999995</c:v>
                </c:pt>
                <c:pt idx="2447">
                  <c:v>96.089239000000006</c:v>
                </c:pt>
                <c:pt idx="2448">
                  <c:v>96.023280999999997</c:v>
                </c:pt>
                <c:pt idx="2449">
                  <c:v>95.952528000000001</c:v>
                </c:pt>
                <c:pt idx="2450">
                  <c:v>95.844093999999998</c:v>
                </c:pt>
                <c:pt idx="2451">
                  <c:v>95.712025999999994</c:v>
                </c:pt>
                <c:pt idx="2452">
                  <c:v>95.598516000000004</c:v>
                </c:pt>
                <c:pt idx="2453">
                  <c:v>95.522012000000004</c:v>
                </c:pt>
                <c:pt idx="2454">
                  <c:v>95.465084000000004</c:v>
                </c:pt>
                <c:pt idx="2455">
                  <c:v>95.424263999999994</c:v>
                </c:pt>
                <c:pt idx="2456">
                  <c:v>95.412772000000004</c:v>
                </c:pt>
                <c:pt idx="2457">
                  <c:v>95.428625999999994</c:v>
                </c:pt>
                <c:pt idx="2458">
                  <c:v>95.450712999999993</c:v>
                </c:pt>
                <c:pt idx="2459">
                  <c:v>95.439234999999996</c:v>
                </c:pt>
                <c:pt idx="2460">
                  <c:v>95.358839000000003</c:v>
                </c:pt>
                <c:pt idx="2461">
                  <c:v>95.252673999999999</c:v>
                </c:pt>
                <c:pt idx="2462">
                  <c:v>95.204092000000003</c:v>
                </c:pt>
                <c:pt idx="2463">
                  <c:v>95.190665999999993</c:v>
                </c:pt>
                <c:pt idx="2464">
                  <c:v>95.164485999999997</c:v>
                </c:pt>
                <c:pt idx="2465">
                  <c:v>95.127713999999997</c:v>
                </c:pt>
                <c:pt idx="2466">
                  <c:v>95.114091999999999</c:v>
                </c:pt>
                <c:pt idx="2467">
                  <c:v>95.172309999999996</c:v>
                </c:pt>
                <c:pt idx="2468">
                  <c:v>95.292276999999999</c:v>
                </c:pt>
                <c:pt idx="2469">
                  <c:v>95.399080999999995</c:v>
                </c:pt>
                <c:pt idx="2470">
                  <c:v>95.462942999999996</c:v>
                </c:pt>
                <c:pt idx="2471">
                  <c:v>95.513206999999994</c:v>
                </c:pt>
                <c:pt idx="2472">
                  <c:v>95.580091999999993</c:v>
                </c:pt>
                <c:pt idx="2473">
                  <c:v>95.676779999999994</c:v>
                </c:pt>
                <c:pt idx="2474">
                  <c:v>95.804356999999996</c:v>
                </c:pt>
                <c:pt idx="2475">
                  <c:v>95.959447999999995</c:v>
                </c:pt>
                <c:pt idx="2476">
                  <c:v>96.116341000000006</c:v>
                </c:pt>
                <c:pt idx="2477">
                  <c:v>96.235675000000001</c:v>
                </c:pt>
                <c:pt idx="2478">
                  <c:v>96.320391000000001</c:v>
                </c:pt>
                <c:pt idx="2479">
                  <c:v>96.436293000000006</c:v>
                </c:pt>
                <c:pt idx="2480">
                  <c:v>96.618274</c:v>
                </c:pt>
                <c:pt idx="2481">
                  <c:v>96.786439999999999</c:v>
                </c:pt>
                <c:pt idx="2482">
                  <c:v>96.872083000000003</c:v>
                </c:pt>
                <c:pt idx="2483">
                  <c:v>96.906267999999997</c:v>
                </c:pt>
                <c:pt idx="2484">
                  <c:v>96.955372999999994</c:v>
                </c:pt>
                <c:pt idx="2485">
                  <c:v>97.036861000000002</c:v>
                </c:pt>
                <c:pt idx="2486">
                  <c:v>97.102558000000002</c:v>
                </c:pt>
                <c:pt idx="2487">
                  <c:v>97.125326000000001</c:v>
                </c:pt>
                <c:pt idx="2488">
                  <c:v>97.129908999999998</c:v>
                </c:pt>
                <c:pt idx="2489">
                  <c:v>97.141681000000005</c:v>
                </c:pt>
                <c:pt idx="2490">
                  <c:v>97.161726000000002</c:v>
                </c:pt>
                <c:pt idx="2491">
                  <c:v>97.146953999999994</c:v>
                </c:pt>
                <c:pt idx="2492">
                  <c:v>97.045753000000005</c:v>
                </c:pt>
                <c:pt idx="2493">
                  <c:v>96.717698999999996</c:v>
                </c:pt>
                <c:pt idx="2494">
                  <c:v>96.147664000000006</c:v>
                </c:pt>
                <c:pt idx="2495">
                  <c:v>95.835813000000002</c:v>
                </c:pt>
                <c:pt idx="2496">
                  <c:v>95.902708000000004</c:v>
                </c:pt>
                <c:pt idx="2497">
                  <c:v>96.095718000000005</c:v>
                </c:pt>
                <c:pt idx="2498">
                  <c:v>96.345052999999993</c:v>
                </c:pt>
                <c:pt idx="2499">
                  <c:v>96.653364999999994</c:v>
                </c:pt>
                <c:pt idx="2500">
                  <c:v>97.016891999999999</c:v>
                </c:pt>
                <c:pt idx="2501">
                  <c:v>97.395146999999994</c:v>
                </c:pt>
                <c:pt idx="2502">
                  <c:v>97.741437000000005</c:v>
                </c:pt>
                <c:pt idx="2503">
                  <c:v>98.039342000000005</c:v>
                </c:pt>
                <c:pt idx="2504">
                  <c:v>98.275518000000005</c:v>
                </c:pt>
                <c:pt idx="2505">
                  <c:v>98.442015999999995</c:v>
                </c:pt>
                <c:pt idx="2506">
                  <c:v>98.555522999999994</c:v>
                </c:pt>
                <c:pt idx="2507">
                  <c:v>98.633718999999999</c:v>
                </c:pt>
                <c:pt idx="2508">
                  <c:v>98.685630000000003</c:v>
                </c:pt>
                <c:pt idx="2509">
                  <c:v>98.732670999999996</c:v>
                </c:pt>
                <c:pt idx="2510">
                  <c:v>98.797056999999995</c:v>
                </c:pt>
                <c:pt idx="2511">
                  <c:v>98.854275999999999</c:v>
                </c:pt>
                <c:pt idx="2512">
                  <c:v>98.842945</c:v>
                </c:pt>
                <c:pt idx="2513">
                  <c:v>98.756687999999997</c:v>
                </c:pt>
                <c:pt idx="2514">
                  <c:v>98.642173</c:v>
                </c:pt>
                <c:pt idx="2515">
                  <c:v>98.520456999999993</c:v>
                </c:pt>
                <c:pt idx="2516">
                  <c:v>98.396079999999998</c:v>
                </c:pt>
                <c:pt idx="2517">
                  <c:v>98.263675000000006</c:v>
                </c:pt>
                <c:pt idx="2518">
                  <c:v>98.115019000000004</c:v>
                </c:pt>
                <c:pt idx="2519">
                  <c:v>97.953280000000007</c:v>
                </c:pt>
                <c:pt idx="2520">
                  <c:v>97.794509000000005</c:v>
                </c:pt>
                <c:pt idx="2521">
                  <c:v>97.659915999999996</c:v>
                </c:pt>
                <c:pt idx="2522">
                  <c:v>97.553736999999998</c:v>
                </c:pt>
                <c:pt idx="2523">
                  <c:v>97.472594999999998</c:v>
                </c:pt>
                <c:pt idx="2524">
                  <c:v>97.414319000000006</c:v>
                </c:pt>
                <c:pt idx="2525">
                  <c:v>97.375854000000004</c:v>
                </c:pt>
                <c:pt idx="2526">
                  <c:v>97.336591999999996</c:v>
                </c:pt>
                <c:pt idx="2527">
                  <c:v>97.271907999999996</c:v>
                </c:pt>
                <c:pt idx="2528">
                  <c:v>97.202481000000006</c:v>
                </c:pt>
                <c:pt idx="2529">
                  <c:v>97.201725999999994</c:v>
                </c:pt>
                <c:pt idx="2530">
                  <c:v>97.282144000000002</c:v>
                </c:pt>
                <c:pt idx="2531">
                  <c:v>97.383975000000007</c:v>
                </c:pt>
                <c:pt idx="2532">
                  <c:v>97.475952000000007</c:v>
                </c:pt>
                <c:pt idx="2533">
                  <c:v>97.554882000000006</c:v>
                </c:pt>
                <c:pt idx="2534">
                  <c:v>97.608344000000002</c:v>
                </c:pt>
                <c:pt idx="2535">
                  <c:v>97.614980000000003</c:v>
                </c:pt>
                <c:pt idx="2536">
                  <c:v>97.581827000000004</c:v>
                </c:pt>
                <c:pt idx="2537">
                  <c:v>97.555300000000003</c:v>
                </c:pt>
                <c:pt idx="2538">
                  <c:v>97.574866</c:v>
                </c:pt>
                <c:pt idx="2539">
                  <c:v>97.637180000000001</c:v>
                </c:pt>
                <c:pt idx="2540">
                  <c:v>97.728956999999994</c:v>
                </c:pt>
                <c:pt idx="2541">
                  <c:v>97.835639999999998</c:v>
                </c:pt>
                <c:pt idx="2542">
                  <c:v>97.939552000000006</c:v>
                </c:pt>
                <c:pt idx="2543">
                  <c:v>98.030466000000004</c:v>
                </c:pt>
                <c:pt idx="2544">
                  <c:v>98.105725000000007</c:v>
                </c:pt>
                <c:pt idx="2545">
                  <c:v>98.162496000000004</c:v>
                </c:pt>
                <c:pt idx="2546">
                  <c:v>98.181030000000007</c:v>
                </c:pt>
                <c:pt idx="2547">
                  <c:v>98.161907999999997</c:v>
                </c:pt>
                <c:pt idx="2548">
                  <c:v>98.140600000000006</c:v>
                </c:pt>
                <c:pt idx="2549">
                  <c:v>98.149603999999997</c:v>
                </c:pt>
                <c:pt idx="2550">
                  <c:v>98.192313999999996</c:v>
                </c:pt>
                <c:pt idx="2551">
                  <c:v>98.254692000000006</c:v>
                </c:pt>
                <c:pt idx="2552">
                  <c:v>98.328108999999998</c:v>
                </c:pt>
                <c:pt idx="2553">
                  <c:v>98.417044000000004</c:v>
                </c:pt>
                <c:pt idx="2554">
                  <c:v>98.512127000000007</c:v>
                </c:pt>
                <c:pt idx="2555">
                  <c:v>98.605430999999996</c:v>
                </c:pt>
                <c:pt idx="2556">
                  <c:v>98.704483999999994</c:v>
                </c:pt>
                <c:pt idx="2557">
                  <c:v>98.815299999999993</c:v>
                </c:pt>
                <c:pt idx="2558">
                  <c:v>98.949296000000004</c:v>
                </c:pt>
                <c:pt idx="2559">
                  <c:v>99.114817000000002</c:v>
                </c:pt>
                <c:pt idx="2560">
                  <c:v>99.300353999999999</c:v>
                </c:pt>
                <c:pt idx="2561">
                  <c:v>99.473037000000005</c:v>
                </c:pt>
                <c:pt idx="2562">
                  <c:v>99.622285000000005</c:v>
                </c:pt>
                <c:pt idx="2563">
                  <c:v>99.788938999999999</c:v>
                </c:pt>
                <c:pt idx="2564">
                  <c:v>100.02467799999999</c:v>
                </c:pt>
                <c:pt idx="2565">
                  <c:v>100.285944</c:v>
                </c:pt>
                <c:pt idx="2566">
                  <c:v>100.471565</c:v>
                </c:pt>
                <c:pt idx="2567">
                  <c:v>100.565484</c:v>
                </c:pt>
                <c:pt idx="2568">
                  <c:v>100.60972700000001</c:v>
                </c:pt>
                <c:pt idx="2569">
                  <c:v>100.630708</c:v>
                </c:pt>
                <c:pt idx="2570">
                  <c:v>100.628872</c:v>
                </c:pt>
                <c:pt idx="2571">
                  <c:v>100.598589</c:v>
                </c:pt>
                <c:pt idx="2572">
                  <c:v>100.539756</c:v>
                </c:pt>
                <c:pt idx="2573">
                  <c:v>100.461592</c:v>
                </c:pt>
                <c:pt idx="2574">
                  <c:v>100.364542</c:v>
                </c:pt>
                <c:pt idx="2575">
                  <c:v>100.240436</c:v>
                </c:pt>
                <c:pt idx="2576">
                  <c:v>100.081338</c:v>
                </c:pt>
                <c:pt idx="2577">
                  <c:v>99.885335999999995</c:v>
                </c:pt>
                <c:pt idx="2578">
                  <c:v>99.681462999999994</c:v>
                </c:pt>
                <c:pt idx="2579">
                  <c:v>99.482315</c:v>
                </c:pt>
                <c:pt idx="2580">
                  <c:v>99.245997000000003</c:v>
                </c:pt>
                <c:pt idx="2581">
                  <c:v>98.885846000000001</c:v>
                </c:pt>
                <c:pt idx="2582">
                  <c:v>98.341972999999996</c:v>
                </c:pt>
                <c:pt idx="2583">
                  <c:v>97.702368000000007</c:v>
                </c:pt>
                <c:pt idx="2584">
                  <c:v>97.070233000000002</c:v>
                </c:pt>
                <c:pt idx="2585">
                  <c:v>96.436217999999997</c:v>
                </c:pt>
                <c:pt idx="2586">
                  <c:v>95.779673000000003</c:v>
                </c:pt>
                <c:pt idx="2587">
                  <c:v>95.088950999999994</c:v>
                </c:pt>
                <c:pt idx="2588">
                  <c:v>94.347667000000001</c:v>
                </c:pt>
                <c:pt idx="2589">
                  <c:v>93.595862999999994</c:v>
                </c:pt>
                <c:pt idx="2590">
                  <c:v>92.963335000000001</c:v>
                </c:pt>
                <c:pt idx="2591">
                  <c:v>92.572794999999999</c:v>
                </c:pt>
                <c:pt idx="2592">
                  <c:v>92.446105000000003</c:v>
                </c:pt>
                <c:pt idx="2593">
                  <c:v>92.569220999999999</c:v>
                </c:pt>
                <c:pt idx="2594">
                  <c:v>92.943690000000004</c:v>
                </c:pt>
                <c:pt idx="2595">
                  <c:v>93.551376000000005</c:v>
                </c:pt>
                <c:pt idx="2596">
                  <c:v>94.309736000000001</c:v>
                </c:pt>
                <c:pt idx="2597">
                  <c:v>95.070121999999998</c:v>
                </c:pt>
                <c:pt idx="2598">
                  <c:v>95.711568999999997</c:v>
                </c:pt>
                <c:pt idx="2599">
                  <c:v>96.215688</c:v>
                </c:pt>
                <c:pt idx="2600">
                  <c:v>96.635274999999993</c:v>
                </c:pt>
                <c:pt idx="2601">
                  <c:v>97.030355999999998</c:v>
                </c:pt>
                <c:pt idx="2602">
                  <c:v>97.408460000000005</c:v>
                </c:pt>
                <c:pt idx="2603">
                  <c:v>97.718615</c:v>
                </c:pt>
                <c:pt idx="2604">
                  <c:v>97.927004999999994</c:v>
                </c:pt>
                <c:pt idx="2605">
                  <c:v>98.056965000000005</c:v>
                </c:pt>
                <c:pt idx="2606">
                  <c:v>98.147786999999994</c:v>
                </c:pt>
                <c:pt idx="2607">
                  <c:v>98.221834000000001</c:v>
                </c:pt>
                <c:pt idx="2608">
                  <c:v>98.281052000000003</c:v>
                </c:pt>
                <c:pt idx="2609">
                  <c:v>98.323369</c:v>
                </c:pt>
                <c:pt idx="2610">
                  <c:v>98.355265000000003</c:v>
                </c:pt>
                <c:pt idx="2611">
                  <c:v>98.382413999999997</c:v>
                </c:pt>
                <c:pt idx="2612">
                  <c:v>98.401409999999998</c:v>
                </c:pt>
                <c:pt idx="2613">
                  <c:v>98.409799000000007</c:v>
                </c:pt>
                <c:pt idx="2614">
                  <c:v>98.417230000000004</c:v>
                </c:pt>
                <c:pt idx="2615">
                  <c:v>98.433522999999994</c:v>
                </c:pt>
                <c:pt idx="2616">
                  <c:v>98.457682000000005</c:v>
                </c:pt>
                <c:pt idx="2617">
                  <c:v>98.492760000000004</c:v>
                </c:pt>
                <c:pt idx="2618">
                  <c:v>98.554743000000002</c:v>
                </c:pt>
                <c:pt idx="2619">
                  <c:v>98.646990000000002</c:v>
                </c:pt>
                <c:pt idx="2620">
                  <c:v>98.748361000000003</c:v>
                </c:pt>
                <c:pt idx="2621">
                  <c:v>98.835211999999999</c:v>
                </c:pt>
                <c:pt idx="2622">
                  <c:v>98.894524000000004</c:v>
                </c:pt>
                <c:pt idx="2623">
                  <c:v>98.915946000000005</c:v>
                </c:pt>
                <c:pt idx="2624">
                  <c:v>98.884986999999995</c:v>
                </c:pt>
                <c:pt idx="2625">
                  <c:v>98.788927999999999</c:v>
                </c:pt>
                <c:pt idx="2626">
                  <c:v>98.626362</c:v>
                </c:pt>
                <c:pt idx="2627">
                  <c:v>98.431488000000002</c:v>
                </c:pt>
                <c:pt idx="2628">
                  <c:v>98.263959</c:v>
                </c:pt>
                <c:pt idx="2629">
                  <c:v>98.158467999999999</c:v>
                </c:pt>
                <c:pt idx="2630">
                  <c:v>98.120012000000003</c:v>
                </c:pt>
                <c:pt idx="2631">
                  <c:v>98.154505999999998</c:v>
                </c:pt>
                <c:pt idx="2632">
                  <c:v>98.266735999999995</c:v>
                </c:pt>
                <c:pt idx="2633">
                  <c:v>98.438637</c:v>
                </c:pt>
                <c:pt idx="2634">
                  <c:v>98.636628000000002</c:v>
                </c:pt>
                <c:pt idx="2635">
                  <c:v>98.838612999999995</c:v>
                </c:pt>
                <c:pt idx="2636">
                  <c:v>99.045486999999994</c:v>
                </c:pt>
                <c:pt idx="2637">
                  <c:v>99.272209000000004</c:v>
                </c:pt>
                <c:pt idx="2638">
                  <c:v>99.521944000000005</c:v>
                </c:pt>
                <c:pt idx="2639">
                  <c:v>99.757998000000001</c:v>
                </c:pt>
                <c:pt idx="2640">
                  <c:v>99.930791999999997</c:v>
                </c:pt>
                <c:pt idx="2641">
                  <c:v>100.02987899999999</c:v>
                </c:pt>
                <c:pt idx="2642">
                  <c:v>100.07353500000001</c:v>
                </c:pt>
                <c:pt idx="2643">
                  <c:v>100.076793</c:v>
                </c:pt>
                <c:pt idx="2644">
                  <c:v>100.046492</c:v>
                </c:pt>
                <c:pt idx="2645">
                  <c:v>99.990460999999996</c:v>
                </c:pt>
                <c:pt idx="2646">
                  <c:v>99.918659000000005</c:v>
                </c:pt>
                <c:pt idx="2647">
                  <c:v>99.831993999999995</c:v>
                </c:pt>
                <c:pt idx="2648">
                  <c:v>99.713825999999997</c:v>
                </c:pt>
                <c:pt idx="2649">
                  <c:v>99.543186000000006</c:v>
                </c:pt>
                <c:pt idx="2650">
                  <c:v>99.298523000000003</c:v>
                </c:pt>
                <c:pt idx="2651">
                  <c:v>98.954010999999994</c:v>
                </c:pt>
                <c:pt idx="2652">
                  <c:v>98.487503000000004</c:v>
                </c:pt>
                <c:pt idx="2653">
                  <c:v>97.892957999999993</c:v>
                </c:pt>
                <c:pt idx="2654">
                  <c:v>97.182916000000006</c:v>
                </c:pt>
                <c:pt idx="2655">
                  <c:v>96.383655000000005</c:v>
                </c:pt>
                <c:pt idx="2656">
                  <c:v>95.545818999999995</c:v>
                </c:pt>
                <c:pt idx="2657">
                  <c:v>94.747425000000007</c:v>
                </c:pt>
                <c:pt idx="2658">
                  <c:v>94.059794999999994</c:v>
                </c:pt>
                <c:pt idx="2659">
                  <c:v>93.516264000000007</c:v>
                </c:pt>
                <c:pt idx="2660">
                  <c:v>93.130837</c:v>
                </c:pt>
                <c:pt idx="2661">
                  <c:v>92.945019000000002</c:v>
                </c:pt>
                <c:pt idx="2662">
                  <c:v>93.018396999999993</c:v>
                </c:pt>
                <c:pt idx="2663">
                  <c:v>93.346643999999998</c:v>
                </c:pt>
                <c:pt idx="2664">
                  <c:v>93.853420999999997</c:v>
                </c:pt>
                <c:pt idx="2665">
                  <c:v>94.467366999999996</c:v>
                </c:pt>
                <c:pt idx="2666">
                  <c:v>95.146866000000003</c:v>
                </c:pt>
                <c:pt idx="2667">
                  <c:v>95.859117999999995</c:v>
                </c:pt>
                <c:pt idx="2668">
                  <c:v>96.569164999999998</c:v>
                </c:pt>
                <c:pt idx="2669">
                  <c:v>97.240208999999993</c:v>
                </c:pt>
                <c:pt idx="2670">
                  <c:v>97.835869000000002</c:v>
                </c:pt>
                <c:pt idx="2671">
                  <c:v>98.327467999999996</c:v>
                </c:pt>
                <c:pt idx="2672">
                  <c:v>98.699876000000003</c:v>
                </c:pt>
                <c:pt idx="2673">
                  <c:v>98.948024000000004</c:v>
                </c:pt>
                <c:pt idx="2674">
                  <c:v>99.073535000000007</c:v>
                </c:pt>
                <c:pt idx="2675">
                  <c:v>99.091847000000001</c:v>
                </c:pt>
                <c:pt idx="2676">
                  <c:v>99.034941000000003</c:v>
                </c:pt>
                <c:pt idx="2677">
                  <c:v>98.939441000000002</c:v>
                </c:pt>
                <c:pt idx="2678">
                  <c:v>98.835358999999997</c:v>
                </c:pt>
                <c:pt idx="2679">
                  <c:v>98.740674999999996</c:v>
                </c:pt>
                <c:pt idx="2680">
                  <c:v>98.657475000000005</c:v>
                </c:pt>
                <c:pt idx="2681">
                  <c:v>98.572022000000004</c:v>
                </c:pt>
                <c:pt idx="2682">
                  <c:v>98.466674999999995</c:v>
                </c:pt>
                <c:pt idx="2683">
                  <c:v>98.338267000000002</c:v>
                </c:pt>
                <c:pt idx="2684">
                  <c:v>98.201902000000004</c:v>
                </c:pt>
                <c:pt idx="2685">
                  <c:v>98.075985000000003</c:v>
                </c:pt>
                <c:pt idx="2686">
                  <c:v>97.969695999999999</c:v>
                </c:pt>
                <c:pt idx="2687">
                  <c:v>97.881889999999999</c:v>
                </c:pt>
                <c:pt idx="2688">
                  <c:v>97.804519999999997</c:v>
                </c:pt>
                <c:pt idx="2689">
                  <c:v>97.728204000000005</c:v>
                </c:pt>
                <c:pt idx="2690">
                  <c:v>97.643918999999997</c:v>
                </c:pt>
                <c:pt idx="2691">
                  <c:v>97.537719999999993</c:v>
                </c:pt>
                <c:pt idx="2692">
                  <c:v>97.387150000000005</c:v>
                </c:pt>
                <c:pt idx="2693">
                  <c:v>97.173022000000003</c:v>
                </c:pt>
                <c:pt idx="2694">
                  <c:v>96.897687000000005</c:v>
                </c:pt>
                <c:pt idx="2695">
                  <c:v>96.586746000000005</c:v>
                </c:pt>
                <c:pt idx="2696">
                  <c:v>96.269098</c:v>
                </c:pt>
                <c:pt idx="2697">
                  <c:v>95.958944000000002</c:v>
                </c:pt>
                <c:pt idx="2698">
                  <c:v>95.654600000000002</c:v>
                </c:pt>
                <c:pt idx="2699">
                  <c:v>95.344350000000006</c:v>
                </c:pt>
                <c:pt idx="2700">
                  <c:v>95.014576000000005</c:v>
                </c:pt>
                <c:pt idx="2701">
                  <c:v>94.658990000000003</c:v>
                </c:pt>
                <c:pt idx="2702">
                  <c:v>94.282025000000004</c:v>
                </c:pt>
                <c:pt idx="2703">
                  <c:v>93.892641999999995</c:v>
                </c:pt>
                <c:pt idx="2704">
                  <c:v>93.499146999999994</c:v>
                </c:pt>
                <c:pt idx="2705">
                  <c:v>93.110568000000001</c:v>
                </c:pt>
                <c:pt idx="2706">
                  <c:v>92.734020999999998</c:v>
                </c:pt>
                <c:pt idx="2707">
                  <c:v>92.367512000000005</c:v>
                </c:pt>
                <c:pt idx="2708">
                  <c:v>92.004337000000007</c:v>
                </c:pt>
                <c:pt idx="2709">
                  <c:v>91.647191000000007</c:v>
                </c:pt>
                <c:pt idx="2710">
                  <c:v>91.306145999999998</c:v>
                </c:pt>
                <c:pt idx="2711">
                  <c:v>90.979815000000002</c:v>
                </c:pt>
                <c:pt idx="2712">
                  <c:v>90.654145999999997</c:v>
                </c:pt>
                <c:pt idx="2713">
                  <c:v>90.326187000000004</c:v>
                </c:pt>
                <c:pt idx="2714">
                  <c:v>90.011539999999997</c:v>
                </c:pt>
                <c:pt idx="2715">
                  <c:v>89.719413000000003</c:v>
                </c:pt>
                <c:pt idx="2716">
                  <c:v>89.439829000000003</c:v>
                </c:pt>
                <c:pt idx="2717">
                  <c:v>89.165002000000001</c:v>
                </c:pt>
                <c:pt idx="2718">
                  <c:v>88.903407000000001</c:v>
                </c:pt>
                <c:pt idx="2719">
                  <c:v>88.661644999999993</c:v>
                </c:pt>
                <c:pt idx="2720">
                  <c:v>88.430581000000004</c:v>
                </c:pt>
                <c:pt idx="2721">
                  <c:v>88.200934000000004</c:v>
                </c:pt>
                <c:pt idx="2722">
                  <c:v>87.975538</c:v>
                </c:pt>
                <c:pt idx="2723">
                  <c:v>87.753332999999998</c:v>
                </c:pt>
                <c:pt idx="2724">
                  <c:v>87.517190999999997</c:v>
                </c:pt>
                <c:pt idx="2725">
                  <c:v>87.249065999999999</c:v>
                </c:pt>
                <c:pt idx="2726">
                  <c:v>86.940467999999996</c:v>
                </c:pt>
                <c:pt idx="2727">
                  <c:v>86.578396999999995</c:v>
                </c:pt>
                <c:pt idx="2728">
                  <c:v>86.141379999999998</c:v>
                </c:pt>
                <c:pt idx="2729">
                  <c:v>85.626344000000003</c:v>
                </c:pt>
                <c:pt idx="2730">
                  <c:v>85.063792000000007</c:v>
                </c:pt>
                <c:pt idx="2731">
                  <c:v>84.488208999999998</c:v>
                </c:pt>
                <c:pt idx="2732">
                  <c:v>83.910393999999997</c:v>
                </c:pt>
                <c:pt idx="2733">
                  <c:v>83.335168999999993</c:v>
                </c:pt>
                <c:pt idx="2734">
                  <c:v>82.782218999999998</c:v>
                </c:pt>
                <c:pt idx="2735">
                  <c:v>82.269876999999994</c:v>
                </c:pt>
                <c:pt idx="2736">
                  <c:v>81.801130000000001</c:v>
                </c:pt>
                <c:pt idx="2737">
                  <c:v>81.383889999999994</c:v>
                </c:pt>
                <c:pt idx="2738">
                  <c:v>81.041077000000001</c:v>
                </c:pt>
                <c:pt idx="2739">
                  <c:v>80.781993</c:v>
                </c:pt>
                <c:pt idx="2740">
                  <c:v>80.587132999999994</c:v>
                </c:pt>
                <c:pt idx="2741">
                  <c:v>80.437651000000002</c:v>
                </c:pt>
                <c:pt idx="2742">
                  <c:v>80.335140999999993</c:v>
                </c:pt>
                <c:pt idx="2743">
                  <c:v>80.275642000000005</c:v>
                </c:pt>
                <c:pt idx="2744">
                  <c:v>80.231489999999994</c:v>
                </c:pt>
                <c:pt idx="2745">
                  <c:v>80.176325000000006</c:v>
                </c:pt>
                <c:pt idx="2746">
                  <c:v>80.104170999999994</c:v>
                </c:pt>
                <c:pt idx="2747">
                  <c:v>80.010806000000002</c:v>
                </c:pt>
                <c:pt idx="2748">
                  <c:v>79.880949999999999</c:v>
                </c:pt>
                <c:pt idx="2749">
                  <c:v>79.710318000000001</c:v>
                </c:pt>
                <c:pt idx="2750">
                  <c:v>79.518345999999994</c:v>
                </c:pt>
                <c:pt idx="2751">
                  <c:v>79.322678999999994</c:v>
                </c:pt>
                <c:pt idx="2752">
                  <c:v>79.122540999999998</c:v>
                </c:pt>
                <c:pt idx="2753">
                  <c:v>78.921459999999996</c:v>
                </c:pt>
                <c:pt idx="2754">
                  <c:v>78.741377999999997</c:v>
                </c:pt>
                <c:pt idx="2755">
                  <c:v>78.596951000000004</c:v>
                </c:pt>
                <c:pt idx="2756">
                  <c:v>78.480294000000001</c:v>
                </c:pt>
                <c:pt idx="2757">
                  <c:v>78.389542000000006</c:v>
                </c:pt>
                <c:pt idx="2758">
                  <c:v>78.348709999999997</c:v>
                </c:pt>
                <c:pt idx="2759">
                  <c:v>78.380790000000005</c:v>
                </c:pt>
                <c:pt idx="2760">
                  <c:v>78.484154000000004</c:v>
                </c:pt>
                <c:pt idx="2761">
                  <c:v>78.652288999999996</c:v>
                </c:pt>
                <c:pt idx="2762">
                  <c:v>78.894255999999999</c:v>
                </c:pt>
                <c:pt idx="2763">
                  <c:v>79.220879999999994</c:v>
                </c:pt>
                <c:pt idx="2764">
                  <c:v>79.630899999999997</c:v>
                </c:pt>
                <c:pt idx="2765">
                  <c:v>80.121572999999998</c:v>
                </c:pt>
                <c:pt idx="2766">
                  <c:v>80.692738000000006</c:v>
                </c:pt>
                <c:pt idx="2767">
                  <c:v>81.332245999999998</c:v>
                </c:pt>
                <c:pt idx="2768">
                  <c:v>82.015703999999999</c:v>
                </c:pt>
                <c:pt idx="2769">
                  <c:v>82.723074999999994</c:v>
                </c:pt>
                <c:pt idx="2770">
                  <c:v>83.436847</c:v>
                </c:pt>
                <c:pt idx="2771">
                  <c:v>84.126441</c:v>
                </c:pt>
                <c:pt idx="2772">
                  <c:v>84.757227999999998</c:v>
                </c:pt>
                <c:pt idx="2773">
                  <c:v>85.315494000000001</c:v>
                </c:pt>
                <c:pt idx="2774">
                  <c:v>85.806916000000001</c:v>
                </c:pt>
                <c:pt idx="2775">
                  <c:v>86.234335000000002</c:v>
                </c:pt>
                <c:pt idx="2776">
                  <c:v>86.597618999999995</c:v>
                </c:pt>
                <c:pt idx="2777">
                  <c:v>86.914389</c:v>
                </c:pt>
                <c:pt idx="2778">
                  <c:v>87.218714000000006</c:v>
                </c:pt>
                <c:pt idx="2779">
                  <c:v>87.533394000000001</c:v>
                </c:pt>
                <c:pt idx="2780">
                  <c:v>87.858164000000002</c:v>
                </c:pt>
                <c:pt idx="2781">
                  <c:v>88.185965999999993</c:v>
                </c:pt>
                <c:pt idx="2782">
                  <c:v>88.514195999999998</c:v>
                </c:pt>
                <c:pt idx="2783">
                  <c:v>88.839008000000007</c:v>
                </c:pt>
                <c:pt idx="2784">
                  <c:v>89.156559999999999</c:v>
                </c:pt>
                <c:pt idx="2785">
                  <c:v>89.474266</c:v>
                </c:pt>
                <c:pt idx="2786">
                  <c:v>89.806110000000004</c:v>
                </c:pt>
                <c:pt idx="2787">
                  <c:v>90.153594999999996</c:v>
                </c:pt>
                <c:pt idx="2788">
                  <c:v>90.504555999999994</c:v>
                </c:pt>
                <c:pt idx="2789">
                  <c:v>90.852053999999995</c:v>
                </c:pt>
                <c:pt idx="2790">
                  <c:v>91.198295000000002</c:v>
                </c:pt>
                <c:pt idx="2791">
                  <c:v>91.535713000000001</c:v>
                </c:pt>
                <c:pt idx="2792">
                  <c:v>91.840446999999998</c:v>
                </c:pt>
                <c:pt idx="2793">
                  <c:v>92.091950999999995</c:v>
                </c:pt>
                <c:pt idx="2794">
                  <c:v>92.288308999999998</c:v>
                </c:pt>
                <c:pt idx="2795">
                  <c:v>92.437697</c:v>
                </c:pt>
                <c:pt idx="2796">
                  <c:v>92.546756000000002</c:v>
                </c:pt>
                <c:pt idx="2797">
                  <c:v>92.626209000000003</c:v>
                </c:pt>
                <c:pt idx="2798">
                  <c:v>92.698785000000001</c:v>
                </c:pt>
                <c:pt idx="2799">
                  <c:v>92.789787000000004</c:v>
                </c:pt>
                <c:pt idx="2800">
                  <c:v>92.912762999999998</c:v>
                </c:pt>
                <c:pt idx="2801">
                  <c:v>93.070098999999999</c:v>
                </c:pt>
                <c:pt idx="2802">
                  <c:v>93.260364999999993</c:v>
                </c:pt>
                <c:pt idx="2803">
                  <c:v>93.477356999999998</c:v>
                </c:pt>
                <c:pt idx="2804">
                  <c:v>93.708276999999995</c:v>
                </c:pt>
                <c:pt idx="2805">
                  <c:v>93.940956</c:v>
                </c:pt>
                <c:pt idx="2806">
                  <c:v>94.169202999999996</c:v>
                </c:pt>
                <c:pt idx="2807">
                  <c:v>94.386430000000004</c:v>
                </c:pt>
                <c:pt idx="2808">
                  <c:v>94.579936000000004</c:v>
                </c:pt>
                <c:pt idx="2809">
                  <c:v>94.739241000000007</c:v>
                </c:pt>
                <c:pt idx="2810">
                  <c:v>94.868368000000004</c:v>
                </c:pt>
                <c:pt idx="2811">
                  <c:v>94.982590999999999</c:v>
                </c:pt>
                <c:pt idx="2812">
                  <c:v>95.091661000000002</c:v>
                </c:pt>
                <c:pt idx="2813">
                  <c:v>95.190912999999995</c:v>
                </c:pt>
                <c:pt idx="2814">
                  <c:v>95.269403999999994</c:v>
                </c:pt>
                <c:pt idx="2815">
                  <c:v>95.321869000000007</c:v>
                </c:pt>
                <c:pt idx="2816">
                  <c:v>95.350441000000004</c:v>
                </c:pt>
                <c:pt idx="2817">
                  <c:v>95.358056000000005</c:v>
                </c:pt>
                <c:pt idx="2818">
                  <c:v>95.343495000000004</c:v>
                </c:pt>
                <c:pt idx="2819">
                  <c:v>95.302207999999993</c:v>
                </c:pt>
                <c:pt idx="2820">
                  <c:v>95.231814999999997</c:v>
                </c:pt>
                <c:pt idx="2821">
                  <c:v>95.138909999999996</c:v>
                </c:pt>
                <c:pt idx="2822">
                  <c:v>95.039968000000002</c:v>
                </c:pt>
                <c:pt idx="2823">
                  <c:v>94.95187</c:v>
                </c:pt>
                <c:pt idx="2824">
                  <c:v>94.881507999999997</c:v>
                </c:pt>
                <c:pt idx="2825">
                  <c:v>94.828434000000001</c:v>
                </c:pt>
                <c:pt idx="2826">
                  <c:v>94.796491000000003</c:v>
                </c:pt>
                <c:pt idx="2827">
                  <c:v>94.798000999999999</c:v>
                </c:pt>
                <c:pt idx="2828">
                  <c:v>94.846648000000002</c:v>
                </c:pt>
                <c:pt idx="2829">
                  <c:v>94.949838999999997</c:v>
                </c:pt>
                <c:pt idx="2830">
                  <c:v>95.106937000000002</c:v>
                </c:pt>
                <c:pt idx="2831">
                  <c:v>95.310316</c:v>
                </c:pt>
                <c:pt idx="2832">
                  <c:v>95.547302999999999</c:v>
                </c:pt>
                <c:pt idx="2833">
                  <c:v>95.801652000000004</c:v>
                </c:pt>
                <c:pt idx="2834">
                  <c:v>96.052813999999998</c:v>
                </c:pt>
                <c:pt idx="2835">
                  <c:v>96.278104999999996</c:v>
                </c:pt>
                <c:pt idx="2836">
                  <c:v>96.463852000000003</c:v>
                </c:pt>
                <c:pt idx="2837">
                  <c:v>96.617379999999997</c:v>
                </c:pt>
                <c:pt idx="2838">
                  <c:v>96.763450000000006</c:v>
                </c:pt>
                <c:pt idx="2839">
                  <c:v>96.923193999999995</c:v>
                </c:pt>
                <c:pt idx="2840">
                  <c:v>97.095775000000003</c:v>
                </c:pt>
                <c:pt idx="2841">
                  <c:v>97.262636999999998</c:v>
                </c:pt>
                <c:pt idx="2842">
                  <c:v>97.407962999999995</c:v>
                </c:pt>
                <c:pt idx="2843">
                  <c:v>97.531047999999998</c:v>
                </c:pt>
                <c:pt idx="2844">
                  <c:v>97.638953999999998</c:v>
                </c:pt>
                <c:pt idx="2845">
                  <c:v>97.733288999999999</c:v>
                </c:pt>
                <c:pt idx="2846">
                  <c:v>97.808297999999994</c:v>
                </c:pt>
                <c:pt idx="2847">
                  <c:v>97.856890000000007</c:v>
                </c:pt>
                <c:pt idx="2848">
                  <c:v>97.871516999999997</c:v>
                </c:pt>
                <c:pt idx="2849">
                  <c:v>97.841526999999999</c:v>
                </c:pt>
                <c:pt idx="2850">
                  <c:v>97.758903000000004</c:v>
                </c:pt>
                <c:pt idx="2851">
                  <c:v>97.629329999999996</c:v>
                </c:pt>
                <c:pt idx="2852">
                  <c:v>97.471367999999998</c:v>
                </c:pt>
                <c:pt idx="2853">
                  <c:v>97.301736000000005</c:v>
                </c:pt>
                <c:pt idx="2854">
                  <c:v>97.124739000000005</c:v>
                </c:pt>
                <c:pt idx="2855">
                  <c:v>96.936006000000006</c:v>
                </c:pt>
                <c:pt idx="2856">
                  <c:v>96.731183000000001</c:v>
                </c:pt>
                <c:pt idx="2857">
                  <c:v>96.507405000000006</c:v>
                </c:pt>
                <c:pt idx="2858">
                  <c:v>96.258099999999999</c:v>
                </c:pt>
                <c:pt idx="2859">
                  <c:v>95.971784999999997</c:v>
                </c:pt>
                <c:pt idx="2860">
                  <c:v>95.640781000000004</c:v>
                </c:pt>
                <c:pt idx="2861">
                  <c:v>95.270353</c:v>
                </c:pt>
                <c:pt idx="2862">
                  <c:v>94.871870999999999</c:v>
                </c:pt>
                <c:pt idx="2863">
                  <c:v>94.441284999999993</c:v>
                </c:pt>
                <c:pt idx="2864">
                  <c:v>93.949594000000005</c:v>
                </c:pt>
                <c:pt idx="2865">
                  <c:v>93.364029000000002</c:v>
                </c:pt>
                <c:pt idx="2866">
                  <c:v>92.678855999999996</c:v>
                </c:pt>
                <c:pt idx="2867">
                  <c:v>91.920741000000007</c:v>
                </c:pt>
                <c:pt idx="2868">
                  <c:v>91.130110999999999</c:v>
                </c:pt>
                <c:pt idx="2869">
                  <c:v>90.348569999999995</c:v>
                </c:pt>
                <c:pt idx="2870">
                  <c:v>89.616068999999996</c:v>
                </c:pt>
                <c:pt idx="2871">
                  <c:v>88.959249</c:v>
                </c:pt>
                <c:pt idx="2872">
                  <c:v>88.380661000000003</c:v>
                </c:pt>
                <c:pt idx="2873">
                  <c:v>87.869590000000002</c:v>
                </c:pt>
                <c:pt idx="2874">
                  <c:v>87.417511000000005</c:v>
                </c:pt>
                <c:pt idx="2875">
                  <c:v>87.014581000000007</c:v>
                </c:pt>
                <c:pt idx="2876">
                  <c:v>86.645385000000005</c:v>
                </c:pt>
                <c:pt idx="2877">
                  <c:v>86.305312999999998</c:v>
                </c:pt>
                <c:pt idx="2878">
                  <c:v>86.013844000000006</c:v>
                </c:pt>
                <c:pt idx="2879">
                  <c:v>85.797610000000006</c:v>
                </c:pt>
                <c:pt idx="2880">
                  <c:v>85.665738000000005</c:v>
                </c:pt>
                <c:pt idx="2881">
                  <c:v>85.610507999999996</c:v>
                </c:pt>
                <c:pt idx="2882">
                  <c:v>85.621600000000001</c:v>
                </c:pt>
                <c:pt idx="2883">
                  <c:v>85.689470999999998</c:v>
                </c:pt>
                <c:pt idx="2884">
                  <c:v>85.803038999999998</c:v>
                </c:pt>
                <c:pt idx="2885">
                  <c:v>85.950049000000007</c:v>
                </c:pt>
                <c:pt idx="2886">
                  <c:v>86.111276000000004</c:v>
                </c:pt>
                <c:pt idx="2887">
                  <c:v>86.253512999999998</c:v>
                </c:pt>
                <c:pt idx="2888">
                  <c:v>86.341677000000004</c:v>
                </c:pt>
                <c:pt idx="2889">
                  <c:v>86.361260000000001</c:v>
                </c:pt>
                <c:pt idx="2890">
                  <c:v>86.317858999999999</c:v>
                </c:pt>
                <c:pt idx="2891">
                  <c:v>86.214510000000004</c:v>
                </c:pt>
                <c:pt idx="2892">
                  <c:v>86.043599999999998</c:v>
                </c:pt>
                <c:pt idx="2893">
                  <c:v>85.803697999999997</c:v>
                </c:pt>
                <c:pt idx="2894">
                  <c:v>85.508966000000001</c:v>
                </c:pt>
                <c:pt idx="2895">
                  <c:v>85.176213000000004</c:v>
                </c:pt>
                <c:pt idx="2896">
                  <c:v>84.817265000000006</c:v>
                </c:pt>
                <c:pt idx="2897">
                  <c:v>84.449078999999998</c:v>
                </c:pt>
                <c:pt idx="2898">
                  <c:v>84.092900999999998</c:v>
                </c:pt>
                <c:pt idx="2899">
                  <c:v>83.753862999999996</c:v>
                </c:pt>
                <c:pt idx="2900">
                  <c:v>83.419917999999996</c:v>
                </c:pt>
                <c:pt idx="2901">
                  <c:v>83.090491</c:v>
                </c:pt>
                <c:pt idx="2902">
                  <c:v>82.788218999999998</c:v>
                </c:pt>
                <c:pt idx="2903">
                  <c:v>82.534576999999999</c:v>
                </c:pt>
                <c:pt idx="2904">
                  <c:v>82.336337</c:v>
                </c:pt>
                <c:pt idx="2905">
                  <c:v>82.206708000000006</c:v>
                </c:pt>
                <c:pt idx="2906">
                  <c:v>82.173536999999996</c:v>
                </c:pt>
                <c:pt idx="2907">
                  <c:v>82.250786000000005</c:v>
                </c:pt>
                <c:pt idx="2908">
                  <c:v>82.422909000000004</c:v>
                </c:pt>
                <c:pt idx="2909">
                  <c:v>82.668695</c:v>
                </c:pt>
                <c:pt idx="2910">
                  <c:v>82.977936</c:v>
                </c:pt>
                <c:pt idx="2911">
                  <c:v>83.335220000000007</c:v>
                </c:pt>
                <c:pt idx="2912">
                  <c:v>83.711941999999993</c:v>
                </c:pt>
                <c:pt idx="2913">
                  <c:v>84.087449000000007</c:v>
                </c:pt>
                <c:pt idx="2914">
                  <c:v>84.461612000000002</c:v>
                </c:pt>
                <c:pt idx="2915">
                  <c:v>84.841230999999993</c:v>
                </c:pt>
                <c:pt idx="2916">
                  <c:v>85.23339</c:v>
                </c:pt>
                <c:pt idx="2917">
                  <c:v>85.657268000000002</c:v>
                </c:pt>
                <c:pt idx="2918">
                  <c:v>86.140761999999995</c:v>
                </c:pt>
                <c:pt idx="2919">
                  <c:v>86.696167000000003</c:v>
                </c:pt>
                <c:pt idx="2920">
                  <c:v>87.315053000000006</c:v>
                </c:pt>
                <c:pt idx="2921">
                  <c:v>87.989590000000007</c:v>
                </c:pt>
                <c:pt idx="2922">
                  <c:v>88.719369</c:v>
                </c:pt>
                <c:pt idx="2923">
                  <c:v>89.494302000000005</c:v>
                </c:pt>
                <c:pt idx="2924">
                  <c:v>90.289837000000006</c:v>
                </c:pt>
                <c:pt idx="2925">
                  <c:v>91.082188000000002</c:v>
                </c:pt>
                <c:pt idx="2926">
                  <c:v>91.852301999999995</c:v>
                </c:pt>
                <c:pt idx="2927">
                  <c:v>92.575423999999998</c:v>
                </c:pt>
                <c:pt idx="2928">
                  <c:v>93.224311999999998</c:v>
                </c:pt>
                <c:pt idx="2929">
                  <c:v>93.785338999999993</c:v>
                </c:pt>
                <c:pt idx="2930">
                  <c:v>94.260710000000003</c:v>
                </c:pt>
                <c:pt idx="2931">
                  <c:v>94.656397999999996</c:v>
                </c:pt>
                <c:pt idx="2932">
                  <c:v>94.978396000000004</c:v>
                </c:pt>
                <c:pt idx="2933">
                  <c:v>95.239064999999997</c:v>
                </c:pt>
                <c:pt idx="2934">
                  <c:v>95.455025000000006</c:v>
                </c:pt>
                <c:pt idx="2935">
                  <c:v>95.636651000000001</c:v>
                </c:pt>
                <c:pt idx="2936">
                  <c:v>95.789080999999996</c:v>
                </c:pt>
                <c:pt idx="2937">
                  <c:v>95.924221000000003</c:v>
                </c:pt>
                <c:pt idx="2938">
                  <c:v>96.059219999999996</c:v>
                </c:pt>
                <c:pt idx="2939">
                  <c:v>96.197854000000007</c:v>
                </c:pt>
                <c:pt idx="2940">
                  <c:v>96.324691000000001</c:v>
                </c:pt>
                <c:pt idx="2941">
                  <c:v>96.426306999999994</c:v>
                </c:pt>
                <c:pt idx="2942">
                  <c:v>96.510416000000006</c:v>
                </c:pt>
                <c:pt idx="2943">
                  <c:v>96.59563</c:v>
                </c:pt>
                <c:pt idx="2944">
                  <c:v>96.689373000000003</c:v>
                </c:pt>
                <c:pt idx="2945">
                  <c:v>96.785696999999999</c:v>
                </c:pt>
                <c:pt idx="2946">
                  <c:v>96.879430999999997</c:v>
                </c:pt>
                <c:pt idx="2947">
                  <c:v>96.970855</c:v>
                </c:pt>
                <c:pt idx="2948">
                  <c:v>97.057785999999993</c:v>
                </c:pt>
                <c:pt idx="2949">
                  <c:v>97.134206000000006</c:v>
                </c:pt>
                <c:pt idx="2950">
                  <c:v>97.200802999999993</c:v>
                </c:pt>
                <c:pt idx="2951">
                  <c:v>97.270707999999999</c:v>
                </c:pt>
                <c:pt idx="2952">
                  <c:v>97.361563000000004</c:v>
                </c:pt>
                <c:pt idx="2953">
                  <c:v>97.485427999999999</c:v>
                </c:pt>
                <c:pt idx="2954">
                  <c:v>97.643911000000003</c:v>
                </c:pt>
                <c:pt idx="2955">
                  <c:v>97.824984999999998</c:v>
                </c:pt>
                <c:pt idx="2956">
                  <c:v>98.006101000000001</c:v>
                </c:pt>
                <c:pt idx="2957">
                  <c:v>98.170727999999997</c:v>
                </c:pt>
                <c:pt idx="2958">
                  <c:v>98.327239000000006</c:v>
                </c:pt>
                <c:pt idx="2959">
                  <c:v>98.507220000000004</c:v>
                </c:pt>
                <c:pt idx="2960">
                  <c:v>98.739688999999998</c:v>
                </c:pt>
                <c:pt idx="2961">
                  <c:v>99.027649999999994</c:v>
                </c:pt>
                <c:pt idx="2962">
                  <c:v>99.349626000000001</c:v>
                </c:pt>
                <c:pt idx="2963">
                  <c:v>99.677985000000007</c:v>
                </c:pt>
                <c:pt idx="2964">
                  <c:v>99.991440999999995</c:v>
                </c:pt>
                <c:pt idx="2965">
                  <c:v>100.274418</c:v>
                </c:pt>
                <c:pt idx="2966">
                  <c:v>100.515604</c:v>
                </c:pt>
                <c:pt idx="2967">
                  <c:v>100.712503</c:v>
                </c:pt>
                <c:pt idx="2968">
                  <c:v>100.87183400000001</c:v>
                </c:pt>
                <c:pt idx="2969">
                  <c:v>100.999607</c:v>
                </c:pt>
                <c:pt idx="2970">
                  <c:v>101.08887900000001</c:v>
                </c:pt>
                <c:pt idx="2971">
                  <c:v>101.11099400000001</c:v>
                </c:pt>
                <c:pt idx="2972">
                  <c:v>101.010587</c:v>
                </c:pt>
                <c:pt idx="2973">
                  <c:v>100.713966</c:v>
                </c:pt>
                <c:pt idx="2974">
                  <c:v>100.162558</c:v>
                </c:pt>
                <c:pt idx="2975">
                  <c:v>99.354937000000007</c:v>
                </c:pt>
                <c:pt idx="2976">
                  <c:v>98.358025999999995</c:v>
                </c:pt>
                <c:pt idx="2977">
                  <c:v>97.275810000000007</c:v>
                </c:pt>
                <c:pt idx="2978">
                  <c:v>96.201903999999999</c:v>
                </c:pt>
                <c:pt idx="2979">
                  <c:v>95.185912999999999</c:v>
                </c:pt>
                <c:pt idx="2980">
                  <c:v>94.239311999999998</c:v>
                </c:pt>
                <c:pt idx="2981">
                  <c:v>93.384523000000002</c:v>
                </c:pt>
                <c:pt idx="2982">
                  <c:v>92.701257999999996</c:v>
                </c:pt>
                <c:pt idx="2983">
                  <c:v>92.316119</c:v>
                </c:pt>
                <c:pt idx="2984">
                  <c:v>92.341815999999994</c:v>
                </c:pt>
                <c:pt idx="2985">
                  <c:v>92.816941999999997</c:v>
                </c:pt>
                <c:pt idx="2986">
                  <c:v>93.676822999999999</c:v>
                </c:pt>
                <c:pt idx="2987">
                  <c:v>94.767983000000001</c:v>
                </c:pt>
                <c:pt idx="2988">
                  <c:v>95.909925000000001</c:v>
                </c:pt>
                <c:pt idx="2989">
                  <c:v>96.964800999999994</c:v>
                </c:pt>
                <c:pt idx="2990">
                  <c:v>97.865116999999998</c:v>
                </c:pt>
                <c:pt idx="2991">
                  <c:v>98.600070000000002</c:v>
                </c:pt>
                <c:pt idx="2992">
                  <c:v>99.190754999999996</c:v>
                </c:pt>
                <c:pt idx="2993">
                  <c:v>99.670117000000005</c:v>
                </c:pt>
                <c:pt idx="2994">
                  <c:v>100.06666300000001</c:v>
                </c:pt>
                <c:pt idx="2995">
                  <c:v>100.39187699999999</c:v>
                </c:pt>
                <c:pt idx="2996">
                  <c:v>100.64093099999999</c:v>
                </c:pt>
                <c:pt idx="2997">
                  <c:v>100.811221</c:v>
                </c:pt>
                <c:pt idx="2998">
                  <c:v>100.920878</c:v>
                </c:pt>
                <c:pt idx="2999">
                  <c:v>101.00286699999999</c:v>
                </c:pt>
                <c:pt idx="3000">
                  <c:v>101.080546</c:v>
                </c:pt>
                <c:pt idx="3001">
                  <c:v>101.15934300000001</c:v>
                </c:pt>
                <c:pt idx="3002">
                  <c:v>101.24653499999999</c:v>
                </c:pt>
                <c:pt idx="3003">
                  <c:v>101.367091</c:v>
                </c:pt>
                <c:pt idx="3004">
                  <c:v>101.54898300000001</c:v>
                </c:pt>
                <c:pt idx="3005">
                  <c:v>101.797321</c:v>
                </c:pt>
                <c:pt idx="3006">
                  <c:v>102.089894</c:v>
                </c:pt>
                <c:pt idx="3007">
                  <c:v>102.39272</c:v>
                </c:pt>
                <c:pt idx="3008">
                  <c:v>102.671972</c:v>
                </c:pt>
                <c:pt idx="3009">
                  <c:v>102.89716799999999</c:v>
                </c:pt>
                <c:pt idx="3010">
                  <c:v>103.049143</c:v>
                </c:pt>
                <c:pt idx="3011">
                  <c:v>103.12872</c:v>
                </c:pt>
                <c:pt idx="3012">
                  <c:v>103.146722</c:v>
                </c:pt>
                <c:pt idx="3013">
                  <c:v>103.104961</c:v>
                </c:pt>
                <c:pt idx="3014">
                  <c:v>102.999548</c:v>
                </c:pt>
                <c:pt idx="3015">
                  <c:v>102.842078</c:v>
                </c:pt>
                <c:pt idx="3016">
                  <c:v>102.660554</c:v>
                </c:pt>
                <c:pt idx="3017">
                  <c:v>102.47332299999999</c:v>
                </c:pt>
                <c:pt idx="3018">
                  <c:v>102.272543</c:v>
                </c:pt>
                <c:pt idx="3019">
                  <c:v>102.03774199999999</c:v>
                </c:pt>
                <c:pt idx="3020">
                  <c:v>101.75775899999999</c:v>
                </c:pt>
                <c:pt idx="3021">
                  <c:v>101.43608500000001</c:v>
                </c:pt>
                <c:pt idx="3022">
                  <c:v>101.08220300000001</c:v>
                </c:pt>
                <c:pt idx="3023">
                  <c:v>100.703439</c:v>
                </c:pt>
                <c:pt idx="3024">
                  <c:v>100.303496</c:v>
                </c:pt>
                <c:pt idx="3025">
                  <c:v>99.886831000000001</c:v>
                </c:pt>
                <c:pt idx="3026">
                  <c:v>99.464350999999994</c:v>
                </c:pt>
                <c:pt idx="3027">
                  <c:v>99.054508999999996</c:v>
                </c:pt>
                <c:pt idx="3028">
                  <c:v>98.681128999999999</c:v>
                </c:pt>
                <c:pt idx="3029">
                  <c:v>98.373013999999998</c:v>
                </c:pt>
                <c:pt idx="3030">
                  <c:v>98.158994000000007</c:v>
                </c:pt>
                <c:pt idx="3031">
                  <c:v>98.051248999999999</c:v>
                </c:pt>
                <c:pt idx="3032">
                  <c:v>98.032968999999994</c:v>
                </c:pt>
                <c:pt idx="3033">
                  <c:v>98.069879</c:v>
                </c:pt>
                <c:pt idx="3034">
                  <c:v>98.132876999999993</c:v>
                </c:pt>
                <c:pt idx="3035">
                  <c:v>98.204689000000002</c:v>
                </c:pt>
                <c:pt idx="3036">
                  <c:v>98.271727999999996</c:v>
                </c:pt>
                <c:pt idx="3037">
                  <c:v>98.324689000000006</c:v>
                </c:pt>
                <c:pt idx="3038">
                  <c:v>98.369577000000007</c:v>
                </c:pt>
                <c:pt idx="3039">
                  <c:v>98.423640000000006</c:v>
                </c:pt>
                <c:pt idx="3040">
                  <c:v>98.491482000000005</c:v>
                </c:pt>
                <c:pt idx="3041">
                  <c:v>98.554869999999994</c:v>
                </c:pt>
                <c:pt idx="3042">
                  <c:v>98.595978000000002</c:v>
                </c:pt>
                <c:pt idx="3043">
                  <c:v>98.622669000000002</c:v>
                </c:pt>
                <c:pt idx="3044">
                  <c:v>98.658004000000005</c:v>
                </c:pt>
                <c:pt idx="3045">
                  <c:v>98.709162000000006</c:v>
                </c:pt>
                <c:pt idx="3046">
                  <c:v>98.760559000000001</c:v>
                </c:pt>
                <c:pt idx="3047">
                  <c:v>98.797487000000004</c:v>
                </c:pt>
                <c:pt idx="3048">
                  <c:v>98.823723000000001</c:v>
                </c:pt>
                <c:pt idx="3049">
                  <c:v>98.851842000000005</c:v>
                </c:pt>
                <c:pt idx="3050">
                  <c:v>98.886326999999994</c:v>
                </c:pt>
                <c:pt idx="3051">
                  <c:v>98.922421999999997</c:v>
                </c:pt>
                <c:pt idx="3052">
                  <c:v>98.955302000000003</c:v>
                </c:pt>
                <c:pt idx="3053">
                  <c:v>98.984471999999997</c:v>
                </c:pt>
                <c:pt idx="3054">
                  <c:v>99.012849000000003</c:v>
                </c:pt>
                <c:pt idx="3055">
                  <c:v>99.046102000000005</c:v>
                </c:pt>
                <c:pt idx="3056">
                  <c:v>99.090069999999997</c:v>
                </c:pt>
                <c:pt idx="3057">
                  <c:v>99.144435999999999</c:v>
                </c:pt>
                <c:pt idx="3058">
                  <c:v>99.199714999999998</c:v>
                </c:pt>
                <c:pt idx="3059">
                  <c:v>99.243410999999995</c:v>
                </c:pt>
                <c:pt idx="3060">
                  <c:v>99.269268999999994</c:v>
                </c:pt>
                <c:pt idx="3061">
                  <c:v>99.279787999999996</c:v>
                </c:pt>
                <c:pt idx="3062">
                  <c:v>99.282066999999998</c:v>
                </c:pt>
                <c:pt idx="3063">
                  <c:v>99.283831000000006</c:v>
                </c:pt>
                <c:pt idx="3064">
                  <c:v>99.292452999999995</c:v>
                </c:pt>
                <c:pt idx="3065">
                  <c:v>99.314290999999997</c:v>
                </c:pt>
                <c:pt idx="3066">
                  <c:v>99.351787000000002</c:v>
                </c:pt>
                <c:pt idx="3067">
                  <c:v>99.400470999999996</c:v>
                </c:pt>
                <c:pt idx="3068">
                  <c:v>99.451733000000004</c:v>
                </c:pt>
                <c:pt idx="3069">
                  <c:v>99.501042999999996</c:v>
                </c:pt>
                <c:pt idx="3070">
                  <c:v>99.551490000000001</c:v>
                </c:pt>
                <c:pt idx="3071">
                  <c:v>99.606244000000004</c:v>
                </c:pt>
                <c:pt idx="3072">
                  <c:v>99.660546999999994</c:v>
                </c:pt>
                <c:pt idx="3073">
                  <c:v>99.707964000000004</c:v>
                </c:pt>
                <c:pt idx="3074">
                  <c:v>99.753524999999996</c:v>
                </c:pt>
                <c:pt idx="3075">
                  <c:v>99.810793000000004</c:v>
                </c:pt>
                <c:pt idx="3076">
                  <c:v>99.882223999999994</c:v>
                </c:pt>
                <c:pt idx="3077">
                  <c:v>99.951599999999999</c:v>
                </c:pt>
                <c:pt idx="3078">
                  <c:v>100.002399</c:v>
                </c:pt>
                <c:pt idx="3079">
                  <c:v>100.036576</c:v>
                </c:pt>
                <c:pt idx="3080">
                  <c:v>100.06900400000001</c:v>
                </c:pt>
                <c:pt idx="3081">
                  <c:v>100.11275999999999</c:v>
                </c:pt>
                <c:pt idx="3082">
                  <c:v>100.18001099999999</c:v>
                </c:pt>
                <c:pt idx="3083">
                  <c:v>100.28733800000001</c:v>
                </c:pt>
                <c:pt idx="3084">
                  <c:v>100.443223</c:v>
                </c:pt>
                <c:pt idx="3085">
                  <c:v>100.632098</c:v>
                </c:pt>
                <c:pt idx="3086">
                  <c:v>100.825028</c:v>
                </c:pt>
                <c:pt idx="3087">
                  <c:v>101.008005</c:v>
                </c:pt>
                <c:pt idx="3088">
                  <c:v>101.18868000000001</c:v>
                </c:pt>
                <c:pt idx="3089">
                  <c:v>101.37461500000001</c:v>
                </c:pt>
                <c:pt idx="3090">
                  <c:v>101.557998</c:v>
                </c:pt>
                <c:pt idx="3091">
                  <c:v>101.72250099999999</c:v>
                </c:pt>
                <c:pt idx="3092">
                  <c:v>101.847454</c:v>
                </c:pt>
                <c:pt idx="3093">
                  <c:v>101.898893</c:v>
                </c:pt>
                <c:pt idx="3094">
                  <c:v>101.83640800000001</c:v>
                </c:pt>
                <c:pt idx="3095">
                  <c:v>101.647266</c:v>
                </c:pt>
                <c:pt idx="3096">
                  <c:v>101.3687</c:v>
                </c:pt>
                <c:pt idx="3097">
                  <c:v>101.070609</c:v>
                </c:pt>
                <c:pt idx="3098">
                  <c:v>100.822661</c:v>
                </c:pt>
                <c:pt idx="3099">
                  <c:v>100.670288</c:v>
                </c:pt>
                <c:pt idx="3100">
                  <c:v>100.61729800000001</c:v>
                </c:pt>
                <c:pt idx="3101">
                  <c:v>100.620671</c:v>
                </c:pt>
                <c:pt idx="3102">
                  <c:v>100.616725</c:v>
                </c:pt>
                <c:pt idx="3103">
                  <c:v>100.569008</c:v>
                </c:pt>
                <c:pt idx="3104">
                  <c:v>100.488968</c:v>
                </c:pt>
                <c:pt idx="3105">
                  <c:v>100.40589300000001</c:v>
                </c:pt>
                <c:pt idx="3106">
                  <c:v>100.329634</c:v>
                </c:pt>
                <c:pt idx="3107">
                  <c:v>100.25291</c:v>
                </c:pt>
                <c:pt idx="3108">
                  <c:v>100.176496</c:v>
                </c:pt>
                <c:pt idx="3109">
                  <c:v>100.11250699999999</c:v>
                </c:pt>
                <c:pt idx="3110">
                  <c:v>100.06247500000001</c:v>
                </c:pt>
                <c:pt idx="3111">
                  <c:v>100.005518</c:v>
                </c:pt>
                <c:pt idx="3112">
                  <c:v>99.913822999999994</c:v>
                </c:pt>
                <c:pt idx="3113">
                  <c:v>99.775081</c:v>
                </c:pt>
                <c:pt idx="3114">
                  <c:v>99.597818000000004</c:v>
                </c:pt>
                <c:pt idx="3115">
                  <c:v>99.397568000000007</c:v>
                </c:pt>
                <c:pt idx="3116">
                  <c:v>99.177446000000003</c:v>
                </c:pt>
                <c:pt idx="3117">
                  <c:v>98.919662000000002</c:v>
                </c:pt>
                <c:pt idx="3118">
                  <c:v>98.596479000000002</c:v>
                </c:pt>
                <c:pt idx="3119">
                  <c:v>98.191751999999994</c:v>
                </c:pt>
                <c:pt idx="3120">
                  <c:v>97.713417000000007</c:v>
                </c:pt>
                <c:pt idx="3121">
                  <c:v>97.187298999999996</c:v>
                </c:pt>
                <c:pt idx="3122">
                  <c:v>96.636960999999999</c:v>
                </c:pt>
                <c:pt idx="3123">
                  <c:v>96.055685999999994</c:v>
                </c:pt>
                <c:pt idx="3124">
                  <c:v>95.386662999999999</c:v>
                </c:pt>
                <c:pt idx="3125">
                  <c:v>94.547325000000001</c:v>
                </c:pt>
                <c:pt idx="3126">
                  <c:v>93.516407000000001</c:v>
                </c:pt>
                <c:pt idx="3127">
                  <c:v>92.429428999999999</c:v>
                </c:pt>
                <c:pt idx="3128">
                  <c:v>91.575450000000004</c:v>
                </c:pt>
                <c:pt idx="3129">
                  <c:v>91.252548000000004</c:v>
                </c:pt>
                <c:pt idx="3130">
                  <c:v>91.573847999999998</c:v>
                </c:pt>
                <c:pt idx="3131">
                  <c:v>92.387320000000003</c:v>
                </c:pt>
                <c:pt idx="3132">
                  <c:v>93.392221000000006</c:v>
                </c:pt>
                <c:pt idx="3133">
                  <c:v>94.337169000000003</c:v>
                </c:pt>
                <c:pt idx="3134">
                  <c:v>95.114704000000003</c:v>
                </c:pt>
                <c:pt idx="3135">
                  <c:v>95.718874999999997</c:v>
                </c:pt>
                <c:pt idx="3136">
                  <c:v>96.169697999999997</c:v>
                </c:pt>
                <c:pt idx="3137">
                  <c:v>96.485553999999993</c:v>
                </c:pt>
                <c:pt idx="3138">
                  <c:v>96.692685999999995</c:v>
                </c:pt>
                <c:pt idx="3139">
                  <c:v>96.826536000000004</c:v>
                </c:pt>
                <c:pt idx="3140">
                  <c:v>96.915036000000001</c:v>
                </c:pt>
                <c:pt idx="3141">
                  <c:v>96.966669999999993</c:v>
                </c:pt>
                <c:pt idx="3142">
                  <c:v>96.977386999999993</c:v>
                </c:pt>
                <c:pt idx="3143">
                  <c:v>96.947474999999997</c:v>
                </c:pt>
                <c:pt idx="3144">
                  <c:v>96.893896999999996</c:v>
                </c:pt>
                <c:pt idx="3145">
                  <c:v>96.848528999999999</c:v>
                </c:pt>
                <c:pt idx="3146">
                  <c:v>96.839224999999999</c:v>
                </c:pt>
                <c:pt idx="3147">
                  <c:v>96.865168999999995</c:v>
                </c:pt>
                <c:pt idx="3148">
                  <c:v>96.891710000000003</c:v>
                </c:pt>
                <c:pt idx="3149">
                  <c:v>96.875656000000006</c:v>
                </c:pt>
                <c:pt idx="3150">
                  <c:v>96.797539</c:v>
                </c:pt>
                <c:pt idx="3151">
                  <c:v>96.668816000000007</c:v>
                </c:pt>
                <c:pt idx="3152">
                  <c:v>96.513515999999996</c:v>
                </c:pt>
                <c:pt idx="3153">
                  <c:v>96.353364999999997</c:v>
                </c:pt>
                <c:pt idx="3154">
                  <c:v>96.213297999999995</c:v>
                </c:pt>
                <c:pt idx="3155">
                  <c:v>96.130082000000002</c:v>
                </c:pt>
                <c:pt idx="3156">
                  <c:v>96.141242000000005</c:v>
                </c:pt>
                <c:pt idx="3157">
                  <c:v>96.259231</c:v>
                </c:pt>
                <c:pt idx="3158">
                  <c:v>96.455833999999996</c:v>
                </c:pt>
                <c:pt idx="3159">
                  <c:v>96.675757000000004</c:v>
                </c:pt>
                <c:pt idx="3160">
                  <c:v>96.872694999999993</c:v>
                </c:pt>
                <c:pt idx="3161">
                  <c:v>97.035454000000001</c:v>
                </c:pt>
                <c:pt idx="3162">
                  <c:v>97.180719999999994</c:v>
                </c:pt>
                <c:pt idx="3163">
                  <c:v>97.325193999999996</c:v>
                </c:pt>
                <c:pt idx="3164">
                  <c:v>97.468057999999999</c:v>
                </c:pt>
                <c:pt idx="3165">
                  <c:v>97.598628000000005</c:v>
                </c:pt>
                <c:pt idx="3166">
                  <c:v>97.714882000000003</c:v>
                </c:pt>
                <c:pt idx="3167">
                  <c:v>97.830380000000005</c:v>
                </c:pt>
                <c:pt idx="3168">
                  <c:v>97.963767000000004</c:v>
                </c:pt>
                <c:pt idx="3169">
                  <c:v>98.122298999999998</c:v>
                </c:pt>
                <c:pt idx="3170">
                  <c:v>98.295592999999997</c:v>
                </c:pt>
                <c:pt idx="3171">
                  <c:v>98.466275999999993</c:v>
                </c:pt>
                <c:pt idx="3172">
                  <c:v>98.626507000000004</c:v>
                </c:pt>
                <c:pt idx="3173">
                  <c:v>98.781869</c:v>
                </c:pt>
                <c:pt idx="3174">
                  <c:v>98.938609</c:v>
                </c:pt>
                <c:pt idx="3175">
                  <c:v>99.091707</c:v>
                </c:pt>
                <c:pt idx="3176">
                  <c:v>99.231003000000001</c:v>
                </c:pt>
                <c:pt idx="3177">
                  <c:v>99.355900000000005</c:v>
                </c:pt>
                <c:pt idx="3178">
                  <c:v>99.474845000000002</c:v>
                </c:pt>
                <c:pt idx="3179">
                  <c:v>99.588254000000006</c:v>
                </c:pt>
                <c:pt idx="3180">
                  <c:v>99.679658000000003</c:v>
                </c:pt>
                <c:pt idx="3181">
                  <c:v>99.730836999999994</c:v>
                </c:pt>
                <c:pt idx="3182">
                  <c:v>99.743727000000007</c:v>
                </c:pt>
                <c:pt idx="3183">
                  <c:v>99.741535999999996</c:v>
                </c:pt>
                <c:pt idx="3184">
                  <c:v>99.747129000000001</c:v>
                </c:pt>
                <c:pt idx="3185">
                  <c:v>99.764041000000006</c:v>
                </c:pt>
                <c:pt idx="3186">
                  <c:v>99.780608000000001</c:v>
                </c:pt>
                <c:pt idx="3187">
                  <c:v>99.787948999999998</c:v>
                </c:pt>
                <c:pt idx="3188">
                  <c:v>99.788421</c:v>
                </c:pt>
                <c:pt idx="3189">
                  <c:v>99.788596999999996</c:v>
                </c:pt>
                <c:pt idx="3190">
                  <c:v>99.791537000000005</c:v>
                </c:pt>
                <c:pt idx="3191">
                  <c:v>99.79813</c:v>
                </c:pt>
                <c:pt idx="3192">
                  <c:v>99.809389999999993</c:v>
                </c:pt>
                <c:pt idx="3193">
                  <c:v>99.822248999999999</c:v>
                </c:pt>
                <c:pt idx="3194">
                  <c:v>99.827707000000004</c:v>
                </c:pt>
                <c:pt idx="3195">
                  <c:v>99.820710000000005</c:v>
                </c:pt>
                <c:pt idx="3196">
                  <c:v>99.811076</c:v>
                </c:pt>
                <c:pt idx="3197">
                  <c:v>99.816918999999999</c:v>
                </c:pt>
                <c:pt idx="3198">
                  <c:v>99.844414999999998</c:v>
                </c:pt>
                <c:pt idx="3199">
                  <c:v>99.879425999999995</c:v>
                </c:pt>
                <c:pt idx="3200">
                  <c:v>99.901709999999994</c:v>
                </c:pt>
                <c:pt idx="3201">
                  <c:v>99.898527999999999</c:v>
                </c:pt>
                <c:pt idx="3202">
                  <c:v>99.855563000000004</c:v>
                </c:pt>
                <c:pt idx="3203">
                  <c:v>99.744009000000005</c:v>
                </c:pt>
                <c:pt idx="3204">
                  <c:v>99.538411999999994</c:v>
                </c:pt>
                <c:pt idx="3205">
                  <c:v>99.257665000000003</c:v>
                </c:pt>
                <c:pt idx="3206">
                  <c:v>98.978261000000003</c:v>
                </c:pt>
                <c:pt idx="3207">
                  <c:v>98.791015000000002</c:v>
                </c:pt>
                <c:pt idx="3208">
                  <c:v>98.741065000000006</c:v>
                </c:pt>
                <c:pt idx="3209">
                  <c:v>98.813357999999994</c:v>
                </c:pt>
                <c:pt idx="3210">
                  <c:v>98.967585999999997</c:v>
                </c:pt>
                <c:pt idx="3211">
                  <c:v>99.174125000000004</c:v>
                </c:pt>
                <c:pt idx="3212">
                  <c:v>99.419348999999997</c:v>
                </c:pt>
                <c:pt idx="3213">
                  <c:v>99.693894</c:v>
                </c:pt>
                <c:pt idx="3214">
                  <c:v>99.988617000000005</c:v>
                </c:pt>
                <c:pt idx="3215">
                  <c:v>100.298615</c:v>
                </c:pt>
                <c:pt idx="3216">
                  <c:v>100.621448</c:v>
                </c:pt>
                <c:pt idx="3217">
                  <c:v>100.946585</c:v>
                </c:pt>
                <c:pt idx="3218">
                  <c:v>101.25017800000001</c:v>
                </c:pt>
                <c:pt idx="3219">
                  <c:v>101.507119</c:v>
                </c:pt>
                <c:pt idx="3220">
                  <c:v>101.70972999999999</c:v>
                </c:pt>
                <c:pt idx="3221">
                  <c:v>101.871405</c:v>
                </c:pt>
                <c:pt idx="3222">
                  <c:v>102.009989</c:v>
                </c:pt>
                <c:pt idx="3223">
                  <c:v>102.12882</c:v>
                </c:pt>
                <c:pt idx="3224">
                  <c:v>102.21531</c:v>
                </c:pt>
                <c:pt idx="3225">
                  <c:v>102.25667199999999</c:v>
                </c:pt>
                <c:pt idx="3226">
                  <c:v>102.25560900000001</c:v>
                </c:pt>
                <c:pt idx="3227">
                  <c:v>102.231711</c:v>
                </c:pt>
                <c:pt idx="3228">
                  <c:v>102.209868</c:v>
                </c:pt>
                <c:pt idx="3229">
                  <c:v>102.206723</c:v>
                </c:pt>
                <c:pt idx="3230">
                  <c:v>102.223615</c:v>
                </c:pt>
                <c:pt idx="3231">
                  <c:v>102.25021099999999</c:v>
                </c:pt>
                <c:pt idx="3232">
                  <c:v>102.278766</c:v>
                </c:pt>
                <c:pt idx="3233">
                  <c:v>102.31636</c:v>
                </c:pt>
                <c:pt idx="3234">
                  <c:v>102.37686100000001</c:v>
                </c:pt>
                <c:pt idx="3235">
                  <c:v>102.45818300000001</c:v>
                </c:pt>
                <c:pt idx="3236">
                  <c:v>102.536213</c:v>
                </c:pt>
                <c:pt idx="3237">
                  <c:v>102.588611</c:v>
                </c:pt>
                <c:pt idx="3238">
                  <c:v>102.617868</c:v>
                </c:pt>
                <c:pt idx="3239">
                  <c:v>102.642021</c:v>
                </c:pt>
                <c:pt idx="3240">
                  <c:v>102.669383</c:v>
                </c:pt>
                <c:pt idx="3241">
                  <c:v>102.695381</c:v>
                </c:pt>
                <c:pt idx="3242">
                  <c:v>102.719762</c:v>
                </c:pt>
                <c:pt idx="3243">
                  <c:v>102.74870300000001</c:v>
                </c:pt>
                <c:pt idx="3244">
                  <c:v>102.777995</c:v>
                </c:pt>
                <c:pt idx="3245">
                  <c:v>102.792142</c:v>
                </c:pt>
                <c:pt idx="3246">
                  <c:v>102.78795</c:v>
                </c:pt>
                <c:pt idx="3247">
                  <c:v>102.78480999999999</c:v>
                </c:pt>
                <c:pt idx="3248">
                  <c:v>102.799857</c:v>
                </c:pt>
                <c:pt idx="3249">
                  <c:v>102.821597</c:v>
                </c:pt>
                <c:pt idx="3250">
                  <c:v>102.820549</c:v>
                </c:pt>
                <c:pt idx="3251">
                  <c:v>102.78273</c:v>
                </c:pt>
                <c:pt idx="3252">
                  <c:v>102.722115</c:v>
                </c:pt>
                <c:pt idx="3253">
                  <c:v>102.658536</c:v>
                </c:pt>
                <c:pt idx="3254">
                  <c:v>102.588201</c:v>
                </c:pt>
                <c:pt idx="3255">
                  <c:v>102.478121</c:v>
                </c:pt>
                <c:pt idx="3256">
                  <c:v>102.28882299999999</c:v>
                </c:pt>
                <c:pt idx="3257">
                  <c:v>101.99882599999999</c:v>
                </c:pt>
                <c:pt idx="3258">
                  <c:v>101.600205</c:v>
                </c:pt>
                <c:pt idx="3259">
                  <c:v>101.07070899999999</c:v>
                </c:pt>
                <c:pt idx="3260">
                  <c:v>100.365612</c:v>
                </c:pt>
                <c:pt idx="3261">
                  <c:v>99.450408999999993</c:v>
                </c:pt>
                <c:pt idx="3262">
                  <c:v>98.331738999999999</c:v>
                </c:pt>
                <c:pt idx="3263">
                  <c:v>97.040272999999999</c:v>
                </c:pt>
                <c:pt idx="3264">
                  <c:v>95.594982000000002</c:v>
                </c:pt>
                <c:pt idx="3265">
                  <c:v>94.008577000000002</c:v>
                </c:pt>
                <c:pt idx="3266">
                  <c:v>92.320203000000006</c:v>
                </c:pt>
                <c:pt idx="3267">
                  <c:v>90.591058000000004</c:v>
                </c:pt>
                <c:pt idx="3268">
                  <c:v>88.863746000000006</c:v>
                </c:pt>
                <c:pt idx="3269">
                  <c:v>87.148779000000005</c:v>
                </c:pt>
                <c:pt idx="3270">
                  <c:v>85.448537000000002</c:v>
                </c:pt>
                <c:pt idx="3271">
                  <c:v>83.766970999999998</c:v>
                </c:pt>
                <c:pt idx="3272">
                  <c:v>82.096568000000005</c:v>
                </c:pt>
                <c:pt idx="3273">
                  <c:v>80.429738</c:v>
                </c:pt>
                <c:pt idx="3274">
                  <c:v>78.802873000000005</c:v>
                </c:pt>
                <c:pt idx="3275">
                  <c:v>77.320497000000003</c:v>
                </c:pt>
                <c:pt idx="3276">
                  <c:v>76.127688000000006</c:v>
                </c:pt>
                <c:pt idx="3277">
                  <c:v>75.358226000000002</c:v>
                </c:pt>
                <c:pt idx="3278">
                  <c:v>75.098084999999998</c:v>
                </c:pt>
                <c:pt idx="3279">
                  <c:v>75.372418999999994</c:v>
                </c:pt>
                <c:pt idx="3280">
                  <c:v>76.138364999999993</c:v>
                </c:pt>
                <c:pt idx="3281">
                  <c:v>77.275859999999994</c:v>
                </c:pt>
                <c:pt idx="3282">
                  <c:v>78.607738999999995</c:v>
                </c:pt>
                <c:pt idx="3283">
                  <c:v>79.967331999999999</c:v>
                </c:pt>
                <c:pt idx="3284">
                  <c:v>81.254805000000005</c:v>
                </c:pt>
                <c:pt idx="3285">
                  <c:v>82.432299</c:v>
                </c:pt>
                <c:pt idx="3286">
                  <c:v>83.491973999999999</c:v>
                </c:pt>
                <c:pt idx="3287">
                  <c:v>84.440048000000004</c:v>
                </c:pt>
                <c:pt idx="3288">
                  <c:v>85.292195000000007</c:v>
                </c:pt>
                <c:pt idx="3289">
                  <c:v>86.063361999999998</c:v>
                </c:pt>
                <c:pt idx="3290">
                  <c:v>86.757142999999999</c:v>
                </c:pt>
                <c:pt idx="3291">
                  <c:v>87.365628999999998</c:v>
                </c:pt>
                <c:pt idx="3292">
                  <c:v>87.879848999999993</c:v>
                </c:pt>
                <c:pt idx="3293">
                  <c:v>88.305908000000002</c:v>
                </c:pt>
                <c:pt idx="3294">
                  <c:v>88.675335000000004</c:v>
                </c:pt>
                <c:pt idx="3295">
                  <c:v>89.031229999999994</c:v>
                </c:pt>
                <c:pt idx="3296">
                  <c:v>89.395123999999996</c:v>
                </c:pt>
                <c:pt idx="3297">
                  <c:v>89.756225999999998</c:v>
                </c:pt>
                <c:pt idx="3298">
                  <c:v>90.104241000000002</c:v>
                </c:pt>
                <c:pt idx="3299">
                  <c:v>90.460942000000003</c:v>
                </c:pt>
                <c:pt idx="3300">
                  <c:v>90.860204999999993</c:v>
                </c:pt>
                <c:pt idx="3301">
                  <c:v>91.304766000000001</c:v>
                </c:pt>
                <c:pt idx="3302">
                  <c:v>91.762687</c:v>
                </c:pt>
                <c:pt idx="3303">
                  <c:v>92.202443000000002</c:v>
                </c:pt>
                <c:pt idx="3304">
                  <c:v>92.611065999999994</c:v>
                </c:pt>
                <c:pt idx="3305">
                  <c:v>92.977294999999998</c:v>
                </c:pt>
                <c:pt idx="3306">
                  <c:v>93.282787999999996</c:v>
                </c:pt>
                <c:pt idx="3307">
                  <c:v>93.521874999999994</c:v>
                </c:pt>
                <c:pt idx="3308">
                  <c:v>93.712586999999999</c:v>
                </c:pt>
                <c:pt idx="3309">
                  <c:v>93.876493999999994</c:v>
                </c:pt>
                <c:pt idx="3310">
                  <c:v>94.017573999999996</c:v>
                </c:pt>
                <c:pt idx="3311">
                  <c:v>94.127213999999995</c:v>
                </c:pt>
                <c:pt idx="3312">
                  <c:v>94.201086000000004</c:v>
                </c:pt>
                <c:pt idx="3313">
                  <c:v>94.249269999999996</c:v>
                </c:pt>
                <c:pt idx="3314">
                  <c:v>94.299672999999999</c:v>
                </c:pt>
                <c:pt idx="3315">
                  <c:v>94.388976</c:v>
                </c:pt>
                <c:pt idx="3316">
                  <c:v>94.535568999999995</c:v>
                </c:pt>
                <c:pt idx="3317">
                  <c:v>94.719909999999999</c:v>
                </c:pt>
                <c:pt idx="3318">
                  <c:v>94.903695999999997</c:v>
                </c:pt>
                <c:pt idx="3319">
                  <c:v>95.065064000000007</c:v>
                </c:pt>
                <c:pt idx="3320">
                  <c:v>95.198772000000005</c:v>
                </c:pt>
                <c:pt idx="3321">
                  <c:v>95.294725</c:v>
                </c:pt>
                <c:pt idx="3322">
                  <c:v>95.351343</c:v>
                </c:pt>
                <c:pt idx="3323">
                  <c:v>95.408529999999999</c:v>
                </c:pt>
                <c:pt idx="3324">
                  <c:v>95.528425999999996</c:v>
                </c:pt>
                <c:pt idx="3325">
                  <c:v>95.727710000000002</c:v>
                </c:pt>
                <c:pt idx="3326">
                  <c:v>95.956823</c:v>
                </c:pt>
                <c:pt idx="3327">
                  <c:v>96.159009999999995</c:v>
                </c:pt>
                <c:pt idx="3328">
                  <c:v>96.324858000000006</c:v>
                </c:pt>
                <c:pt idx="3329">
                  <c:v>96.473917999999998</c:v>
                </c:pt>
                <c:pt idx="3330">
                  <c:v>96.639059000000003</c:v>
                </c:pt>
                <c:pt idx="3331">
                  <c:v>96.869266999999994</c:v>
                </c:pt>
                <c:pt idx="3332">
                  <c:v>97.238737</c:v>
                </c:pt>
                <c:pt idx="3333">
                  <c:v>97.657646</c:v>
                </c:pt>
                <c:pt idx="3334">
                  <c:v>97.863080999999994</c:v>
                </c:pt>
                <c:pt idx="3335">
                  <c:v>97.847263999999996</c:v>
                </c:pt>
                <c:pt idx="3336">
                  <c:v>97.768986999999996</c:v>
                </c:pt>
                <c:pt idx="3337">
                  <c:v>97.696481000000006</c:v>
                </c:pt>
                <c:pt idx="3338">
                  <c:v>97.653160999999997</c:v>
                </c:pt>
                <c:pt idx="3339">
                  <c:v>97.661986999999996</c:v>
                </c:pt>
                <c:pt idx="3340">
                  <c:v>97.739762999999996</c:v>
                </c:pt>
                <c:pt idx="3341">
                  <c:v>97.859795000000005</c:v>
                </c:pt>
                <c:pt idx="3342">
                  <c:v>97.961714999999998</c:v>
                </c:pt>
                <c:pt idx="3343">
                  <c:v>98.012488000000005</c:v>
                </c:pt>
                <c:pt idx="3344">
                  <c:v>98.039214999999999</c:v>
                </c:pt>
                <c:pt idx="3345">
                  <c:v>98.081320000000005</c:v>
                </c:pt>
                <c:pt idx="3346">
                  <c:v>98.144381999999993</c:v>
                </c:pt>
                <c:pt idx="3347">
                  <c:v>98.211153999999993</c:v>
                </c:pt>
                <c:pt idx="3348">
                  <c:v>98.281081</c:v>
                </c:pt>
                <c:pt idx="3349">
                  <c:v>98.348862999999994</c:v>
                </c:pt>
                <c:pt idx="3350">
                  <c:v>98.418586000000005</c:v>
                </c:pt>
                <c:pt idx="3351">
                  <c:v>98.503352000000007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524-4F45-A370-0975F68C8520}"/>
            </c:ext>
          </c:extLst>
        </c:ser>
        <c:ser>
          <c:idx val="1"/>
          <c:order val="1"/>
          <c:tx>
            <c:v>Yellow Microfiber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Microfiber!$A$2:$A$3353</c:f>
              <c:numCache>
                <c:formatCode>General</c:formatCode>
                <c:ptCount val="3352"/>
                <c:pt idx="1">
                  <c:v>4000</c:v>
                </c:pt>
                <c:pt idx="2">
                  <c:v>3999</c:v>
                </c:pt>
                <c:pt idx="3">
                  <c:v>3998</c:v>
                </c:pt>
                <c:pt idx="4">
                  <c:v>3997</c:v>
                </c:pt>
                <c:pt idx="5">
                  <c:v>3996</c:v>
                </c:pt>
                <c:pt idx="6">
                  <c:v>3995</c:v>
                </c:pt>
                <c:pt idx="7">
                  <c:v>3994</c:v>
                </c:pt>
                <c:pt idx="8">
                  <c:v>3993</c:v>
                </c:pt>
                <c:pt idx="9">
                  <c:v>3992</c:v>
                </c:pt>
                <c:pt idx="10">
                  <c:v>3991</c:v>
                </c:pt>
                <c:pt idx="11">
                  <c:v>3990</c:v>
                </c:pt>
                <c:pt idx="12">
                  <c:v>3989</c:v>
                </c:pt>
                <c:pt idx="13">
                  <c:v>3988</c:v>
                </c:pt>
                <c:pt idx="14">
                  <c:v>3987</c:v>
                </c:pt>
                <c:pt idx="15">
                  <c:v>3986</c:v>
                </c:pt>
                <c:pt idx="16">
                  <c:v>3985</c:v>
                </c:pt>
                <c:pt idx="17">
                  <c:v>3984</c:v>
                </c:pt>
                <c:pt idx="18">
                  <c:v>3983</c:v>
                </c:pt>
                <c:pt idx="19">
                  <c:v>3982</c:v>
                </c:pt>
                <c:pt idx="20">
                  <c:v>3981</c:v>
                </c:pt>
                <c:pt idx="21">
                  <c:v>3980</c:v>
                </c:pt>
                <c:pt idx="22">
                  <c:v>3979</c:v>
                </c:pt>
                <c:pt idx="23">
                  <c:v>3978</c:v>
                </c:pt>
                <c:pt idx="24">
                  <c:v>3977</c:v>
                </c:pt>
                <c:pt idx="25">
                  <c:v>3976</c:v>
                </c:pt>
                <c:pt idx="26">
                  <c:v>3975</c:v>
                </c:pt>
                <c:pt idx="27">
                  <c:v>3974</c:v>
                </c:pt>
                <c:pt idx="28">
                  <c:v>3973</c:v>
                </c:pt>
                <c:pt idx="29">
                  <c:v>3972</c:v>
                </c:pt>
                <c:pt idx="30">
                  <c:v>3971</c:v>
                </c:pt>
                <c:pt idx="31">
                  <c:v>3970</c:v>
                </c:pt>
                <c:pt idx="32">
                  <c:v>3969</c:v>
                </c:pt>
                <c:pt idx="33">
                  <c:v>3968</c:v>
                </c:pt>
                <c:pt idx="34">
                  <c:v>3967</c:v>
                </c:pt>
                <c:pt idx="35">
                  <c:v>3966</c:v>
                </c:pt>
                <c:pt idx="36">
                  <c:v>3965</c:v>
                </c:pt>
                <c:pt idx="37">
                  <c:v>3964</c:v>
                </c:pt>
                <c:pt idx="38">
                  <c:v>3963</c:v>
                </c:pt>
                <c:pt idx="39">
                  <c:v>3962</c:v>
                </c:pt>
                <c:pt idx="40">
                  <c:v>3961</c:v>
                </c:pt>
                <c:pt idx="41">
                  <c:v>3960</c:v>
                </c:pt>
                <c:pt idx="42">
                  <c:v>3959</c:v>
                </c:pt>
                <c:pt idx="43">
                  <c:v>3958</c:v>
                </c:pt>
                <c:pt idx="44">
                  <c:v>3957</c:v>
                </c:pt>
                <c:pt idx="45">
                  <c:v>3956</c:v>
                </c:pt>
                <c:pt idx="46">
                  <c:v>3955</c:v>
                </c:pt>
                <c:pt idx="47">
                  <c:v>3954</c:v>
                </c:pt>
                <c:pt idx="48">
                  <c:v>3953</c:v>
                </c:pt>
                <c:pt idx="49">
                  <c:v>3952</c:v>
                </c:pt>
                <c:pt idx="50">
                  <c:v>3951</c:v>
                </c:pt>
                <c:pt idx="51">
                  <c:v>3950</c:v>
                </c:pt>
                <c:pt idx="52">
                  <c:v>3949</c:v>
                </c:pt>
                <c:pt idx="53">
                  <c:v>3948</c:v>
                </c:pt>
                <c:pt idx="54">
                  <c:v>3947</c:v>
                </c:pt>
                <c:pt idx="55">
                  <c:v>3946</c:v>
                </c:pt>
                <c:pt idx="56">
                  <c:v>3945</c:v>
                </c:pt>
                <c:pt idx="57">
                  <c:v>3944</c:v>
                </c:pt>
                <c:pt idx="58">
                  <c:v>3943</c:v>
                </c:pt>
                <c:pt idx="59">
                  <c:v>3942</c:v>
                </c:pt>
                <c:pt idx="60">
                  <c:v>3941</c:v>
                </c:pt>
                <c:pt idx="61">
                  <c:v>3940</c:v>
                </c:pt>
                <c:pt idx="62">
                  <c:v>3939</c:v>
                </c:pt>
                <c:pt idx="63">
                  <c:v>3938</c:v>
                </c:pt>
                <c:pt idx="64">
                  <c:v>3937</c:v>
                </c:pt>
                <c:pt idx="65">
                  <c:v>3936</c:v>
                </c:pt>
                <c:pt idx="66">
                  <c:v>3935</c:v>
                </c:pt>
                <c:pt idx="67">
                  <c:v>3934</c:v>
                </c:pt>
                <c:pt idx="68">
                  <c:v>3933</c:v>
                </c:pt>
                <c:pt idx="69">
                  <c:v>3932</c:v>
                </c:pt>
                <c:pt idx="70">
                  <c:v>3931</c:v>
                </c:pt>
                <c:pt idx="71">
                  <c:v>3930</c:v>
                </c:pt>
                <c:pt idx="72">
                  <c:v>3929</c:v>
                </c:pt>
                <c:pt idx="73">
                  <c:v>3928</c:v>
                </c:pt>
                <c:pt idx="74">
                  <c:v>3927</c:v>
                </c:pt>
                <c:pt idx="75">
                  <c:v>3926</c:v>
                </c:pt>
                <c:pt idx="76">
                  <c:v>3925</c:v>
                </c:pt>
                <c:pt idx="77">
                  <c:v>3924</c:v>
                </c:pt>
                <c:pt idx="78">
                  <c:v>3923</c:v>
                </c:pt>
                <c:pt idx="79">
                  <c:v>3922</c:v>
                </c:pt>
                <c:pt idx="80">
                  <c:v>3921</c:v>
                </c:pt>
                <c:pt idx="81">
                  <c:v>3920</c:v>
                </c:pt>
                <c:pt idx="82">
                  <c:v>3919</c:v>
                </c:pt>
                <c:pt idx="83">
                  <c:v>3918</c:v>
                </c:pt>
                <c:pt idx="84">
                  <c:v>3917</c:v>
                </c:pt>
                <c:pt idx="85">
                  <c:v>3916</c:v>
                </c:pt>
                <c:pt idx="86">
                  <c:v>3915</c:v>
                </c:pt>
                <c:pt idx="87">
                  <c:v>3914</c:v>
                </c:pt>
                <c:pt idx="88">
                  <c:v>3913</c:v>
                </c:pt>
                <c:pt idx="89">
                  <c:v>3912</c:v>
                </c:pt>
                <c:pt idx="90">
                  <c:v>3911</c:v>
                </c:pt>
                <c:pt idx="91">
                  <c:v>3910</c:v>
                </c:pt>
                <c:pt idx="92">
                  <c:v>3909</c:v>
                </c:pt>
                <c:pt idx="93">
                  <c:v>3908</c:v>
                </c:pt>
                <c:pt idx="94">
                  <c:v>3907</c:v>
                </c:pt>
                <c:pt idx="95">
                  <c:v>3906</c:v>
                </c:pt>
                <c:pt idx="96">
                  <c:v>3905</c:v>
                </c:pt>
                <c:pt idx="97">
                  <c:v>3904</c:v>
                </c:pt>
                <c:pt idx="98">
                  <c:v>3903</c:v>
                </c:pt>
                <c:pt idx="99">
                  <c:v>3902</c:v>
                </c:pt>
                <c:pt idx="100">
                  <c:v>3901</c:v>
                </c:pt>
                <c:pt idx="101">
                  <c:v>3900</c:v>
                </c:pt>
                <c:pt idx="102">
                  <c:v>3899</c:v>
                </c:pt>
                <c:pt idx="103">
                  <c:v>3898</c:v>
                </c:pt>
                <c:pt idx="104">
                  <c:v>3897</c:v>
                </c:pt>
                <c:pt idx="105">
                  <c:v>3896</c:v>
                </c:pt>
                <c:pt idx="106">
                  <c:v>3895</c:v>
                </c:pt>
                <c:pt idx="107">
                  <c:v>3894</c:v>
                </c:pt>
                <c:pt idx="108">
                  <c:v>3893</c:v>
                </c:pt>
                <c:pt idx="109">
                  <c:v>3892</c:v>
                </c:pt>
                <c:pt idx="110">
                  <c:v>3891</c:v>
                </c:pt>
                <c:pt idx="111">
                  <c:v>3890</c:v>
                </c:pt>
                <c:pt idx="112">
                  <c:v>3889</c:v>
                </c:pt>
                <c:pt idx="113">
                  <c:v>3888</c:v>
                </c:pt>
                <c:pt idx="114">
                  <c:v>3887</c:v>
                </c:pt>
                <c:pt idx="115">
                  <c:v>3886</c:v>
                </c:pt>
                <c:pt idx="116">
                  <c:v>3885</c:v>
                </c:pt>
                <c:pt idx="117">
                  <c:v>3884</c:v>
                </c:pt>
                <c:pt idx="118">
                  <c:v>3883</c:v>
                </c:pt>
                <c:pt idx="119">
                  <c:v>3882</c:v>
                </c:pt>
                <c:pt idx="120">
                  <c:v>3881</c:v>
                </c:pt>
                <c:pt idx="121">
                  <c:v>3880</c:v>
                </c:pt>
                <c:pt idx="122">
                  <c:v>3879</c:v>
                </c:pt>
                <c:pt idx="123">
                  <c:v>3878</c:v>
                </c:pt>
                <c:pt idx="124">
                  <c:v>3877</c:v>
                </c:pt>
                <c:pt idx="125">
                  <c:v>3876</c:v>
                </c:pt>
                <c:pt idx="126">
                  <c:v>3875</c:v>
                </c:pt>
                <c:pt idx="127">
                  <c:v>3874</c:v>
                </c:pt>
                <c:pt idx="128">
                  <c:v>3873</c:v>
                </c:pt>
                <c:pt idx="129">
                  <c:v>3872</c:v>
                </c:pt>
                <c:pt idx="130">
                  <c:v>3871</c:v>
                </c:pt>
                <c:pt idx="131">
                  <c:v>3870</c:v>
                </c:pt>
                <c:pt idx="132">
                  <c:v>3869</c:v>
                </c:pt>
                <c:pt idx="133">
                  <c:v>3868</c:v>
                </c:pt>
                <c:pt idx="134">
                  <c:v>3867</c:v>
                </c:pt>
                <c:pt idx="135">
                  <c:v>3866</c:v>
                </c:pt>
                <c:pt idx="136">
                  <c:v>3865</c:v>
                </c:pt>
                <c:pt idx="137">
                  <c:v>3864</c:v>
                </c:pt>
                <c:pt idx="138">
                  <c:v>3863</c:v>
                </c:pt>
                <c:pt idx="139">
                  <c:v>3862</c:v>
                </c:pt>
                <c:pt idx="140">
                  <c:v>3861</c:v>
                </c:pt>
                <c:pt idx="141">
                  <c:v>3860</c:v>
                </c:pt>
                <c:pt idx="142">
                  <c:v>3859</c:v>
                </c:pt>
                <c:pt idx="143">
                  <c:v>3858</c:v>
                </c:pt>
                <c:pt idx="144">
                  <c:v>3857</c:v>
                </c:pt>
                <c:pt idx="145">
                  <c:v>3856</c:v>
                </c:pt>
                <c:pt idx="146">
                  <c:v>3855</c:v>
                </c:pt>
                <c:pt idx="147">
                  <c:v>3854</c:v>
                </c:pt>
                <c:pt idx="148">
                  <c:v>3853</c:v>
                </c:pt>
                <c:pt idx="149">
                  <c:v>3852</c:v>
                </c:pt>
                <c:pt idx="150">
                  <c:v>3851</c:v>
                </c:pt>
                <c:pt idx="151">
                  <c:v>3850</c:v>
                </c:pt>
                <c:pt idx="152">
                  <c:v>3849</c:v>
                </c:pt>
                <c:pt idx="153">
                  <c:v>3848</c:v>
                </c:pt>
                <c:pt idx="154">
                  <c:v>3847</c:v>
                </c:pt>
                <c:pt idx="155">
                  <c:v>3846</c:v>
                </c:pt>
                <c:pt idx="156">
                  <c:v>3845</c:v>
                </c:pt>
                <c:pt idx="157">
                  <c:v>3844</c:v>
                </c:pt>
                <c:pt idx="158">
                  <c:v>3843</c:v>
                </c:pt>
                <c:pt idx="159">
                  <c:v>3842</c:v>
                </c:pt>
                <c:pt idx="160">
                  <c:v>3841</c:v>
                </c:pt>
                <c:pt idx="161">
                  <c:v>3840</c:v>
                </c:pt>
                <c:pt idx="162">
                  <c:v>3839</c:v>
                </c:pt>
                <c:pt idx="163">
                  <c:v>3838</c:v>
                </c:pt>
                <c:pt idx="164">
                  <c:v>3837</c:v>
                </c:pt>
                <c:pt idx="165">
                  <c:v>3836</c:v>
                </c:pt>
                <c:pt idx="166">
                  <c:v>3835</c:v>
                </c:pt>
                <c:pt idx="167">
                  <c:v>3834</c:v>
                </c:pt>
                <c:pt idx="168">
                  <c:v>3833</c:v>
                </c:pt>
                <c:pt idx="169">
                  <c:v>3832</c:v>
                </c:pt>
                <c:pt idx="170">
                  <c:v>3831</c:v>
                </c:pt>
                <c:pt idx="171">
                  <c:v>3830</c:v>
                </c:pt>
                <c:pt idx="172">
                  <c:v>3829</c:v>
                </c:pt>
                <c:pt idx="173">
                  <c:v>3828</c:v>
                </c:pt>
                <c:pt idx="174">
                  <c:v>3827</c:v>
                </c:pt>
                <c:pt idx="175">
                  <c:v>3826</c:v>
                </c:pt>
                <c:pt idx="176">
                  <c:v>3825</c:v>
                </c:pt>
                <c:pt idx="177">
                  <c:v>3824</c:v>
                </c:pt>
                <c:pt idx="178">
                  <c:v>3823</c:v>
                </c:pt>
                <c:pt idx="179">
                  <c:v>3822</c:v>
                </c:pt>
                <c:pt idx="180">
                  <c:v>3821</c:v>
                </c:pt>
                <c:pt idx="181">
                  <c:v>3820</c:v>
                </c:pt>
                <c:pt idx="182">
                  <c:v>3819</c:v>
                </c:pt>
                <c:pt idx="183">
                  <c:v>3818</c:v>
                </c:pt>
                <c:pt idx="184">
                  <c:v>3817</c:v>
                </c:pt>
                <c:pt idx="185">
                  <c:v>3816</c:v>
                </c:pt>
                <c:pt idx="186">
                  <c:v>3815</c:v>
                </c:pt>
                <c:pt idx="187">
                  <c:v>3814</c:v>
                </c:pt>
                <c:pt idx="188">
                  <c:v>3813</c:v>
                </c:pt>
                <c:pt idx="189">
                  <c:v>3812</c:v>
                </c:pt>
                <c:pt idx="190">
                  <c:v>3811</c:v>
                </c:pt>
                <c:pt idx="191">
                  <c:v>3810</c:v>
                </c:pt>
                <c:pt idx="192">
                  <c:v>3809</c:v>
                </c:pt>
                <c:pt idx="193">
                  <c:v>3808</c:v>
                </c:pt>
                <c:pt idx="194">
                  <c:v>3807</c:v>
                </c:pt>
                <c:pt idx="195">
                  <c:v>3806</c:v>
                </c:pt>
                <c:pt idx="196">
                  <c:v>3805</c:v>
                </c:pt>
                <c:pt idx="197">
                  <c:v>3804</c:v>
                </c:pt>
                <c:pt idx="198">
                  <c:v>3803</c:v>
                </c:pt>
                <c:pt idx="199">
                  <c:v>3802</c:v>
                </c:pt>
                <c:pt idx="200">
                  <c:v>3801</c:v>
                </c:pt>
                <c:pt idx="201">
                  <c:v>3800</c:v>
                </c:pt>
                <c:pt idx="202">
                  <c:v>3799</c:v>
                </c:pt>
                <c:pt idx="203">
                  <c:v>3798</c:v>
                </c:pt>
                <c:pt idx="204">
                  <c:v>3797</c:v>
                </c:pt>
                <c:pt idx="205">
                  <c:v>3796</c:v>
                </c:pt>
                <c:pt idx="206">
                  <c:v>3795</c:v>
                </c:pt>
                <c:pt idx="207">
                  <c:v>3794</c:v>
                </c:pt>
                <c:pt idx="208">
                  <c:v>3793</c:v>
                </c:pt>
                <c:pt idx="209">
                  <c:v>3792</c:v>
                </c:pt>
                <c:pt idx="210">
                  <c:v>3791</c:v>
                </c:pt>
                <c:pt idx="211">
                  <c:v>3790</c:v>
                </c:pt>
                <c:pt idx="212">
                  <c:v>3789</c:v>
                </c:pt>
                <c:pt idx="213">
                  <c:v>3788</c:v>
                </c:pt>
                <c:pt idx="214">
                  <c:v>3787</c:v>
                </c:pt>
                <c:pt idx="215">
                  <c:v>3786</c:v>
                </c:pt>
                <c:pt idx="216">
                  <c:v>3785</c:v>
                </c:pt>
                <c:pt idx="217">
                  <c:v>3784</c:v>
                </c:pt>
                <c:pt idx="218">
                  <c:v>3783</c:v>
                </c:pt>
                <c:pt idx="219">
                  <c:v>3782</c:v>
                </c:pt>
                <c:pt idx="220">
                  <c:v>3781</c:v>
                </c:pt>
                <c:pt idx="221">
                  <c:v>3780</c:v>
                </c:pt>
                <c:pt idx="222">
                  <c:v>3779</c:v>
                </c:pt>
                <c:pt idx="223">
                  <c:v>3778</c:v>
                </c:pt>
                <c:pt idx="224">
                  <c:v>3777</c:v>
                </c:pt>
                <c:pt idx="225">
                  <c:v>3776</c:v>
                </c:pt>
                <c:pt idx="226">
                  <c:v>3775</c:v>
                </c:pt>
                <c:pt idx="227">
                  <c:v>3774</c:v>
                </c:pt>
                <c:pt idx="228">
                  <c:v>3773</c:v>
                </c:pt>
                <c:pt idx="229">
                  <c:v>3772</c:v>
                </c:pt>
                <c:pt idx="230">
                  <c:v>3771</c:v>
                </c:pt>
                <c:pt idx="231">
                  <c:v>3770</c:v>
                </c:pt>
                <c:pt idx="232">
                  <c:v>3769</c:v>
                </c:pt>
                <c:pt idx="233">
                  <c:v>3768</c:v>
                </c:pt>
                <c:pt idx="234">
                  <c:v>3767</c:v>
                </c:pt>
                <c:pt idx="235">
                  <c:v>3766</c:v>
                </c:pt>
                <c:pt idx="236">
                  <c:v>3765</c:v>
                </c:pt>
                <c:pt idx="237">
                  <c:v>3764</c:v>
                </c:pt>
                <c:pt idx="238">
                  <c:v>3763</c:v>
                </c:pt>
                <c:pt idx="239">
                  <c:v>3762</c:v>
                </c:pt>
                <c:pt idx="240">
                  <c:v>3761</c:v>
                </c:pt>
                <c:pt idx="241">
                  <c:v>3760</c:v>
                </c:pt>
                <c:pt idx="242">
                  <c:v>3759</c:v>
                </c:pt>
                <c:pt idx="243">
                  <c:v>3758</c:v>
                </c:pt>
                <c:pt idx="244">
                  <c:v>3757</c:v>
                </c:pt>
                <c:pt idx="245">
                  <c:v>3756</c:v>
                </c:pt>
                <c:pt idx="246">
                  <c:v>3755</c:v>
                </c:pt>
                <c:pt idx="247">
                  <c:v>3754</c:v>
                </c:pt>
                <c:pt idx="248">
                  <c:v>3753</c:v>
                </c:pt>
                <c:pt idx="249">
                  <c:v>3752</c:v>
                </c:pt>
                <c:pt idx="250">
                  <c:v>3751</c:v>
                </c:pt>
                <c:pt idx="251">
                  <c:v>3750</c:v>
                </c:pt>
                <c:pt idx="252">
                  <c:v>3749</c:v>
                </c:pt>
                <c:pt idx="253">
                  <c:v>3748</c:v>
                </c:pt>
                <c:pt idx="254">
                  <c:v>3747</c:v>
                </c:pt>
                <c:pt idx="255">
                  <c:v>3746</c:v>
                </c:pt>
                <c:pt idx="256">
                  <c:v>3745</c:v>
                </c:pt>
                <c:pt idx="257">
                  <c:v>3744</c:v>
                </c:pt>
                <c:pt idx="258">
                  <c:v>3743</c:v>
                </c:pt>
                <c:pt idx="259">
                  <c:v>3742</c:v>
                </c:pt>
                <c:pt idx="260">
                  <c:v>3741</c:v>
                </c:pt>
                <c:pt idx="261">
                  <c:v>3740</c:v>
                </c:pt>
                <c:pt idx="262">
                  <c:v>3739</c:v>
                </c:pt>
                <c:pt idx="263">
                  <c:v>3738</c:v>
                </c:pt>
                <c:pt idx="264">
                  <c:v>3737</c:v>
                </c:pt>
                <c:pt idx="265">
                  <c:v>3736</c:v>
                </c:pt>
                <c:pt idx="266">
                  <c:v>3735</c:v>
                </c:pt>
                <c:pt idx="267">
                  <c:v>3734</c:v>
                </c:pt>
                <c:pt idx="268">
                  <c:v>3733</c:v>
                </c:pt>
                <c:pt idx="269">
                  <c:v>3732</c:v>
                </c:pt>
                <c:pt idx="270">
                  <c:v>3731</c:v>
                </c:pt>
                <c:pt idx="271">
                  <c:v>3730</c:v>
                </c:pt>
                <c:pt idx="272">
                  <c:v>3729</c:v>
                </c:pt>
                <c:pt idx="273">
                  <c:v>3728</c:v>
                </c:pt>
                <c:pt idx="274">
                  <c:v>3727</c:v>
                </c:pt>
                <c:pt idx="275">
                  <c:v>3726</c:v>
                </c:pt>
                <c:pt idx="276">
                  <c:v>3725</c:v>
                </c:pt>
                <c:pt idx="277">
                  <c:v>3724</c:v>
                </c:pt>
                <c:pt idx="278">
                  <c:v>3723</c:v>
                </c:pt>
                <c:pt idx="279">
                  <c:v>3722</c:v>
                </c:pt>
                <c:pt idx="280">
                  <c:v>3721</c:v>
                </c:pt>
                <c:pt idx="281">
                  <c:v>3720</c:v>
                </c:pt>
                <c:pt idx="282">
                  <c:v>3719</c:v>
                </c:pt>
                <c:pt idx="283">
                  <c:v>3718</c:v>
                </c:pt>
                <c:pt idx="284">
                  <c:v>3717</c:v>
                </c:pt>
                <c:pt idx="285">
                  <c:v>3716</c:v>
                </c:pt>
                <c:pt idx="286">
                  <c:v>3715</c:v>
                </c:pt>
                <c:pt idx="287">
                  <c:v>3714</c:v>
                </c:pt>
                <c:pt idx="288">
                  <c:v>3713</c:v>
                </c:pt>
                <c:pt idx="289">
                  <c:v>3712</c:v>
                </c:pt>
                <c:pt idx="290">
                  <c:v>3711</c:v>
                </c:pt>
                <c:pt idx="291">
                  <c:v>3710</c:v>
                </c:pt>
                <c:pt idx="292">
                  <c:v>3709</c:v>
                </c:pt>
                <c:pt idx="293">
                  <c:v>3708</c:v>
                </c:pt>
                <c:pt idx="294">
                  <c:v>3707</c:v>
                </c:pt>
                <c:pt idx="295">
                  <c:v>3706</c:v>
                </c:pt>
                <c:pt idx="296">
                  <c:v>3705</c:v>
                </c:pt>
                <c:pt idx="297">
                  <c:v>3704</c:v>
                </c:pt>
                <c:pt idx="298">
                  <c:v>3703</c:v>
                </c:pt>
                <c:pt idx="299">
                  <c:v>3702</c:v>
                </c:pt>
                <c:pt idx="300">
                  <c:v>3701</c:v>
                </c:pt>
                <c:pt idx="301">
                  <c:v>3700</c:v>
                </c:pt>
                <c:pt idx="302">
                  <c:v>3699</c:v>
                </c:pt>
                <c:pt idx="303">
                  <c:v>3698</c:v>
                </c:pt>
                <c:pt idx="304">
                  <c:v>3697</c:v>
                </c:pt>
                <c:pt idx="305">
                  <c:v>3696</c:v>
                </c:pt>
                <c:pt idx="306">
                  <c:v>3695</c:v>
                </c:pt>
                <c:pt idx="307">
                  <c:v>3694</c:v>
                </c:pt>
                <c:pt idx="308">
                  <c:v>3693</c:v>
                </c:pt>
                <c:pt idx="309">
                  <c:v>3692</c:v>
                </c:pt>
                <c:pt idx="310">
                  <c:v>3691</c:v>
                </c:pt>
                <c:pt idx="311">
                  <c:v>3690</c:v>
                </c:pt>
                <c:pt idx="312">
                  <c:v>3689</c:v>
                </c:pt>
                <c:pt idx="313">
                  <c:v>3688</c:v>
                </c:pt>
                <c:pt idx="314">
                  <c:v>3687</c:v>
                </c:pt>
                <c:pt idx="315">
                  <c:v>3686</c:v>
                </c:pt>
                <c:pt idx="316">
                  <c:v>3685</c:v>
                </c:pt>
                <c:pt idx="317">
                  <c:v>3684</c:v>
                </c:pt>
                <c:pt idx="318">
                  <c:v>3683</c:v>
                </c:pt>
                <c:pt idx="319">
                  <c:v>3682</c:v>
                </c:pt>
                <c:pt idx="320">
                  <c:v>3681</c:v>
                </c:pt>
                <c:pt idx="321">
                  <c:v>3680</c:v>
                </c:pt>
                <c:pt idx="322">
                  <c:v>3679</c:v>
                </c:pt>
                <c:pt idx="323">
                  <c:v>3678</c:v>
                </c:pt>
                <c:pt idx="324">
                  <c:v>3677</c:v>
                </c:pt>
                <c:pt idx="325">
                  <c:v>3676</c:v>
                </c:pt>
                <c:pt idx="326">
                  <c:v>3675</c:v>
                </c:pt>
                <c:pt idx="327">
                  <c:v>3674</c:v>
                </c:pt>
                <c:pt idx="328">
                  <c:v>3673</c:v>
                </c:pt>
                <c:pt idx="329">
                  <c:v>3672</c:v>
                </c:pt>
                <c:pt idx="330">
                  <c:v>3671</c:v>
                </c:pt>
                <c:pt idx="331">
                  <c:v>3670</c:v>
                </c:pt>
                <c:pt idx="332">
                  <c:v>3669</c:v>
                </c:pt>
                <c:pt idx="333">
                  <c:v>3668</c:v>
                </c:pt>
                <c:pt idx="334">
                  <c:v>3667</c:v>
                </c:pt>
                <c:pt idx="335">
                  <c:v>3666</c:v>
                </c:pt>
                <c:pt idx="336">
                  <c:v>3665</c:v>
                </c:pt>
                <c:pt idx="337">
                  <c:v>3664</c:v>
                </c:pt>
                <c:pt idx="338">
                  <c:v>3663</c:v>
                </c:pt>
                <c:pt idx="339">
                  <c:v>3662</c:v>
                </c:pt>
                <c:pt idx="340">
                  <c:v>3661</c:v>
                </c:pt>
                <c:pt idx="341">
                  <c:v>3660</c:v>
                </c:pt>
                <c:pt idx="342">
                  <c:v>3659</c:v>
                </c:pt>
                <c:pt idx="343">
                  <c:v>3658</c:v>
                </c:pt>
                <c:pt idx="344">
                  <c:v>3657</c:v>
                </c:pt>
                <c:pt idx="345">
                  <c:v>3656</c:v>
                </c:pt>
                <c:pt idx="346">
                  <c:v>3655</c:v>
                </c:pt>
                <c:pt idx="347">
                  <c:v>3654</c:v>
                </c:pt>
                <c:pt idx="348">
                  <c:v>3653</c:v>
                </c:pt>
                <c:pt idx="349">
                  <c:v>3652</c:v>
                </c:pt>
                <c:pt idx="350">
                  <c:v>3651</c:v>
                </c:pt>
                <c:pt idx="351">
                  <c:v>3650</c:v>
                </c:pt>
                <c:pt idx="352">
                  <c:v>3649</c:v>
                </c:pt>
                <c:pt idx="353">
                  <c:v>3648</c:v>
                </c:pt>
                <c:pt idx="354">
                  <c:v>3647</c:v>
                </c:pt>
                <c:pt idx="355">
                  <c:v>3646</c:v>
                </c:pt>
                <c:pt idx="356">
                  <c:v>3645</c:v>
                </c:pt>
                <c:pt idx="357">
                  <c:v>3644</c:v>
                </c:pt>
                <c:pt idx="358">
                  <c:v>3643</c:v>
                </c:pt>
                <c:pt idx="359">
                  <c:v>3642</c:v>
                </c:pt>
                <c:pt idx="360">
                  <c:v>3641</c:v>
                </c:pt>
                <c:pt idx="361">
                  <c:v>3640</c:v>
                </c:pt>
                <c:pt idx="362">
                  <c:v>3639</c:v>
                </c:pt>
                <c:pt idx="363">
                  <c:v>3638</c:v>
                </c:pt>
                <c:pt idx="364">
                  <c:v>3637</c:v>
                </c:pt>
                <c:pt idx="365">
                  <c:v>3636</c:v>
                </c:pt>
                <c:pt idx="366">
                  <c:v>3635</c:v>
                </c:pt>
                <c:pt idx="367">
                  <c:v>3634</c:v>
                </c:pt>
                <c:pt idx="368">
                  <c:v>3633</c:v>
                </c:pt>
                <c:pt idx="369">
                  <c:v>3632</c:v>
                </c:pt>
                <c:pt idx="370">
                  <c:v>3631</c:v>
                </c:pt>
                <c:pt idx="371">
                  <c:v>3630</c:v>
                </c:pt>
                <c:pt idx="372">
                  <c:v>3629</c:v>
                </c:pt>
                <c:pt idx="373">
                  <c:v>3628</c:v>
                </c:pt>
                <c:pt idx="374">
                  <c:v>3627</c:v>
                </c:pt>
                <c:pt idx="375">
                  <c:v>3626</c:v>
                </c:pt>
                <c:pt idx="376">
                  <c:v>3625</c:v>
                </c:pt>
                <c:pt idx="377">
                  <c:v>3624</c:v>
                </c:pt>
                <c:pt idx="378">
                  <c:v>3623</c:v>
                </c:pt>
                <c:pt idx="379">
                  <c:v>3622</c:v>
                </c:pt>
                <c:pt idx="380">
                  <c:v>3621</c:v>
                </c:pt>
                <c:pt idx="381">
                  <c:v>3620</c:v>
                </c:pt>
                <c:pt idx="382">
                  <c:v>3619</c:v>
                </c:pt>
                <c:pt idx="383">
                  <c:v>3618</c:v>
                </c:pt>
                <c:pt idx="384">
                  <c:v>3617</c:v>
                </c:pt>
                <c:pt idx="385">
                  <c:v>3616</c:v>
                </c:pt>
                <c:pt idx="386">
                  <c:v>3615</c:v>
                </c:pt>
                <c:pt idx="387">
                  <c:v>3614</c:v>
                </c:pt>
                <c:pt idx="388">
                  <c:v>3613</c:v>
                </c:pt>
                <c:pt idx="389">
                  <c:v>3612</c:v>
                </c:pt>
                <c:pt idx="390">
                  <c:v>3611</c:v>
                </c:pt>
                <c:pt idx="391">
                  <c:v>3610</c:v>
                </c:pt>
                <c:pt idx="392">
                  <c:v>3609</c:v>
                </c:pt>
                <c:pt idx="393">
                  <c:v>3608</c:v>
                </c:pt>
                <c:pt idx="394">
                  <c:v>3607</c:v>
                </c:pt>
                <c:pt idx="395">
                  <c:v>3606</c:v>
                </c:pt>
                <c:pt idx="396">
                  <c:v>3605</c:v>
                </c:pt>
                <c:pt idx="397">
                  <c:v>3604</c:v>
                </c:pt>
                <c:pt idx="398">
                  <c:v>3603</c:v>
                </c:pt>
                <c:pt idx="399">
                  <c:v>3602</c:v>
                </c:pt>
                <c:pt idx="400">
                  <c:v>3601</c:v>
                </c:pt>
                <c:pt idx="401">
                  <c:v>3600</c:v>
                </c:pt>
                <c:pt idx="402">
                  <c:v>3599</c:v>
                </c:pt>
                <c:pt idx="403">
                  <c:v>3598</c:v>
                </c:pt>
                <c:pt idx="404">
                  <c:v>3597</c:v>
                </c:pt>
                <c:pt idx="405">
                  <c:v>3596</c:v>
                </c:pt>
                <c:pt idx="406">
                  <c:v>3595</c:v>
                </c:pt>
                <c:pt idx="407">
                  <c:v>3594</c:v>
                </c:pt>
                <c:pt idx="408">
                  <c:v>3593</c:v>
                </c:pt>
                <c:pt idx="409">
                  <c:v>3592</c:v>
                </c:pt>
                <c:pt idx="410">
                  <c:v>3591</c:v>
                </c:pt>
                <c:pt idx="411">
                  <c:v>3590</c:v>
                </c:pt>
                <c:pt idx="412">
                  <c:v>3589</c:v>
                </c:pt>
                <c:pt idx="413">
                  <c:v>3588</c:v>
                </c:pt>
                <c:pt idx="414">
                  <c:v>3587</c:v>
                </c:pt>
                <c:pt idx="415">
                  <c:v>3586</c:v>
                </c:pt>
                <c:pt idx="416">
                  <c:v>3585</c:v>
                </c:pt>
                <c:pt idx="417">
                  <c:v>3584</c:v>
                </c:pt>
                <c:pt idx="418">
                  <c:v>3583</c:v>
                </c:pt>
                <c:pt idx="419">
                  <c:v>3582</c:v>
                </c:pt>
                <c:pt idx="420">
                  <c:v>3581</c:v>
                </c:pt>
                <c:pt idx="421">
                  <c:v>3580</c:v>
                </c:pt>
                <c:pt idx="422">
                  <c:v>3579</c:v>
                </c:pt>
                <c:pt idx="423">
                  <c:v>3578</c:v>
                </c:pt>
                <c:pt idx="424">
                  <c:v>3577</c:v>
                </c:pt>
                <c:pt idx="425">
                  <c:v>3576</c:v>
                </c:pt>
                <c:pt idx="426">
                  <c:v>3575</c:v>
                </c:pt>
                <c:pt idx="427">
                  <c:v>3574</c:v>
                </c:pt>
                <c:pt idx="428">
                  <c:v>3573</c:v>
                </c:pt>
                <c:pt idx="429">
                  <c:v>3572</c:v>
                </c:pt>
                <c:pt idx="430">
                  <c:v>3571</c:v>
                </c:pt>
                <c:pt idx="431">
                  <c:v>3570</c:v>
                </c:pt>
                <c:pt idx="432">
                  <c:v>3569</c:v>
                </c:pt>
                <c:pt idx="433">
                  <c:v>3568</c:v>
                </c:pt>
                <c:pt idx="434">
                  <c:v>3567</c:v>
                </c:pt>
                <c:pt idx="435">
                  <c:v>3566</c:v>
                </c:pt>
                <c:pt idx="436">
                  <c:v>3565</c:v>
                </c:pt>
                <c:pt idx="437">
                  <c:v>3564</c:v>
                </c:pt>
                <c:pt idx="438">
                  <c:v>3563</c:v>
                </c:pt>
                <c:pt idx="439">
                  <c:v>3562</c:v>
                </c:pt>
                <c:pt idx="440">
                  <c:v>3561</c:v>
                </c:pt>
                <c:pt idx="441">
                  <c:v>3560</c:v>
                </c:pt>
                <c:pt idx="442">
                  <c:v>3559</c:v>
                </c:pt>
                <c:pt idx="443">
                  <c:v>3558</c:v>
                </c:pt>
                <c:pt idx="444">
                  <c:v>3557</c:v>
                </c:pt>
                <c:pt idx="445">
                  <c:v>3556</c:v>
                </c:pt>
                <c:pt idx="446">
                  <c:v>3555</c:v>
                </c:pt>
                <c:pt idx="447">
                  <c:v>3554</c:v>
                </c:pt>
                <c:pt idx="448">
                  <c:v>3553</c:v>
                </c:pt>
                <c:pt idx="449">
                  <c:v>3552</c:v>
                </c:pt>
                <c:pt idx="450">
                  <c:v>3551</c:v>
                </c:pt>
                <c:pt idx="451">
                  <c:v>3550</c:v>
                </c:pt>
                <c:pt idx="452">
                  <c:v>3549</c:v>
                </c:pt>
                <c:pt idx="453">
                  <c:v>3548</c:v>
                </c:pt>
                <c:pt idx="454">
                  <c:v>3547</c:v>
                </c:pt>
                <c:pt idx="455">
                  <c:v>3546</c:v>
                </c:pt>
                <c:pt idx="456">
                  <c:v>3545</c:v>
                </c:pt>
                <c:pt idx="457">
                  <c:v>3544</c:v>
                </c:pt>
                <c:pt idx="458">
                  <c:v>3543</c:v>
                </c:pt>
                <c:pt idx="459">
                  <c:v>3542</c:v>
                </c:pt>
                <c:pt idx="460">
                  <c:v>3541</c:v>
                </c:pt>
                <c:pt idx="461">
                  <c:v>3540</c:v>
                </c:pt>
                <c:pt idx="462">
                  <c:v>3539</c:v>
                </c:pt>
                <c:pt idx="463">
                  <c:v>3538</c:v>
                </c:pt>
                <c:pt idx="464">
                  <c:v>3537</c:v>
                </c:pt>
                <c:pt idx="465">
                  <c:v>3536</c:v>
                </c:pt>
                <c:pt idx="466">
                  <c:v>3535</c:v>
                </c:pt>
                <c:pt idx="467">
                  <c:v>3534</c:v>
                </c:pt>
                <c:pt idx="468">
                  <c:v>3533</c:v>
                </c:pt>
                <c:pt idx="469">
                  <c:v>3532</c:v>
                </c:pt>
                <c:pt idx="470">
                  <c:v>3531</c:v>
                </c:pt>
                <c:pt idx="471">
                  <c:v>3530</c:v>
                </c:pt>
                <c:pt idx="472">
                  <c:v>3529</c:v>
                </c:pt>
                <c:pt idx="473">
                  <c:v>3528</c:v>
                </c:pt>
                <c:pt idx="474">
                  <c:v>3527</c:v>
                </c:pt>
                <c:pt idx="475">
                  <c:v>3526</c:v>
                </c:pt>
                <c:pt idx="476">
                  <c:v>3525</c:v>
                </c:pt>
                <c:pt idx="477">
                  <c:v>3524</c:v>
                </c:pt>
                <c:pt idx="478">
                  <c:v>3523</c:v>
                </c:pt>
                <c:pt idx="479">
                  <c:v>3522</c:v>
                </c:pt>
                <c:pt idx="480">
                  <c:v>3521</c:v>
                </c:pt>
                <c:pt idx="481">
                  <c:v>3520</c:v>
                </c:pt>
                <c:pt idx="482">
                  <c:v>3519</c:v>
                </c:pt>
                <c:pt idx="483">
                  <c:v>3518</c:v>
                </c:pt>
                <c:pt idx="484">
                  <c:v>3517</c:v>
                </c:pt>
                <c:pt idx="485">
                  <c:v>3516</c:v>
                </c:pt>
                <c:pt idx="486">
                  <c:v>3515</c:v>
                </c:pt>
                <c:pt idx="487">
                  <c:v>3514</c:v>
                </c:pt>
                <c:pt idx="488">
                  <c:v>3513</c:v>
                </c:pt>
                <c:pt idx="489">
                  <c:v>3512</c:v>
                </c:pt>
                <c:pt idx="490">
                  <c:v>3511</c:v>
                </c:pt>
                <c:pt idx="491">
                  <c:v>3510</c:v>
                </c:pt>
                <c:pt idx="492">
                  <c:v>3509</c:v>
                </c:pt>
                <c:pt idx="493">
                  <c:v>3508</c:v>
                </c:pt>
                <c:pt idx="494">
                  <c:v>3507</c:v>
                </c:pt>
                <c:pt idx="495">
                  <c:v>3506</c:v>
                </c:pt>
                <c:pt idx="496">
                  <c:v>3505</c:v>
                </c:pt>
                <c:pt idx="497">
                  <c:v>3504</c:v>
                </c:pt>
                <c:pt idx="498">
                  <c:v>3503</c:v>
                </c:pt>
                <c:pt idx="499">
                  <c:v>3502</c:v>
                </c:pt>
                <c:pt idx="500">
                  <c:v>3501</c:v>
                </c:pt>
                <c:pt idx="501">
                  <c:v>3500</c:v>
                </c:pt>
                <c:pt idx="502">
                  <c:v>3499</c:v>
                </c:pt>
                <c:pt idx="503">
                  <c:v>3498</c:v>
                </c:pt>
                <c:pt idx="504">
                  <c:v>3497</c:v>
                </c:pt>
                <c:pt idx="505">
                  <c:v>3496</c:v>
                </c:pt>
                <c:pt idx="506">
                  <c:v>3495</c:v>
                </c:pt>
                <c:pt idx="507">
                  <c:v>3494</c:v>
                </c:pt>
                <c:pt idx="508">
                  <c:v>3493</c:v>
                </c:pt>
                <c:pt idx="509">
                  <c:v>3492</c:v>
                </c:pt>
                <c:pt idx="510">
                  <c:v>3491</c:v>
                </c:pt>
                <c:pt idx="511">
                  <c:v>3490</c:v>
                </c:pt>
                <c:pt idx="512">
                  <c:v>3489</c:v>
                </c:pt>
                <c:pt idx="513">
                  <c:v>3488</c:v>
                </c:pt>
                <c:pt idx="514">
                  <c:v>3487</c:v>
                </c:pt>
                <c:pt idx="515">
                  <c:v>3486</c:v>
                </c:pt>
                <c:pt idx="516">
                  <c:v>3485</c:v>
                </c:pt>
                <c:pt idx="517">
                  <c:v>3484</c:v>
                </c:pt>
                <c:pt idx="518">
                  <c:v>3483</c:v>
                </c:pt>
                <c:pt idx="519">
                  <c:v>3482</c:v>
                </c:pt>
                <c:pt idx="520">
                  <c:v>3481</c:v>
                </c:pt>
                <c:pt idx="521">
                  <c:v>3480</c:v>
                </c:pt>
                <c:pt idx="522">
                  <c:v>3479</c:v>
                </c:pt>
                <c:pt idx="523">
                  <c:v>3478</c:v>
                </c:pt>
                <c:pt idx="524">
                  <c:v>3477</c:v>
                </c:pt>
                <c:pt idx="525">
                  <c:v>3476</c:v>
                </c:pt>
                <c:pt idx="526">
                  <c:v>3475</c:v>
                </c:pt>
                <c:pt idx="527">
                  <c:v>3474</c:v>
                </c:pt>
                <c:pt idx="528">
                  <c:v>3473</c:v>
                </c:pt>
                <c:pt idx="529">
                  <c:v>3472</c:v>
                </c:pt>
                <c:pt idx="530">
                  <c:v>3471</c:v>
                </c:pt>
                <c:pt idx="531">
                  <c:v>3470</c:v>
                </c:pt>
                <c:pt idx="532">
                  <c:v>3469</c:v>
                </c:pt>
                <c:pt idx="533">
                  <c:v>3468</c:v>
                </c:pt>
                <c:pt idx="534">
                  <c:v>3467</c:v>
                </c:pt>
                <c:pt idx="535">
                  <c:v>3466</c:v>
                </c:pt>
                <c:pt idx="536">
                  <c:v>3465</c:v>
                </c:pt>
                <c:pt idx="537">
                  <c:v>3464</c:v>
                </c:pt>
                <c:pt idx="538">
                  <c:v>3463</c:v>
                </c:pt>
                <c:pt idx="539">
                  <c:v>3462</c:v>
                </c:pt>
                <c:pt idx="540">
                  <c:v>3461</c:v>
                </c:pt>
                <c:pt idx="541">
                  <c:v>3460</c:v>
                </c:pt>
                <c:pt idx="542">
                  <c:v>3459</c:v>
                </c:pt>
                <c:pt idx="543">
                  <c:v>3458</c:v>
                </c:pt>
                <c:pt idx="544">
                  <c:v>3457</c:v>
                </c:pt>
                <c:pt idx="545">
                  <c:v>3456</c:v>
                </c:pt>
                <c:pt idx="546">
                  <c:v>3455</c:v>
                </c:pt>
                <c:pt idx="547">
                  <c:v>3454</c:v>
                </c:pt>
                <c:pt idx="548">
                  <c:v>3453</c:v>
                </c:pt>
                <c:pt idx="549">
                  <c:v>3452</c:v>
                </c:pt>
                <c:pt idx="550">
                  <c:v>3451</c:v>
                </c:pt>
                <c:pt idx="551">
                  <c:v>3450</c:v>
                </c:pt>
                <c:pt idx="552">
                  <c:v>3449</c:v>
                </c:pt>
                <c:pt idx="553">
                  <c:v>3448</c:v>
                </c:pt>
                <c:pt idx="554">
                  <c:v>3447</c:v>
                </c:pt>
                <c:pt idx="555">
                  <c:v>3446</c:v>
                </c:pt>
                <c:pt idx="556">
                  <c:v>3445</c:v>
                </c:pt>
                <c:pt idx="557">
                  <c:v>3444</c:v>
                </c:pt>
                <c:pt idx="558">
                  <c:v>3443</c:v>
                </c:pt>
                <c:pt idx="559">
                  <c:v>3442</c:v>
                </c:pt>
                <c:pt idx="560">
                  <c:v>3441</c:v>
                </c:pt>
                <c:pt idx="561">
                  <c:v>3440</c:v>
                </c:pt>
                <c:pt idx="562">
                  <c:v>3439</c:v>
                </c:pt>
                <c:pt idx="563">
                  <c:v>3438</c:v>
                </c:pt>
                <c:pt idx="564">
                  <c:v>3437</c:v>
                </c:pt>
                <c:pt idx="565">
                  <c:v>3436</c:v>
                </c:pt>
                <c:pt idx="566">
                  <c:v>3435</c:v>
                </c:pt>
                <c:pt idx="567">
                  <c:v>3434</c:v>
                </c:pt>
                <c:pt idx="568">
                  <c:v>3433</c:v>
                </c:pt>
                <c:pt idx="569">
                  <c:v>3432</c:v>
                </c:pt>
                <c:pt idx="570">
                  <c:v>3431</c:v>
                </c:pt>
                <c:pt idx="571">
                  <c:v>3430</c:v>
                </c:pt>
                <c:pt idx="572">
                  <c:v>3429</c:v>
                </c:pt>
                <c:pt idx="573">
                  <c:v>3428</c:v>
                </c:pt>
                <c:pt idx="574">
                  <c:v>3427</c:v>
                </c:pt>
                <c:pt idx="575">
                  <c:v>3426</c:v>
                </c:pt>
                <c:pt idx="576">
                  <c:v>3425</c:v>
                </c:pt>
                <c:pt idx="577">
                  <c:v>3424</c:v>
                </c:pt>
                <c:pt idx="578">
                  <c:v>3423</c:v>
                </c:pt>
                <c:pt idx="579">
                  <c:v>3422</c:v>
                </c:pt>
                <c:pt idx="580">
                  <c:v>3421</c:v>
                </c:pt>
                <c:pt idx="581">
                  <c:v>3420</c:v>
                </c:pt>
                <c:pt idx="582">
                  <c:v>3419</c:v>
                </c:pt>
                <c:pt idx="583">
                  <c:v>3418</c:v>
                </c:pt>
                <c:pt idx="584">
                  <c:v>3417</c:v>
                </c:pt>
                <c:pt idx="585">
                  <c:v>3416</c:v>
                </c:pt>
                <c:pt idx="586">
                  <c:v>3415</c:v>
                </c:pt>
                <c:pt idx="587">
                  <c:v>3414</c:v>
                </c:pt>
                <c:pt idx="588">
                  <c:v>3413</c:v>
                </c:pt>
                <c:pt idx="589">
                  <c:v>3412</c:v>
                </c:pt>
                <c:pt idx="590">
                  <c:v>3411</c:v>
                </c:pt>
                <c:pt idx="591">
                  <c:v>3410</c:v>
                </c:pt>
                <c:pt idx="592">
                  <c:v>3409</c:v>
                </c:pt>
                <c:pt idx="593">
                  <c:v>3408</c:v>
                </c:pt>
                <c:pt idx="594">
                  <c:v>3407</c:v>
                </c:pt>
                <c:pt idx="595">
                  <c:v>3406</c:v>
                </c:pt>
                <c:pt idx="596">
                  <c:v>3405</c:v>
                </c:pt>
                <c:pt idx="597">
                  <c:v>3404</c:v>
                </c:pt>
                <c:pt idx="598">
                  <c:v>3403</c:v>
                </c:pt>
                <c:pt idx="599">
                  <c:v>3402</c:v>
                </c:pt>
                <c:pt idx="600">
                  <c:v>3401</c:v>
                </c:pt>
                <c:pt idx="601">
                  <c:v>3400</c:v>
                </c:pt>
                <c:pt idx="602">
                  <c:v>3399</c:v>
                </c:pt>
                <c:pt idx="603">
                  <c:v>3398</c:v>
                </c:pt>
                <c:pt idx="604">
                  <c:v>3397</c:v>
                </c:pt>
                <c:pt idx="605">
                  <c:v>3396</c:v>
                </c:pt>
                <c:pt idx="606">
                  <c:v>3395</c:v>
                </c:pt>
                <c:pt idx="607">
                  <c:v>3394</c:v>
                </c:pt>
                <c:pt idx="608">
                  <c:v>3393</c:v>
                </c:pt>
                <c:pt idx="609">
                  <c:v>3392</c:v>
                </c:pt>
                <c:pt idx="610">
                  <c:v>3391</c:v>
                </c:pt>
                <c:pt idx="611">
                  <c:v>3390</c:v>
                </c:pt>
                <c:pt idx="612">
                  <c:v>3389</c:v>
                </c:pt>
                <c:pt idx="613">
                  <c:v>3388</c:v>
                </c:pt>
                <c:pt idx="614">
                  <c:v>3387</c:v>
                </c:pt>
                <c:pt idx="615">
                  <c:v>3386</c:v>
                </c:pt>
                <c:pt idx="616">
                  <c:v>3385</c:v>
                </c:pt>
                <c:pt idx="617">
                  <c:v>3384</c:v>
                </c:pt>
                <c:pt idx="618">
                  <c:v>3383</c:v>
                </c:pt>
                <c:pt idx="619">
                  <c:v>3382</c:v>
                </c:pt>
                <c:pt idx="620">
                  <c:v>3381</c:v>
                </c:pt>
                <c:pt idx="621">
                  <c:v>3380</c:v>
                </c:pt>
                <c:pt idx="622">
                  <c:v>3379</c:v>
                </c:pt>
                <c:pt idx="623">
                  <c:v>3378</c:v>
                </c:pt>
                <c:pt idx="624">
                  <c:v>3377</c:v>
                </c:pt>
                <c:pt idx="625">
                  <c:v>3376</c:v>
                </c:pt>
                <c:pt idx="626">
                  <c:v>3375</c:v>
                </c:pt>
                <c:pt idx="627">
                  <c:v>3374</c:v>
                </c:pt>
                <c:pt idx="628">
                  <c:v>3373</c:v>
                </c:pt>
                <c:pt idx="629">
                  <c:v>3372</c:v>
                </c:pt>
                <c:pt idx="630">
                  <c:v>3371</c:v>
                </c:pt>
                <c:pt idx="631">
                  <c:v>3370</c:v>
                </c:pt>
                <c:pt idx="632">
                  <c:v>3369</c:v>
                </c:pt>
                <c:pt idx="633">
                  <c:v>3368</c:v>
                </c:pt>
                <c:pt idx="634">
                  <c:v>3367</c:v>
                </c:pt>
                <c:pt idx="635">
                  <c:v>3366</c:v>
                </c:pt>
                <c:pt idx="636">
                  <c:v>3365</c:v>
                </c:pt>
                <c:pt idx="637">
                  <c:v>3364</c:v>
                </c:pt>
                <c:pt idx="638">
                  <c:v>3363</c:v>
                </c:pt>
                <c:pt idx="639">
                  <c:v>3362</c:v>
                </c:pt>
                <c:pt idx="640">
                  <c:v>3361</c:v>
                </c:pt>
                <c:pt idx="641">
                  <c:v>3360</c:v>
                </c:pt>
                <c:pt idx="642">
                  <c:v>3359</c:v>
                </c:pt>
                <c:pt idx="643">
                  <c:v>3358</c:v>
                </c:pt>
                <c:pt idx="644">
                  <c:v>3357</c:v>
                </c:pt>
                <c:pt idx="645">
                  <c:v>3356</c:v>
                </c:pt>
                <c:pt idx="646">
                  <c:v>3355</c:v>
                </c:pt>
                <c:pt idx="647">
                  <c:v>3354</c:v>
                </c:pt>
                <c:pt idx="648">
                  <c:v>3353</c:v>
                </c:pt>
                <c:pt idx="649">
                  <c:v>3352</c:v>
                </c:pt>
                <c:pt idx="650">
                  <c:v>3351</c:v>
                </c:pt>
                <c:pt idx="651">
                  <c:v>3350</c:v>
                </c:pt>
                <c:pt idx="652">
                  <c:v>3349</c:v>
                </c:pt>
                <c:pt idx="653">
                  <c:v>3348</c:v>
                </c:pt>
                <c:pt idx="654">
                  <c:v>3347</c:v>
                </c:pt>
                <c:pt idx="655">
                  <c:v>3346</c:v>
                </c:pt>
                <c:pt idx="656">
                  <c:v>3345</c:v>
                </c:pt>
                <c:pt idx="657">
                  <c:v>3344</c:v>
                </c:pt>
                <c:pt idx="658">
                  <c:v>3343</c:v>
                </c:pt>
                <c:pt idx="659">
                  <c:v>3342</c:v>
                </c:pt>
                <c:pt idx="660">
                  <c:v>3341</c:v>
                </c:pt>
                <c:pt idx="661">
                  <c:v>3340</c:v>
                </c:pt>
                <c:pt idx="662">
                  <c:v>3339</c:v>
                </c:pt>
                <c:pt idx="663">
                  <c:v>3338</c:v>
                </c:pt>
                <c:pt idx="664">
                  <c:v>3337</c:v>
                </c:pt>
                <c:pt idx="665">
                  <c:v>3336</c:v>
                </c:pt>
                <c:pt idx="666">
                  <c:v>3335</c:v>
                </c:pt>
                <c:pt idx="667">
                  <c:v>3334</c:v>
                </c:pt>
                <c:pt idx="668">
                  <c:v>3333</c:v>
                </c:pt>
                <c:pt idx="669">
                  <c:v>3332</c:v>
                </c:pt>
                <c:pt idx="670">
                  <c:v>3331</c:v>
                </c:pt>
                <c:pt idx="671">
                  <c:v>3330</c:v>
                </c:pt>
                <c:pt idx="672">
                  <c:v>3329</c:v>
                </c:pt>
                <c:pt idx="673">
                  <c:v>3328</c:v>
                </c:pt>
                <c:pt idx="674">
                  <c:v>3327</c:v>
                </c:pt>
                <c:pt idx="675">
                  <c:v>3326</c:v>
                </c:pt>
                <c:pt idx="676">
                  <c:v>3325</c:v>
                </c:pt>
                <c:pt idx="677">
                  <c:v>3324</c:v>
                </c:pt>
                <c:pt idx="678">
                  <c:v>3323</c:v>
                </c:pt>
                <c:pt idx="679">
                  <c:v>3322</c:v>
                </c:pt>
                <c:pt idx="680">
                  <c:v>3321</c:v>
                </c:pt>
                <c:pt idx="681">
                  <c:v>3320</c:v>
                </c:pt>
                <c:pt idx="682">
                  <c:v>3319</c:v>
                </c:pt>
                <c:pt idx="683">
                  <c:v>3318</c:v>
                </c:pt>
                <c:pt idx="684">
                  <c:v>3317</c:v>
                </c:pt>
                <c:pt idx="685">
                  <c:v>3316</c:v>
                </c:pt>
                <c:pt idx="686">
                  <c:v>3315</c:v>
                </c:pt>
                <c:pt idx="687">
                  <c:v>3314</c:v>
                </c:pt>
                <c:pt idx="688">
                  <c:v>3313</c:v>
                </c:pt>
                <c:pt idx="689">
                  <c:v>3312</c:v>
                </c:pt>
                <c:pt idx="690">
                  <c:v>3311</c:v>
                </c:pt>
                <c:pt idx="691">
                  <c:v>3310</c:v>
                </c:pt>
                <c:pt idx="692">
                  <c:v>3309</c:v>
                </c:pt>
                <c:pt idx="693">
                  <c:v>3308</c:v>
                </c:pt>
                <c:pt idx="694">
                  <c:v>3307</c:v>
                </c:pt>
                <c:pt idx="695">
                  <c:v>3306</c:v>
                </c:pt>
                <c:pt idx="696">
                  <c:v>3305</c:v>
                </c:pt>
                <c:pt idx="697">
                  <c:v>3304</c:v>
                </c:pt>
                <c:pt idx="698">
                  <c:v>3303</c:v>
                </c:pt>
                <c:pt idx="699">
                  <c:v>3302</c:v>
                </c:pt>
                <c:pt idx="700">
                  <c:v>3301</c:v>
                </c:pt>
                <c:pt idx="701">
                  <c:v>3300</c:v>
                </c:pt>
                <c:pt idx="702">
                  <c:v>3299</c:v>
                </c:pt>
                <c:pt idx="703">
                  <c:v>3298</c:v>
                </c:pt>
                <c:pt idx="704">
                  <c:v>3297</c:v>
                </c:pt>
                <c:pt idx="705">
                  <c:v>3296</c:v>
                </c:pt>
                <c:pt idx="706">
                  <c:v>3295</c:v>
                </c:pt>
                <c:pt idx="707">
                  <c:v>3294</c:v>
                </c:pt>
                <c:pt idx="708">
                  <c:v>3293</c:v>
                </c:pt>
                <c:pt idx="709">
                  <c:v>3292</c:v>
                </c:pt>
                <c:pt idx="710">
                  <c:v>3291</c:v>
                </c:pt>
                <c:pt idx="711">
                  <c:v>3290</c:v>
                </c:pt>
                <c:pt idx="712">
                  <c:v>3289</c:v>
                </c:pt>
                <c:pt idx="713">
                  <c:v>3288</c:v>
                </c:pt>
                <c:pt idx="714">
                  <c:v>3287</c:v>
                </c:pt>
                <c:pt idx="715">
                  <c:v>3286</c:v>
                </c:pt>
                <c:pt idx="716">
                  <c:v>3285</c:v>
                </c:pt>
                <c:pt idx="717">
                  <c:v>3284</c:v>
                </c:pt>
                <c:pt idx="718">
                  <c:v>3283</c:v>
                </c:pt>
                <c:pt idx="719">
                  <c:v>3282</c:v>
                </c:pt>
                <c:pt idx="720">
                  <c:v>3281</c:v>
                </c:pt>
                <c:pt idx="721">
                  <c:v>3280</c:v>
                </c:pt>
                <c:pt idx="722">
                  <c:v>3279</c:v>
                </c:pt>
                <c:pt idx="723">
                  <c:v>3278</c:v>
                </c:pt>
                <c:pt idx="724">
                  <c:v>3277</c:v>
                </c:pt>
                <c:pt idx="725">
                  <c:v>3276</c:v>
                </c:pt>
                <c:pt idx="726">
                  <c:v>3275</c:v>
                </c:pt>
                <c:pt idx="727">
                  <c:v>3274</c:v>
                </c:pt>
                <c:pt idx="728">
                  <c:v>3273</c:v>
                </c:pt>
                <c:pt idx="729">
                  <c:v>3272</c:v>
                </c:pt>
                <c:pt idx="730">
                  <c:v>3271</c:v>
                </c:pt>
                <c:pt idx="731">
                  <c:v>3270</c:v>
                </c:pt>
                <c:pt idx="732">
                  <c:v>3269</c:v>
                </c:pt>
                <c:pt idx="733">
                  <c:v>3268</c:v>
                </c:pt>
                <c:pt idx="734">
                  <c:v>3267</c:v>
                </c:pt>
                <c:pt idx="735">
                  <c:v>3266</c:v>
                </c:pt>
                <c:pt idx="736">
                  <c:v>3265</c:v>
                </c:pt>
                <c:pt idx="737">
                  <c:v>3264</c:v>
                </c:pt>
                <c:pt idx="738">
                  <c:v>3263</c:v>
                </c:pt>
                <c:pt idx="739">
                  <c:v>3262</c:v>
                </c:pt>
                <c:pt idx="740">
                  <c:v>3261</c:v>
                </c:pt>
                <c:pt idx="741">
                  <c:v>3260</c:v>
                </c:pt>
                <c:pt idx="742">
                  <c:v>3259</c:v>
                </c:pt>
                <c:pt idx="743">
                  <c:v>3258</c:v>
                </c:pt>
                <c:pt idx="744">
                  <c:v>3257</c:v>
                </c:pt>
                <c:pt idx="745">
                  <c:v>3256</c:v>
                </c:pt>
                <c:pt idx="746">
                  <c:v>3255</c:v>
                </c:pt>
                <c:pt idx="747">
                  <c:v>3254</c:v>
                </c:pt>
                <c:pt idx="748">
                  <c:v>3253</c:v>
                </c:pt>
                <c:pt idx="749">
                  <c:v>3252</c:v>
                </c:pt>
                <c:pt idx="750">
                  <c:v>3251</c:v>
                </c:pt>
                <c:pt idx="751">
                  <c:v>3250</c:v>
                </c:pt>
                <c:pt idx="752">
                  <c:v>3249</c:v>
                </c:pt>
                <c:pt idx="753">
                  <c:v>3248</c:v>
                </c:pt>
                <c:pt idx="754">
                  <c:v>3247</c:v>
                </c:pt>
                <c:pt idx="755">
                  <c:v>3246</c:v>
                </c:pt>
                <c:pt idx="756">
                  <c:v>3245</c:v>
                </c:pt>
                <c:pt idx="757">
                  <c:v>3244</c:v>
                </c:pt>
                <c:pt idx="758">
                  <c:v>3243</c:v>
                </c:pt>
                <c:pt idx="759">
                  <c:v>3242</c:v>
                </c:pt>
                <c:pt idx="760">
                  <c:v>3241</c:v>
                </c:pt>
                <c:pt idx="761">
                  <c:v>3240</c:v>
                </c:pt>
                <c:pt idx="762">
                  <c:v>3239</c:v>
                </c:pt>
                <c:pt idx="763">
                  <c:v>3238</c:v>
                </c:pt>
                <c:pt idx="764">
                  <c:v>3237</c:v>
                </c:pt>
                <c:pt idx="765">
                  <c:v>3236</c:v>
                </c:pt>
                <c:pt idx="766">
                  <c:v>3235</c:v>
                </c:pt>
                <c:pt idx="767">
                  <c:v>3234</c:v>
                </c:pt>
                <c:pt idx="768">
                  <c:v>3233</c:v>
                </c:pt>
                <c:pt idx="769">
                  <c:v>3232</c:v>
                </c:pt>
                <c:pt idx="770">
                  <c:v>3231</c:v>
                </c:pt>
                <c:pt idx="771">
                  <c:v>3230</c:v>
                </c:pt>
                <c:pt idx="772">
                  <c:v>3229</c:v>
                </c:pt>
                <c:pt idx="773">
                  <c:v>3228</c:v>
                </c:pt>
                <c:pt idx="774">
                  <c:v>3227</c:v>
                </c:pt>
                <c:pt idx="775">
                  <c:v>3226</c:v>
                </c:pt>
                <c:pt idx="776">
                  <c:v>3225</c:v>
                </c:pt>
                <c:pt idx="777">
                  <c:v>3224</c:v>
                </c:pt>
                <c:pt idx="778">
                  <c:v>3223</c:v>
                </c:pt>
                <c:pt idx="779">
                  <c:v>3222</c:v>
                </c:pt>
                <c:pt idx="780">
                  <c:v>3221</c:v>
                </c:pt>
                <c:pt idx="781">
                  <c:v>3220</c:v>
                </c:pt>
                <c:pt idx="782">
                  <c:v>3219</c:v>
                </c:pt>
                <c:pt idx="783">
                  <c:v>3218</c:v>
                </c:pt>
                <c:pt idx="784">
                  <c:v>3217</c:v>
                </c:pt>
                <c:pt idx="785">
                  <c:v>3216</c:v>
                </c:pt>
                <c:pt idx="786">
                  <c:v>3215</c:v>
                </c:pt>
                <c:pt idx="787">
                  <c:v>3214</c:v>
                </c:pt>
                <c:pt idx="788">
                  <c:v>3213</c:v>
                </c:pt>
                <c:pt idx="789">
                  <c:v>3212</c:v>
                </c:pt>
                <c:pt idx="790">
                  <c:v>3211</c:v>
                </c:pt>
                <c:pt idx="791">
                  <c:v>3210</c:v>
                </c:pt>
                <c:pt idx="792">
                  <c:v>3209</c:v>
                </c:pt>
                <c:pt idx="793">
                  <c:v>3208</c:v>
                </c:pt>
                <c:pt idx="794">
                  <c:v>3207</c:v>
                </c:pt>
                <c:pt idx="795">
                  <c:v>3206</c:v>
                </c:pt>
                <c:pt idx="796">
                  <c:v>3205</c:v>
                </c:pt>
                <c:pt idx="797">
                  <c:v>3204</c:v>
                </c:pt>
                <c:pt idx="798">
                  <c:v>3203</c:v>
                </c:pt>
                <c:pt idx="799">
                  <c:v>3202</c:v>
                </c:pt>
                <c:pt idx="800">
                  <c:v>3201</c:v>
                </c:pt>
                <c:pt idx="801">
                  <c:v>3200</c:v>
                </c:pt>
                <c:pt idx="802">
                  <c:v>3199</c:v>
                </c:pt>
                <c:pt idx="803">
                  <c:v>3198</c:v>
                </c:pt>
                <c:pt idx="804">
                  <c:v>3197</c:v>
                </c:pt>
                <c:pt idx="805">
                  <c:v>3196</c:v>
                </c:pt>
                <c:pt idx="806">
                  <c:v>3195</c:v>
                </c:pt>
                <c:pt idx="807">
                  <c:v>3194</c:v>
                </c:pt>
                <c:pt idx="808">
                  <c:v>3193</c:v>
                </c:pt>
                <c:pt idx="809">
                  <c:v>3192</c:v>
                </c:pt>
                <c:pt idx="810">
                  <c:v>3191</c:v>
                </c:pt>
                <c:pt idx="811">
                  <c:v>3190</c:v>
                </c:pt>
                <c:pt idx="812">
                  <c:v>3189</c:v>
                </c:pt>
                <c:pt idx="813">
                  <c:v>3188</c:v>
                </c:pt>
                <c:pt idx="814">
                  <c:v>3187</c:v>
                </c:pt>
                <c:pt idx="815">
                  <c:v>3186</c:v>
                </c:pt>
                <c:pt idx="816">
                  <c:v>3185</c:v>
                </c:pt>
                <c:pt idx="817">
                  <c:v>3184</c:v>
                </c:pt>
                <c:pt idx="818">
                  <c:v>3183</c:v>
                </c:pt>
                <c:pt idx="819">
                  <c:v>3182</c:v>
                </c:pt>
                <c:pt idx="820">
                  <c:v>3181</c:v>
                </c:pt>
                <c:pt idx="821">
                  <c:v>3180</c:v>
                </c:pt>
                <c:pt idx="822">
                  <c:v>3179</c:v>
                </c:pt>
                <c:pt idx="823">
                  <c:v>3178</c:v>
                </c:pt>
                <c:pt idx="824">
                  <c:v>3177</c:v>
                </c:pt>
                <c:pt idx="825">
                  <c:v>3176</c:v>
                </c:pt>
                <c:pt idx="826">
                  <c:v>3175</c:v>
                </c:pt>
                <c:pt idx="827">
                  <c:v>3174</c:v>
                </c:pt>
                <c:pt idx="828">
                  <c:v>3173</c:v>
                </c:pt>
                <c:pt idx="829">
                  <c:v>3172</c:v>
                </c:pt>
                <c:pt idx="830">
                  <c:v>3171</c:v>
                </c:pt>
                <c:pt idx="831">
                  <c:v>3170</c:v>
                </c:pt>
                <c:pt idx="832">
                  <c:v>3169</c:v>
                </c:pt>
                <c:pt idx="833">
                  <c:v>3168</c:v>
                </c:pt>
                <c:pt idx="834">
                  <c:v>3167</c:v>
                </c:pt>
                <c:pt idx="835">
                  <c:v>3166</c:v>
                </c:pt>
                <c:pt idx="836">
                  <c:v>3165</c:v>
                </c:pt>
                <c:pt idx="837">
                  <c:v>3164</c:v>
                </c:pt>
                <c:pt idx="838">
                  <c:v>3163</c:v>
                </c:pt>
                <c:pt idx="839">
                  <c:v>3162</c:v>
                </c:pt>
                <c:pt idx="840">
                  <c:v>3161</c:v>
                </c:pt>
                <c:pt idx="841">
                  <c:v>3160</c:v>
                </c:pt>
                <c:pt idx="842">
                  <c:v>3159</c:v>
                </c:pt>
                <c:pt idx="843">
                  <c:v>3158</c:v>
                </c:pt>
                <c:pt idx="844">
                  <c:v>3157</c:v>
                </c:pt>
                <c:pt idx="845">
                  <c:v>3156</c:v>
                </c:pt>
                <c:pt idx="846">
                  <c:v>3155</c:v>
                </c:pt>
                <c:pt idx="847">
                  <c:v>3154</c:v>
                </c:pt>
                <c:pt idx="848">
                  <c:v>3153</c:v>
                </c:pt>
                <c:pt idx="849">
                  <c:v>3152</c:v>
                </c:pt>
                <c:pt idx="850">
                  <c:v>3151</c:v>
                </c:pt>
                <c:pt idx="851">
                  <c:v>3150</c:v>
                </c:pt>
                <c:pt idx="852">
                  <c:v>3149</c:v>
                </c:pt>
                <c:pt idx="853">
                  <c:v>3148</c:v>
                </c:pt>
                <c:pt idx="854">
                  <c:v>3147</c:v>
                </c:pt>
                <c:pt idx="855">
                  <c:v>3146</c:v>
                </c:pt>
                <c:pt idx="856">
                  <c:v>3145</c:v>
                </c:pt>
                <c:pt idx="857">
                  <c:v>3144</c:v>
                </c:pt>
                <c:pt idx="858">
                  <c:v>3143</c:v>
                </c:pt>
                <c:pt idx="859">
                  <c:v>3142</c:v>
                </c:pt>
                <c:pt idx="860">
                  <c:v>3141</c:v>
                </c:pt>
                <c:pt idx="861">
                  <c:v>3140</c:v>
                </c:pt>
                <c:pt idx="862">
                  <c:v>3139</c:v>
                </c:pt>
                <c:pt idx="863">
                  <c:v>3138</c:v>
                </c:pt>
                <c:pt idx="864">
                  <c:v>3137</c:v>
                </c:pt>
                <c:pt idx="865">
                  <c:v>3136</c:v>
                </c:pt>
                <c:pt idx="866">
                  <c:v>3135</c:v>
                </c:pt>
                <c:pt idx="867">
                  <c:v>3134</c:v>
                </c:pt>
                <c:pt idx="868">
                  <c:v>3133</c:v>
                </c:pt>
                <c:pt idx="869">
                  <c:v>3132</c:v>
                </c:pt>
                <c:pt idx="870">
                  <c:v>3131</c:v>
                </c:pt>
                <c:pt idx="871">
                  <c:v>3130</c:v>
                </c:pt>
                <c:pt idx="872">
                  <c:v>3129</c:v>
                </c:pt>
                <c:pt idx="873">
                  <c:v>3128</c:v>
                </c:pt>
                <c:pt idx="874">
                  <c:v>3127</c:v>
                </c:pt>
                <c:pt idx="875">
                  <c:v>3126</c:v>
                </c:pt>
                <c:pt idx="876">
                  <c:v>3125</c:v>
                </c:pt>
                <c:pt idx="877">
                  <c:v>3124</c:v>
                </c:pt>
                <c:pt idx="878">
                  <c:v>3123</c:v>
                </c:pt>
                <c:pt idx="879">
                  <c:v>3122</c:v>
                </c:pt>
                <c:pt idx="880">
                  <c:v>3121</c:v>
                </c:pt>
                <c:pt idx="881">
                  <c:v>3120</c:v>
                </c:pt>
                <c:pt idx="882">
                  <c:v>3119</c:v>
                </c:pt>
                <c:pt idx="883">
                  <c:v>3118</c:v>
                </c:pt>
                <c:pt idx="884">
                  <c:v>3117</c:v>
                </c:pt>
                <c:pt idx="885">
                  <c:v>3116</c:v>
                </c:pt>
                <c:pt idx="886">
                  <c:v>3115</c:v>
                </c:pt>
                <c:pt idx="887">
                  <c:v>3114</c:v>
                </c:pt>
                <c:pt idx="888">
                  <c:v>3113</c:v>
                </c:pt>
                <c:pt idx="889">
                  <c:v>3112</c:v>
                </c:pt>
                <c:pt idx="890">
                  <c:v>3111</c:v>
                </c:pt>
                <c:pt idx="891">
                  <c:v>3110</c:v>
                </c:pt>
                <c:pt idx="892">
                  <c:v>3109</c:v>
                </c:pt>
                <c:pt idx="893">
                  <c:v>3108</c:v>
                </c:pt>
                <c:pt idx="894">
                  <c:v>3107</c:v>
                </c:pt>
                <c:pt idx="895">
                  <c:v>3106</c:v>
                </c:pt>
                <c:pt idx="896">
                  <c:v>3105</c:v>
                </c:pt>
                <c:pt idx="897">
                  <c:v>3104</c:v>
                </c:pt>
                <c:pt idx="898">
                  <c:v>3103</c:v>
                </c:pt>
                <c:pt idx="899">
                  <c:v>3102</c:v>
                </c:pt>
                <c:pt idx="900">
                  <c:v>3101</c:v>
                </c:pt>
                <c:pt idx="901">
                  <c:v>3100</c:v>
                </c:pt>
                <c:pt idx="902">
                  <c:v>3099</c:v>
                </c:pt>
                <c:pt idx="903">
                  <c:v>3098</c:v>
                </c:pt>
                <c:pt idx="904">
                  <c:v>3097</c:v>
                </c:pt>
                <c:pt idx="905">
                  <c:v>3096</c:v>
                </c:pt>
                <c:pt idx="906">
                  <c:v>3095</c:v>
                </c:pt>
                <c:pt idx="907">
                  <c:v>3094</c:v>
                </c:pt>
                <c:pt idx="908">
                  <c:v>3093</c:v>
                </c:pt>
                <c:pt idx="909">
                  <c:v>3092</c:v>
                </c:pt>
                <c:pt idx="910">
                  <c:v>3091</c:v>
                </c:pt>
                <c:pt idx="911">
                  <c:v>3090</c:v>
                </c:pt>
                <c:pt idx="912">
                  <c:v>3089</c:v>
                </c:pt>
                <c:pt idx="913">
                  <c:v>3088</c:v>
                </c:pt>
                <c:pt idx="914">
                  <c:v>3087</c:v>
                </c:pt>
                <c:pt idx="915">
                  <c:v>3086</c:v>
                </c:pt>
                <c:pt idx="916">
                  <c:v>3085</c:v>
                </c:pt>
                <c:pt idx="917">
                  <c:v>3084</c:v>
                </c:pt>
                <c:pt idx="918">
                  <c:v>3083</c:v>
                </c:pt>
                <c:pt idx="919">
                  <c:v>3082</c:v>
                </c:pt>
                <c:pt idx="920">
                  <c:v>3081</c:v>
                </c:pt>
                <c:pt idx="921">
                  <c:v>3080</c:v>
                </c:pt>
                <c:pt idx="922">
                  <c:v>3079</c:v>
                </c:pt>
                <c:pt idx="923">
                  <c:v>3078</c:v>
                </c:pt>
                <c:pt idx="924">
                  <c:v>3077</c:v>
                </c:pt>
                <c:pt idx="925">
                  <c:v>3076</c:v>
                </c:pt>
                <c:pt idx="926">
                  <c:v>3075</c:v>
                </c:pt>
                <c:pt idx="927">
                  <c:v>3074</c:v>
                </c:pt>
                <c:pt idx="928">
                  <c:v>3073</c:v>
                </c:pt>
                <c:pt idx="929">
                  <c:v>3072</c:v>
                </c:pt>
                <c:pt idx="930">
                  <c:v>3071</c:v>
                </c:pt>
                <c:pt idx="931">
                  <c:v>3070</c:v>
                </c:pt>
                <c:pt idx="932">
                  <c:v>3069</c:v>
                </c:pt>
                <c:pt idx="933">
                  <c:v>3068</c:v>
                </c:pt>
                <c:pt idx="934">
                  <c:v>3067</c:v>
                </c:pt>
                <c:pt idx="935">
                  <c:v>3066</c:v>
                </c:pt>
                <c:pt idx="936">
                  <c:v>3065</c:v>
                </c:pt>
                <c:pt idx="937">
                  <c:v>3064</c:v>
                </c:pt>
                <c:pt idx="938">
                  <c:v>3063</c:v>
                </c:pt>
                <c:pt idx="939">
                  <c:v>3062</c:v>
                </c:pt>
                <c:pt idx="940">
                  <c:v>3061</c:v>
                </c:pt>
                <c:pt idx="941">
                  <c:v>3060</c:v>
                </c:pt>
                <c:pt idx="942">
                  <c:v>3059</c:v>
                </c:pt>
                <c:pt idx="943">
                  <c:v>3058</c:v>
                </c:pt>
                <c:pt idx="944">
                  <c:v>3057</c:v>
                </c:pt>
                <c:pt idx="945">
                  <c:v>3056</c:v>
                </c:pt>
                <c:pt idx="946">
                  <c:v>3055</c:v>
                </c:pt>
                <c:pt idx="947">
                  <c:v>3054</c:v>
                </c:pt>
                <c:pt idx="948">
                  <c:v>3053</c:v>
                </c:pt>
                <c:pt idx="949">
                  <c:v>3052</c:v>
                </c:pt>
                <c:pt idx="950">
                  <c:v>3051</c:v>
                </c:pt>
                <c:pt idx="951">
                  <c:v>3050</c:v>
                </c:pt>
                <c:pt idx="952">
                  <c:v>3049</c:v>
                </c:pt>
                <c:pt idx="953">
                  <c:v>3048</c:v>
                </c:pt>
                <c:pt idx="954">
                  <c:v>3047</c:v>
                </c:pt>
                <c:pt idx="955">
                  <c:v>3046</c:v>
                </c:pt>
                <c:pt idx="956">
                  <c:v>3045</c:v>
                </c:pt>
                <c:pt idx="957">
                  <c:v>3044</c:v>
                </c:pt>
                <c:pt idx="958">
                  <c:v>3043</c:v>
                </c:pt>
                <c:pt idx="959">
                  <c:v>3042</c:v>
                </c:pt>
                <c:pt idx="960">
                  <c:v>3041</c:v>
                </c:pt>
                <c:pt idx="961">
                  <c:v>3040</c:v>
                </c:pt>
                <c:pt idx="962">
                  <c:v>3039</c:v>
                </c:pt>
                <c:pt idx="963">
                  <c:v>3038</c:v>
                </c:pt>
                <c:pt idx="964">
                  <c:v>3037</c:v>
                </c:pt>
                <c:pt idx="965">
                  <c:v>3036</c:v>
                </c:pt>
                <c:pt idx="966">
                  <c:v>3035</c:v>
                </c:pt>
                <c:pt idx="967">
                  <c:v>3034</c:v>
                </c:pt>
                <c:pt idx="968">
                  <c:v>3033</c:v>
                </c:pt>
                <c:pt idx="969">
                  <c:v>3032</c:v>
                </c:pt>
                <c:pt idx="970">
                  <c:v>3031</c:v>
                </c:pt>
                <c:pt idx="971">
                  <c:v>3030</c:v>
                </c:pt>
                <c:pt idx="972">
                  <c:v>3029</c:v>
                </c:pt>
                <c:pt idx="973">
                  <c:v>3028</c:v>
                </c:pt>
                <c:pt idx="974">
                  <c:v>3027</c:v>
                </c:pt>
                <c:pt idx="975">
                  <c:v>3026</c:v>
                </c:pt>
                <c:pt idx="976">
                  <c:v>3025</c:v>
                </c:pt>
                <c:pt idx="977">
                  <c:v>3024</c:v>
                </c:pt>
                <c:pt idx="978">
                  <c:v>3023</c:v>
                </c:pt>
                <c:pt idx="979">
                  <c:v>3022</c:v>
                </c:pt>
                <c:pt idx="980">
                  <c:v>3021</c:v>
                </c:pt>
                <c:pt idx="981">
                  <c:v>3020</c:v>
                </c:pt>
                <c:pt idx="982">
                  <c:v>3019</c:v>
                </c:pt>
                <c:pt idx="983">
                  <c:v>3018</c:v>
                </c:pt>
                <c:pt idx="984">
                  <c:v>3017</c:v>
                </c:pt>
                <c:pt idx="985">
                  <c:v>3016</c:v>
                </c:pt>
                <c:pt idx="986">
                  <c:v>3015</c:v>
                </c:pt>
                <c:pt idx="987">
                  <c:v>3014</c:v>
                </c:pt>
                <c:pt idx="988">
                  <c:v>3013</c:v>
                </c:pt>
                <c:pt idx="989">
                  <c:v>3012</c:v>
                </c:pt>
                <c:pt idx="990">
                  <c:v>3011</c:v>
                </c:pt>
                <c:pt idx="991">
                  <c:v>3010</c:v>
                </c:pt>
                <c:pt idx="992">
                  <c:v>3009</c:v>
                </c:pt>
                <c:pt idx="993">
                  <c:v>3008</c:v>
                </c:pt>
                <c:pt idx="994">
                  <c:v>3007</c:v>
                </c:pt>
                <c:pt idx="995">
                  <c:v>3006</c:v>
                </c:pt>
                <c:pt idx="996">
                  <c:v>3005</c:v>
                </c:pt>
                <c:pt idx="997">
                  <c:v>3004</c:v>
                </c:pt>
                <c:pt idx="998">
                  <c:v>3003</c:v>
                </c:pt>
                <c:pt idx="999">
                  <c:v>3002</c:v>
                </c:pt>
                <c:pt idx="1000">
                  <c:v>3001</c:v>
                </c:pt>
                <c:pt idx="1001">
                  <c:v>3000</c:v>
                </c:pt>
                <c:pt idx="1002">
                  <c:v>2999</c:v>
                </c:pt>
                <c:pt idx="1003">
                  <c:v>2998</c:v>
                </c:pt>
                <c:pt idx="1004">
                  <c:v>2997</c:v>
                </c:pt>
                <c:pt idx="1005">
                  <c:v>2996</c:v>
                </c:pt>
                <c:pt idx="1006">
                  <c:v>2995</c:v>
                </c:pt>
                <c:pt idx="1007">
                  <c:v>2994</c:v>
                </c:pt>
                <c:pt idx="1008">
                  <c:v>2993</c:v>
                </c:pt>
                <c:pt idx="1009">
                  <c:v>2992</c:v>
                </c:pt>
                <c:pt idx="1010">
                  <c:v>2991</c:v>
                </c:pt>
                <c:pt idx="1011">
                  <c:v>2990</c:v>
                </c:pt>
                <c:pt idx="1012">
                  <c:v>2989</c:v>
                </c:pt>
                <c:pt idx="1013">
                  <c:v>2988</c:v>
                </c:pt>
                <c:pt idx="1014">
                  <c:v>2987</c:v>
                </c:pt>
                <c:pt idx="1015">
                  <c:v>2986</c:v>
                </c:pt>
                <c:pt idx="1016">
                  <c:v>2985</c:v>
                </c:pt>
                <c:pt idx="1017">
                  <c:v>2984</c:v>
                </c:pt>
                <c:pt idx="1018">
                  <c:v>2983</c:v>
                </c:pt>
                <c:pt idx="1019">
                  <c:v>2982</c:v>
                </c:pt>
                <c:pt idx="1020">
                  <c:v>2981</c:v>
                </c:pt>
                <c:pt idx="1021">
                  <c:v>2980</c:v>
                </c:pt>
                <c:pt idx="1022">
                  <c:v>2979</c:v>
                </c:pt>
                <c:pt idx="1023">
                  <c:v>2978</c:v>
                </c:pt>
                <c:pt idx="1024">
                  <c:v>2977</c:v>
                </c:pt>
                <c:pt idx="1025">
                  <c:v>2976</c:v>
                </c:pt>
                <c:pt idx="1026">
                  <c:v>2975</c:v>
                </c:pt>
                <c:pt idx="1027">
                  <c:v>2974</c:v>
                </c:pt>
                <c:pt idx="1028">
                  <c:v>2973</c:v>
                </c:pt>
                <c:pt idx="1029">
                  <c:v>2972</c:v>
                </c:pt>
                <c:pt idx="1030">
                  <c:v>2971</c:v>
                </c:pt>
                <c:pt idx="1031">
                  <c:v>2970</c:v>
                </c:pt>
                <c:pt idx="1032">
                  <c:v>2969</c:v>
                </c:pt>
                <c:pt idx="1033">
                  <c:v>2968</c:v>
                </c:pt>
                <c:pt idx="1034">
                  <c:v>2967</c:v>
                </c:pt>
                <c:pt idx="1035">
                  <c:v>2966</c:v>
                </c:pt>
                <c:pt idx="1036">
                  <c:v>2965</c:v>
                </c:pt>
                <c:pt idx="1037">
                  <c:v>2964</c:v>
                </c:pt>
                <c:pt idx="1038">
                  <c:v>2963</c:v>
                </c:pt>
                <c:pt idx="1039">
                  <c:v>2962</c:v>
                </c:pt>
                <c:pt idx="1040">
                  <c:v>2961</c:v>
                </c:pt>
                <c:pt idx="1041">
                  <c:v>2960</c:v>
                </c:pt>
                <c:pt idx="1042">
                  <c:v>2959</c:v>
                </c:pt>
                <c:pt idx="1043">
                  <c:v>2958</c:v>
                </c:pt>
                <c:pt idx="1044">
                  <c:v>2957</c:v>
                </c:pt>
                <c:pt idx="1045">
                  <c:v>2956</c:v>
                </c:pt>
                <c:pt idx="1046">
                  <c:v>2955</c:v>
                </c:pt>
                <c:pt idx="1047">
                  <c:v>2954</c:v>
                </c:pt>
                <c:pt idx="1048">
                  <c:v>2953</c:v>
                </c:pt>
                <c:pt idx="1049">
                  <c:v>2952</c:v>
                </c:pt>
                <c:pt idx="1050">
                  <c:v>2951</c:v>
                </c:pt>
                <c:pt idx="1051">
                  <c:v>2950</c:v>
                </c:pt>
                <c:pt idx="1052">
                  <c:v>2949</c:v>
                </c:pt>
                <c:pt idx="1053">
                  <c:v>2948</c:v>
                </c:pt>
                <c:pt idx="1054">
                  <c:v>2947</c:v>
                </c:pt>
                <c:pt idx="1055">
                  <c:v>2946</c:v>
                </c:pt>
                <c:pt idx="1056">
                  <c:v>2945</c:v>
                </c:pt>
                <c:pt idx="1057">
                  <c:v>2944</c:v>
                </c:pt>
                <c:pt idx="1058">
                  <c:v>2943</c:v>
                </c:pt>
                <c:pt idx="1059">
                  <c:v>2942</c:v>
                </c:pt>
                <c:pt idx="1060">
                  <c:v>2941</c:v>
                </c:pt>
                <c:pt idx="1061">
                  <c:v>2940</c:v>
                </c:pt>
                <c:pt idx="1062">
                  <c:v>2939</c:v>
                </c:pt>
                <c:pt idx="1063">
                  <c:v>2938</c:v>
                </c:pt>
                <c:pt idx="1064">
                  <c:v>2937</c:v>
                </c:pt>
                <c:pt idx="1065">
                  <c:v>2936</c:v>
                </c:pt>
                <c:pt idx="1066">
                  <c:v>2935</c:v>
                </c:pt>
                <c:pt idx="1067">
                  <c:v>2934</c:v>
                </c:pt>
                <c:pt idx="1068">
                  <c:v>2933</c:v>
                </c:pt>
                <c:pt idx="1069">
                  <c:v>2932</c:v>
                </c:pt>
                <c:pt idx="1070">
                  <c:v>2931</c:v>
                </c:pt>
                <c:pt idx="1071">
                  <c:v>2930</c:v>
                </c:pt>
                <c:pt idx="1072">
                  <c:v>2929</c:v>
                </c:pt>
                <c:pt idx="1073">
                  <c:v>2928</c:v>
                </c:pt>
                <c:pt idx="1074">
                  <c:v>2927</c:v>
                </c:pt>
                <c:pt idx="1075">
                  <c:v>2926</c:v>
                </c:pt>
                <c:pt idx="1076">
                  <c:v>2925</c:v>
                </c:pt>
                <c:pt idx="1077">
                  <c:v>2924</c:v>
                </c:pt>
                <c:pt idx="1078">
                  <c:v>2923</c:v>
                </c:pt>
                <c:pt idx="1079">
                  <c:v>2922</c:v>
                </c:pt>
                <c:pt idx="1080">
                  <c:v>2921</c:v>
                </c:pt>
                <c:pt idx="1081">
                  <c:v>2920</c:v>
                </c:pt>
                <c:pt idx="1082">
                  <c:v>2919</c:v>
                </c:pt>
                <c:pt idx="1083">
                  <c:v>2918</c:v>
                </c:pt>
                <c:pt idx="1084">
                  <c:v>2917</c:v>
                </c:pt>
                <c:pt idx="1085">
                  <c:v>2916</c:v>
                </c:pt>
                <c:pt idx="1086">
                  <c:v>2915</c:v>
                </c:pt>
                <c:pt idx="1087">
                  <c:v>2914</c:v>
                </c:pt>
                <c:pt idx="1088">
                  <c:v>2913</c:v>
                </c:pt>
                <c:pt idx="1089">
                  <c:v>2912</c:v>
                </c:pt>
                <c:pt idx="1090">
                  <c:v>2911</c:v>
                </c:pt>
                <c:pt idx="1091">
                  <c:v>2910</c:v>
                </c:pt>
                <c:pt idx="1092">
                  <c:v>2909</c:v>
                </c:pt>
                <c:pt idx="1093">
                  <c:v>2908</c:v>
                </c:pt>
                <c:pt idx="1094">
                  <c:v>2907</c:v>
                </c:pt>
                <c:pt idx="1095">
                  <c:v>2906</c:v>
                </c:pt>
                <c:pt idx="1096">
                  <c:v>2905</c:v>
                </c:pt>
                <c:pt idx="1097">
                  <c:v>2904</c:v>
                </c:pt>
                <c:pt idx="1098">
                  <c:v>2903</c:v>
                </c:pt>
                <c:pt idx="1099">
                  <c:v>2902</c:v>
                </c:pt>
                <c:pt idx="1100">
                  <c:v>2901</c:v>
                </c:pt>
                <c:pt idx="1101">
                  <c:v>2900</c:v>
                </c:pt>
                <c:pt idx="1102">
                  <c:v>2899</c:v>
                </c:pt>
                <c:pt idx="1103">
                  <c:v>2898</c:v>
                </c:pt>
                <c:pt idx="1104">
                  <c:v>2897</c:v>
                </c:pt>
                <c:pt idx="1105">
                  <c:v>2896</c:v>
                </c:pt>
                <c:pt idx="1106">
                  <c:v>2895</c:v>
                </c:pt>
                <c:pt idx="1107">
                  <c:v>2894</c:v>
                </c:pt>
                <c:pt idx="1108">
                  <c:v>2893</c:v>
                </c:pt>
                <c:pt idx="1109">
                  <c:v>2892</c:v>
                </c:pt>
                <c:pt idx="1110">
                  <c:v>2891</c:v>
                </c:pt>
                <c:pt idx="1111">
                  <c:v>2890</c:v>
                </c:pt>
                <c:pt idx="1112">
                  <c:v>2889</c:v>
                </c:pt>
                <c:pt idx="1113">
                  <c:v>2888</c:v>
                </c:pt>
                <c:pt idx="1114">
                  <c:v>2887</c:v>
                </c:pt>
                <c:pt idx="1115">
                  <c:v>2886</c:v>
                </c:pt>
                <c:pt idx="1116">
                  <c:v>2885</c:v>
                </c:pt>
                <c:pt idx="1117">
                  <c:v>2884</c:v>
                </c:pt>
                <c:pt idx="1118">
                  <c:v>2883</c:v>
                </c:pt>
                <c:pt idx="1119">
                  <c:v>2882</c:v>
                </c:pt>
                <c:pt idx="1120">
                  <c:v>2881</c:v>
                </c:pt>
                <c:pt idx="1121">
                  <c:v>2880</c:v>
                </c:pt>
                <c:pt idx="1122">
                  <c:v>2879</c:v>
                </c:pt>
                <c:pt idx="1123">
                  <c:v>2878</c:v>
                </c:pt>
                <c:pt idx="1124">
                  <c:v>2877</c:v>
                </c:pt>
                <c:pt idx="1125">
                  <c:v>2876</c:v>
                </c:pt>
                <c:pt idx="1126">
                  <c:v>2875</c:v>
                </c:pt>
                <c:pt idx="1127">
                  <c:v>2874</c:v>
                </c:pt>
                <c:pt idx="1128">
                  <c:v>2873</c:v>
                </c:pt>
                <c:pt idx="1129">
                  <c:v>2872</c:v>
                </c:pt>
                <c:pt idx="1130">
                  <c:v>2871</c:v>
                </c:pt>
                <c:pt idx="1131">
                  <c:v>2870</c:v>
                </c:pt>
                <c:pt idx="1132">
                  <c:v>2869</c:v>
                </c:pt>
                <c:pt idx="1133">
                  <c:v>2868</c:v>
                </c:pt>
                <c:pt idx="1134">
                  <c:v>2867</c:v>
                </c:pt>
                <c:pt idx="1135">
                  <c:v>2866</c:v>
                </c:pt>
                <c:pt idx="1136">
                  <c:v>2865</c:v>
                </c:pt>
                <c:pt idx="1137">
                  <c:v>2864</c:v>
                </c:pt>
                <c:pt idx="1138">
                  <c:v>2863</c:v>
                </c:pt>
                <c:pt idx="1139">
                  <c:v>2862</c:v>
                </c:pt>
                <c:pt idx="1140">
                  <c:v>2861</c:v>
                </c:pt>
                <c:pt idx="1141">
                  <c:v>2860</c:v>
                </c:pt>
                <c:pt idx="1142">
                  <c:v>2859</c:v>
                </c:pt>
                <c:pt idx="1143">
                  <c:v>2858</c:v>
                </c:pt>
                <c:pt idx="1144">
                  <c:v>2857</c:v>
                </c:pt>
                <c:pt idx="1145">
                  <c:v>2856</c:v>
                </c:pt>
                <c:pt idx="1146">
                  <c:v>2855</c:v>
                </c:pt>
                <c:pt idx="1147">
                  <c:v>2854</c:v>
                </c:pt>
                <c:pt idx="1148">
                  <c:v>2853</c:v>
                </c:pt>
                <c:pt idx="1149">
                  <c:v>2852</c:v>
                </c:pt>
                <c:pt idx="1150">
                  <c:v>2851</c:v>
                </c:pt>
                <c:pt idx="1151">
                  <c:v>2850</c:v>
                </c:pt>
                <c:pt idx="1152">
                  <c:v>2849</c:v>
                </c:pt>
                <c:pt idx="1153">
                  <c:v>2848</c:v>
                </c:pt>
                <c:pt idx="1154">
                  <c:v>2847</c:v>
                </c:pt>
                <c:pt idx="1155">
                  <c:v>2846</c:v>
                </c:pt>
                <c:pt idx="1156">
                  <c:v>2845</c:v>
                </c:pt>
                <c:pt idx="1157">
                  <c:v>2844</c:v>
                </c:pt>
                <c:pt idx="1158">
                  <c:v>2843</c:v>
                </c:pt>
                <c:pt idx="1159">
                  <c:v>2842</c:v>
                </c:pt>
                <c:pt idx="1160">
                  <c:v>2841</c:v>
                </c:pt>
                <c:pt idx="1161">
                  <c:v>2840</c:v>
                </c:pt>
                <c:pt idx="1162">
                  <c:v>2839</c:v>
                </c:pt>
                <c:pt idx="1163">
                  <c:v>2838</c:v>
                </c:pt>
                <c:pt idx="1164">
                  <c:v>2837</c:v>
                </c:pt>
                <c:pt idx="1165">
                  <c:v>2836</c:v>
                </c:pt>
                <c:pt idx="1166">
                  <c:v>2835</c:v>
                </c:pt>
                <c:pt idx="1167">
                  <c:v>2834</c:v>
                </c:pt>
                <c:pt idx="1168">
                  <c:v>2833</c:v>
                </c:pt>
                <c:pt idx="1169">
                  <c:v>2832</c:v>
                </c:pt>
                <c:pt idx="1170">
                  <c:v>2831</c:v>
                </c:pt>
                <c:pt idx="1171">
                  <c:v>2830</c:v>
                </c:pt>
                <c:pt idx="1172">
                  <c:v>2829</c:v>
                </c:pt>
                <c:pt idx="1173">
                  <c:v>2828</c:v>
                </c:pt>
                <c:pt idx="1174">
                  <c:v>2827</c:v>
                </c:pt>
                <c:pt idx="1175">
                  <c:v>2826</c:v>
                </c:pt>
                <c:pt idx="1176">
                  <c:v>2825</c:v>
                </c:pt>
                <c:pt idx="1177">
                  <c:v>2824</c:v>
                </c:pt>
                <c:pt idx="1178">
                  <c:v>2823</c:v>
                </c:pt>
                <c:pt idx="1179">
                  <c:v>2822</c:v>
                </c:pt>
                <c:pt idx="1180">
                  <c:v>2821</c:v>
                </c:pt>
                <c:pt idx="1181">
                  <c:v>2820</c:v>
                </c:pt>
                <c:pt idx="1182">
                  <c:v>2819</c:v>
                </c:pt>
                <c:pt idx="1183">
                  <c:v>2818</c:v>
                </c:pt>
                <c:pt idx="1184">
                  <c:v>2817</c:v>
                </c:pt>
                <c:pt idx="1185">
                  <c:v>2816</c:v>
                </c:pt>
                <c:pt idx="1186">
                  <c:v>2815</c:v>
                </c:pt>
                <c:pt idx="1187">
                  <c:v>2814</c:v>
                </c:pt>
                <c:pt idx="1188">
                  <c:v>2813</c:v>
                </c:pt>
                <c:pt idx="1189">
                  <c:v>2812</c:v>
                </c:pt>
                <c:pt idx="1190">
                  <c:v>2811</c:v>
                </c:pt>
                <c:pt idx="1191">
                  <c:v>2810</c:v>
                </c:pt>
                <c:pt idx="1192">
                  <c:v>2809</c:v>
                </c:pt>
                <c:pt idx="1193">
                  <c:v>2808</c:v>
                </c:pt>
                <c:pt idx="1194">
                  <c:v>2807</c:v>
                </c:pt>
                <c:pt idx="1195">
                  <c:v>2806</c:v>
                </c:pt>
                <c:pt idx="1196">
                  <c:v>2805</c:v>
                </c:pt>
                <c:pt idx="1197">
                  <c:v>2804</c:v>
                </c:pt>
                <c:pt idx="1198">
                  <c:v>2803</c:v>
                </c:pt>
                <c:pt idx="1199">
                  <c:v>2802</c:v>
                </c:pt>
                <c:pt idx="1200">
                  <c:v>2801</c:v>
                </c:pt>
                <c:pt idx="1201">
                  <c:v>2800</c:v>
                </c:pt>
                <c:pt idx="1202">
                  <c:v>2799</c:v>
                </c:pt>
                <c:pt idx="1203">
                  <c:v>2798</c:v>
                </c:pt>
                <c:pt idx="1204">
                  <c:v>2797</c:v>
                </c:pt>
                <c:pt idx="1205">
                  <c:v>2796</c:v>
                </c:pt>
                <c:pt idx="1206">
                  <c:v>2795</c:v>
                </c:pt>
                <c:pt idx="1207">
                  <c:v>2794</c:v>
                </c:pt>
                <c:pt idx="1208">
                  <c:v>2793</c:v>
                </c:pt>
                <c:pt idx="1209">
                  <c:v>2792</c:v>
                </c:pt>
                <c:pt idx="1210">
                  <c:v>2791</c:v>
                </c:pt>
                <c:pt idx="1211">
                  <c:v>2790</c:v>
                </c:pt>
                <c:pt idx="1212">
                  <c:v>2789</c:v>
                </c:pt>
                <c:pt idx="1213">
                  <c:v>2788</c:v>
                </c:pt>
                <c:pt idx="1214">
                  <c:v>2787</c:v>
                </c:pt>
                <c:pt idx="1215">
                  <c:v>2786</c:v>
                </c:pt>
                <c:pt idx="1216">
                  <c:v>2785</c:v>
                </c:pt>
                <c:pt idx="1217">
                  <c:v>2784</c:v>
                </c:pt>
                <c:pt idx="1218">
                  <c:v>2783</c:v>
                </c:pt>
                <c:pt idx="1219">
                  <c:v>2782</c:v>
                </c:pt>
                <c:pt idx="1220">
                  <c:v>2781</c:v>
                </c:pt>
                <c:pt idx="1221">
                  <c:v>2780</c:v>
                </c:pt>
                <c:pt idx="1222">
                  <c:v>2779</c:v>
                </c:pt>
                <c:pt idx="1223">
                  <c:v>2778</c:v>
                </c:pt>
                <c:pt idx="1224">
                  <c:v>2777</c:v>
                </c:pt>
                <c:pt idx="1225">
                  <c:v>2776</c:v>
                </c:pt>
                <c:pt idx="1226">
                  <c:v>2775</c:v>
                </c:pt>
                <c:pt idx="1227">
                  <c:v>2774</c:v>
                </c:pt>
                <c:pt idx="1228">
                  <c:v>2773</c:v>
                </c:pt>
                <c:pt idx="1229">
                  <c:v>2772</c:v>
                </c:pt>
                <c:pt idx="1230">
                  <c:v>2771</c:v>
                </c:pt>
                <c:pt idx="1231">
                  <c:v>2770</c:v>
                </c:pt>
                <c:pt idx="1232">
                  <c:v>2769</c:v>
                </c:pt>
                <c:pt idx="1233">
                  <c:v>2768</c:v>
                </c:pt>
                <c:pt idx="1234">
                  <c:v>2767</c:v>
                </c:pt>
                <c:pt idx="1235">
                  <c:v>2766</c:v>
                </c:pt>
                <c:pt idx="1236">
                  <c:v>2765</c:v>
                </c:pt>
                <c:pt idx="1237">
                  <c:v>2764</c:v>
                </c:pt>
                <c:pt idx="1238">
                  <c:v>2763</c:v>
                </c:pt>
                <c:pt idx="1239">
                  <c:v>2762</c:v>
                </c:pt>
                <c:pt idx="1240">
                  <c:v>2761</c:v>
                </c:pt>
                <c:pt idx="1241">
                  <c:v>2760</c:v>
                </c:pt>
                <c:pt idx="1242">
                  <c:v>2759</c:v>
                </c:pt>
                <c:pt idx="1243">
                  <c:v>2758</c:v>
                </c:pt>
                <c:pt idx="1244">
                  <c:v>2757</c:v>
                </c:pt>
                <c:pt idx="1245">
                  <c:v>2756</c:v>
                </c:pt>
                <c:pt idx="1246">
                  <c:v>2755</c:v>
                </c:pt>
                <c:pt idx="1247">
                  <c:v>2754</c:v>
                </c:pt>
                <c:pt idx="1248">
                  <c:v>2753</c:v>
                </c:pt>
                <c:pt idx="1249">
                  <c:v>2752</c:v>
                </c:pt>
                <c:pt idx="1250">
                  <c:v>2751</c:v>
                </c:pt>
                <c:pt idx="1251">
                  <c:v>2750</c:v>
                </c:pt>
                <c:pt idx="1252">
                  <c:v>2749</c:v>
                </c:pt>
                <c:pt idx="1253">
                  <c:v>2748</c:v>
                </c:pt>
                <c:pt idx="1254">
                  <c:v>2747</c:v>
                </c:pt>
                <c:pt idx="1255">
                  <c:v>2746</c:v>
                </c:pt>
                <c:pt idx="1256">
                  <c:v>2745</c:v>
                </c:pt>
                <c:pt idx="1257">
                  <c:v>2744</c:v>
                </c:pt>
                <c:pt idx="1258">
                  <c:v>2743</c:v>
                </c:pt>
                <c:pt idx="1259">
                  <c:v>2742</c:v>
                </c:pt>
                <c:pt idx="1260">
                  <c:v>2741</c:v>
                </c:pt>
                <c:pt idx="1261">
                  <c:v>2740</c:v>
                </c:pt>
                <c:pt idx="1262">
                  <c:v>2739</c:v>
                </c:pt>
                <c:pt idx="1263">
                  <c:v>2738</c:v>
                </c:pt>
                <c:pt idx="1264">
                  <c:v>2737</c:v>
                </c:pt>
                <c:pt idx="1265">
                  <c:v>2736</c:v>
                </c:pt>
                <c:pt idx="1266">
                  <c:v>2735</c:v>
                </c:pt>
                <c:pt idx="1267">
                  <c:v>2734</c:v>
                </c:pt>
                <c:pt idx="1268">
                  <c:v>2733</c:v>
                </c:pt>
                <c:pt idx="1269">
                  <c:v>2732</c:v>
                </c:pt>
                <c:pt idx="1270">
                  <c:v>2731</c:v>
                </c:pt>
                <c:pt idx="1271">
                  <c:v>2730</c:v>
                </c:pt>
                <c:pt idx="1272">
                  <c:v>2729</c:v>
                </c:pt>
                <c:pt idx="1273">
                  <c:v>2728</c:v>
                </c:pt>
                <c:pt idx="1274">
                  <c:v>2727</c:v>
                </c:pt>
                <c:pt idx="1275">
                  <c:v>2726</c:v>
                </c:pt>
                <c:pt idx="1276">
                  <c:v>2725</c:v>
                </c:pt>
                <c:pt idx="1277">
                  <c:v>2724</c:v>
                </c:pt>
                <c:pt idx="1278">
                  <c:v>2723</c:v>
                </c:pt>
                <c:pt idx="1279">
                  <c:v>2722</c:v>
                </c:pt>
                <c:pt idx="1280">
                  <c:v>2721</c:v>
                </c:pt>
                <c:pt idx="1281">
                  <c:v>2720</c:v>
                </c:pt>
                <c:pt idx="1282">
                  <c:v>2719</c:v>
                </c:pt>
                <c:pt idx="1283">
                  <c:v>2718</c:v>
                </c:pt>
                <c:pt idx="1284">
                  <c:v>2717</c:v>
                </c:pt>
                <c:pt idx="1285">
                  <c:v>2716</c:v>
                </c:pt>
                <c:pt idx="1286">
                  <c:v>2715</c:v>
                </c:pt>
                <c:pt idx="1287">
                  <c:v>2714</c:v>
                </c:pt>
                <c:pt idx="1288">
                  <c:v>2713</c:v>
                </c:pt>
                <c:pt idx="1289">
                  <c:v>2712</c:v>
                </c:pt>
                <c:pt idx="1290">
                  <c:v>2711</c:v>
                </c:pt>
                <c:pt idx="1291">
                  <c:v>2710</c:v>
                </c:pt>
                <c:pt idx="1292">
                  <c:v>2709</c:v>
                </c:pt>
                <c:pt idx="1293">
                  <c:v>2708</c:v>
                </c:pt>
                <c:pt idx="1294">
                  <c:v>2707</c:v>
                </c:pt>
                <c:pt idx="1295">
                  <c:v>2706</c:v>
                </c:pt>
                <c:pt idx="1296">
                  <c:v>2705</c:v>
                </c:pt>
                <c:pt idx="1297">
                  <c:v>2704</c:v>
                </c:pt>
                <c:pt idx="1298">
                  <c:v>2703</c:v>
                </c:pt>
                <c:pt idx="1299">
                  <c:v>2702</c:v>
                </c:pt>
                <c:pt idx="1300">
                  <c:v>2701</c:v>
                </c:pt>
                <c:pt idx="1301">
                  <c:v>2700</c:v>
                </c:pt>
                <c:pt idx="1302">
                  <c:v>2699</c:v>
                </c:pt>
                <c:pt idx="1303">
                  <c:v>2698</c:v>
                </c:pt>
                <c:pt idx="1304">
                  <c:v>2697</c:v>
                </c:pt>
                <c:pt idx="1305">
                  <c:v>2696</c:v>
                </c:pt>
                <c:pt idx="1306">
                  <c:v>2695</c:v>
                </c:pt>
                <c:pt idx="1307">
                  <c:v>2694</c:v>
                </c:pt>
                <c:pt idx="1308">
                  <c:v>2693</c:v>
                </c:pt>
                <c:pt idx="1309">
                  <c:v>2692</c:v>
                </c:pt>
                <c:pt idx="1310">
                  <c:v>2691</c:v>
                </c:pt>
                <c:pt idx="1311">
                  <c:v>2690</c:v>
                </c:pt>
                <c:pt idx="1312">
                  <c:v>2689</c:v>
                </c:pt>
                <c:pt idx="1313">
                  <c:v>2688</c:v>
                </c:pt>
                <c:pt idx="1314">
                  <c:v>2687</c:v>
                </c:pt>
                <c:pt idx="1315">
                  <c:v>2686</c:v>
                </c:pt>
                <c:pt idx="1316">
                  <c:v>2685</c:v>
                </c:pt>
                <c:pt idx="1317">
                  <c:v>2684</c:v>
                </c:pt>
                <c:pt idx="1318">
                  <c:v>2683</c:v>
                </c:pt>
                <c:pt idx="1319">
                  <c:v>2682</c:v>
                </c:pt>
                <c:pt idx="1320">
                  <c:v>2681</c:v>
                </c:pt>
                <c:pt idx="1321">
                  <c:v>2680</c:v>
                </c:pt>
                <c:pt idx="1322">
                  <c:v>2679</c:v>
                </c:pt>
                <c:pt idx="1323">
                  <c:v>2678</c:v>
                </c:pt>
                <c:pt idx="1324">
                  <c:v>2677</c:v>
                </c:pt>
                <c:pt idx="1325">
                  <c:v>2676</c:v>
                </c:pt>
                <c:pt idx="1326">
                  <c:v>2675</c:v>
                </c:pt>
                <c:pt idx="1327">
                  <c:v>2674</c:v>
                </c:pt>
                <c:pt idx="1328">
                  <c:v>2673</c:v>
                </c:pt>
                <c:pt idx="1329">
                  <c:v>2672</c:v>
                </c:pt>
                <c:pt idx="1330">
                  <c:v>2671</c:v>
                </c:pt>
                <c:pt idx="1331">
                  <c:v>2670</c:v>
                </c:pt>
                <c:pt idx="1332">
                  <c:v>2669</c:v>
                </c:pt>
                <c:pt idx="1333">
                  <c:v>2668</c:v>
                </c:pt>
                <c:pt idx="1334">
                  <c:v>2667</c:v>
                </c:pt>
                <c:pt idx="1335">
                  <c:v>2666</c:v>
                </c:pt>
                <c:pt idx="1336">
                  <c:v>2665</c:v>
                </c:pt>
                <c:pt idx="1337">
                  <c:v>2664</c:v>
                </c:pt>
                <c:pt idx="1338">
                  <c:v>2663</c:v>
                </c:pt>
                <c:pt idx="1339">
                  <c:v>2662</c:v>
                </c:pt>
                <c:pt idx="1340">
                  <c:v>2661</c:v>
                </c:pt>
                <c:pt idx="1341">
                  <c:v>2660</c:v>
                </c:pt>
                <c:pt idx="1342">
                  <c:v>2659</c:v>
                </c:pt>
                <c:pt idx="1343">
                  <c:v>2658</c:v>
                </c:pt>
                <c:pt idx="1344">
                  <c:v>2657</c:v>
                </c:pt>
                <c:pt idx="1345">
                  <c:v>2656</c:v>
                </c:pt>
                <c:pt idx="1346">
                  <c:v>2655</c:v>
                </c:pt>
                <c:pt idx="1347">
                  <c:v>2654</c:v>
                </c:pt>
                <c:pt idx="1348">
                  <c:v>2653</c:v>
                </c:pt>
                <c:pt idx="1349">
                  <c:v>2652</c:v>
                </c:pt>
                <c:pt idx="1350">
                  <c:v>2651</c:v>
                </c:pt>
                <c:pt idx="1351">
                  <c:v>2650</c:v>
                </c:pt>
                <c:pt idx="1352">
                  <c:v>2649</c:v>
                </c:pt>
                <c:pt idx="1353">
                  <c:v>2648</c:v>
                </c:pt>
                <c:pt idx="1354">
                  <c:v>2647</c:v>
                </c:pt>
                <c:pt idx="1355">
                  <c:v>2646</c:v>
                </c:pt>
                <c:pt idx="1356">
                  <c:v>2645</c:v>
                </c:pt>
                <c:pt idx="1357">
                  <c:v>2644</c:v>
                </c:pt>
                <c:pt idx="1358">
                  <c:v>2643</c:v>
                </c:pt>
                <c:pt idx="1359">
                  <c:v>2642</c:v>
                </c:pt>
                <c:pt idx="1360">
                  <c:v>2641</c:v>
                </c:pt>
                <c:pt idx="1361">
                  <c:v>2640</c:v>
                </c:pt>
                <c:pt idx="1362">
                  <c:v>2639</c:v>
                </c:pt>
                <c:pt idx="1363">
                  <c:v>2638</c:v>
                </c:pt>
                <c:pt idx="1364">
                  <c:v>2637</c:v>
                </c:pt>
                <c:pt idx="1365">
                  <c:v>2636</c:v>
                </c:pt>
                <c:pt idx="1366">
                  <c:v>2635</c:v>
                </c:pt>
                <c:pt idx="1367">
                  <c:v>2634</c:v>
                </c:pt>
                <c:pt idx="1368">
                  <c:v>2633</c:v>
                </c:pt>
                <c:pt idx="1369">
                  <c:v>2632</c:v>
                </c:pt>
                <c:pt idx="1370">
                  <c:v>2631</c:v>
                </c:pt>
                <c:pt idx="1371">
                  <c:v>2630</c:v>
                </c:pt>
                <c:pt idx="1372">
                  <c:v>2629</c:v>
                </c:pt>
                <c:pt idx="1373">
                  <c:v>2628</c:v>
                </c:pt>
                <c:pt idx="1374">
                  <c:v>2627</c:v>
                </c:pt>
                <c:pt idx="1375">
                  <c:v>2626</c:v>
                </c:pt>
                <c:pt idx="1376">
                  <c:v>2625</c:v>
                </c:pt>
                <c:pt idx="1377">
                  <c:v>2624</c:v>
                </c:pt>
                <c:pt idx="1378">
                  <c:v>2623</c:v>
                </c:pt>
                <c:pt idx="1379">
                  <c:v>2622</c:v>
                </c:pt>
                <c:pt idx="1380">
                  <c:v>2621</c:v>
                </c:pt>
                <c:pt idx="1381">
                  <c:v>2620</c:v>
                </c:pt>
                <c:pt idx="1382">
                  <c:v>2619</c:v>
                </c:pt>
                <c:pt idx="1383">
                  <c:v>2618</c:v>
                </c:pt>
                <c:pt idx="1384">
                  <c:v>2617</c:v>
                </c:pt>
                <c:pt idx="1385">
                  <c:v>2616</c:v>
                </c:pt>
                <c:pt idx="1386">
                  <c:v>2615</c:v>
                </c:pt>
                <c:pt idx="1387">
                  <c:v>2614</c:v>
                </c:pt>
                <c:pt idx="1388">
                  <c:v>2613</c:v>
                </c:pt>
                <c:pt idx="1389">
                  <c:v>2612</c:v>
                </c:pt>
                <c:pt idx="1390">
                  <c:v>2611</c:v>
                </c:pt>
                <c:pt idx="1391">
                  <c:v>2610</c:v>
                </c:pt>
                <c:pt idx="1392">
                  <c:v>2609</c:v>
                </c:pt>
                <c:pt idx="1393">
                  <c:v>2608</c:v>
                </c:pt>
                <c:pt idx="1394">
                  <c:v>2607</c:v>
                </c:pt>
                <c:pt idx="1395">
                  <c:v>2606</c:v>
                </c:pt>
                <c:pt idx="1396">
                  <c:v>2605</c:v>
                </c:pt>
                <c:pt idx="1397">
                  <c:v>2604</c:v>
                </c:pt>
                <c:pt idx="1398">
                  <c:v>2603</c:v>
                </c:pt>
                <c:pt idx="1399">
                  <c:v>2602</c:v>
                </c:pt>
                <c:pt idx="1400">
                  <c:v>2601</c:v>
                </c:pt>
                <c:pt idx="1401">
                  <c:v>2600</c:v>
                </c:pt>
                <c:pt idx="1402">
                  <c:v>2599</c:v>
                </c:pt>
                <c:pt idx="1403">
                  <c:v>2598</c:v>
                </c:pt>
                <c:pt idx="1404">
                  <c:v>2597</c:v>
                </c:pt>
                <c:pt idx="1405">
                  <c:v>2596</c:v>
                </c:pt>
                <c:pt idx="1406">
                  <c:v>2595</c:v>
                </c:pt>
                <c:pt idx="1407">
                  <c:v>2594</c:v>
                </c:pt>
                <c:pt idx="1408">
                  <c:v>2593</c:v>
                </c:pt>
                <c:pt idx="1409">
                  <c:v>2592</c:v>
                </c:pt>
                <c:pt idx="1410">
                  <c:v>2591</c:v>
                </c:pt>
                <c:pt idx="1411">
                  <c:v>2590</c:v>
                </c:pt>
                <c:pt idx="1412">
                  <c:v>2589</c:v>
                </c:pt>
                <c:pt idx="1413">
                  <c:v>2588</c:v>
                </c:pt>
                <c:pt idx="1414">
                  <c:v>2587</c:v>
                </c:pt>
                <c:pt idx="1415">
                  <c:v>2586</c:v>
                </c:pt>
                <c:pt idx="1416">
                  <c:v>2585</c:v>
                </c:pt>
                <c:pt idx="1417">
                  <c:v>2584</c:v>
                </c:pt>
                <c:pt idx="1418">
                  <c:v>2583</c:v>
                </c:pt>
                <c:pt idx="1419">
                  <c:v>2582</c:v>
                </c:pt>
                <c:pt idx="1420">
                  <c:v>2581</c:v>
                </c:pt>
                <c:pt idx="1421">
                  <c:v>2580</c:v>
                </c:pt>
                <c:pt idx="1422">
                  <c:v>2579</c:v>
                </c:pt>
                <c:pt idx="1423">
                  <c:v>2578</c:v>
                </c:pt>
                <c:pt idx="1424">
                  <c:v>2577</c:v>
                </c:pt>
                <c:pt idx="1425">
                  <c:v>2576</c:v>
                </c:pt>
                <c:pt idx="1426">
                  <c:v>2575</c:v>
                </c:pt>
                <c:pt idx="1427">
                  <c:v>2574</c:v>
                </c:pt>
                <c:pt idx="1428">
                  <c:v>2573</c:v>
                </c:pt>
                <c:pt idx="1429">
                  <c:v>2572</c:v>
                </c:pt>
                <c:pt idx="1430">
                  <c:v>2571</c:v>
                </c:pt>
                <c:pt idx="1431">
                  <c:v>2570</c:v>
                </c:pt>
                <c:pt idx="1432">
                  <c:v>2569</c:v>
                </c:pt>
                <c:pt idx="1433">
                  <c:v>2568</c:v>
                </c:pt>
                <c:pt idx="1434">
                  <c:v>2567</c:v>
                </c:pt>
                <c:pt idx="1435">
                  <c:v>2566</c:v>
                </c:pt>
                <c:pt idx="1436">
                  <c:v>2565</c:v>
                </c:pt>
                <c:pt idx="1437">
                  <c:v>2564</c:v>
                </c:pt>
                <c:pt idx="1438">
                  <c:v>2563</c:v>
                </c:pt>
                <c:pt idx="1439">
                  <c:v>2562</c:v>
                </c:pt>
                <c:pt idx="1440">
                  <c:v>2561</c:v>
                </c:pt>
                <c:pt idx="1441">
                  <c:v>2560</c:v>
                </c:pt>
                <c:pt idx="1442">
                  <c:v>2559</c:v>
                </c:pt>
                <c:pt idx="1443">
                  <c:v>2558</c:v>
                </c:pt>
                <c:pt idx="1444">
                  <c:v>2557</c:v>
                </c:pt>
                <c:pt idx="1445">
                  <c:v>2556</c:v>
                </c:pt>
                <c:pt idx="1446">
                  <c:v>2555</c:v>
                </c:pt>
                <c:pt idx="1447">
                  <c:v>2554</c:v>
                </c:pt>
                <c:pt idx="1448">
                  <c:v>2553</c:v>
                </c:pt>
                <c:pt idx="1449">
                  <c:v>2552</c:v>
                </c:pt>
                <c:pt idx="1450">
                  <c:v>2551</c:v>
                </c:pt>
                <c:pt idx="1451">
                  <c:v>2550</c:v>
                </c:pt>
                <c:pt idx="1452">
                  <c:v>2549</c:v>
                </c:pt>
                <c:pt idx="1453">
                  <c:v>2548</c:v>
                </c:pt>
                <c:pt idx="1454">
                  <c:v>2547</c:v>
                </c:pt>
                <c:pt idx="1455">
                  <c:v>2546</c:v>
                </c:pt>
                <c:pt idx="1456">
                  <c:v>2545</c:v>
                </c:pt>
                <c:pt idx="1457">
                  <c:v>2544</c:v>
                </c:pt>
                <c:pt idx="1458">
                  <c:v>2543</c:v>
                </c:pt>
                <c:pt idx="1459">
                  <c:v>2542</c:v>
                </c:pt>
                <c:pt idx="1460">
                  <c:v>2541</c:v>
                </c:pt>
                <c:pt idx="1461">
                  <c:v>2540</c:v>
                </c:pt>
                <c:pt idx="1462">
                  <c:v>2539</c:v>
                </c:pt>
                <c:pt idx="1463">
                  <c:v>2538</c:v>
                </c:pt>
                <c:pt idx="1464">
                  <c:v>2537</c:v>
                </c:pt>
                <c:pt idx="1465">
                  <c:v>2536</c:v>
                </c:pt>
                <c:pt idx="1466">
                  <c:v>2535</c:v>
                </c:pt>
                <c:pt idx="1467">
                  <c:v>2534</c:v>
                </c:pt>
                <c:pt idx="1468">
                  <c:v>2533</c:v>
                </c:pt>
                <c:pt idx="1469">
                  <c:v>2532</c:v>
                </c:pt>
                <c:pt idx="1470">
                  <c:v>2531</c:v>
                </c:pt>
                <c:pt idx="1471">
                  <c:v>2530</c:v>
                </c:pt>
                <c:pt idx="1472">
                  <c:v>2529</c:v>
                </c:pt>
                <c:pt idx="1473">
                  <c:v>2528</c:v>
                </c:pt>
                <c:pt idx="1474">
                  <c:v>2527</c:v>
                </c:pt>
                <c:pt idx="1475">
                  <c:v>2526</c:v>
                </c:pt>
                <c:pt idx="1476">
                  <c:v>2525</c:v>
                </c:pt>
                <c:pt idx="1477">
                  <c:v>2524</c:v>
                </c:pt>
                <c:pt idx="1478">
                  <c:v>2523</c:v>
                </c:pt>
                <c:pt idx="1479">
                  <c:v>2522</c:v>
                </c:pt>
                <c:pt idx="1480">
                  <c:v>2521</c:v>
                </c:pt>
                <c:pt idx="1481">
                  <c:v>2520</c:v>
                </c:pt>
                <c:pt idx="1482">
                  <c:v>2519</c:v>
                </c:pt>
                <c:pt idx="1483">
                  <c:v>2518</c:v>
                </c:pt>
                <c:pt idx="1484">
                  <c:v>2517</c:v>
                </c:pt>
                <c:pt idx="1485">
                  <c:v>2516</c:v>
                </c:pt>
                <c:pt idx="1486">
                  <c:v>2515</c:v>
                </c:pt>
                <c:pt idx="1487">
                  <c:v>2514</c:v>
                </c:pt>
                <c:pt idx="1488">
                  <c:v>2513</c:v>
                </c:pt>
                <c:pt idx="1489">
                  <c:v>2512</c:v>
                </c:pt>
                <c:pt idx="1490">
                  <c:v>2511</c:v>
                </c:pt>
                <c:pt idx="1491">
                  <c:v>2510</c:v>
                </c:pt>
                <c:pt idx="1492">
                  <c:v>2509</c:v>
                </c:pt>
                <c:pt idx="1493">
                  <c:v>2508</c:v>
                </c:pt>
                <c:pt idx="1494">
                  <c:v>2507</c:v>
                </c:pt>
                <c:pt idx="1495">
                  <c:v>2506</c:v>
                </c:pt>
                <c:pt idx="1496">
                  <c:v>2505</c:v>
                </c:pt>
                <c:pt idx="1497">
                  <c:v>2504</c:v>
                </c:pt>
                <c:pt idx="1498">
                  <c:v>2503</c:v>
                </c:pt>
                <c:pt idx="1499">
                  <c:v>2502</c:v>
                </c:pt>
                <c:pt idx="1500">
                  <c:v>2501</c:v>
                </c:pt>
                <c:pt idx="1501">
                  <c:v>2500</c:v>
                </c:pt>
                <c:pt idx="1502">
                  <c:v>2499</c:v>
                </c:pt>
                <c:pt idx="1503">
                  <c:v>2498</c:v>
                </c:pt>
                <c:pt idx="1504">
                  <c:v>2497</c:v>
                </c:pt>
                <c:pt idx="1505">
                  <c:v>2496</c:v>
                </c:pt>
                <c:pt idx="1506">
                  <c:v>2495</c:v>
                </c:pt>
                <c:pt idx="1507">
                  <c:v>2494</c:v>
                </c:pt>
                <c:pt idx="1508">
                  <c:v>2493</c:v>
                </c:pt>
                <c:pt idx="1509">
                  <c:v>2492</c:v>
                </c:pt>
                <c:pt idx="1510">
                  <c:v>2491</c:v>
                </c:pt>
                <c:pt idx="1511">
                  <c:v>2490</c:v>
                </c:pt>
                <c:pt idx="1512">
                  <c:v>2489</c:v>
                </c:pt>
                <c:pt idx="1513">
                  <c:v>2488</c:v>
                </c:pt>
                <c:pt idx="1514">
                  <c:v>2487</c:v>
                </c:pt>
                <c:pt idx="1515">
                  <c:v>2486</c:v>
                </c:pt>
                <c:pt idx="1516">
                  <c:v>2485</c:v>
                </c:pt>
                <c:pt idx="1517">
                  <c:v>2484</c:v>
                </c:pt>
                <c:pt idx="1518">
                  <c:v>2483</c:v>
                </c:pt>
                <c:pt idx="1519">
                  <c:v>2482</c:v>
                </c:pt>
                <c:pt idx="1520">
                  <c:v>2481</c:v>
                </c:pt>
                <c:pt idx="1521">
                  <c:v>2480</c:v>
                </c:pt>
                <c:pt idx="1522">
                  <c:v>2479</c:v>
                </c:pt>
                <c:pt idx="1523">
                  <c:v>2478</c:v>
                </c:pt>
                <c:pt idx="1524">
                  <c:v>2477</c:v>
                </c:pt>
                <c:pt idx="1525">
                  <c:v>2476</c:v>
                </c:pt>
                <c:pt idx="1526">
                  <c:v>2475</c:v>
                </c:pt>
                <c:pt idx="1527">
                  <c:v>2474</c:v>
                </c:pt>
                <c:pt idx="1528">
                  <c:v>2473</c:v>
                </c:pt>
                <c:pt idx="1529">
                  <c:v>2472</c:v>
                </c:pt>
                <c:pt idx="1530">
                  <c:v>2471</c:v>
                </c:pt>
                <c:pt idx="1531">
                  <c:v>2470</c:v>
                </c:pt>
                <c:pt idx="1532">
                  <c:v>2469</c:v>
                </c:pt>
                <c:pt idx="1533">
                  <c:v>2468</c:v>
                </c:pt>
                <c:pt idx="1534">
                  <c:v>2467</c:v>
                </c:pt>
                <c:pt idx="1535">
                  <c:v>2466</c:v>
                </c:pt>
                <c:pt idx="1536">
                  <c:v>2465</c:v>
                </c:pt>
                <c:pt idx="1537">
                  <c:v>2464</c:v>
                </c:pt>
                <c:pt idx="1538">
                  <c:v>2463</c:v>
                </c:pt>
                <c:pt idx="1539">
                  <c:v>2462</c:v>
                </c:pt>
                <c:pt idx="1540">
                  <c:v>2461</c:v>
                </c:pt>
                <c:pt idx="1541">
                  <c:v>2460</c:v>
                </c:pt>
                <c:pt idx="1542">
                  <c:v>2459</c:v>
                </c:pt>
                <c:pt idx="1543">
                  <c:v>2458</c:v>
                </c:pt>
                <c:pt idx="1544">
                  <c:v>2457</c:v>
                </c:pt>
                <c:pt idx="1545">
                  <c:v>2456</c:v>
                </c:pt>
                <c:pt idx="1546">
                  <c:v>2455</c:v>
                </c:pt>
                <c:pt idx="1547">
                  <c:v>2454</c:v>
                </c:pt>
                <c:pt idx="1548">
                  <c:v>2453</c:v>
                </c:pt>
                <c:pt idx="1549">
                  <c:v>2452</c:v>
                </c:pt>
                <c:pt idx="1550">
                  <c:v>2451</c:v>
                </c:pt>
                <c:pt idx="1551">
                  <c:v>2450</c:v>
                </c:pt>
                <c:pt idx="1552">
                  <c:v>2449</c:v>
                </c:pt>
                <c:pt idx="1553">
                  <c:v>2448</c:v>
                </c:pt>
                <c:pt idx="1554">
                  <c:v>2447</c:v>
                </c:pt>
                <c:pt idx="1555">
                  <c:v>2446</c:v>
                </c:pt>
                <c:pt idx="1556">
                  <c:v>2445</c:v>
                </c:pt>
                <c:pt idx="1557">
                  <c:v>2444</c:v>
                </c:pt>
                <c:pt idx="1558">
                  <c:v>2443</c:v>
                </c:pt>
                <c:pt idx="1559">
                  <c:v>2442</c:v>
                </c:pt>
                <c:pt idx="1560">
                  <c:v>2441</c:v>
                </c:pt>
                <c:pt idx="1561">
                  <c:v>2440</c:v>
                </c:pt>
                <c:pt idx="1562">
                  <c:v>2439</c:v>
                </c:pt>
                <c:pt idx="1563">
                  <c:v>2438</c:v>
                </c:pt>
                <c:pt idx="1564">
                  <c:v>2437</c:v>
                </c:pt>
                <c:pt idx="1565">
                  <c:v>2436</c:v>
                </c:pt>
                <c:pt idx="1566">
                  <c:v>2435</c:v>
                </c:pt>
                <c:pt idx="1567">
                  <c:v>2434</c:v>
                </c:pt>
                <c:pt idx="1568">
                  <c:v>2433</c:v>
                </c:pt>
                <c:pt idx="1569">
                  <c:v>2432</c:v>
                </c:pt>
                <c:pt idx="1570">
                  <c:v>2431</c:v>
                </c:pt>
                <c:pt idx="1571">
                  <c:v>2430</c:v>
                </c:pt>
                <c:pt idx="1572">
                  <c:v>2429</c:v>
                </c:pt>
                <c:pt idx="1573">
                  <c:v>2428</c:v>
                </c:pt>
                <c:pt idx="1574">
                  <c:v>2427</c:v>
                </c:pt>
                <c:pt idx="1575">
                  <c:v>2426</c:v>
                </c:pt>
                <c:pt idx="1576">
                  <c:v>2425</c:v>
                </c:pt>
                <c:pt idx="1577">
                  <c:v>2424</c:v>
                </c:pt>
                <c:pt idx="1578">
                  <c:v>2423</c:v>
                </c:pt>
                <c:pt idx="1579">
                  <c:v>2422</c:v>
                </c:pt>
                <c:pt idx="1580">
                  <c:v>2421</c:v>
                </c:pt>
                <c:pt idx="1581">
                  <c:v>2420</c:v>
                </c:pt>
                <c:pt idx="1582">
                  <c:v>2419</c:v>
                </c:pt>
                <c:pt idx="1583">
                  <c:v>2418</c:v>
                </c:pt>
                <c:pt idx="1584">
                  <c:v>2417</c:v>
                </c:pt>
                <c:pt idx="1585">
                  <c:v>2416</c:v>
                </c:pt>
                <c:pt idx="1586">
                  <c:v>2415</c:v>
                </c:pt>
                <c:pt idx="1587">
                  <c:v>2414</c:v>
                </c:pt>
                <c:pt idx="1588">
                  <c:v>2413</c:v>
                </c:pt>
                <c:pt idx="1589">
                  <c:v>2412</c:v>
                </c:pt>
                <c:pt idx="1590">
                  <c:v>2411</c:v>
                </c:pt>
                <c:pt idx="1591">
                  <c:v>2410</c:v>
                </c:pt>
                <c:pt idx="1592">
                  <c:v>2409</c:v>
                </c:pt>
                <c:pt idx="1593">
                  <c:v>2408</c:v>
                </c:pt>
                <c:pt idx="1594">
                  <c:v>2407</c:v>
                </c:pt>
                <c:pt idx="1595">
                  <c:v>2406</c:v>
                </c:pt>
                <c:pt idx="1596">
                  <c:v>2405</c:v>
                </c:pt>
                <c:pt idx="1597">
                  <c:v>2404</c:v>
                </c:pt>
                <c:pt idx="1598">
                  <c:v>2403</c:v>
                </c:pt>
                <c:pt idx="1599">
                  <c:v>2402</c:v>
                </c:pt>
                <c:pt idx="1600">
                  <c:v>2401</c:v>
                </c:pt>
                <c:pt idx="1601">
                  <c:v>2400</c:v>
                </c:pt>
                <c:pt idx="1602">
                  <c:v>2399</c:v>
                </c:pt>
                <c:pt idx="1603">
                  <c:v>2398</c:v>
                </c:pt>
                <c:pt idx="1604">
                  <c:v>2397</c:v>
                </c:pt>
                <c:pt idx="1605">
                  <c:v>2396</c:v>
                </c:pt>
                <c:pt idx="1606">
                  <c:v>2395</c:v>
                </c:pt>
                <c:pt idx="1607">
                  <c:v>2394</c:v>
                </c:pt>
                <c:pt idx="1608">
                  <c:v>2393</c:v>
                </c:pt>
                <c:pt idx="1609">
                  <c:v>2392</c:v>
                </c:pt>
                <c:pt idx="1610">
                  <c:v>2391</c:v>
                </c:pt>
                <c:pt idx="1611">
                  <c:v>2390</c:v>
                </c:pt>
                <c:pt idx="1612">
                  <c:v>2389</c:v>
                </c:pt>
                <c:pt idx="1613">
                  <c:v>2388</c:v>
                </c:pt>
                <c:pt idx="1614">
                  <c:v>2387</c:v>
                </c:pt>
                <c:pt idx="1615">
                  <c:v>2386</c:v>
                </c:pt>
                <c:pt idx="1616">
                  <c:v>2385</c:v>
                </c:pt>
                <c:pt idx="1617">
                  <c:v>2384</c:v>
                </c:pt>
                <c:pt idx="1618">
                  <c:v>2383</c:v>
                </c:pt>
                <c:pt idx="1619">
                  <c:v>2382</c:v>
                </c:pt>
                <c:pt idx="1620">
                  <c:v>2381</c:v>
                </c:pt>
                <c:pt idx="1621">
                  <c:v>2380</c:v>
                </c:pt>
                <c:pt idx="1622">
                  <c:v>2379</c:v>
                </c:pt>
                <c:pt idx="1623">
                  <c:v>2378</c:v>
                </c:pt>
                <c:pt idx="1624">
                  <c:v>2377</c:v>
                </c:pt>
                <c:pt idx="1625">
                  <c:v>2376</c:v>
                </c:pt>
                <c:pt idx="1626">
                  <c:v>2375</c:v>
                </c:pt>
                <c:pt idx="1627">
                  <c:v>2374</c:v>
                </c:pt>
                <c:pt idx="1628">
                  <c:v>2373</c:v>
                </c:pt>
                <c:pt idx="1629">
                  <c:v>2372</c:v>
                </c:pt>
                <c:pt idx="1630">
                  <c:v>2371</c:v>
                </c:pt>
                <c:pt idx="1631">
                  <c:v>2370</c:v>
                </c:pt>
                <c:pt idx="1632">
                  <c:v>2369</c:v>
                </c:pt>
                <c:pt idx="1633">
                  <c:v>2368</c:v>
                </c:pt>
                <c:pt idx="1634">
                  <c:v>2367</c:v>
                </c:pt>
                <c:pt idx="1635">
                  <c:v>2366</c:v>
                </c:pt>
                <c:pt idx="1636">
                  <c:v>2365</c:v>
                </c:pt>
                <c:pt idx="1637">
                  <c:v>2364</c:v>
                </c:pt>
                <c:pt idx="1638">
                  <c:v>2363</c:v>
                </c:pt>
                <c:pt idx="1639">
                  <c:v>2362</c:v>
                </c:pt>
                <c:pt idx="1640">
                  <c:v>2361</c:v>
                </c:pt>
                <c:pt idx="1641">
                  <c:v>2360</c:v>
                </c:pt>
                <c:pt idx="1642">
                  <c:v>2359</c:v>
                </c:pt>
                <c:pt idx="1643">
                  <c:v>2358</c:v>
                </c:pt>
                <c:pt idx="1644">
                  <c:v>2357</c:v>
                </c:pt>
                <c:pt idx="1645">
                  <c:v>2356</c:v>
                </c:pt>
                <c:pt idx="1646">
                  <c:v>2355</c:v>
                </c:pt>
                <c:pt idx="1647">
                  <c:v>2354</c:v>
                </c:pt>
                <c:pt idx="1648">
                  <c:v>2353</c:v>
                </c:pt>
                <c:pt idx="1649">
                  <c:v>2352</c:v>
                </c:pt>
                <c:pt idx="1650">
                  <c:v>2351</c:v>
                </c:pt>
                <c:pt idx="1651">
                  <c:v>2350</c:v>
                </c:pt>
                <c:pt idx="1652">
                  <c:v>2349</c:v>
                </c:pt>
                <c:pt idx="1653">
                  <c:v>2348</c:v>
                </c:pt>
                <c:pt idx="1654">
                  <c:v>2347</c:v>
                </c:pt>
                <c:pt idx="1655">
                  <c:v>2346</c:v>
                </c:pt>
                <c:pt idx="1656">
                  <c:v>2345</c:v>
                </c:pt>
                <c:pt idx="1657">
                  <c:v>2344</c:v>
                </c:pt>
                <c:pt idx="1658">
                  <c:v>2343</c:v>
                </c:pt>
                <c:pt idx="1659">
                  <c:v>2342</c:v>
                </c:pt>
                <c:pt idx="1660">
                  <c:v>2341</c:v>
                </c:pt>
                <c:pt idx="1661">
                  <c:v>2340</c:v>
                </c:pt>
                <c:pt idx="1662">
                  <c:v>2339</c:v>
                </c:pt>
                <c:pt idx="1663">
                  <c:v>2338</c:v>
                </c:pt>
                <c:pt idx="1664">
                  <c:v>2337</c:v>
                </c:pt>
                <c:pt idx="1665">
                  <c:v>2336</c:v>
                </c:pt>
                <c:pt idx="1666">
                  <c:v>2335</c:v>
                </c:pt>
                <c:pt idx="1667">
                  <c:v>2334</c:v>
                </c:pt>
                <c:pt idx="1668">
                  <c:v>2333</c:v>
                </c:pt>
                <c:pt idx="1669">
                  <c:v>2332</c:v>
                </c:pt>
                <c:pt idx="1670">
                  <c:v>2331</c:v>
                </c:pt>
                <c:pt idx="1671">
                  <c:v>2330</c:v>
                </c:pt>
                <c:pt idx="1672">
                  <c:v>2329</c:v>
                </c:pt>
                <c:pt idx="1673">
                  <c:v>2328</c:v>
                </c:pt>
                <c:pt idx="1674">
                  <c:v>2327</c:v>
                </c:pt>
                <c:pt idx="1675">
                  <c:v>2326</c:v>
                </c:pt>
                <c:pt idx="1676">
                  <c:v>2325</c:v>
                </c:pt>
                <c:pt idx="1677">
                  <c:v>2324</c:v>
                </c:pt>
                <c:pt idx="1678">
                  <c:v>2323</c:v>
                </c:pt>
                <c:pt idx="1679">
                  <c:v>2322</c:v>
                </c:pt>
                <c:pt idx="1680">
                  <c:v>2321</c:v>
                </c:pt>
                <c:pt idx="1681">
                  <c:v>2320</c:v>
                </c:pt>
                <c:pt idx="1682">
                  <c:v>2319</c:v>
                </c:pt>
                <c:pt idx="1683">
                  <c:v>2318</c:v>
                </c:pt>
                <c:pt idx="1684">
                  <c:v>2317</c:v>
                </c:pt>
                <c:pt idx="1685">
                  <c:v>2316</c:v>
                </c:pt>
                <c:pt idx="1686">
                  <c:v>2315</c:v>
                </c:pt>
                <c:pt idx="1687">
                  <c:v>2314</c:v>
                </c:pt>
                <c:pt idx="1688">
                  <c:v>2313</c:v>
                </c:pt>
                <c:pt idx="1689">
                  <c:v>2312</c:v>
                </c:pt>
                <c:pt idx="1690">
                  <c:v>2311</c:v>
                </c:pt>
                <c:pt idx="1691">
                  <c:v>2310</c:v>
                </c:pt>
                <c:pt idx="1692">
                  <c:v>2309</c:v>
                </c:pt>
                <c:pt idx="1693">
                  <c:v>2308</c:v>
                </c:pt>
                <c:pt idx="1694">
                  <c:v>2307</c:v>
                </c:pt>
                <c:pt idx="1695">
                  <c:v>2306</c:v>
                </c:pt>
                <c:pt idx="1696">
                  <c:v>2305</c:v>
                </c:pt>
                <c:pt idx="1697">
                  <c:v>2304</c:v>
                </c:pt>
                <c:pt idx="1698">
                  <c:v>2303</c:v>
                </c:pt>
                <c:pt idx="1699">
                  <c:v>2302</c:v>
                </c:pt>
                <c:pt idx="1700">
                  <c:v>2301</c:v>
                </c:pt>
                <c:pt idx="1701">
                  <c:v>2300</c:v>
                </c:pt>
                <c:pt idx="1702">
                  <c:v>2299</c:v>
                </c:pt>
                <c:pt idx="1703">
                  <c:v>2298</c:v>
                </c:pt>
                <c:pt idx="1704">
                  <c:v>2297</c:v>
                </c:pt>
                <c:pt idx="1705">
                  <c:v>2296</c:v>
                </c:pt>
                <c:pt idx="1706">
                  <c:v>2295</c:v>
                </c:pt>
                <c:pt idx="1707">
                  <c:v>2294</c:v>
                </c:pt>
                <c:pt idx="1708">
                  <c:v>2293</c:v>
                </c:pt>
                <c:pt idx="1709">
                  <c:v>2292</c:v>
                </c:pt>
                <c:pt idx="1710">
                  <c:v>2291</c:v>
                </c:pt>
                <c:pt idx="1711">
                  <c:v>2290</c:v>
                </c:pt>
                <c:pt idx="1712">
                  <c:v>2289</c:v>
                </c:pt>
                <c:pt idx="1713">
                  <c:v>2288</c:v>
                </c:pt>
                <c:pt idx="1714">
                  <c:v>2287</c:v>
                </c:pt>
                <c:pt idx="1715">
                  <c:v>2286</c:v>
                </c:pt>
                <c:pt idx="1716">
                  <c:v>2285</c:v>
                </c:pt>
                <c:pt idx="1717">
                  <c:v>2284</c:v>
                </c:pt>
                <c:pt idx="1718">
                  <c:v>2283</c:v>
                </c:pt>
                <c:pt idx="1719">
                  <c:v>2282</c:v>
                </c:pt>
                <c:pt idx="1720">
                  <c:v>2281</c:v>
                </c:pt>
                <c:pt idx="1721">
                  <c:v>2280</c:v>
                </c:pt>
                <c:pt idx="1722">
                  <c:v>2279</c:v>
                </c:pt>
                <c:pt idx="1723">
                  <c:v>2278</c:v>
                </c:pt>
                <c:pt idx="1724">
                  <c:v>2277</c:v>
                </c:pt>
                <c:pt idx="1725">
                  <c:v>2276</c:v>
                </c:pt>
                <c:pt idx="1726">
                  <c:v>2275</c:v>
                </c:pt>
                <c:pt idx="1727">
                  <c:v>2274</c:v>
                </c:pt>
                <c:pt idx="1728">
                  <c:v>2273</c:v>
                </c:pt>
                <c:pt idx="1729">
                  <c:v>2272</c:v>
                </c:pt>
                <c:pt idx="1730">
                  <c:v>2271</c:v>
                </c:pt>
                <c:pt idx="1731">
                  <c:v>2270</c:v>
                </c:pt>
                <c:pt idx="1732">
                  <c:v>2269</c:v>
                </c:pt>
                <c:pt idx="1733">
                  <c:v>2268</c:v>
                </c:pt>
                <c:pt idx="1734">
                  <c:v>2267</c:v>
                </c:pt>
                <c:pt idx="1735">
                  <c:v>2266</c:v>
                </c:pt>
                <c:pt idx="1736">
                  <c:v>2265</c:v>
                </c:pt>
                <c:pt idx="1737">
                  <c:v>2264</c:v>
                </c:pt>
                <c:pt idx="1738">
                  <c:v>2263</c:v>
                </c:pt>
                <c:pt idx="1739">
                  <c:v>2262</c:v>
                </c:pt>
                <c:pt idx="1740">
                  <c:v>2261</c:v>
                </c:pt>
                <c:pt idx="1741">
                  <c:v>2260</c:v>
                </c:pt>
                <c:pt idx="1742">
                  <c:v>2259</c:v>
                </c:pt>
                <c:pt idx="1743">
                  <c:v>2258</c:v>
                </c:pt>
                <c:pt idx="1744">
                  <c:v>2257</c:v>
                </c:pt>
                <c:pt idx="1745">
                  <c:v>2256</c:v>
                </c:pt>
                <c:pt idx="1746">
                  <c:v>2255</c:v>
                </c:pt>
                <c:pt idx="1747">
                  <c:v>2254</c:v>
                </c:pt>
                <c:pt idx="1748">
                  <c:v>2253</c:v>
                </c:pt>
                <c:pt idx="1749">
                  <c:v>2252</c:v>
                </c:pt>
                <c:pt idx="1750">
                  <c:v>2251</c:v>
                </c:pt>
                <c:pt idx="1751">
                  <c:v>2250</c:v>
                </c:pt>
                <c:pt idx="1752">
                  <c:v>2249</c:v>
                </c:pt>
                <c:pt idx="1753">
                  <c:v>2248</c:v>
                </c:pt>
                <c:pt idx="1754">
                  <c:v>2247</c:v>
                </c:pt>
                <c:pt idx="1755">
                  <c:v>2246</c:v>
                </c:pt>
                <c:pt idx="1756">
                  <c:v>2245</c:v>
                </c:pt>
                <c:pt idx="1757">
                  <c:v>2244</c:v>
                </c:pt>
                <c:pt idx="1758">
                  <c:v>2243</c:v>
                </c:pt>
                <c:pt idx="1759">
                  <c:v>2242</c:v>
                </c:pt>
                <c:pt idx="1760">
                  <c:v>2241</c:v>
                </c:pt>
                <c:pt idx="1761">
                  <c:v>2240</c:v>
                </c:pt>
                <c:pt idx="1762">
                  <c:v>2239</c:v>
                </c:pt>
                <c:pt idx="1763">
                  <c:v>2238</c:v>
                </c:pt>
                <c:pt idx="1764">
                  <c:v>2237</c:v>
                </c:pt>
                <c:pt idx="1765">
                  <c:v>2236</c:v>
                </c:pt>
                <c:pt idx="1766">
                  <c:v>2235</c:v>
                </c:pt>
                <c:pt idx="1767">
                  <c:v>2234</c:v>
                </c:pt>
                <c:pt idx="1768">
                  <c:v>2233</c:v>
                </c:pt>
                <c:pt idx="1769">
                  <c:v>2232</c:v>
                </c:pt>
                <c:pt idx="1770">
                  <c:v>2231</c:v>
                </c:pt>
                <c:pt idx="1771">
                  <c:v>2230</c:v>
                </c:pt>
                <c:pt idx="1772">
                  <c:v>2229</c:v>
                </c:pt>
                <c:pt idx="1773">
                  <c:v>2228</c:v>
                </c:pt>
                <c:pt idx="1774">
                  <c:v>2227</c:v>
                </c:pt>
                <c:pt idx="1775">
                  <c:v>2226</c:v>
                </c:pt>
                <c:pt idx="1776">
                  <c:v>2225</c:v>
                </c:pt>
                <c:pt idx="1777">
                  <c:v>2224</c:v>
                </c:pt>
                <c:pt idx="1778">
                  <c:v>2223</c:v>
                </c:pt>
                <c:pt idx="1779">
                  <c:v>2222</c:v>
                </c:pt>
                <c:pt idx="1780">
                  <c:v>2221</c:v>
                </c:pt>
                <c:pt idx="1781">
                  <c:v>2220</c:v>
                </c:pt>
                <c:pt idx="1782">
                  <c:v>2219</c:v>
                </c:pt>
                <c:pt idx="1783">
                  <c:v>2218</c:v>
                </c:pt>
                <c:pt idx="1784">
                  <c:v>2217</c:v>
                </c:pt>
                <c:pt idx="1785">
                  <c:v>2216</c:v>
                </c:pt>
                <c:pt idx="1786">
                  <c:v>2215</c:v>
                </c:pt>
                <c:pt idx="1787">
                  <c:v>2214</c:v>
                </c:pt>
                <c:pt idx="1788">
                  <c:v>2213</c:v>
                </c:pt>
                <c:pt idx="1789">
                  <c:v>2212</c:v>
                </c:pt>
                <c:pt idx="1790">
                  <c:v>2211</c:v>
                </c:pt>
                <c:pt idx="1791">
                  <c:v>2210</c:v>
                </c:pt>
                <c:pt idx="1792">
                  <c:v>2209</c:v>
                </c:pt>
                <c:pt idx="1793">
                  <c:v>2208</c:v>
                </c:pt>
                <c:pt idx="1794">
                  <c:v>2207</c:v>
                </c:pt>
                <c:pt idx="1795">
                  <c:v>2206</c:v>
                </c:pt>
                <c:pt idx="1796">
                  <c:v>2205</c:v>
                </c:pt>
                <c:pt idx="1797">
                  <c:v>2204</c:v>
                </c:pt>
                <c:pt idx="1798">
                  <c:v>2203</c:v>
                </c:pt>
                <c:pt idx="1799">
                  <c:v>2202</c:v>
                </c:pt>
                <c:pt idx="1800">
                  <c:v>2201</c:v>
                </c:pt>
                <c:pt idx="1801">
                  <c:v>2200</c:v>
                </c:pt>
                <c:pt idx="1802">
                  <c:v>2199</c:v>
                </c:pt>
                <c:pt idx="1803">
                  <c:v>2198</c:v>
                </c:pt>
                <c:pt idx="1804">
                  <c:v>2197</c:v>
                </c:pt>
                <c:pt idx="1805">
                  <c:v>2196</c:v>
                </c:pt>
                <c:pt idx="1806">
                  <c:v>2195</c:v>
                </c:pt>
                <c:pt idx="1807">
                  <c:v>2194</c:v>
                </c:pt>
                <c:pt idx="1808">
                  <c:v>2193</c:v>
                </c:pt>
                <c:pt idx="1809">
                  <c:v>2192</c:v>
                </c:pt>
                <c:pt idx="1810">
                  <c:v>2191</c:v>
                </c:pt>
                <c:pt idx="1811">
                  <c:v>2190</c:v>
                </c:pt>
                <c:pt idx="1812">
                  <c:v>2189</c:v>
                </c:pt>
                <c:pt idx="1813">
                  <c:v>2188</c:v>
                </c:pt>
                <c:pt idx="1814">
                  <c:v>2187</c:v>
                </c:pt>
                <c:pt idx="1815">
                  <c:v>2186</c:v>
                </c:pt>
                <c:pt idx="1816">
                  <c:v>2185</c:v>
                </c:pt>
                <c:pt idx="1817">
                  <c:v>2184</c:v>
                </c:pt>
                <c:pt idx="1818">
                  <c:v>2183</c:v>
                </c:pt>
                <c:pt idx="1819">
                  <c:v>2182</c:v>
                </c:pt>
                <c:pt idx="1820">
                  <c:v>2181</c:v>
                </c:pt>
                <c:pt idx="1821">
                  <c:v>2180</c:v>
                </c:pt>
                <c:pt idx="1822">
                  <c:v>2179</c:v>
                </c:pt>
                <c:pt idx="1823">
                  <c:v>2178</c:v>
                </c:pt>
                <c:pt idx="1824">
                  <c:v>2177</c:v>
                </c:pt>
                <c:pt idx="1825">
                  <c:v>2176</c:v>
                </c:pt>
                <c:pt idx="1826">
                  <c:v>2175</c:v>
                </c:pt>
                <c:pt idx="1827">
                  <c:v>2174</c:v>
                </c:pt>
                <c:pt idx="1828">
                  <c:v>2173</c:v>
                </c:pt>
                <c:pt idx="1829">
                  <c:v>2172</c:v>
                </c:pt>
                <c:pt idx="1830">
                  <c:v>2171</c:v>
                </c:pt>
                <c:pt idx="1831">
                  <c:v>2170</c:v>
                </c:pt>
                <c:pt idx="1832">
                  <c:v>2169</c:v>
                </c:pt>
                <c:pt idx="1833">
                  <c:v>2168</c:v>
                </c:pt>
                <c:pt idx="1834">
                  <c:v>2167</c:v>
                </c:pt>
                <c:pt idx="1835">
                  <c:v>2166</c:v>
                </c:pt>
                <c:pt idx="1836">
                  <c:v>2165</c:v>
                </c:pt>
                <c:pt idx="1837">
                  <c:v>2164</c:v>
                </c:pt>
                <c:pt idx="1838">
                  <c:v>2163</c:v>
                </c:pt>
                <c:pt idx="1839">
                  <c:v>2162</c:v>
                </c:pt>
                <c:pt idx="1840">
                  <c:v>2161</c:v>
                </c:pt>
                <c:pt idx="1841">
                  <c:v>2160</c:v>
                </c:pt>
                <c:pt idx="1842">
                  <c:v>2159</c:v>
                </c:pt>
                <c:pt idx="1843">
                  <c:v>2158</c:v>
                </c:pt>
                <c:pt idx="1844">
                  <c:v>2157</c:v>
                </c:pt>
                <c:pt idx="1845">
                  <c:v>2156</c:v>
                </c:pt>
                <c:pt idx="1846">
                  <c:v>2155</c:v>
                </c:pt>
                <c:pt idx="1847">
                  <c:v>2154</c:v>
                </c:pt>
                <c:pt idx="1848">
                  <c:v>2153</c:v>
                </c:pt>
                <c:pt idx="1849">
                  <c:v>2152</c:v>
                </c:pt>
                <c:pt idx="1850">
                  <c:v>2151</c:v>
                </c:pt>
                <c:pt idx="1851">
                  <c:v>2150</c:v>
                </c:pt>
                <c:pt idx="1852">
                  <c:v>2149</c:v>
                </c:pt>
                <c:pt idx="1853">
                  <c:v>2148</c:v>
                </c:pt>
                <c:pt idx="1854">
                  <c:v>2147</c:v>
                </c:pt>
                <c:pt idx="1855">
                  <c:v>2146</c:v>
                </c:pt>
                <c:pt idx="1856">
                  <c:v>2145</c:v>
                </c:pt>
                <c:pt idx="1857">
                  <c:v>2144</c:v>
                </c:pt>
                <c:pt idx="1858">
                  <c:v>2143</c:v>
                </c:pt>
                <c:pt idx="1859">
                  <c:v>2142</c:v>
                </c:pt>
                <c:pt idx="1860">
                  <c:v>2141</c:v>
                </c:pt>
                <c:pt idx="1861">
                  <c:v>2140</c:v>
                </c:pt>
                <c:pt idx="1862">
                  <c:v>2139</c:v>
                </c:pt>
                <c:pt idx="1863">
                  <c:v>2138</c:v>
                </c:pt>
                <c:pt idx="1864">
                  <c:v>2137</c:v>
                </c:pt>
                <c:pt idx="1865">
                  <c:v>2136</c:v>
                </c:pt>
                <c:pt idx="1866">
                  <c:v>2135</c:v>
                </c:pt>
                <c:pt idx="1867">
                  <c:v>2134</c:v>
                </c:pt>
                <c:pt idx="1868">
                  <c:v>2133</c:v>
                </c:pt>
                <c:pt idx="1869">
                  <c:v>2132</c:v>
                </c:pt>
                <c:pt idx="1870">
                  <c:v>2131</c:v>
                </c:pt>
                <c:pt idx="1871">
                  <c:v>2130</c:v>
                </c:pt>
                <c:pt idx="1872">
                  <c:v>2129</c:v>
                </c:pt>
                <c:pt idx="1873">
                  <c:v>2128</c:v>
                </c:pt>
                <c:pt idx="1874">
                  <c:v>2127</c:v>
                </c:pt>
                <c:pt idx="1875">
                  <c:v>2126</c:v>
                </c:pt>
                <c:pt idx="1876">
                  <c:v>2125</c:v>
                </c:pt>
                <c:pt idx="1877">
                  <c:v>2124</c:v>
                </c:pt>
                <c:pt idx="1878">
                  <c:v>2123</c:v>
                </c:pt>
                <c:pt idx="1879">
                  <c:v>2122</c:v>
                </c:pt>
                <c:pt idx="1880">
                  <c:v>2121</c:v>
                </c:pt>
                <c:pt idx="1881">
                  <c:v>2120</c:v>
                </c:pt>
                <c:pt idx="1882">
                  <c:v>2119</c:v>
                </c:pt>
                <c:pt idx="1883">
                  <c:v>2118</c:v>
                </c:pt>
                <c:pt idx="1884">
                  <c:v>2117</c:v>
                </c:pt>
                <c:pt idx="1885">
                  <c:v>2116</c:v>
                </c:pt>
                <c:pt idx="1886">
                  <c:v>2115</c:v>
                </c:pt>
                <c:pt idx="1887">
                  <c:v>2114</c:v>
                </c:pt>
                <c:pt idx="1888">
                  <c:v>2113</c:v>
                </c:pt>
                <c:pt idx="1889">
                  <c:v>2112</c:v>
                </c:pt>
                <c:pt idx="1890">
                  <c:v>2111</c:v>
                </c:pt>
                <c:pt idx="1891">
                  <c:v>2110</c:v>
                </c:pt>
                <c:pt idx="1892">
                  <c:v>2109</c:v>
                </c:pt>
                <c:pt idx="1893">
                  <c:v>2108</c:v>
                </c:pt>
                <c:pt idx="1894">
                  <c:v>2107</c:v>
                </c:pt>
                <c:pt idx="1895">
                  <c:v>2106</c:v>
                </c:pt>
                <c:pt idx="1896">
                  <c:v>2105</c:v>
                </c:pt>
                <c:pt idx="1897">
                  <c:v>2104</c:v>
                </c:pt>
                <c:pt idx="1898">
                  <c:v>2103</c:v>
                </c:pt>
                <c:pt idx="1899">
                  <c:v>2102</c:v>
                </c:pt>
                <c:pt idx="1900">
                  <c:v>2101</c:v>
                </c:pt>
                <c:pt idx="1901">
                  <c:v>2100</c:v>
                </c:pt>
                <c:pt idx="1902">
                  <c:v>2099</c:v>
                </c:pt>
                <c:pt idx="1903">
                  <c:v>2098</c:v>
                </c:pt>
                <c:pt idx="1904">
                  <c:v>2097</c:v>
                </c:pt>
                <c:pt idx="1905">
                  <c:v>2096</c:v>
                </c:pt>
                <c:pt idx="1906">
                  <c:v>2095</c:v>
                </c:pt>
                <c:pt idx="1907">
                  <c:v>2094</c:v>
                </c:pt>
                <c:pt idx="1908">
                  <c:v>2093</c:v>
                </c:pt>
                <c:pt idx="1909">
                  <c:v>2092</c:v>
                </c:pt>
                <c:pt idx="1910">
                  <c:v>2091</c:v>
                </c:pt>
                <c:pt idx="1911">
                  <c:v>2090</c:v>
                </c:pt>
                <c:pt idx="1912">
                  <c:v>2089</c:v>
                </c:pt>
                <c:pt idx="1913">
                  <c:v>2088</c:v>
                </c:pt>
                <c:pt idx="1914">
                  <c:v>2087</c:v>
                </c:pt>
                <c:pt idx="1915">
                  <c:v>2086</c:v>
                </c:pt>
                <c:pt idx="1916">
                  <c:v>2085</c:v>
                </c:pt>
                <c:pt idx="1917">
                  <c:v>2084</c:v>
                </c:pt>
                <c:pt idx="1918">
                  <c:v>2083</c:v>
                </c:pt>
                <c:pt idx="1919">
                  <c:v>2082</c:v>
                </c:pt>
                <c:pt idx="1920">
                  <c:v>2081</c:v>
                </c:pt>
                <c:pt idx="1921">
                  <c:v>2080</c:v>
                </c:pt>
                <c:pt idx="1922">
                  <c:v>2079</c:v>
                </c:pt>
                <c:pt idx="1923">
                  <c:v>2078</c:v>
                </c:pt>
                <c:pt idx="1924">
                  <c:v>2077</c:v>
                </c:pt>
                <c:pt idx="1925">
                  <c:v>2076</c:v>
                </c:pt>
                <c:pt idx="1926">
                  <c:v>2075</c:v>
                </c:pt>
                <c:pt idx="1927">
                  <c:v>2074</c:v>
                </c:pt>
                <c:pt idx="1928">
                  <c:v>2073</c:v>
                </c:pt>
                <c:pt idx="1929">
                  <c:v>2072</c:v>
                </c:pt>
                <c:pt idx="1930">
                  <c:v>2071</c:v>
                </c:pt>
                <c:pt idx="1931">
                  <c:v>2070</c:v>
                </c:pt>
                <c:pt idx="1932">
                  <c:v>2069</c:v>
                </c:pt>
                <c:pt idx="1933">
                  <c:v>2068</c:v>
                </c:pt>
                <c:pt idx="1934">
                  <c:v>2067</c:v>
                </c:pt>
                <c:pt idx="1935">
                  <c:v>2066</c:v>
                </c:pt>
                <c:pt idx="1936">
                  <c:v>2065</c:v>
                </c:pt>
                <c:pt idx="1937">
                  <c:v>2064</c:v>
                </c:pt>
                <c:pt idx="1938">
                  <c:v>2063</c:v>
                </c:pt>
                <c:pt idx="1939">
                  <c:v>2062</c:v>
                </c:pt>
                <c:pt idx="1940">
                  <c:v>2061</c:v>
                </c:pt>
                <c:pt idx="1941">
                  <c:v>2060</c:v>
                </c:pt>
                <c:pt idx="1942">
                  <c:v>2059</c:v>
                </c:pt>
                <c:pt idx="1943">
                  <c:v>2058</c:v>
                </c:pt>
                <c:pt idx="1944">
                  <c:v>2057</c:v>
                </c:pt>
                <c:pt idx="1945">
                  <c:v>2056</c:v>
                </c:pt>
                <c:pt idx="1946">
                  <c:v>2055</c:v>
                </c:pt>
                <c:pt idx="1947">
                  <c:v>2054</c:v>
                </c:pt>
                <c:pt idx="1948">
                  <c:v>2053</c:v>
                </c:pt>
                <c:pt idx="1949">
                  <c:v>2052</c:v>
                </c:pt>
                <c:pt idx="1950">
                  <c:v>2051</c:v>
                </c:pt>
                <c:pt idx="1951">
                  <c:v>2050</c:v>
                </c:pt>
                <c:pt idx="1952">
                  <c:v>2049</c:v>
                </c:pt>
                <c:pt idx="1953">
                  <c:v>2048</c:v>
                </c:pt>
                <c:pt idx="1954">
                  <c:v>2047</c:v>
                </c:pt>
                <c:pt idx="1955">
                  <c:v>2046</c:v>
                </c:pt>
                <c:pt idx="1956">
                  <c:v>2045</c:v>
                </c:pt>
                <c:pt idx="1957">
                  <c:v>2044</c:v>
                </c:pt>
                <c:pt idx="1958">
                  <c:v>2043</c:v>
                </c:pt>
                <c:pt idx="1959">
                  <c:v>2042</c:v>
                </c:pt>
                <c:pt idx="1960">
                  <c:v>2041</c:v>
                </c:pt>
                <c:pt idx="1961">
                  <c:v>2040</c:v>
                </c:pt>
                <c:pt idx="1962">
                  <c:v>2039</c:v>
                </c:pt>
                <c:pt idx="1963">
                  <c:v>2038</c:v>
                </c:pt>
                <c:pt idx="1964">
                  <c:v>2037</c:v>
                </c:pt>
                <c:pt idx="1965">
                  <c:v>2036</c:v>
                </c:pt>
                <c:pt idx="1966">
                  <c:v>2035</c:v>
                </c:pt>
                <c:pt idx="1967">
                  <c:v>2034</c:v>
                </c:pt>
                <c:pt idx="1968">
                  <c:v>2033</c:v>
                </c:pt>
                <c:pt idx="1969">
                  <c:v>2032</c:v>
                </c:pt>
                <c:pt idx="1970">
                  <c:v>2031</c:v>
                </c:pt>
                <c:pt idx="1971">
                  <c:v>2030</c:v>
                </c:pt>
                <c:pt idx="1972">
                  <c:v>2029</c:v>
                </c:pt>
                <c:pt idx="1973">
                  <c:v>2028</c:v>
                </c:pt>
                <c:pt idx="1974">
                  <c:v>2027</c:v>
                </c:pt>
                <c:pt idx="1975">
                  <c:v>2026</c:v>
                </c:pt>
                <c:pt idx="1976">
                  <c:v>2025</c:v>
                </c:pt>
                <c:pt idx="1977">
                  <c:v>2024</c:v>
                </c:pt>
                <c:pt idx="1978">
                  <c:v>2023</c:v>
                </c:pt>
                <c:pt idx="1979">
                  <c:v>2022</c:v>
                </c:pt>
                <c:pt idx="1980">
                  <c:v>2021</c:v>
                </c:pt>
                <c:pt idx="1981">
                  <c:v>2020</c:v>
                </c:pt>
                <c:pt idx="1982">
                  <c:v>2019</c:v>
                </c:pt>
                <c:pt idx="1983">
                  <c:v>2018</c:v>
                </c:pt>
                <c:pt idx="1984">
                  <c:v>2017</c:v>
                </c:pt>
                <c:pt idx="1985">
                  <c:v>2016</c:v>
                </c:pt>
                <c:pt idx="1986">
                  <c:v>2015</c:v>
                </c:pt>
                <c:pt idx="1987">
                  <c:v>2014</c:v>
                </c:pt>
                <c:pt idx="1988">
                  <c:v>2013</c:v>
                </c:pt>
                <c:pt idx="1989">
                  <c:v>2012</c:v>
                </c:pt>
                <c:pt idx="1990">
                  <c:v>2011</c:v>
                </c:pt>
                <c:pt idx="1991">
                  <c:v>2010</c:v>
                </c:pt>
                <c:pt idx="1992">
                  <c:v>2009</c:v>
                </c:pt>
                <c:pt idx="1993">
                  <c:v>2008</c:v>
                </c:pt>
                <c:pt idx="1994">
                  <c:v>2007</c:v>
                </c:pt>
                <c:pt idx="1995">
                  <c:v>2006</c:v>
                </c:pt>
                <c:pt idx="1996">
                  <c:v>2005</c:v>
                </c:pt>
                <c:pt idx="1997">
                  <c:v>2004</c:v>
                </c:pt>
                <c:pt idx="1998">
                  <c:v>2003</c:v>
                </c:pt>
                <c:pt idx="1999">
                  <c:v>2002</c:v>
                </c:pt>
                <c:pt idx="2000">
                  <c:v>2001</c:v>
                </c:pt>
                <c:pt idx="2001">
                  <c:v>2000</c:v>
                </c:pt>
                <c:pt idx="2002">
                  <c:v>1999</c:v>
                </c:pt>
                <c:pt idx="2003">
                  <c:v>1998</c:v>
                </c:pt>
                <c:pt idx="2004">
                  <c:v>1997</c:v>
                </c:pt>
                <c:pt idx="2005">
                  <c:v>1996</c:v>
                </c:pt>
                <c:pt idx="2006">
                  <c:v>1995</c:v>
                </c:pt>
                <c:pt idx="2007">
                  <c:v>1994</c:v>
                </c:pt>
                <c:pt idx="2008">
                  <c:v>1993</c:v>
                </c:pt>
                <c:pt idx="2009">
                  <c:v>1992</c:v>
                </c:pt>
                <c:pt idx="2010">
                  <c:v>1991</c:v>
                </c:pt>
                <c:pt idx="2011">
                  <c:v>1990</c:v>
                </c:pt>
                <c:pt idx="2012">
                  <c:v>1989</c:v>
                </c:pt>
                <c:pt idx="2013">
                  <c:v>1988</c:v>
                </c:pt>
                <c:pt idx="2014">
                  <c:v>1987</c:v>
                </c:pt>
                <c:pt idx="2015">
                  <c:v>1986</c:v>
                </c:pt>
                <c:pt idx="2016">
                  <c:v>1985</c:v>
                </c:pt>
                <c:pt idx="2017">
                  <c:v>1984</c:v>
                </c:pt>
                <c:pt idx="2018">
                  <c:v>1983</c:v>
                </c:pt>
                <c:pt idx="2019">
                  <c:v>1982</c:v>
                </c:pt>
                <c:pt idx="2020">
                  <c:v>1981</c:v>
                </c:pt>
                <c:pt idx="2021">
                  <c:v>1980</c:v>
                </c:pt>
                <c:pt idx="2022">
                  <c:v>1979</c:v>
                </c:pt>
                <c:pt idx="2023">
                  <c:v>1978</c:v>
                </c:pt>
                <c:pt idx="2024">
                  <c:v>1977</c:v>
                </c:pt>
                <c:pt idx="2025">
                  <c:v>1976</c:v>
                </c:pt>
                <c:pt idx="2026">
                  <c:v>1975</c:v>
                </c:pt>
                <c:pt idx="2027">
                  <c:v>1974</c:v>
                </c:pt>
                <c:pt idx="2028">
                  <c:v>1973</c:v>
                </c:pt>
                <c:pt idx="2029">
                  <c:v>1972</c:v>
                </c:pt>
                <c:pt idx="2030">
                  <c:v>1971</c:v>
                </c:pt>
                <c:pt idx="2031">
                  <c:v>1970</c:v>
                </c:pt>
                <c:pt idx="2032">
                  <c:v>1969</c:v>
                </c:pt>
                <c:pt idx="2033">
                  <c:v>1968</c:v>
                </c:pt>
                <c:pt idx="2034">
                  <c:v>1967</c:v>
                </c:pt>
                <c:pt idx="2035">
                  <c:v>1966</c:v>
                </c:pt>
                <c:pt idx="2036">
                  <c:v>1965</c:v>
                </c:pt>
                <c:pt idx="2037">
                  <c:v>1964</c:v>
                </c:pt>
                <c:pt idx="2038">
                  <c:v>1963</c:v>
                </c:pt>
                <c:pt idx="2039">
                  <c:v>1962</c:v>
                </c:pt>
                <c:pt idx="2040">
                  <c:v>1961</c:v>
                </c:pt>
                <c:pt idx="2041">
                  <c:v>1960</c:v>
                </c:pt>
                <c:pt idx="2042">
                  <c:v>1959</c:v>
                </c:pt>
                <c:pt idx="2043">
                  <c:v>1958</c:v>
                </c:pt>
                <c:pt idx="2044">
                  <c:v>1957</c:v>
                </c:pt>
                <c:pt idx="2045">
                  <c:v>1956</c:v>
                </c:pt>
                <c:pt idx="2046">
                  <c:v>1955</c:v>
                </c:pt>
                <c:pt idx="2047">
                  <c:v>1954</c:v>
                </c:pt>
                <c:pt idx="2048">
                  <c:v>1953</c:v>
                </c:pt>
                <c:pt idx="2049">
                  <c:v>1952</c:v>
                </c:pt>
                <c:pt idx="2050">
                  <c:v>1951</c:v>
                </c:pt>
                <c:pt idx="2051">
                  <c:v>1950</c:v>
                </c:pt>
                <c:pt idx="2052">
                  <c:v>1949</c:v>
                </c:pt>
                <c:pt idx="2053">
                  <c:v>1948</c:v>
                </c:pt>
                <c:pt idx="2054">
                  <c:v>1947</c:v>
                </c:pt>
                <c:pt idx="2055">
                  <c:v>1946</c:v>
                </c:pt>
                <c:pt idx="2056">
                  <c:v>1945</c:v>
                </c:pt>
                <c:pt idx="2057">
                  <c:v>1944</c:v>
                </c:pt>
                <c:pt idx="2058">
                  <c:v>1943</c:v>
                </c:pt>
                <c:pt idx="2059">
                  <c:v>1942</c:v>
                </c:pt>
                <c:pt idx="2060">
                  <c:v>1941</c:v>
                </c:pt>
                <c:pt idx="2061">
                  <c:v>1940</c:v>
                </c:pt>
                <c:pt idx="2062">
                  <c:v>1939</c:v>
                </c:pt>
                <c:pt idx="2063">
                  <c:v>1938</c:v>
                </c:pt>
                <c:pt idx="2064">
                  <c:v>1937</c:v>
                </c:pt>
                <c:pt idx="2065">
                  <c:v>1936</c:v>
                </c:pt>
                <c:pt idx="2066">
                  <c:v>1935</c:v>
                </c:pt>
                <c:pt idx="2067">
                  <c:v>1934</c:v>
                </c:pt>
                <c:pt idx="2068">
                  <c:v>1933</c:v>
                </c:pt>
                <c:pt idx="2069">
                  <c:v>1932</c:v>
                </c:pt>
                <c:pt idx="2070">
                  <c:v>1931</c:v>
                </c:pt>
                <c:pt idx="2071">
                  <c:v>1930</c:v>
                </c:pt>
                <c:pt idx="2072">
                  <c:v>1929</c:v>
                </c:pt>
                <c:pt idx="2073">
                  <c:v>1928</c:v>
                </c:pt>
                <c:pt idx="2074">
                  <c:v>1927</c:v>
                </c:pt>
                <c:pt idx="2075">
                  <c:v>1926</c:v>
                </c:pt>
                <c:pt idx="2076">
                  <c:v>1925</c:v>
                </c:pt>
                <c:pt idx="2077">
                  <c:v>1924</c:v>
                </c:pt>
                <c:pt idx="2078">
                  <c:v>1923</c:v>
                </c:pt>
                <c:pt idx="2079">
                  <c:v>1922</c:v>
                </c:pt>
                <c:pt idx="2080">
                  <c:v>1921</c:v>
                </c:pt>
                <c:pt idx="2081">
                  <c:v>1920</c:v>
                </c:pt>
                <c:pt idx="2082">
                  <c:v>1919</c:v>
                </c:pt>
                <c:pt idx="2083">
                  <c:v>1918</c:v>
                </c:pt>
                <c:pt idx="2084">
                  <c:v>1917</c:v>
                </c:pt>
                <c:pt idx="2085">
                  <c:v>1916</c:v>
                </c:pt>
                <c:pt idx="2086">
                  <c:v>1915</c:v>
                </c:pt>
                <c:pt idx="2087">
                  <c:v>1914</c:v>
                </c:pt>
                <c:pt idx="2088">
                  <c:v>1913</c:v>
                </c:pt>
                <c:pt idx="2089">
                  <c:v>1912</c:v>
                </c:pt>
                <c:pt idx="2090">
                  <c:v>1911</c:v>
                </c:pt>
                <c:pt idx="2091">
                  <c:v>1910</c:v>
                </c:pt>
                <c:pt idx="2092">
                  <c:v>1909</c:v>
                </c:pt>
                <c:pt idx="2093">
                  <c:v>1908</c:v>
                </c:pt>
                <c:pt idx="2094">
                  <c:v>1907</c:v>
                </c:pt>
                <c:pt idx="2095">
                  <c:v>1906</c:v>
                </c:pt>
                <c:pt idx="2096">
                  <c:v>1905</c:v>
                </c:pt>
                <c:pt idx="2097">
                  <c:v>1904</c:v>
                </c:pt>
                <c:pt idx="2098">
                  <c:v>1903</c:v>
                </c:pt>
                <c:pt idx="2099">
                  <c:v>1902</c:v>
                </c:pt>
                <c:pt idx="2100">
                  <c:v>1901</c:v>
                </c:pt>
                <c:pt idx="2101">
                  <c:v>1900</c:v>
                </c:pt>
                <c:pt idx="2102">
                  <c:v>1899</c:v>
                </c:pt>
                <c:pt idx="2103">
                  <c:v>1898</c:v>
                </c:pt>
                <c:pt idx="2104">
                  <c:v>1897</c:v>
                </c:pt>
                <c:pt idx="2105">
                  <c:v>1896</c:v>
                </c:pt>
                <c:pt idx="2106">
                  <c:v>1895</c:v>
                </c:pt>
                <c:pt idx="2107">
                  <c:v>1894</c:v>
                </c:pt>
                <c:pt idx="2108">
                  <c:v>1893</c:v>
                </c:pt>
                <c:pt idx="2109">
                  <c:v>1892</c:v>
                </c:pt>
                <c:pt idx="2110">
                  <c:v>1891</c:v>
                </c:pt>
                <c:pt idx="2111">
                  <c:v>1890</c:v>
                </c:pt>
                <c:pt idx="2112">
                  <c:v>1889</c:v>
                </c:pt>
                <c:pt idx="2113">
                  <c:v>1888</c:v>
                </c:pt>
                <c:pt idx="2114">
                  <c:v>1887</c:v>
                </c:pt>
                <c:pt idx="2115">
                  <c:v>1886</c:v>
                </c:pt>
                <c:pt idx="2116">
                  <c:v>1885</c:v>
                </c:pt>
                <c:pt idx="2117">
                  <c:v>1884</c:v>
                </c:pt>
                <c:pt idx="2118">
                  <c:v>1883</c:v>
                </c:pt>
                <c:pt idx="2119">
                  <c:v>1882</c:v>
                </c:pt>
                <c:pt idx="2120">
                  <c:v>1881</c:v>
                </c:pt>
                <c:pt idx="2121">
                  <c:v>1880</c:v>
                </c:pt>
                <c:pt idx="2122">
                  <c:v>1879</c:v>
                </c:pt>
                <c:pt idx="2123">
                  <c:v>1878</c:v>
                </c:pt>
                <c:pt idx="2124">
                  <c:v>1877</c:v>
                </c:pt>
                <c:pt idx="2125">
                  <c:v>1876</c:v>
                </c:pt>
                <c:pt idx="2126">
                  <c:v>1875</c:v>
                </c:pt>
                <c:pt idx="2127">
                  <c:v>1874</c:v>
                </c:pt>
                <c:pt idx="2128">
                  <c:v>1873</c:v>
                </c:pt>
                <c:pt idx="2129">
                  <c:v>1872</c:v>
                </c:pt>
                <c:pt idx="2130">
                  <c:v>1871</c:v>
                </c:pt>
                <c:pt idx="2131">
                  <c:v>1870</c:v>
                </c:pt>
                <c:pt idx="2132">
                  <c:v>1869</c:v>
                </c:pt>
                <c:pt idx="2133">
                  <c:v>1868</c:v>
                </c:pt>
                <c:pt idx="2134">
                  <c:v>1867</c:v>
                </c:pt>
                <c:pt idx="2135">
                  <c:v>1866</c:v>
                </c:pt>
                <c:pt idx="2136">
                  <c:v>1865</c:v>
                </c:pt>
                <c:pt idx="2137">
                  <c:v>1864</c:v>
                </c:pt>
                <c:pt idx="2138">
                  <c:v>1863</c:v>
                </c:pt>
                <c:pt idx="2139">
                  <c:v>1862</c:v>
                </c:pt>
                <c:pt idx="2140">
                  <c:v>1861</c:v>
                </c:pt>
                <c:pt idx="2141">
                  <c:v>1860</c:v>
                </c:pt>
                <c:pt idx="2142">
                  <c:v>1859</c:v>
                </c:pt>
                <c:pt idx="2143">
                  <c:v>1858</c:v>
                </c:pt>
                <c:pt idx="2144">
                  <c:v>1857</c:v>
                </c:pt>
                <c:pt idx="2145">
                  <c:v>1856</c:v>
                </c:pt>
                <c:pt idx="2146">
                  <c:v>1855</c:v>
                </c:pt>
                <c:pt idx="2147">
                  <c:v>1854</c:v>
                </c:pt>
                <c:pt idx="2148">
                  <c:v>1853</c:v>
                </c:pt>
                <c:pt idx="2149">
                  <c:v>1852</c:v>
                </c:pt>
                <c:pt idx="2150">
                  <c:v>1851</c:v>
                </c:pt>
                <c:pt idx="2151">
                  <c:v>1850</c:v>
                </c:pt>
                <c:pt idx="2152">
                  <c:v>1849</c:v>
                </c:pt>
                <c:pt idx="2153">
                  <c:v>1848</c:v>
                </c:pt>
                <c:pt idx="2154">
                  <c:v>1847</c:v>
                </c:pt>
                <c:pt idx="2155">
                  <c:v>1846</c:v>
                </c:pt>
                <c:pt idx="2156">
                  <c:v>1845</c:v>
                </c:pt>
                <c:pt idx="2157">
                  <c:v>1844</c:v>
                </c:pt>
                <c:pt idx="2158">
                  <c:v>1843</c:v>
                </c:pt>
                <c:pt idx="2159">
                  <c:v>1842</c:v>
                </c:pt>
                <c:pt idx="2160">
                  <c:v>1841</c:v>
                </c:pt>
                <c:pt idx="2161">
                  <c:v>1840</c:v>
                </c:pt>
                <c:pt idx="2162">
                  <c:v>1839</c:v>
                </c:pt>
                <c:pt idx="2163">
                  <c:v>1838</c:v>
                </c:pt>
                <c:pt idx="2164">
                  <c:v>1837</c:v>
                </c:pt>
                <c:pt idx="2165">
                  <c:v>1836</c:v>
                </c:pt>
                <c:pt idx="2166">
                  <c:v>1835</c:v>
                </c:pt>
                <c:pt idx="2167">
                  <c:v>1834</c:v>
                </c:pt>
                <c:pt idx="2168">
                  <c:v>1833</c:v>
                </c:pt>
                <c:pt idx="2169">
                  <c:v>1832</c:v>
                </c:pt>
                <c:pt idx="2170">
                  <c:v>1831</c:v>
                </c:pt>
                <c:pt idx="2171">
                  <c:v>1830</c:v>
                </c:pt>
                <c:pt idx="2172">
                  <c:v>1829</c:v>
                </c:pt>
                <c:pt idx="2173">
                  <c:v>1828</c:v>
                </c:pt>
                <c:pt idx="2174">
                  <c:v>1827</c:v>
                </c:pt>
                <c:pt idx="2175">
                  <c:v>1826</c:v>
                </c:pt>
                <c:pt idx="2176">
                  <c:v>1825</c:v>
                </c:pt>
                <c:pt idx="2177">
                  <c:v>1824</c:v>
                </c:pt>
                <c:pt idx="2178">
                  <c:v>1823</c:v>
                </c:pt>
                <c:pt idx="2179">
                  <c:v>1822</c:v>
                </c:pt>
                <c:pt idx="2180">
                  <c:v>1821</c:v>
                </c:pt>
                <c:pt idx="2181">
                  <c:v>1820</c:v>
                </c:pt>
                <c:pt idx="2182">
                  <c:v>1819</c:v>
                </c:pt>
                <c:pt idx="2183">
                  <c:v>1818</c:v>
                </c:pt>
                <c:pt idx="2184">
                  <c:v>1817</c:v>
                </c:pt>
                <c:pt idx="2185">
                  <c:v>1816</c:v>
                </c:pt>
                <c:pt idx="2186">
                  <c:v>1815</c:v>
                </c:pt>
                <c:pt idx="2187">
                  <c:v>1814</c:v>
                </c:pt>
                <c:pt idx="2188">
                  <c:v>1813</c:v>
                </c:pt>
                <c:pt idx="2189">
                  <c:v>1812</c:v>
                </c:pt>
                <c:pt idx="2190">
                  <c:v>1811</c:v>
                </c:pt>
                <c:pt idx="2191">
                  <c:v>1810</c:v>
                </c:pt>
                <c:pt idx="2192">
                  <c:v>1809</c:v>
                </c:pt>
                <c:pt idx="2193">
                  <c:v>1808</c:v>
                </c:pt>
                <c:pt idx="2194">
                  <c:v>1807</c:v>
                </c:pt>
                <c:pt idx="2195">
                  <c:v>1806</c:v>
                </c:pt>
                <c:pt idx="2196">
                  <c:v>1805</c:v>
                </c:pt>
                <c:pt idx="2197">
                  <c:v>1804</c:v>
                </c:pt>
                <c:pt idx="2198">
                  <c:v>1803</c:v>
                </c:pt>
                <c:pt idx="2199">
                  <c:v>1802</c:v>
                </c:pt>
                <c:pt idx="2200">
                  <c:v>1801</c:v>
                </c:pt>
                <c:pt idx="2201">
                  <c:v>1800</c:v>
                </c:pt>
                <c:pt idx="2202">
                  <c:v>1799</c:v>
                </c:pt>
                <c:pt idx="2203">
                  <c:v>1798</c:v>
                </c:pt>
                <c:pt idx="2204">
                  <c:v>1797</c:v>
                </c:pt>
                <c:pt idx="2205">
                  <c:v>1796</c:v>
                </c:pt>
                <c:pt idx="2206">
                  <c:v>1795</c:v>
                </c:pt>
                <c:pt idx="2207">
                  <c:v>1794</c:v>
                </c:pt>
                <c:pt idx="2208">
                  <c:v>1793</c:v>
                </c:pt>
                <c:pt idx="2209">
                  <c:v>1792</c:v>
                </c:pt>
                <c:pt idx="2210">
                  <c:v>1791</c:v>
                </c:pt>
                <c:pt idx="2211">
                  <c:v>1790</c:v>
                </c:pt>
                <c:pt idx="2212">
                  <c:v>1789</c:v>
                </c:pt>
                <c:pt idx="2213">
                  <c:v>1788</c:v>
                </c:pt>
                <c:pt idx="2214">
                  <c:v>1787</c:v>
                </c:pt>
                <c:pt idx="2215">
                  <c:v>1786</c:v>
                </c:pt>
                <c:pt idx="2216">
                  <c:v>1785</c:v>
                </c:pt>
                <c:pt idx="2217">
                  <c:v>1784</c:v>
                </c:pt>
                <c:pt idx="2218">
                  <c:v>1783</c:v>
                </c:pt>
                <c:pt idx="2219">
                  <c:v>1782</c:v>
                </c:pt>
                <c:pt idx="2220">
                  <c:v>1781</c:v>
                </c:pt>
                <c:pt idx="2221">
                  <c:v>1780</c:v>
                </c:pt>
                <c:pt idx="2222">
                  <c:v>1779</c:v>
                </c:pt>
                <c:pt idx="2223">
                  <c:v>1778</c:v>
                </c:pt>
                <c:pt idx="2224">
                  <c:v>1777</c:v>
                </c:pt>
                <c:pt idx="2225">
                  <c:v>1776</c:v>
                </c:pt>
                <c:pt idx="2226">
                  <c:v>1775</c:v>
                </c:pt>
                <c:pt idx="2227">
                  <c:v>1774</c:v>
                </c:pt>
                <c:pt idx="2228">
                  <c:v>1773</c:v>
                </c:pt>
                <c:pt idx="2229">
                  <c:v>1772</c:v>
                </c:pt>
                <c:pt idx="2230">
                  <c:v>1771</c:v>
                </c:pt>
                <c:pt idx="2231">
                  <c:v>1770</c:v>
                </c:pt>
                <c:pt idx="2232">
                  <c:v>1769</c:v>
                </c:pt>
                <c:pt idx="2233">
                  <c:v>1768</c:v>
                </c:pt>
                <c:pt idx="2234">
                  <c:v>1767</c:v>
                </c:pt>
                <c:pt idx="2235">
                  <c:v>1766</c:v>
                </c:pt>
                <c:pt idx="2236">
                  <c:v>1765</c:v>
                </c:pt>
                <c:pt idx="2237">
                  <c:v>1764</c:v>
                </c:pt>
                <c:pt idx="2238">
                  <c:v>1763</c:v>
                </c:pt>
                <c:pt idx="2239">
                  <c:v>1762</c:v>
                </c:pt>
                <c:pt idx="2240">
                  <c:v>1761</c:v>
                </c:pt>
                <c:pt idx="2241">
                  <c:v>1760</c:v>
                </c:pt>
                <c:pt idx="2242">
                  <c:v>1759</c:v>
                </c:pt>
                <c:pt idx="2243">
                  <c:v>1758</c:v>
                </c:pt>
                <c:pt idx="2244">
                  <c:v>1757</c:v>
                </c:pt>
                <c:pt idx="2245">
                  <c:v>1756</c:v>
                </c:pt>
                <c:pt idx="2246">
                  <c:v>1755</c:v>
                </c:pt>
                <c:pt idx="2247">
                  <c:v>1754</c:v>
                </c:pt>
                <c:pt idx="2248">
                  <c:v>1753</c:v>
                </c:pt>
                <c:pt idx="2249">
                  <c:v>1752</c:v>
                </c:pt>
                <c:pt idx="2250">
                  <c:v>1751</c:v>
                </c:pt>
                <c:pt idx="2251">
                  <c:v>1750</c:v>
                </c:pt>
                <c:pt idx="2252">
                  <c:v>1749</c:v>
                </c:pt>
                <c:pt idx="2253">
                  <c:v>1748</c:v>
                </c:pt>
                <c:pt idx="2254">
                  <c:v>1747</c:v>
                </c:pt>
                <c:pt idx="2255">
                  <c:v>1746</c:v>
                </c:pt>
                <c:pt idx="2256">
                  <c:v>1745</c:v>
                </c:pt>
                <c:pt idx="2257">
                  <c:v>1744</c:v>
                </c:pt>
                <c:pt idx="2258">
                  <c:v>1743</c:v>
                </c:pt>
                <c:pt idx="2259">
                  <c:v>1742</c:v>
                </c:pt>
                <c:pt idx="2260">
                  <c:v>1741</c:v>
                </c:pt>
                <c:pt idx="2261">
                  <c:v>1740</c:v>
                </c:pt>
                <c:pt idx="2262">
                  <c:v>1739</c:v>
                </c:pt>
                <c:pt idx="2263">
                  <c:v>1738</c:v>
                </c:pt>
                <c:pt idx="2264">
                  <c:v>1737</c:v>
                </c:pt>
                <c:pt idx="2265">
                  <c:v>1736</c:v>
                </c:pt>
                <c:pt idx="2266">
                  <c:v>1735</c:v>
                </c:pt>
                <c:pt idx="2267">
                  <c:v>1734</c:v>
                </c:pt>
                <c:pt idx="2268">
                  <c:v>1733</c:v>
                </c:pt>
                <c:pt idx="2269">
                  <c:v>1732</c:v>
                </c:pt>
                <c:pt idx="2270">
                  <c:v>1731</c:v>
                </c:pt>
                <c:pt idx="2271">
                  <c:v>1730</c:v>
                </c:pt>
                <c:pt idx="2272">
                  <c:v>1729</c:v>
                </c:pt>
                <c:pt idx="2273">
                  <c:v>1728</c:v>
                </c:pt>
                <c:pt idx="2274">
                  <c:v>1727</c:v>
                </c:pt>
                <c:pt idx="2275">
                  <c:v>1726</c:v>
                </c:pt>
                <c:pt idx="2276">
                  <c:v>1725</c:v>
                </c:pt>
                <c:pt idx="2277">
                  <c:v>1724</c:v>
                </c:pt>
                <c:pt idx="2278">
                  <c:v>1723</c:v>
                </c:pt>
                <c:pt idx="2279">
                  <c:v>1722</c:v>
                </c:pt>
                <c:pt idx="2280">
                  <c:v>1721</c:v>
                </c:pt>
                <c:pt idx="2281">
                  <c:v>1720</c:v>
                </c:pt>
                <c:pt idx="2282">
                  <c:v>1719</c:v>
                </c:pt>
                <c:pt idx="2283">
                  <c:v>1718</c:v>
                </c:pt>
                <c:pt idx="2284">
                  <c:v>1717</c:v>
                </c:pt>
                <c:pt idx="2285">
                  <c:v>1716</c:v>
                </c:pt>
                <c:pt idx="2286">
                  <c:v>1715</c:v>
                </c:pt>
                <c:pt idx="2287">
                  <c:v>1714</c:v>
                </c:pt>
                <c:pt idx="2288">
                  <c:v>1713</c:v>
                </c:pt>
                <c:pt idx="2289">
                  <c:v>1712</c:v>
                </c:pt>
                <c:pt idx="2290">
                  <c:v>1711</c:v>
                </c:pt>
                <c:pt idx="2291">
                  <c:v>1710</c:v>
                </c:pt>
                <c:pt idx="2292">
                  <c:v>1709</c:v>
                </c:pt>
                <c:pt idx="2293">
                  <c:v>1708</c:v>
                </c:pt>
                <c:pt idx="2294">
                  <c:v>1707</c:v>
                </c:pt>
                <c:pt idx="2295">
                  <c:v>1706</c:v>
                </c:pt>
                <c:pt idx="2296">
                  <c:v>1705</c:v>
                </c:pt>
                <c:pt idx="2297">
                  <c:v>1704</c:v>
                </c:pt>
                <c:pt idx="2298">
                  <c:v>1703</c:v>
                </c:pt>
                <c:pt idx="2299">
                  <c:v>1702</c:v>
                </c:pt>
                <c:pt idx="2300">
                  <c:v>1701</c:v>
                </c:pt>
                <c:pt idx="2301">
                  <c:v>1700</c:v>
                </c:pt>
                <c:pt idx="2302">
                  <c:v>1699</c:v>
                </c:pt>
                <c:pt idx="2303">
                  <c:v>1698</c:v>
                </c:pt>
                <c:pt idx="2304">
                  <c:v>1697</c:v>
                </c:pt>
                <c:pt idx="2305">
                  <c:v>1696</c:v>
                </c:pt>
                <c:pt idx="2306">
                  <c:v>1695</c:v>
                </c:pt>
                <c:pt idx="2307">
                  <c:v>1694</c:v>
                </c:pt>
                <c:pt idx="2308">
                  <c:v>1693</c:v>
                </c:pt>
                <c:pt idx="2309">
                  <c:v>1692</c:v>
                </c:pt>
                <c:pt idx="2310">
                  <c:v>1691</c:v>
                </c:pt>
                <c:pt idx="2311">
                  <c:v>1690</c:v>
                </c:pt>
                <c:pt idx="2312">
                  <c:v>1689</c:v>
                </c:pt>
                <c:pt idx="2313">
                  <c:v>1688</c:v>
                </c:pt>
                <c:pt idx="2314">
                  <c:v>1687</c:v>
                </c:pt>
                <c:pt idx="2315">
                  <c:v>1686</c:v>
                </c:pt>
                <c:pt idx="2316">
                  <c:v>1685</c:v>
                </c:pt>
                <c:pt idx="2317">
                  <c:v>1684</c:v>
                </c:pt>
                <c:pt idx="2318">
                  <c:v>1683</c:v>
                </c:pt>
                <c:pt idx="2319">
                  <c:v>1682</c:v>
                </c:pt>
                <c:pt idx="2320">
                  <c:v>1681</c:v>
                </c:pt>
                <c:pt idx="2321">
                  <c:v>1680</c:v>
                </c:pt>
                <c:pt idx="2322">
                  <c:v>1679</c:v>
                </c:pt>
                <c:pt idx="2323">
                  <c:v>1678</c:v>
                </c:pt>
                <c:pt idx="2324">
                  <c:v>1677</c:v>
                </c:pt>
                <c:pt idx="2325">
                  <c:v>1676</c:v>
                </c:pt>
                <c:pt idx="2326">
                  <c:v>1675</c:v>
                </c:pt>
                <c:pt idx="2327">
                  <c:v>1674</c:v>
                </c:pt>
                <c:pt idx="2328">
                  <c:v>1673</c:v>
                </c:pt>
                <c:pt idx="2329">
                  <c:v>1672</c:v>
                </c:pt>
                <c:pt idx="2330">
                  <c:v>1671</c:v>
                </c:pt>
                <c:pt idx="2331">
                  <c:v>1670</c:v>
                </c:pt>
                <c:pt idx="2332">
                  <c:v>1669</c:v>
                </c:pt>
                <c:pt idx="2333">
                  <c:v>1668</c:v>
                </c:pt>
                <c:pt idx="2334">
                  <c:v>1667</c:v>
                </c:pt>
                <c:pt idx="2335">
                  <c:v>1666</c:v>
                </c:pt>
                <c:pt idx="2336">
                  <c:v>1665</c:v>
                </c:pt>
                <c:pt idx="2337">
                  <c:v>1664</c:v>
                </c:pt>
                <c:pt idx="2338">
                  <c:v>1663</c:v>
                </c:pt>
                <c:pt idx="2339">
                  <c:v>1662</c:v>
                </c:pt>
                <c:pt idx="2340">
                  <c:v>1661</c:v>
                </c:pt>
                <c:pt idx="2341">
                  <c:v>1660</c:v>
                </c:pt>
                <c:pt idx="2342">
                  <c:v>1659</c:v>
                </c:pt>
                <c:pt idx="2343">
                  <c:v>1658</c:v>
                </c:pt>
                <c:pt idx="2344">
                  <c:v>1657</c:v>
                </c:pt>
                <c:pt idx="2345">
                  <c:v>1656</c:v>
                </c:pt>
                <c:pt idx="2346">
                  <c:v>1655</c:v>
                </c:pt>
                <c:pt idx="2347">
                  <c:v>1654</c:v>
                </c:pt>
                <c:pt idx="2348">
                  <c:v>1653</c:v>
                </c:pt>
                <c:pt idx="2349">
                  <c:v>1652</c:v>
                </c:pt>
                <c:pt idx="2350">
                  <c:v>1651</c:v>
                </c:pt>
                <c:pt idx="2351">
                  <c:v>1650</c:v>
                </c:pt>
                <c:pt idx="2352">
                  <c:v>1649</c:v>
                </c:pt>
                <c:pt idx="2353">
                  <c:v>1648</c:v>
                </c:pt>
                <c:pt idx="2354">
                  <c:v>1647</c:v>
                </c:pt>
                <c:pt idx="2355">
                  <c:v>1646</c:v>
                </c:pt>
                <c:pt idx="2356">
                  <c:v>1645</c:v>
                </c:pt>
                <c:pt idx="2357">
                  <c:v>1644</c:v>
                </c:pt>
                <c:pt idx="2358">
                  <c:v>1643</c:v>
                </c:pt>
                <c:pt idx="2359">
                  <c:v>1642</c:v>
                </c:pt>
                <c:pt idx="2360">
                  <c:v>1641</c:v>
                </c:pt>
                <c:pt idx="2361">
                  <c:v>1640</c:v>
                </c:pt>
                <c:pt idx="2362">
                  <c:v>1639</c:v>
                </c:pt>
                <c:pt idx="2363">
                  <c:v>1638</c:v>
                </c:pt>
                <c:pt idx="2364">
                  <c:v>1637</c:v>
                </c:pt>
                <c:pt idx="2365">
                  <c:v>1636</c:v>
                </c:pt>
                <c:pt idx="2366">
                  <c:v>1635</c:v>
                </c:pt>
                <c:pt idx="2367">
                  <c:v>1634</c:v>
                </c:pt>
                <c:pt idx="2368">
                  <c:v>1633</c:v>
                </c:pt>
                <c:pt idx="2369">
                  <c:v>1632</c:v>
                </c:pt>
                <c:pt idx="2370">
                  <c:v>1631</c:v>
                </c:pt>
                <c:pt idx="2371">
                  <c:v>1630</c:v>
                </c:pt>
                <c:pt idx="2372">
                  <c:v>1629</c:v>
                </c:pt>
                <c:pt idx="2373">
                  <c:v>1628</c:v>
                </c:pt>
                <c:pt idx="2374">
                  <c:v>1627</c:v>
                </c:pt>
                <c:pt idx="2375">
                  <c:v>1626</c:v>
                </c:pt>
                <c:pt idx="2376">
                  <c:v>1625</c:v>
                </c:pt>
                <c:pt idx="2377">
                  <c:v>1624</c:v>
                </c:pt>
                <c:pt idx="2378">
                  <c:v>1623</c:v>
                </c:pt>
                <c:pt idx="2379">
                  <c:v>1622</c:v>
                </c:pt>
                <c:pt idx="2380">
                  <c:v>1621</c:v>
                </c:pt>
                <c:pt idx="2381">
                  <c:v>1620</c:v>
                </c:pt>
                <c:pt idx="2382">
                  <c:v>1619</c:v>
                </c:pt>
                <c:pt idx="2383">
                  <c:v>1618</c:v>
                </c:pt>
                <c:pt idx="2384">
                  <c:v>1617</c:v>
                </c:pt>
                <c:pt idx="2385">
                  <c:v>1616</c:v>
                </c:pt>
                <c:pt idx="2386">
                  <c:v>1615</c:v>
                </c:pt>
                <c:pt idx="2387">
                  <c:v>1614</c:v>
                </c:pt>
                <c:pt idx="2388">
                  <c:v>1613</c:v>
                </c:pt>
                <c:pt idx="2389">
                  <c:v>1612</c:v>
                </c:pt>
                <c:pt idx="2390">
                  <c:v>1611</c:v>
                </c:pt>
                <c:pt idx="2391">
                  <c:v>1610</c:v>
                </c:pt>
                <c:pt idx="2392">
                  <c:v>1609</c:v>
                </c:pt>
                <c:pt idx="2393">
                  <c:v>1608</c:v>
                </c:pt>
                <c:pt idx="2394">
                  <c:v>1607</c:v>
                </c:pt>
                <c:pt idx="2395">
                  <c:v>1606</c:v>
                </c:pt>
                <c:pt idx="2396">
                  <c:v>1605</c:v>
                </c:pt>
                <c:pt idx="2397">
                  <c:v>1604</c:v>
                </c:pt>
                <c:pt idx="2398">
                  <c:v>1603</c:v>
                </c:pt>
                <c:pt idx="2399">
                  <c:v>1602</c:v>
                </c:pt>
                <c:pt idx="2400">
                  <c:v>1601</c:v>
                </c:pt>
                <c:pt idx="2401">
                  <c:v>1600</c:v>
                </c:pt>
                <c:pt idx="2402">
                  <c:v>1599</c:v>
                </c:pt>
                <c:pt idx="2403">
                  <c:v>1598</c:v>
                </c:pt>
                <c:pt idx="2404">
                  <c:v>1597</c:v>
                </c:pt>
                <c:pt idx="2405">
                  <c:v>1596</c:v>
                </c:pt>
                <c:pt idx="2406">
                  <c:v>1595</c:v>
                </c:pt>
                <c:pt idx="2407">
                  <c:v>1594</c:v>
                </c:pt>
                <c:pt idx="2408">
                  <c:v>1593</c:v>
                </c:pt>
                <c:pt idx="2409">
                  <c:v>1592</c:v>
                </c:pt>
                <c:pt idx="2410">
                  <c:v>1591</c:v>
                </c:pt>
                <c:pt idx="2411">
                  <c:v>1590</c:v>
                </c:pt>
                <c:pt idx="2412">
                  <c:v>1589</c:v>
                </c:pt>
                <c:pt idx="2413">
                  <c:v>1588</c:v>
                </c:pt>
                <c:pt idx="2414">
                  <c:v>1587</c:v>
                </c:pt>
                <c:pt idx="2415">
                  <c:v>1586</c:v>
                </c:pt>
                <c:pt idx="2416">
                  <c:v>1585</c:v>
                </c:pt>
                <c:pt idx="2417">
                  <c:v>1584</c:v>
                </c:pt>
                <c:pt idx="2418">
                  <c:v>1583</c:v>
                </c:pt>
                <c:pt idx="2419">
                  <c:v>1582</c:v>
                </c:pt>
                <c:pt idx="2420">
                  <c:v>1581</c:v>
                </c:pt>
                <c:pt idx="2421">
                  <c:v>1580</c:v>
                </c:pt>
                <c:pt idx="2422">
                  <c:v>1579</c:v>
                </c:pt>
                <c:pt idx="2423">
                  <c:v>1578</c:v>
                </c:pt>
                <c:pt idx="2424">
                  <c:v>1577</c:v>
                </c:pt>
                <c:pt idx="2425">
                  <c:v>1576</c:v>
                </c:pt>
                <c:pt idx="2426">
                  <c:v>1575</c:v>
                </c:pt>
                <c:pt idx="2427">
                  <c:v>1574</c:v>
                </c:pt>
                <c:pt idx="2428">
                  <c:v>1573</c:v>
                </c:pt>
                <c:pt idx="2429">
                  <c:v>1572</c:v>
                </c:pt>
                <c:pt idx="2430">
                  <c:v>1571</c:v>
                </c:pt>
                <c:pt idx="2431">
                  <c:v>1570</c:v>
                </c:pt>
                <c:pt idx="2432">
                  <c:v>1569</c:v>
                </c:pt>
                <c:pt idx="2433">
                  <c:v>1568</c:v>
                </c:pt>
                <c:pt idx="2434">
                  <c:v>1567</c:v>
                </c:pt>
                <c:pt idx="2435">
                  <c:v>1566</c:v>
                </c:pt>
                <c:pt idx="2436">
                  <c:v>1565</c:v>
                </c:pt>
                <c:pt idx="2437">
                  <c:v>1564</c:v>
                </c:pt>
                <c:pt idx="2438">
                  <c:v>1563</c:v>
                </c:pt>
                <c:pt idx="2439">
                  <c:v>1562</c:v>
                </c:pt>
                <c:pt idx="2440">
                  <c:v>1561</c:v>
                </c:pt>
                <c:pt idx="2441">
                  <c:v>1560</c:v>
                </c:pt>
                <c:pt idx="2442">
                  <c:v>1559</c:v>
                </c:pt>
                <c:pt idx="2443">
                  <c:v>1558</c:v>
                </c:pt>
                <c:pt idx="2444">
                  <c:v>1557</c:v>
                </c:pt>
                <c:pt idx="2445">
                  <c:v>1556</c:v>
                </c:pt>
                <c:pt idx="2446">
                  <c:v>1555</c:v>
                </c:pt>
                <c:pt idx="2447">
                  <c:v>1554</c:v>
                </c:pt>
                <c:pt idx="2448">
                  <c:v>1553</c:v>
                </c:pt>
                <c:pt idx="2449">
                  <c:v>1552</c:v>
                </c:pt>
                <c:pt idx="2450">
                  <c:v>1551</c:v>
                </c:pt>
                <c:pt idx="2451">
                  <c:v>1550</c:v>
                </c:pt>
                <c:pt idx="2452">
                  <c:v>1549</c:v>
                </c:pt>
                <c:pt idx="2453">
                  <c:v>1548</c:v>
                </c:pt>
                <c:pt idx="2454">
                  <c:v>1547</c:v>
                </c:pt>
                <c:pt idx="2455">
                  <c:v>1546</c:v>
                </c:pt>
                <c:pt idx="2456">
                  <c:v>1545</c:v>
                </c:pt>
                <c:pt idx="2457">
                  <c:v>1544</c:v>
                </c:pt>
                <c:pt idx="2458">
                  <c:v>1543</c:v>
                </c:pt>
                <c:pt idx="2459">
                  <c:v>1542</c:v>
                </c:pt>
                <c:pt idx="2460">
                  <c:v>1541</c:v>
                </c:pt>
                <c:pt idx="2461">
                  <c:v>1540</c:v>
                </c:pt>
                <c:pt idx="2462">
                  <c:v>1539</c:v>
                </c:pt>
                <c:pt idx="2463">
                  <c:v>1538</c:v>
                </c:pt>
                <c:pt idx="2464">
                  <c:v>1537</c:v>
                </c:pt>
                <c:pt idx="2465">
                  <c:v>1536</c:v>
                </c:pt>
                <c:pt idx="2466">
                  <c:v>1535</c:v>
                </c:pt>
                <c:pt idx="2467">
                  <c:v>1534</c:v>
                </c:pt>
                <c:pt idx="2468">
                  <c:v>1533</c:v>
                </c:pt>
                <c:pt idx="2469">
                  <c:v>1532</c:v>
                </c:pt>
                <c:pt idx="2470">
                  <c:v>1531</c:v>
                </c:pt>
                <c:pt idx="2471">
                  <c:v>1530</c:v>
                </c:pt>
                <c:pt idx="2472">
                  <c:v>1529</c:v>
                </c:pt>
                <c:pt idx="2473">
                  <c:v>1528</c:v>
                </c:pt>
                <c:pt idx="2474">
                  <c:v>1527</c:v>
                </c:pt>
                <c:pt idx="2475">
                  <c:v>1526</c:v>
                </c:pt>
                <c:pt idx="2476">
                  <c:v>1525</c:v>
                </c:pt>
                <c:pt idx="2477">
                  <c:v>1524</c:v>
                </c:pt>
                <c:pt idx="2478">
                  <c:v>1523</c:v>
                </c:pt>
                <c:pt idx="2479">
                  <c:v>1522</c:v>
                </c:pt>
                <c:pt idx="2480">
                  <c:v>1521</c:v>
                </c:pt>
                <c:pt idx="2481">
                  <c:v>1520</c:v>
                </c:pt>
                <c:pt idx="2482">
                  <c:v>1519</c:v>
                </c:pt>
                <c:pt idx="2483">
                  <c:v>1518</c:v>
                </c:pt>
                <c:pt idx="2484">
                  <c:v>1517</c:v>
                </c:pt>
                <c:pt idx="2485">
                  <c:v>1516</c:v>
                </c:pt>
                <c:pt idx="2486">
                  <c:v>1515</c:v>
                </c:pt>
                <c:pt idx="2487">
                  <c:v>1514</c:v>
                </c:pt>
                <c:pt idx="2488">
                  <c:v>1513</c:v>
                </c:pt>
                <c:pt idx="2489">
                  <c:v>1512</c:v>
                </c:pt>
                <c:pt idx="2490">
                  <c:v>1511</c:v>
                </c:pt>
                <c:pt idx="2491">
                  <c:v>1510</c:v>
                </c:pt>
                <c:pt idx="2492">
                  <c:v>1509</c:v>
                </c:pt>
                <c:pt idx="2493">
                  <c:v>1508</c:v>
                </c:pt>
                <c:pt idx="2494">
                  <c:v>1507</c:v>
                </c:pt>
                <c:pt idx="2495">
                  <c:v>1506</c:v>
                </c:pt>
                <c:pt idx="2496">
                  <c:v>1505</c:v>
                </c:pt>
                <c:pt idx="2497">
                  <c:v>1504</c:v>
                </c:pt>
                <c:pt idx="2498">
                  <c:v>1503</c:v>
                </c:pt>
                <c:pt idx="2499">
                  <c:v>1502</c:v>
                </c:pt>
                <c:pt idx="2500">
                  <c:v>1501</c:v>
                </c:pt>
                <c:pt idx="2501">
                  <c:v>1500</c:v>
                </c:pt>
                <c:pt idx="2502">
                  <c:v>1499</c:v>
                </c:pt>
                <c:pt idx="2503">
                  <c:v>1498</c:v>
                </c:pt>
                <c:pt idx="2504">
                  <c:v>1497</c:v>
                </c:pt>
                <c:pt idx="2505">
                  <c:v>1496</c:v>
                </c:pt>
                <c:pt idx="2506">
                  <c:v>1495</c:v>
                </c:pt>
                <c:pt idx="2507">
                  <c:v>1494</c:v>
                </c:pt>
                <c:pt idx="2508">
                  <c:v>1493</c:v>
                </c:pt>
                <c:pt idx="2509">
                  <c:v>1492</c:v>
                </c:pt>
                <c:pt idx="2510">
                  <c:v>1491</c:v>
                </c:pt>
                <c:pt idx="2511">
                  <c:v>1490</c:v>
                </c:pt>
                <c:pt idx="2512">
                  <c:v>1489</c:v>
                </c:pt>
                <c:pt idx="2513">
                  <c:v>1488</c:v>
                </c:pt>
                <c:pt idx="2514">
                  <c:v>1487</c:v>
                </c:pt>
                <c:pt idx="2515">
                  <c:v>1486</c:v>
                </c:pt>
                <c:pt idx="2516">
                  <c:v>1485</c:v>
                </c:pt>
                <c:pt idx="2517">
                  <c:v>1484</c:v>
                </c:pt>
                <c:pt idx="2518">
                  <c:v>1483</c:v>
                </c:pt>
                <c:pt idx="2519">
                  <c:v>1482</c:v>
                </c:pt>
                <c:pt idx="2520">
                  <c:v>1481</c:v>
                </c:pt>
                <c:pt idx="2521">
                  <c:v>1480</c:v>
                </c:pt>
                <c:pt idx="2522">
                  <c:v>1479</c:v>
                </c:pt>
                <c:pt idx="2523">
                  <c:v>1478</c:v>
                </c:pt>
                <c:pt idx="2524">
                  <c:v>1477</c:v>
                </c:pt>
                <c:pt idx="2525">
                  <c:v>1476</c:v>
                </c:pt>
                <c:pt idx="2526">
                  <c:v>1475</c:v>
                </c:pt>
                <c:pt idx="2527">
                  <c:v>1474</c:v>
                </c:pt>
                <c:pt idx="2528">
                  <c:v>1473</c:v>
                </c:pt>
                <c:pt idx="2529">
                  <c:v>1472</c:v>
                </c:pt>
                <c:pt idx="2530">
                  <c:v>1471</c:v>
                </c:pt>
                <c:pt idx="2531">
                  <c:v>1470</c:v>
                </c:pt>
                <c:pt idx="2532">
                  <c:v>1469</c:v>
                </c:pt>
                <c:pt idx="2533">
                  <c:v>1468</c:v>
                </c:pt>
                <c:pt idx="2534">
                  <c:v>1467</c:v>
                </c:pt>
                <c:pt idx="2535">
                  <c:v>1466</c:v>
                </c:pt>
                <c:pt idx="2536">
                  <c:v>1465</c:v>
                </c:pt>
                <c:pt idx="2537">
                  <c:v>1464</c:v>
                </c:pt>
                <c:pt idx="2538">
                  <c:v>1463</c:v>
                </c:pt>
                <c:pt idx="2539">
                  <c:v>1462</c:v>
                </c:pt>
                <c:pt idx="2540">
                  <c:v>1461</c:v>
                </c:pt>
                <c:pt idx="2541">
                  <c:v>1460</c:v>
                </c:pt>
                <c:pt idx="2542">
                  <c:v>1459</c:v>
                </c:pt>
                <c:pt idx="2543">
                  <c:v>1458</c:v>
                </c:pt>
                <c:pt idx="2544">
                  <c:v>1457</c:v>
                </c:pt>
                <c:pt idx="2545">
                  <c:v>1456</c:v>
                </c:pt>
                <c:pt idx="2546">
                  <c:v>1455</c:v>
                </c:pt>
                <c:pt idx="2547">
                  <c:v>1454</c:v>
                </c:pt>
                <c:pt idx="2548">
                  <c:v>1453</c:v>
                </c:pt>
                <c:pt idx="2549">
                  <c:v>1452</c:v>
                </c:pt>
                <c:pt idx="2550">
                  <c:v>1451</c:v>
                </c:pt>
                <c:pt idx="2551">
                  <c:v>1450</c:v>
                </c:pt>
                <c:pt idx="2552">
                  <c:v>1449</c:v>
                </c:pt>
                <c:pt idx="2553">
                  <c:v>1448</c:v>
                </c:pt>
                <c:pt idx="2554">
                  <c:v>1447</c:v>
                </c:pt>
                <c:pt idx="2555">
                  <c:v>1446</c:v>
                </c:pt>
                <c:pt idx="2556">
                  <c:v>1445</c:v>
                </c:pt>
                <c:pt idx="2557">
                  <c:v>1444</c:v>
                </c:pt>
                <c:pt idx="2558">
                  <c:v>1443</c:v>
                </c:pt>
                <c:pt idx="2559">
                  <c:v>1442</c:v>
                </c:pt>
                <c:pt idx="2560">
                  <c:v>1441</c:v>
                </c:pt>
                <c:pt idx="2561">
                  <c:v>1440</c:v>
                </c:pt>
                <c:pt idx="2562">
                  <c:v>1439</c:v>
                </c:pt>
                <c:pt idx="2563">
                  <c:v>1438</c:v>
                </c:pt>
                <c:pt idx="2564">
                  <c:v>1437</c:v>
                </c:pt>
                <c:pt idx="2565">
                  <c:v>1436</c:v>
                </c:pt>
                <c:pt idx="2566">
                  <c:v>1435</c:v>
                </c:pt>
                <c:pt idx="2567">
                  <c:v>1434</c:v>
                </c:pt>
                <c:pt idx="2568">
                  <c:v>1433</c:v>
                </c:pt>
                <c:pt idx="2569">
                  <c:v>1432</c:v>
                </c:pt>
                <c:pt idx="2570">
                  <c:v>1431</c:v>
                </c:pt>
                <c:pt idx="2571">
                  <c:v>1430</c:v>
                </c:pt>
                <c:pt idx="2572">
                  <c:v>1429</c:v>
                </c:pt>
                <c:pt idx="2573">
                  <c:v>1428</c:v>
                </c:pt>
                <c:pt idx="2574">
                  <c:v>1427</c:v>
                </c:pt>
                <c:pt idx="2575">
                  <c:v>1426</c:v>
                </c:pt>
                <c:pt idx="2576">
                  <c:v>1425</c:v>
                </c:pt>
                <c:pt idx="2577">
                  <c:v>1424</c:v>
                </c:pt>
                <c:pt idx="2578">
                  <c:v>1423</c:v>
                </c:pt>
                <c:pt idx="2579">
                  <c:v>1422</c:v>
                </c:pt>
                <c:pt idx="2580">
                  <c:v>1421</c:v>
                </c:pt>
                <c:pt idx="2581">
                  <c:v>1420</c:v>
                </c:pt>
                <c:pt idx="2582">
                  <c:v>1419</c:v>
                </c:pt>
                <c:pt idx="2583">
                  <c:v>1418</c:v>
                </c:pt>
                <c:pt idx="2584">
                  <c:v>1417</c:v>
                </c:pt>
                <c:pt idx="2585">
                  <c:v>1416</c:v>
                </c:pt>
                <c:pt idx="2586">
                  <c:v>1415</c:v>
                </c:pt>
                <c:pt idx="2587">
                  <c:v>1414</c:v>
                </c:pt>
                <c:pt idx="2588">
                  <c:v>1413</c:v>
                </c:pt>
                <c:pt idx="2589">
                  <c:v>1412</c:v>
                </c:pt>
                <c:pt idx="2590">
                  <c:v>1411</c:v>
                </c:pt>
                <c:pt idx="2591">
                  <c:v>1410</c:v>
                </c:pt>
                <c:pt idx="2592">
                  <c:v>1409</c:v>
                </c:pt>
                <c:pt idx="2593">
                  <c:v>1408</c:v>
                </c:pt>
                <c:pt idx="2594">
                  <c:v>1407</c:v>
                </c:pt>
                <c:pt idx="2595">
                  <c:v>1406</c:v>
                </c:pt>
                <c:pt idx="2596">
                  <c:v>1405</c:v>
                </c:pt>
                <c:pt idx="2597">
                  <c:v>1404</c:v>
                </c:pt>
                <c:pt idx="2598">
                  <c:v>1403</c:v>
                </c:pt>
                <c:pt idx="2599">
                  <c:v>1402</c:v>
                </c:pt>
                <c:pt idx="2600">
                  <c:v>1401</c:v>
                </c:pt>
                <c:pt idx="2601">
                  <c:v>1400</c:v>
                </c:pt>
                <c:pt idx="2602">
                  <c:v>1399</c:v>
                </c:pt>
                <c:pt idx="2603">
                  <c:v>1398</c:v>
                </c:pt>
                <c:pt idx="2604">
                  <c:v>1397</c:v>
                </c:pt>
                <c:pt idx="2605">
                  <c:v>1396</c:v>
                </c:pt>
                <c:pt idx="2606">
                  <c:v>1395</c:v>
                </c:pt>
                <c:pt idx="2607">
                  <c:v>1394</c:v>
                </c:pt>
                <c:pt idx="2608">
                  <c:v>1393</c:v>
                </c:pt>
                <c:pt idx="2609">
                  <c:v>1392</c:v>
                </c:pt>
                <c:pt idx="2610">
                  <c:v>1391</c:v>
                </c:pt>
                <c:pt idx="2611">
                  <c:v>1390</c:v>
                </c:pt>
                <c:pt idx="2612">
                  <c:v>1389</c:v>
                </c:pt>
                <c:pt idx="2613">
                  <c:v>1388</c:v>
                </c:pt>
                <c:pt idx="2614">
                  <c:v>1387</c:v>
                </c:pt>
                <c:pt idx="2615">
                  <c:v>1386</c:v>
                </c:pt>
                <c:pt idx="2616">
                  <c:v>1385</c:v>
                </c:pt>
                <c:pt idx="2617">
                  <c:v>1384</c:v>
                </c:pt>
                <c:pt idx="2618">
                  <c:v>1383</c:v>
                </c:pt>
                <c:pt idx="2619">
                  <c:v>1382</c:v>
                </c:pt>
                <c:pt idx="2620">
                  <c:v>1381</c:v>
                </c:pt>
                <c:pt idx="2621">
                  <c:v>1380</c:v>
                </c:pt>
                <c:pt idx="2622">
                  <c:v>1379</c:v>
                </c:pt>
                <c:pt idx="2623">
                  <c:v>1378</c:v>
                </c:pt>
                <c:pt idx="2624">
                  <c:v>1377</c:v>
                </c:pt>
                <c:pt idx="2625">
                  <c:v>1376</c:v>
                </c:pt>
                <c:pt idx="2626">
                  <c:v>1375</c:v>
                </c:pt>
                <c:pt idx="2627">
                  <c:v>1374</c:v>
                </c:pt>
                <c:pt idx="2628">
                  <c:v>1373</c:v>
                </c:pt>
                <c:pt idx="2629">
                  <c:v>1372</c:v>
                </c:pt>
                <c:pt idx="2630">
                  <c:v>1371</c:v>
                </c:pt>
                <c:pt idx="2631">
                  <c:v>1370</c:v>
                </c:pt>
                <c:pt idx="2632">
                  <c:v>1369</c:v>
                </c:pt>
                <c:pt idx="2633">
                  <c:v>1368</c:v>
                </c:pt>
                <c:pt idx="2634">
                  <c:v>1367</c:v>
                </c:pt>
                <c:pt idx="2635">
                  <c:v>1366</c:v>
                </c:pt>
                <c:pt idx="2636">
                  <c:v>1365</c:v>
                </c:pt>
                <c:pt idx="2637">
                  <c:v>1364</c:v>
                </c:pt>
                <c:pt idx="2638">
                  <c:v>1363</c:v>
                </c:pt>
                <c:pt idx="2639">
                  <c:v>1362</c:v>
                </c:pt>
                <c:pt idx="2640">
                  <c:v>1361</c:v>
                </c:pt>
                <c:pt idx="2641">
                  <c:v>1360</c:v>
                </c:pt>
                <c:pt idx="2642">
                  <c:v>1359</c:v>
                </c:pt>
                <c:pt idx="2643">
                  <c:v>1358</c:v>
                </c:pt>
                <c:pt idx="2644">
                  <c:v>1357</c:v>
                </c:pt>
                <c:pt idx="2645">
                  <c:v>1356</c:v>
                </c:pt>
                <c:pt idx="2646">
                  <c:v>1355</c:v>
                </c:pt>
                <c:pt idx="2647">
                  <c:v>1354</c:v>
                </c:pt>
                <c:pt idx="2648">
                  <c:v>1353</c:v>
                </c:pt>
                <c:pt idx="2649">
                  <c:v>1352</c:v>
                </c:pt>
                <c:pt idx="2650">
                  <c:v>1351</c:v>
                </c:pt>
                <c:pt idx="2651">
                  <c:v>1350</c:v>
                </c:pt>
                <c:pt idx="2652">
                  <c:v>1349</c:v>
                </c:pt>
                <c:pt idx="2653">
                  <c:v>1348</c:v>
                </c:pt>
                <c:pt idx="2654">
                  <c:v>1347</c:v>
                </c:pt>
                <c:pt idx="2655">
                  <c:v>1346</c:v>
                </c:pt>
                <c:pt idx="2656">
                  <c:v>1345</c:v>
                </c:pt>
                <c:pt idx="2657">
                  <c:v>1344</c:v>
                </c:pt>
                <c:pt idx="2658">
                  <c:v>1343</c:v>
                </c:pt>
                <c:pt idx="2659">
                  <c:v>1342</c:v>
                </c:pt>
                <c:pt idx="2660">
                  <c:v>1341</c:v>
                </c:pt>
                <c:pt idx="2661">
                  <c:v>1340</c:v>
                </c:pt>
                <c:pt idx="2662">
                  <c:v>1339</c:v>
                </c:pt>
                <c:pt idx="2663">
                  <c:v>1338</c:v>
                </c:pt>
                <c:pt idx="2664">
                  <c:v>1337</c:v>
                </c:pt>
                <c:pt idx="2665">
                  <c:v>1336</c:v>
                </c:pt>
                <c:pt idx="2666">
                  <c:v>1335</c:v>
                </c:pt>
                <c:pt idx="2667">
                  <c:v>1334</c:v>
                </c:pt>
                <c:pt idx="2668">
                  <c:v>1333</c:v>
                </c:pt>
                <c:pt idx="2669">
                  <c:v>1332</c:v>
                </c:pt>
                <c:pt idx="2670">
                  <c:v>1331</c:v>
                </c:pt>
                <c:pt idx="2671">
                  <c:v>1330</c:v>
                </c:pt>
                <c:pt idx="2672">
                  <c:v>1329</c:v>
                </c:pt>
                <c:pt idx="2673">
                  <c:v>1328</c:v>
                </c:pt>
                <c:pt idx="2674">
                  <c:v>1327</c:v>
                </c:pt>
                <c:pt idx="2675">
                  <c:v>1326</c:v>
                </c:pt>
                <c:pt idx="2676">
                  <c:v>1325</c:v>
                </c:pt>
                <c:pt idx="2677">
                  <c:v>1324</c:v>
                </c:pt>
                <c:pt idx="2678">
                  <c:v>1323</c:v>
                </c:pt>
                <c:pt idx="2679">
                  <c:v>1322</c:v>
                </c:pt>
                <c:pt idx="2680">
                  <c:v>1321</c:v>
                </c:pt>
                <c:pt idx="2681">
                  <c:v>1320</c:v>
                </c:pt>
                <c:pt idx="2682">
                  <c:v>1319</c:v>
                </c:pt>
                <c:pt idx="2683">
                  <c:v>1318</c:v>
                </c:pt>
                <c:pt idx="2684">
                  <c:v>1317</c:v>
                </c:pt>
                <c:pt idx="2685">
                  <c:v>1316</c:v>
                </c:pt>
                <c:pt idx="2686">
                  <c:v>1315</c:v>
                </c:pt>
                <c:pt idx="2687">
                  <c:v>1314</c:v>
                </c:pt>
                <c:pt idx="2688">
                  <c:v>1313</c:v>
                </c:pt>
                <c:pt idx="2689">
                  <c:v>1312</c:v>
                </c:pt>
                <c:pt idx="2690">
                  <c:v>1311</c:v>
                </c:pt>
                <c:pt idx="2691">
                  <c:v>1310</c:v>
                </c:pt>
                <c:pt idx="2692">
                  <c:v>1309</c:v>
                </c:pt>
                <c:pt idx="2693">
                  <c:v>1308</c:v>
                </c:pt>
                <c:pt idx="2694">
                  <c:v>1307</c:v>
                </c:pt>
                <c:pt idx="2695">
                  <c:v>1306</c:v>
                </c:pt>
                <c:pt idx="2696">
                  <c:v>1305</c:v>
                </c:pt>
                <c:pt idx="2697">
                  <c:v>1304</c:v>
                </c:pt>
                <c:pt idx="2698">
                  <c:v>1303</c:v>
                </c:pt>
                <c:pt idx="2699">
                  <c:v>1302</c:v>
                </c:pt>
                <c:pt idx="2700">
                  <c:v>1301</c:v>
                </c:pt>
                <c:pt idx="2701">
                  <c:v>1300</c:v>
                </c:pt>
                <c:pt idx="2702">
                  <c:v>1299</c:v>
                </c:pt>
                <c:pt idx="2703">
                  <c:v>1298</c:v>
                </c:pt>
                <c:pt idx="2704">
                  <c:v>1297</c:v>
                </c:pt>
                <c:pt idx="2705">
                  <c:v>1296</c:v>
                </c:pt>
                <c:pt idx="2706">
                  <c:v>1295</c:v>
                </c:pt>
                <c:pt idx="2707">
                  <c:v>1294</c:v>
                </c:pt>
                <c:pt idx="2708">
                  <c:v>1293</c:v>
                </c:pt>
                <c:pt idx="2709">
                  <c:v>1292</c:v>
                </c:pt>
                <c:pt idx="2710">
                  <c:v>1291</c:v>
                </c:pt>
                <c:pt idx="2711">
                  <c:v>1290</c:v>
                </c:pt>
                <c:pt idx="2712">
                  <c:v>1289</c:v>
                </c:pt>
                <c:pt idx="2713">
                  <c:v>1288</c:v>
                </c:pt>
                <c:pt idx="2714">
                  <c:v>1287</c:v>
                </c:pt>
                <c:pt idx="2715">
                  <c:v>1286</c:v>
                </c:pt>
                <c:pt idx="2716">
                  <c:v>1285</c:v>
                </c:pt>
                <c:pt idx="2717">
                  <c:v>1284</c:v>
                </c:pt>
                <c:pt idx="2718">
                  <c:v>1283</c:v>
                </c:pt>
                <c:pt idx="2719">
                  <c:v>1282</c:v>
                </c:pt>
                <c:pt idx="2720">
                  <c:v>1281</c:v>
                </c:pt>
                <c:pt idx="2721">
                  <c:v>1280</c:v>
                </c:pt>
                <c:pt idx="2722">
                  <c:v>1279</c:v>
                </c:pt>
                <c:pt idx="2723">
                  <c:v>1278</c:v>
                </c:pt>
                <c:pt idx="2724">
                  <c:v>1277</c:v>
                </c:pt>
                <c:pt idx="2725">
                  <c:v>1276</c:v>
                </c:pt>
                <c:pt idx="2726">
                  <c:v>1275</c:v>
                </c:pt>
                <c:pt idx="2727">
                  <c:v>1274</c:v>
                </c:pt>
                <c:pt idx="2728">
                  <c:v>1273</c:v>
                </c:pt>
                <c:pt idx="2729">
                  <c:v>1272</c:v>
                </c:pt>
                <c:pt idx="2730">
                  <c:v>1271</c:v>
                </c:pt>
                <c:pt idx="2731">
                  <c:v>1270</c:v>
                </c:pt>
                <c:pt idx="2732">
                  <c:v>1269</c:v>
                </c:pt>
                <c:pt idx="2733">
                  <c:v>1268</c:v>
                </c:pt>
                <c:pt idx="2734">
                  <c:v>1267</c:v>
                </c:pt>
                <c:pt idx="2735">
                  <c:v>1266</c:v>
                </c:pt>
                <c:pt idx="2736">
                  <c:v>1265</c:v>
                </c:pt>
                <c:pt idx="2737">
                  <c:v>1264</c:v>
                </c:pt>
                <c:pt idx="2738">
                  <c:v>1263</c:v>
                </c:pt>
                <c:pt idx="2739">
                  <c:v>1262</c:v>
                </c:pt>
                <c:pt idx="2740">
                  <c:v>1261</c:v>
                </c:pt>
                <c:pt idx="2741">
                  <c:v>1260</c:v>
                </c:pt>
                <c:pt idx="2742">
                  <c:v>1259</c:v>
                </c:pt>
                <c:pt idx="2743">
                  <c:v>1258</c:v>
                </c:pt>
                <c:pt idx="2744">
                  <c:v>1257</c:v>
                </c:pt>
                <c:pt idx="2745">
                  <c:v>1256</c:v>
                </c:pt>
                <c:pt idx="2746">
                  <c:v>1255</c:v>
                </c:pt>
                <c:pt idx="2747">
                  <c:v>1254</c:v>
                </c:pt>
                <c:pt idx="2748">
                  <c:v>1253</c:v>
                </c:pt>
                <c:pt idx="2749">
                  <c:v>1252</c:v>
                </c:pt>
                <c:pt idx="2750">
                  <c:v>1251</c:v>
                </c:pt>
                <c:pt idx="2751">
                  <c:v>1250</c:v>
                </c:pt>
                <c:pt idx="2752">
                  <c:v>1249</c:v>
                </c:pt>
                <c:pt idx="2753">
                  <c:v>1248</c:v>
                </c:pt>
                <c:pt idx="2754">
                  <c:v>1247</c:v>
                </c:pt>
                <c:pt idx="2755">
                  <c:v>1246</c:v>
                </c:pt>
                <c:pt idx="2756">
                  <c:v>1245</c:v>
                </c:pt>
                <c:pt idx="2757">
                  <c:v>1244</c:v>
                </c:pt>
                <c:pt idx="2758">
                  <c:v>1243</c:v>
                </c:pt>
                <c:pt idx="2759">
                  <c:v>1242</c:v>
                </c:pt>
                <c:pt idx="2760">
                  <c:v>1241</c:v>
                </c:pt>
                <c:pt idx="2761">
                  <c:v>1240</c:v>
                </c:pt>
                <c:pt idx="2762">
                  <c:v>1239</c:v>
                </c:pt>
                <c:pt idx="2763">
                  <c:v>1238</c:v>
                </c:pt>
                <c:pt idx="2764">
                  <c:v>1237</c:v>
                </c:pt>
                <c:pt idx="2765">
                  <c:v>1236</c:v>
                </c:pt>
                <c:pt idx="2766">
                  <c:v>1235</c:v>
                </c:pt>
                <c:pt idx="2767">
                  <c:v>1234</c:v>
                </c:pt>
                <c:pt idx="2768">
                  <c:v>1233</c:v>
                </c:pt>
                <c:pt idx="2769">
                  <c:v>1232</c:v>
                </c:pt>
                <c:pt idx="2770">
                  <c:v>1231</c:v>
                </c:pt>
                <c:pt idx="2771">
                  <c:v>1230</c:v>
                </c:pt>
                <c:pt idx="2772">
                  <c:v>1229</c:v>
                </c:pt>
                <c:pt idx="2773">
                  <c:v>1228</c:v>
                </c:pt>
                <c:pt idx="2774">
                  <c:v>1227</c:v>
                </c:pt>
                <c:pt idx="2775">
                  <c:v>1226</c:v>
                </c:pt>
                <c:pt idx="2776">
                  <c:v>1225</c:v>
                </c:pt>
                <c:pt idx="2777">
                  <c:v>1224</c:v>
                </c:pt>
                <c:pt idx="2778">
                  <c:v>1223</c:v>
                </c:pt>
                <c:pt idx="2779">
                  <c:v>1222</c:v>
                </c:pt>
                <c:pt idx="2780">
                  <c:v>1221</c:v>
                </c:pt>
                <c:pt idx="2781">
                  <c:v>1220</c:v>
                </c:pt>
                <c:pt idx="2782">
                  <c:v>1219</c:v>
                </c:pt>
                <c:pt idx="2783">
                  <c:v>1218</c:v>
                </c:pt>
                <c:pt idx="2784">
                  <c:v>1217</c:v>
                </c:pt>
                <c:pt idx="2785">
                  <c:v>1216</c:v>
                </c:pt>
                <c:pt idx="2786">
                  <c:v>1215</c:v>
                </c:pt>
                <c:pt idx="2787">
                  <c:v>1214</c:v>
                </c:pt>
                <c:pt idx="2788">
                  <c:v>1213</c:v>
                </c:pt>
                <c:pt idx="2789">
                  <c:v>1212</c:v>
                </c:pt>
                <c:pt idx="2790">
                  <c:v>1211</c:v>
                </c:pt>
                <c:pt idx="2791">
                  <c:v>1210</c:v>
                </c:pt>
                <c:pt idx="2792">
                  <c:v>1209</c:v>
                </c:pt>
                <c:pt idx="2793">
                  <c:v>1208</c:v>
                </c:pt>
                <c:pt idx="2794">
                  <c:v>1207</c:v>
                </c:pt>
                <c:pt idx="2795">
                  <c:v>1206</c:v>
                </c:pt>
                <c:pt idx="2796">
                  <c:v>1205</c:v>
                </c:pt>
                <c:pt idx="2797">
                  <c:v>1204</c:v>
                </c:pt>
                <c:pt idx="2798">
                  <c:v>1203</c:v>
                </c:pt>
                <c:pt idx="2799">
                  <c:v>1202</c:v>
                </c:pt>
                <c:pt idx="2800">
                  <c:v>1201</c:v>
                </c:pt>
                <c:pt idx="2801">
                  <c:v>1200</c:v>
                </c:pt>
                <c:pt idx="2802">
                  <c:v>1199</c:v>
                </c:pt>
                <c:pt idx="2803">
                  <c:v>1198</c:v>
                </c:pt>
                <c:pt idx="2804">
                  <c:v>1197</c:v>
                </c:pt>
                <c:pt idx="2805">
                  <c:v>1196</c:v>
                </c:pt>
                <c:pt idx="2806">
                  <c:v>1195</c:v>
                </c:pt>
                <c:pt idx="2807">
                  <c:v>1194</c:v>
                </c:pt>
                <c:pt idx="2808">
                  <c:v>1193</c:v>
                </c:pt>
                <c:pt idx="2809">
                  <c:v>1192</c:v>
                </c:pt>
                <c:pt idx="2810">
                  <c:v>1191</c:v>
                </c:pt>
                <c:pt idx="2811">
                  <c:v>1190</c:v>
                </c:pt>
                <c:pt idx="2812">
                  <c:v>1189</c:v>
                </c:pt>
                <c:pt idx="2813">
                  <c:v>1188</c:v>
                </c:pt>
                <c:pt idx="2814">
                  <c:v>1187</c:v>
                </c:pt>
                <c:pt idx="2815">
                  <c:v>1186</c:v>
                </c:pt>
                <c:pt idx="2816">
                  <c:v>1185</c:v>
                </c:pt>
                <c:pt idx="2817">
                  <c:v>1184</c:v>
                </c:pt>
                <c:pt idx="2818">
                  <c:v>1183</c:v>
                </c:pt>
                <c:pt idx="2819">
                  <c:v>1182</c:v>
                </c:pt>
                <c:pt idx="2820">
                  <c:v>1181</c:v>
                </c:pt>
                <c:pt idx="2821">
                  <c:v>1180</c:v>
                </c:pt>
                <c:pt idx="2822">
                  <c:v>1179</c:v>
                </c:pt>
                <c:pt idx="2823">
                  <c:v>1178</c:v>
                </c:pt>
                <c:pt idx="2824">
                  <c:v>1177</c:v>
                </c:pt>
                <c:pt idx="2825">
                  <c:v>1176</c:v>
                </c:pt>
                <c:pt idx="2826">
                  <c:v>1175</c:v>
                </c:pt>
                <c:pt idx="2827">
                  <c:v>1174</c:v>
                </c:pt>
                <c:pt idx="2828">
                  <c:v>1173</c:v>
                </c:pt>
                <c:pt idx="2829">
                  <c:v>1172</c:v>
                </c:pt>
                <c:pt idx="2830">
                  <c:v>1171</c:v>
                </c:pt>
                <c:pt idx="2831">
                  <c:v>1170</c:v>
                </c:pt>
                <c:pt idx="2832">
                  <c:v>1169</c:v>
                </c:pt>
                <c:pt idx="2833">
                  <c:v>1168</c:v>
                </c:pt>
                <c:pt idx="2834">
                  <c:v>1167</c:v>
                </c:pt>
                <c:pt idx="2835">
                  <c:v>1166</c:v>
                </c:pt>
                <c:pt idx="2836">
                  <c:v>1165</c:v>
                </c:pt>
                <c:pt idx="2837">
                  <c:v>1164</c:v>
                </c:pt>
                <c:pt idx="2838">
                  <c:v>1163</c:v>
                </c:pt>
                <c:pt idx="2839">
                  <c:v>1162</c:v>
                </c:pt>
                <c:pt idx="2840">
                  <c:v>1161</c:v>
                </c:pt>
                <c:pt idx="2841">
                  <c:v>1160</c:v>
                </c:pt>
                <c:pt idx="2842">
                  <c:v>1159</c:v>
                </c:pt>
                <c:pt idx="2843">
                  <c:v>1158</c:v>
                </c:pt>
                <c:pt idx="2844">
                  <c:v>1157</c:v>
                </c:pt>
                <c:pt idx="2845">
                  <c:v>1156</c:v>
                </c:pt>
                <c:pt idx="2846">
                  <c:v>1155</c:v>
                </c:pt>
                <c:pt idx="2847">
                  <c:v>1154</c:v>
                </c:pt>
                <c:pt idx="2848">
                  <c:v>1153</c:v>
                </c:pt>
                <c:pt idx="2849">
                  <c:v>1152</c:v>
                </c:pt>
                <c:pt idx="2850">
                  <c:v>1151</c:v>
                </c:pt>
                <c:pt idx="2851">
                  <c:v>1150</c:v>
                </c:pt>
                <c:pt idx="2852">
                  <c:v>1149</c:v>
                </c:pt>
                <c:pt idx="2853">
                  <c:v>1148</c:v>
                </c:pt>
                <c:pt idx="2854">
                  <c:v>1147</c:v>
                </c:pt>
                <c:pt idx="2855">
                  <c:v>1146</c:v>
                </c:pt>
                <c:pt idx="2856">
                  <c:v>1145</c:v>
                </c:pt>
                <c:pt idx="2857">
                  <c:v>1144</c:v>
                </c:pt>
                <c:pt idx="2858">
                  <c:v>1143</c:v>
                </c:pt>
                <c:pt idx="2859">
                  <c:v>1142</c:v>
                </c:pt>
                <c:pt idx="2860">
                  <c:v>1141</c:v>
                </c:pt>
                <c:pt idx="2861">
                  <c:v>1140</c:v>
                </c:pt>
                <c:pt idx="2862">
                  <c:v>1139</c:v>
                </c:pt>
                <c:pt idx="2863">
                  <c:v>1138</c:v>
                </c:pt>
                <c:pt idx="2864">
                  <c:v>1137</c:v>
                </c:pt>
                <c:pt idx="2865">
                  <c:v>1136</c:v>
                </c:pt>
                <c:pt idx="2866">
                  <c:v>1135</c:v>
                </c:pt>
                <c:pt idx="2867">
                  <c:v>1134</c:v>
                </c:pt>
                <c:pt idx="2868">
                  <c:v>1133</c:v>
                </c:pt>
                <c:pt idx="2869">
                  <c:v>1132</c:v>
                </c:pt>
                <c:pt idx="2870">
                  <c:v>1131</c:v>
                </c:pt>
                <c:pt idx="2871">
                  <c:v>1130</c:v>
                </c:pt>
                <c:pt idx="2872">
                  <c:v>1129</c:v>
                </c:pt>
                <c:pt idx="2873">
                  <c:v>1128</c:v>
                </c:pt>
                <c:pt idx="2874">
                  <c:v>1127</c:v>
                </c:pt>
                <c:pt idx="2875">
                  <c:v>1126</c:v>
                </c:pt>
                <c:pt idx="2876">
                  <c:v>1125</c:v>
                </c:pt>
                <c:pt idx="2877">
                  <c:v>1124</c:v>
                </c:pt>
                <c:pt idx="2878">
                  <c:v>1123</c:v>
                </c:pt>
                <c:pt idx="2879">
                  <c:v>1122</c:v>
                </c:pt>
                <c:pt idx="2880">
                  <c:v>1121</c:v>
                </c:pt>
                <c:pt idx="2881">
                  <c:v>1120</c:v>
                </c:pt>
                <c:pt idx="2882">
                  <c:v>1119</c:v>
                </c:pt>
                <c:pt idx="2883">
                  <c:v>1118</c:v>
                </c:pt>
                <c:pt idx="2884">
                  <c:v>1117</c:v>
                </c:pt>
                <c:pt idx="2885">
                  <c:v>1116</c:v>
                </c:pt>
                <c:pt idx="2886">
                  <c:v>1115</c:v>
                </c:pt>
                <c:pt idx="2887">
                  <c:v>1114</c:v>
                </c:pt>
                <c:pt idx="2888">
                  <c:v>1113</c:v>
                </c:pt>
                <c:pt idx="2889">
                  <c:v>1112</c:v>
                </c:pt>
                <c:pt idx="2890">
                  <c:v>1111</c:v>
                </c:pt>
                <c:pt idx="2891">
                  <c:v>1110</c:v>
                </c:pt>
                <c:pt idx="2892">
                  <c:v>1109</c:v>
                </c:pt>
                <c:pt idx="2893">
                  <c:v>1108</c:v>
                </c:pt>
                <c:pt idx="2894">
                  <c:v>1107</c:v>
                </c:pt>
                <c:pt idx="2895">
                  <c:v>1106</c:v>
                </c:pt>
                <c:pt idx="2896">
                  <c:v>1105</c:v>
                </c:pt>
                <c:pt idx="2897">
                  <c:v>1104</c:v>
                </c:pt>
                <c:pt idx="2898">
                  <c:v>1103</c:v>
                </c:pt>
                <c:pt idx="2899">
                  <c:v>1102</c:v>
                </c:pt>
                <c:pt idx="2900">
                  <c:v>1101</c:v>
                </c:pt>
                <c:pt idx="2901">
                  <c:v>1100</c:v>
                </c:pt>
                <c:pt idx="2902">
                  <c:v>1099</c:v>
                </c:pt>
                <c:pt idx="2903">
                  <c:v>1098</c:v>
                </c:pt>
                <c:pt idx="2904">
                  <c:v>1097</c:v>
                </c:pt>
                <c:pt idx="2905">
                  <c:v>1096</c:v>
                </c:pt>
                <c:pt idx="2906">
                  <c:v>1095</c:v>
                </c:pt>
                <c:pt idx="2907">
                  <c:v>1094</c:v>
                </c:pt>
                <c:pt idx="2908">
                  <c:v>1093</c:v>
                </c:pt>
                <c:pt idx="2909">
                  <c:v>1092</c:v>
                </c:pt>
                <c:pt idx="2910">
                  <c:v>1091</c:v>
                </c:pt>
                <c:pt idx="2911">
                  <c:v>1090</c:v>
                </c:pt>
                <c:pt idx="2912">
                  <c:v>1089</c:v>
                </c:pt>
                <c:pt idx="2913">
                  <c:v>1088</c:v>
                </c:pt>
                <c:pt idx="2914">
                  <c:v>1087</c:v>
                </c:pt>
                <c:pt idx="2915">
                  <c:v>1086</c:v>
                </c:pt>
                <c:pt idx="2916">
                  <c:v>1085</c:v>
                </c:pt>
                <c:pt idx="2917">
                  <c:v>1084</c:v>
                </c:pt>
                <c:pt idx="2918">
                  <c:v>1083</c:v>
                </c:pt>
                <c:pt idx="2919">
                  <c:v>1082</c:v>
                </c:pt>
                <c:pt idx="2920">
                  <c:v>1081</c:v>
                </c:pt>
                <c:pt idx="2921">
                  <c:v>1080</c:v>
                </c:pt>
                <c:pt idx="2922">
                  <c:v>1079</c:v>
                </c:pt>
                <c:pt idx="2923">
                  <c:v>1078</c:v>
                </c:pt>
                <c:pt idx="2924">
                  <c:v>1077</c:v>
                </c:pt>
                <c:pt idx="2925">
                  <c:v>1076</c:v>
                </c:pt>
                <c:pt idx="2926">
                  <c:v>1075</c:v>
                </c:pt>
                <c:pt idx="2927">
                  <c:v>1074</c:v>
                </c:pt>
                <c:pt idx="2928">
                  <c:v>1073</c:v>
                </c:pt>
                <c:pt idx="2929">
                  <c:v>1072</c:v>
                </c:pt>
                <c:pt idx="2930">
                  <c:v>1071</c:v>
                </c:pt>
                <c:pt idx="2931">
                  <c:v>1070</c:v>
                </c:pt>
                <c:pt idx="2932">
                  <c:v>1069</c:v>
                </c:pt>
                <c:pt idx="2933">
                  <c:v>1068</c:v>
                </c:pt>
                <c:pt idx="2934">
                  <c:v>1067</c:v>
                </c:pt>
                <c:pt idx="2935">
                  <c:v>1066</c:v>
                </c:pt>
                <c:pt idx="2936">
                  <c:v>1065</c:v>
                </c:pt>
                <c:pt idx="2937">
                  <c:v>1064</c:v>
                </c:pt>
                <c:pt idx="2938">
                  <c:v>1063</c:v>
                </c:pt>
                <c:pt idx="2939">
                  <c:v>1062</c:v>
                </c:pt>
                <c:pt idx="2940">
                  <c:v>1061</c:v>
                </c:pt>
                <c:pt idx="2941">
                  <c:v>1060</c:v>
                </c:pt>
                <c:pt idx="2942">
                  <c:v>1059</c:v>
                </c:pt>
                <c:pt idx="2943">
                  <c:v>1058</c:v>
                </c:pt>
                <c:pt idx="2944">
                  <c:v>1057</c:v>
                </c:pt>
                <c:pt idx="2945">
                  <c:v>1056</c:v>
                </c:pt>
                <c:pt idx="2946">
                  <c:v>1055</c:v>
                </c:pt>
                <c:pt idx="2947">
                  <c:v>1054</c:v>
                </c:pt>
                <c:pt idx="2948">
                  <c:v>1053</c:v>
                </c:pt>
                <c:pt idx="2949">
                  <c:v>1052</c:v>
                </c:pt>
                <c:pt idx="2950">
                  <c:v>1051</c:v>
                </c:pt>
                <c:pt idx="2951">
                  <c:v>1050</c:v>
                </c:pt>
                <c:pt idx="2952">
                  <c:v>1049</c:v>
                </c:pt>
                <c:pt idx="2953">
                  <c:v>1048</c:v>
                </c:pt>
                <c:pt idx="2954">
                  <c:v>1047</c:v>
                </c:pt>
                <c:pt idx="2955">
                  <c:v>1046</c:v>
                </c:pt>
                <c:pt idx="2956">
                  <c:v>1045</c:v>
                </c:pt>
                <c:pt idx="2957">
                  <c:v>1044</c:v>
                </c:pt>
                <c:pt idx="2958">
                  <c:v>1043</c:v>
                </c:pt>
                <c:pt idx="2959">
                  <c:v>1042</c:v>
                </c:pt>
                <c:pt idx="2960">
                  <c:v>1041</c:v>
                </c:pt>
                <c:pt idx="2961">
                  <c:v>1040</c:v>
                </c:pt>
                <c:pt idx="2962">
                  <c:v>1039</c:v>
                </c:pt>
                <c:pt idx="2963">
                  <c:v>1038</c:v>
                </c:pt>
                <c:pt idx="2964">
                  <c:v>1037</c:v>
                </c:pt>
                <c:pt idx="2965">
                  <c:v>1036</c:v>
                </c:pt>
                <c:pt idx="2966">
                  <c:v>1035</c:v>
                </c:pt>
                <c:pt idx="2967">
                  <c:v>1034</c:v>
                </c:pt>
                <c:pt idx="2968">
                  <c:v>1033</c:v>
                </c:pt>
                <c:pt idx="2969">
                  <c:v>1032</c:v>
                </c:pt>
                <c:pt idx="2970">
                  <c:v>1031</c:v>
                </c:pt>
                <c:pt idx="2971">
                  <c:v>1030</c:v>
                </c:pt>
                <c:pt idx="2972">
                  <c:v>1029</c:v>
                </c:pt>
                <c:pt idx="2973">
                  <c:v>1028</c:v>
                </c:pt>
                <c:pt idx="2974">
                  <c:v>1027</c:v>
                </c:pt>
                <c:pt idx="2975">
                  <c:v>1026</c:v>
                </c:pt>
                <c:pt idx="2976">
                  <c:v>1025</c:v>
                </c:pt>
                <c:pt idx="2977">
                  <c:v>1024</c:v>
                </c:pt>
                <c:pt idx="2978">
                  <c:v>1023</c:v>
                </c:pt>
                <c:pt idx="2979">
                  <c:v>1022</c:v>
                </c:pt>
                <c:pt idx="2980">
                  <c:v>1021</c:v>
                </c:pt>
                <c:pt idx="2981">
                  <c:v>1020</c:v>
                </c:pt>
                <c:pt idx="2982">
                  <c:v>1019</c:v>
                </c:pt>
                <c:pt idx="2983">
                  <c:v>1018</c:v>
                </c:pt>
                <c:pt idx="2984">
                  <c:v>1017</c:v>
                </c:pt>
                <c:pt idx="2985">
                  <c:v>1016</c:v>
                </c:pt>
                <c:pt idx="2986">
                  <c:v>1015</c:v>
                </c:pt>
                <c:pt idx="2987">
                  <c:v>1014</c:v>
                </c:pt>
                <c:pt idx="2988">
                  <c:v>1013</c:v>
                </c:pt>
                <c:pt idx="2989">
                  <c:v>1012</c:v>
                </c:pt>
                <c:pt idx="2990">
                  <c:v>1011</c:v>
                </c:pt>
                <c:pt idx="2991">
                  <c:v>1010</c:v>
                </c:pt>
                <c:pt idx="2992">
                  <c:v>1009</c:v>
                </c:pt>
                <c:pt idx="2993">
                  <c:v>1008</c:v>
                </c:pt>
                <c:pt idx="2994">
                  <c:v>1007</c:v>
                </c:pt>
                <c:pt idx="2995">
                  <c:v>1006</c:v>
                </c:pt>
                <c:pt idx="2996">
                  <c:v>1005</c:v>
                </c:pt>
                <c:pt idx="2997">
                  <c:v>1004</c:v>
                </c:pt>
                <c:pt idx="2998">
                  <c:v>1003</c:v>
                </c:pt>
                <c:pt idx="2999">
                  <c:v>1002</c:v>
                </c:pt>
                <c:pt idx="3000">
                  <c:v>1001</c:v>
                </c:pt>
                <c:pt idx="3001">
                  <c:v>1000</c:v>
                </c:pt>
                <c:pt idx="3002">
                  <c:v>999</c:v>
                </c:pt>
                <c:pt idx="3003">
                  <c:v>998</c:v>
                </c:pt>
                <c:pt idx="3004">
                  <c:v>997</c:v>
                </c:pt>
                <c:pt idx="3005">
                  <c:v>996</c:v>
                </c:pt>
                <c:pt idx="3006">
                  <c:v>995</c:v>
                </c:pt>
                <c:pt idx="3007">
                  <c:v>994</c:v>
                </c:pt>
                <c:pt idx="3008">
                  <c:v>993</c:v>
                </c:pt>
                <c:pt idx="3009">
                  <c:v>992</c:v>
                </c:pt>
                <c:pt idx="3010">
                  <c:v>991</c:v>
                </c:pt>
                <c:pt idx="3011">
                  <c:v>990</c:v>
                </c:pt>
                <c:pt idx="3012">
                  <c:v>989</c:v>
                </c:pt>
                <c:pt idx="3013">
                  <c:v>988</c:v>
                </c:pt>
                <c:pt idx="3014">
                  <c:v>987</c:v>
                </c:pt>
                <c:pt idx="3015">
                  <c:v>986</c:v>
                </c:pt>
                <c:pt idx="3016">
                  <c:v>985</c:v>
                </c:pt>
                <c:pt idx="3017">
                  <c:v>984</c:v>
                </c:pt>
                <c:pt idx="3018">
                  <c:v>983</c:v>
                </c:pt>
                <c:pt idx="3019">
                  <c:v>982</c:v>
                </c:pt>
                <c:pt idx="3020">
                  <c:v>981</c:v>
                </c:pt>
                <c:pt idx="3021">
                  <c:v>980</c:v>
                </c:pt>
                <c:pt idx="3022">
                  <c:v>979</c:v>
                </c:pt>
                <c:pt idx="3023">
                  <c:v>978</c:v>
                </c:pt>
                <c:pt idx="3024">
                  <c:v>977</c:v>
                </c:pt>
                <c:pt idx="3025">
                  <c:v>976</c:v>
                </c:pt>
                <c:pt idx="3026">
                  <c:v>975</c:v>
                </c:pt>
                <c:pt idx="3027">
                  <c:v>974</c:v>
                </c:pt>
                <c:pt idx="3028">
                  <c:v>973</c:v>
                </c:pt>
                <c:pt idx="3029">
                  <c:v>972</c:v>
                </c:pt>
                <c:pt idx="3030">
                  <c:v>971</c:v>
                </c:pt>
                <c:pt idx="3031">
                  <c:v>970</c:v>
                </c:pt>
                <c:pt idx="3032">
                  <c:v>969</c:v>
                </c:pt>
                <c:pt idx="3033">
                  <c:v>968</c:v>
                </c:pt>
                <c:pt idx="3034">
                  <c:v>967</c:v>
                </c:pt>
                <c:pt idx="3035">
                  <c:v>966</c:v>
                </c:pt>
                <c:pt idx="3036">
                  <c:v>965</c:v>
                </c:pt>
                <c:pt idx="3037">
                  <c:v>964</c:v>
                </c:pt>
                <c:pt idx="3038">
                  <c:v>963</c:v>
                </c:pt>
                <c:pt idx="3039">
                  <c:v>962</c:v>
                </c:pt>
                <c:pt idx="3040">
                  <c:v>961</c:v>
                </c:pt>
                <c:pt idx="3041">
                  <c:v>960</c:v>
                </c:pt>
                <c:pt idx="3042">
                  <c:v>959</c:v>
                </c:pt>
                <c:pt idx="3043">
                  <c:v>958</c:v>
                </c:pt>
                <c:pt idx="3044">
                  <c:v>957</c:v>
                </c:pt>
                <c:pt idx="3045">
                  <c:v>956</c:v>
                </c:pt>
                <c:pt idx="3046">
                  <c:v>955</c:v>
                </c:pt>
                <c:pt idx="3047">
                  <c:v>954</c:v>
                </c:pt>
                <c:pt idx="3048">
                  <c:v>953</c:v>
                </c:pt>
                <c:pt idx="3049">
                  <c:v>952</c:v>
                </c:pt>
                <c:pt idx="3050">
                  <c:v>951</c:v>
                </c:pt>
                <c:pt idx="3051">
                  <c:v>950</c:v>
                </c:pt>
                <c:pt idx="3052">
                  <c:v>949</c:v>
                </c:pt>
                <c:pt idx="3053">
                  <c:v>948</c:v>
                </c:pt>
                <c:pt idx="3054">
                  <c:v>947</c:v>
                </c:pt>
                <c:pt idx="3055">
                  <c:v>946</c:v>
                </c:pt>
                <c:pt idx="3056">
                  <c:v>945</c:v>
                </c:pt>
                <c:pt idx="3057">
                  <c:v>944</c:v>
                </c:pt>
                <c:pt idx="3058">
                  <c:v>943</c:v>
                </c:pt>
                <c:pt idx="3059">
                  <c:v>942</c:v>
                </c:pt>
                <c:pt idx="3060">
                  <c:v>941</c:v>
                </c:pt>
                <c:pt idx="3061">
                  <c:v>940</c:v>
                </c:pt>
                <c:pt idx="3062">
                  <c:v>939</c:v>
                </c:pt>
                <c:pt idx="3063">
                  <c:v>938</c:v>
                </c:pt>
                <c:pt idx="3064">
                  <c:v>937</c:v>
                </c:pt>
                <c:pt idx="3065">
                  <c:v>936</c:v>
                </c:pt>
                <c:pt idx="3066">
                  <c:v>935</c:v>
                </c:pt>
                <c:pt idx="3067">
                  <c:v>934</c:v>
                </c:pt>
                <c:pt idx="3068">
                  <c:v>933</c:v>
                </c:pt>
                <c:pt idx="3069">
                  <c:v>932</c:v>
                </c:pt>
                <c:pt idx="3070">
                  <c:v>931</c:v>
                </c:pt>
                <c:pt idx="3071">
                  <c:v>930</c:v>
                </c:pt>
                <c:pt idx="3072">
                  <c:v>929</c:v>
                </c:pt>
                <c:pt idx="3073">
                  <c:v>928</c:v>
                </c:pt>
                <c:pt idx="3074">
                  <c:v>927</c:v>
                </c:pt>
                <c:pt idx="3075">
                  <c:v>926</c:v>
                </c:pt>
                <c:pt idx="3076">
                  <c:v>925</c:v>
                </c:pt>
                <c:pt idx="3077">
                  <c:v>924</c:v>
                </c:pt>
                <c:pt idx="3078">
                  <c:v>923</c:v>
                </c:pt>
                <c:pt idx="3079">
                  <c:v>922</c:v>
                </c:pt>
                <c:pt idx="3080">
                  <c:v>921</c:v>
                </c:pt>
                <c:pt idx="3081">
                  <c:v>920</c:v>
                </c:pt>
                <c:pt idx="3082">
                  <c:v>919</c:v>
                </c:pt>
                <c:pt idx="3083">
                  <c:v>918</c:v>
                </c:pt>
                <c:pt idx="3084">
                  <c:v>917</c:v>
                </c:pt>
                <c:pt idx="3085">
                  <c:v>916</c:v>
                </c:pt>
                <c:pt idx="3086">
                  <c:v>915</c:v>
                </c:pt>
                <c:pt idx="3087">
                  <c:v>914</c:v>
                </c:pt>
                <c:pt idx="3088">
                  <c:v>913</c:v>
                </c:pt>
                <c:pt idx="3089">
                  <c:v>912</c:v>
                </c:pt>
                <c:pt idx="3090">
                  <c:v>911</c:v>
                </c:pt>
                <c:pt idx="3091">
                  <c:v>910</c:v>
                </c:pt>
                <c:pt idx="3092">
                  <c:v>909</c:v>
                </c:pt>
                <c:pt idx="3093">
                  <c:v>908</c:v>
                </c:pt>
                <c:pt idx="3094">
                  <c:v>907</c:v>
                </c:pt>
                <c:pt idx="3095">
                  <c:v>906</c:v>
                </c:pt>
                <c:pt idx="3096">
                  <c:v>905</c:v>
                </c:pt>
                <c:pt idx="3097">
                  <c:v>904</c:v>
                </c:pt>
                <c:pt idx="3098">
                  <c:v>903</c:v>
                </c:pt>
                <c:pt idx="3099">
                  <c:v>902</c:v>
                </c:pt>
                <c:pt idx="3100">
                  <c:v>901</c:v>
                </c:pt>
                <c:pt idx="3101">
                  <c:v>900</c:v>
                </c:pt>
                <c:pt idx="3102">
                  <c:v>899</c:v>
                </c:pt>
                <c:pt idx="3103">
                  <c:v>898</c:v>
                </c:pt>
                <c:pt idx="3104">
                  <c:v>897</c:v>
                </c:pt>
                <c:pt idx="3105">
                  <c:v>896</c:v>
                </c:pt>
                <c:pt idx="3106">
                  <c:v>895</c:v>
                </c:pt>
                <c:pt idx="3107">
                  <c:v>894</c:v>
                </c:pt>
                <c:pt idx="3108">
                  <c:v>893</c:v>
                </c:pt>
                <c:pt idx="3109">
                  <c:v>892</c:v>
                </c:pt>
                <c:pt idx="3110">
                  <c:v>891</c:v>
                </c:pt>
                <c:pt idx="3111">
                  <c:v>890</c:v>
                </c:pt>
                <c:pt idx="3112">
                  <c:v>889</c:v>
                </c:pt>
                <c:pt idx="3113">
                  <c:v>888</c:v>
                </c:pt>
                <c:pt idx="3114">
                  <c:v>887</c:v>
                </c:pt>
                <c:pt idx="3115">
                  <c:v>886</c:v>
                </c:pt>
                <c:pt idx="3116">
                  <c:v>885</c:v>
                </c:pt>
                <c:pt idx="3117">
                  <c:v>884</c:v>
                </c:pt>
                <c:pt idx="3118">
                  <c:v>883</c:v>
                </c:pt>
                <c:pt idx="3119">
                  <c:v>882</c:v>
                </c:pt>
                <c:pt idx="3120">
                  <c:v>881</c:v>
                </c:pt>
                <c:pt idx="3121">
                  <c:v>880</c:v>
                </c:pt>
                <c:pt idx="3122">
                  <c:v>879</c:v>
                </c:pt>
                <c:pt idx="3123">
                  <c:v>878</c:v>
                </c:pt>
                <c:pt idx="3124">
                  <c:v>877</c:v>
                </c:pt>
                <c:pt idx="3125">
                  <c:v>876</c:v>
                </c:pt>
                <c:pt idx="3126">
                  <c:v>875</c:v>
                </c:pt>
                <c:pt idx="3127">
                  <c:v>874</c:v>
                </c:pt>
                <c:pt idx="3128">
                  <c:v>873</c:v>
                </c:pt>
                <c:pt idx="3129">
                  <c:v>872</c:v>
                </c:pt>
                <c:pt idx="3130">
                  <c:v>871</c:v>
                </c:pt>
                <c:pt idx="3131">
                  <c:v>870</c:v>
                </c:pt>
                <c:pt idx="3132">
                  <c:v>869</c:v>
                </c:pt>
                <c:pt idx="3133">
                  <c:v>868</c:v>
                </c:pt>
                <c:pt idx="3134">
                  <c:v>867</c:v>
                </c:pt>
                <c:pt idx="3135">
                  <c:v>866</c:v>
                </c:pt>
                <c:pt idx="3136">
                  <c:v>865</c:v>
                </c:pt>
                <c:pt idx="3137">
                  <c:v>864</c:v>
                </c:pt>
                <c:pt idx="3138">
                  <c:v>863</c:v>
                </c:pt>
                <c:pt idx="3139">
                  <c:v>862</c:v>
                </c:pt>
                <c:pt idx="3140">
                  <c:v>861</c:v>
                </c:pt>
                <c:pt idx="3141">
                  <c:v>860</c:v>
                </c:pt>
                <c:pt idx="3142">
                  <c:v>859</c:v>
                </c:pt>
                <c:pt idx="3143">
                  <c:v>858</c:v>
                </c:pt>
                <c:pt idx="3144">
                  <c:v>857</c:v>
                </c:pt>
                <c:pt idx="3145">
                  <c:v>856</c:v>
                </c:pt>
                <c:pt idx="3146">
                  <c:v>855</c:v>
                </c:pt>
                <c:pt idx="3147">
                  <c:v>854</c:v>
                </c:pt>
                <c:pt idx="3148">
                  <c:v>853</c:v>
                </c:pt>
                <c:pt idx="3149">
                  <c:v>852</c:v>
                </c:pt>
                <c:pt idx="3150">
                  <c:v>851</c:v>
                </c:pt>
                <c:pt idx="3151">
                  <c:v>850</c:v>
                </c:pt>
                <c:pt idx="3152">
                  <c:v>849</c:v>
                </c:pt>
                <c:pt idx="3153">
                  <c:v>848</c:v>
                </c:pt>
                <c:pt idx="3154">
                  <c:v>847</c:v>
                </c:pt>
                <c:pt idx="3155">
                  <c:v>846</c:v>
                </c:pt>
                <c:pt idx="3156">
                  <c:v>845</c:v>
                </c:pt>
                <c:pt idx="3157">
                  <c:v>844</c:v>
                </c:pt>
                <c:pt idx="3158">
                  <c:v>843</c:v>
                </c:pt>
                <c:pt idx="3159">
                  <c:v>842</c:v>
                </c:pt>
                <c:pt idx="3160">
                  <c:v>841</c:v>
                </c:pt>
                <c:pt idx="3161">
                  <c:v>840</c:v>
                </c:pt>
                <c:pt idx="3162">
                  <c:v>839</c:v>
                </c:pt>
                <c:pt idx="3163">
                  <c:v>838</c:v>
                </c:pt>
                <c:pt idx="3164">
                  <c:v>837</c:v>
                </c:pt>
                <c:pt idx="3165">
                  <c:v>836</c:v>
                </c:pt>
                <c:pt idx="3166">
                  <c:v>835</c:v>
                </c:pt>
                <c:pt idx="3167">
                  <c:v>834</c:v>
                </c:pt>
                <c:pt idx="3168">
                  <c:v>833</c:v>
                </c:pt>
                <c:pt idx="3169">
                  <c:v>832</c:v>
                </c:pt>
                <c:pt idx="3170">
                  <c:v>831</c:v>
                </c:pt>
                <c:pt idx="3171">
                  <c:v>830</c:v>
                </c:pt>
                <c:pt idx="3172">
                  <c:v>829</c:v>
                </c:pt>
                <c:pt idx="3173">
                  <c:v>828</c:v>
                </c:pt>
                <c:pt idx="3174">
                  <c:v>827</c:v>
                </c:pt>
                <c:pt idx="3175">
                  <c:v>826</c:v>
                </c:pt>
                <c:pt idx="3176">
                  <c:v>825</c:v>
                </c:pt>
                <c:pt idx="3177">
                  <c:v>824</c:v>
                </c:pt>
                <c:pt idx="3178">
                  <c:v>823</c:v>
                </c:pt>
                <c:pt idx="3179">
                  <c:v>822</c:v>
                </c:pt>
                <c:pt idx="3180">
                  <c:v>821</c:v>
                </c:pt>
                <c:pt idx="3181">
                  <c:v>820</c:v>
                </c:pt>
                <c:pt idx="3182">
                  <c:v>819</c:v>
                </c:pt>
                <c:pt idx="3183">
                  <c:v>818</c:v>
                </c:pt>
                <c:pt idx="3184">
                  <c:v>817</c:v>
                </c:pt>
                <c:pt idx="3185">
                  <c:v>816</c:v>
                </c:pt>
                <c:pt idx="3186">
                  <c:v>815</c:v>
                </c:pt>
                <c:pt idx="3187">
                  <c:v>814</c:v>
                </c:pt>
                <c:pt idx="3188">
                  <c:v>813</c:v>
                </c:pt>
                <c:pt idx="3189">
                  <c:v>812</c:v>
                </c:pt>
                <c:pt idx="3190">
                  <c:v>811</c:v>
                </c:pt>
                <c:pt idx="3191">
                  <c:v>810</c:v>
                </c:pt>
                <c:pt idx="3192">
                  <c:v>809</c:v>
                </c:pt>
                <c:pt idx="3193">
                  <c:v>808</c:v>
                </c:pt>
                <c:pt idx="3194">
                  <c:v>807</c:v>
                </c:pt>
                <c:pt idx="3195">
                  <c:v>806</c:v>
                </c:pt>
                <c:pt idx="3196">
                  <c:v>805</c:v>
                </c:pt>
                <c:pt idx="3197">
                  <c:v>804</c:v>
                </c:pt>
                <c:pt idx="3198">
                  <c:v>803</c:v>
                </c:pt>
                <c:pt idx="3199">
                  <c:v>802</c:v>
                </c:pt>
                <c:pt idx="3200">
                  <c:v>801</c:v>
                </c:pt>
                <c:pt idx="3201">
                  <c:v>800</c:v>
                </c:pt>
                <c:pt idx="3202">
                  <c:v>799</c:v>
                </c:pt>
                <c:pt idx="3203">
                  <c:v>798</c:v>
                </c:pt>
                <c:pt idx="3204">
                  <c:v>797</c:v>
                </c:pt>
                <c:pt idx="3205">
                  <c:v>796</c:v>
                </c:pt>
                <c:pt idx="3206">
                  <c:v>795</c:v>
                </c:pt>
                <c:pt idx="3207">
                  <c:v>794</c:v>
                </c:pt>
                <c:pt idx="3208">
                  <c:v>793</c:v>
                </c:pt>
                <c:pt idx="3209">
                  <c:v>792</c:v>
                </c:pt>
                <c:pt idx="3210">
                  <c:v>791</c:v>
                </c:pt>
                <c:pt idx="3211">
                  <c:v>790</c:v>
                </c:pt>
                <c:pt idx="3212">
                  <c:v>789</c:v>
                </c:pt>
                <c:pt idx="3213">
                  <c:v>788</c:v>
                </c:pt>
                <c:pt idx="3214">
                  <c:v>787</c:v>
                </c:pt>
                <c:pt idx="3215">
                  <c:v>786</c:v>
                </c:pt>
                <c:pt idx="3216">
                  <c:v>785</c:v>
                </c:pt>
                <c:pt idx="3217">
                  <c:v>784</c:v>
                </c:pt>
                <c:pt idx="3218">
                  <c:v>783</c:v>
                </c:pt>
                <c:pt idx="3219">
                  <c:v>782</c:v>
                </c:pt>
                <c:pt idx="3220">
                  <c:v>781</c:v>
                </c:pt>
                <c:pt idx="3221">
                  <c:v>780</c:v>
                </c:pt>
                <c:pt idx="3222">
                  <c:v>779</c:v>
                </c:pt>
                <c:pt idx="3223">
                  <c:v>778</c:v>
                </c:pt>
                <c:pt idx="3224">
                  <c:v>777</c:v>
                </c:pt>
                <c:pt idx="3225">
                  <c:v>776</c:v>
                </c:pt>
                <c:pt idx="3226">
                  <c:v>775</c:v>
                </c:pt>
                <c:pt idx="3227">
                  <c:v>774</c:v>
                </c:pt>
                <c:pt idx="3228">
                  <c:v>773</c:v>
                </c:pt>
                <c:pt idx="3229">
                  <c:v>772</c:v>
                </c:pt>
                <c:pt idx="3230">
                  <c:v>771</c:v>
                </c:pt>
                <c:pt idx="3231">
                  <c:v>770</c:v>
                </c:pt>
                <c:pt idx="3232">
                  <c:v>769</c:v>
                </c:pt>
                <c:pt idx="3233">
                  <c:v>768</c:v>
                </c:pt>
                <c:pt idx="3234">
                  <c:v>767</c:v>
                </c:pt>
                <c:pt idx="3235">
                  <c:v>766</c:v>
                </c:pt>
                <c:pt idx="3236">
                  <c:v>765</c:v>
                </c:pt>
                <c:pt idx="3237">
                  <c:v>764</c:v>
                </c:pt>
                <c:pt idx="3238">
                  <c:v>763</c:v>
                </c:pt>
                <c:pt idx="3239">
                  <c:v>762</c:v>
                </c:pt>
                <c:pt idx="3240">
                  <c:v>761</c:v>
                </c:pt>
                <c:pt idx="3241">
                  <c:v>760</c:v>
                </c:pt>
                <c:pt idx="3242">
                  <c:v>759</c:v>
                </c:pt>
                <c:pt idx="3243">
                  <c:v>758</c:v>
                </c:pt>
                <c:pt idx="3244">
                  <c:v>757</c:v>
                </c:pt>
                <c:pt idx="3245">
                  <c:v>756</c:v>
                </c:pt>
                <c:pt idx="3246">
                  <c:v>755</c:v>
                </c:pt>
                <c:pt idx="3247">
                  <c:v>754</c:v>
                </c:pt>
                <c:pt idx="3248">
                  <c:v>753</c:v>
                </c:pt>
                <c:pt idx="3249">
                  <c:v>752</c:v>
                </c:pt>
                <c:pt idx="3250">
                  <c:v>751</c:v>
                </c:pt>
                <c:pt idx="3251">
                  <c:v>750</c:v>
                </c:pt>
                <c:pt idx="3252">
                  <c:v>749</c:v>
                </c:pt>
                <c:pt idx="3253">
                  <c:v>748</c:v>
                </c:pt>
                <c:pt idx="3254">
                  <c:v>747</c:v>
                </c:pt>
                <c:pt idx="3255">
                  <c:v>746</c:v>
                </c:pt>
                <c:pt idx="3256">
                  <c:v>745</c:v>
                </c:pt>
                <c:pt idx="3257">
                  <c:v>744</c:v>
                </c:pt>
                <c:pt idx="3258">
                  <c:v>743</c:v>
                </c:pt>
                <c:pt idx="3259">
                  <c:v>742</c:v>
                </c:pt>
                <c:pt idx="3260">
                  <c:v>741</c:v>
                </c:pt>
                <c:pt idx="3261">
                  <c:v>740</c:v>
                </c:pt>
                <c:pt idx="3262">
                  <c:v>739</c:v>
                </c:pt>
                <c:pt idx="3263">
                  <c:v>738</c:v>
                </c:pt>
                <c:pt idx="3264">
                  <c:v>737</c:v>
                </c:pt>
                <c:pt idx="3265">
                  <c:v>736</c:v>
                </c:pt>
                <c:pt idx="3266">
                  <c:v>735</c:v>
                </c:pt>
                <c:pt idx="3267">
                  <c:v>734</c:v>
                </c:pt>
                <c:pt idx="3268">
                  <c:v>733</c:v>
                </c:pt>
                <c:pt idx="3269">
                  <c:v>732</c:v>
                </c:pt>
                <c:pt idx="3270">
                  <c:v>731</c:v>
                </c:pt>
                <c:pt idx="3271">
                  <c:v>730</c:v>
                </c:pt>
                <c:pt idx="3272">
                  <c:v>729</c:v>
                </c:pt>
                <c:pt idx="3273">
                  <c:v>728</c:v>
                </c:pt>
                <c:pt idx="3274">
                  <c:v>727</c:v>
                </c:pt>
                <c:pt idx="3275">
                  <c:v>726</c:v>
                </c:pt>
                <c:pt idx="3276">
                  <c:v>725</c:v>
                </c:pt>
                <c:pt idx="3277">
                  <c:v>724</c:v>
                </c:pt>
                <c:pt idx="3278">
                  <c:v>723</c:v>
                </c:pt>
                <c:pt idx="3279">
                  <c:v>722</c:v>
                </c:pt>
                <c:pt idx="3280">
                  <c:v>721</c:v>
                </c:pt>
                <c:pt idx="3281">
                  <c:v>720</c:v>
                </c:pt>
                <c:pt idx="3282">
                  <c:v>719</c:v>
                </c:pt>
                <c:pt idx="3283">
                  <c:v>718</c:v>
                </c:pt>
                <c:pt idx="3284">
                  <c:v>717</c:v>
                </c:pt>
                <c:pt idx="3285">
                  <c:v>716</c:v>
                </c:pt>
                <c:pt idx="3286">
                  <c:v>715</c:v>
                </c:pt>
                <c:pt idx="3287">
                  <c:v>714</c:v>
                </c:pt>
                <c:pt idx="3288">
                  <c:v>713</c:v>
                </c:pt>
                <c:pt idx="3289">
                  <c:v>712</c:v>
                </c:pt>
                <c:pt idx="3290">
                  <c:v>711</c:v>
                </c:pt>
                <c:pt idx="3291">
                  <c:v>710</c:v>
                </c:pt>
                <c:pt idx="3292">
                  <c:v>709</c:v>
                </c:pt>
                <c:pt idx="3293">
                  <c:v>708</c:v>
                </c:pt>
                <c:pt idx="3294">
                  <c:v>707</c:v>
                </c:pt>
                <c:pt idx="3295">
                  <c:v>706</c:v>
                </c:pt>
                <c:pt idx="3296">
                  <c:v>705</c:v>
                </c:pt>
                <c:pt idx="3297">
                  <c:v>704</c:v>
                </c:pt>
                <c:pt idx="3298">
                  <c:v>703</c:v>
                </c:pt>
                <c:pt idx="3299">
                  <c:v>702</c:v>
                </c:pt>
                <c:pt idx="3300">
                  <c:v>701</c:v>
                </c:pt>
                <c:pt idx="3301">
                  <c:v>700</c:v>
                </c:pt>
                <c:pt idx="3302">
                  <c:v>699</c:v>
                </c:pt>
                <c:pt idx="3303">
                  <c:v>698</c:v>
                </c:pt>
                <c:pt idx="3304">
                  <c:v>697</c:v>
                </c:pt>
                <c:pt idx="3305">
                  <c:v>696</c:v>
                </c:pt>
                <c:pt idx="3306">
                  <c:v>695</c:v>
                </c:pt>
                <c:pt idx="3307">
                  <c:v>694</c:v>
                </c:pt>
                <c:pt idx="3308">
                  <c:v>693</c:v>
                </c:pt>
                <c:pt idx="3309">
                  <c:v>692</c:v>
                </c:pt>
                <c:pt idx="3310">
                  <c:v>691</c:v>
                </c:pt>
                <c:pt idx="3311">
                  <c:v>690</c:v>
                </c:pt>
                <c:pt idx="3312">
                  <c:v>689</c:v>
                </c:pt>
                <c:pt idx="3313">
                  <c:v>688</c:v>
                </c:pt>
                <c:pt idx="3314">
                  <c:v>687</c:v>
                </c:pt>
                <c:pt idx="3315">
                  <c:v>686</c:v>
                </c:pt>
                <c:pt idx="3316">
                  <c:v>685</c:v>
                </c:pt>
                <c:pt idx="3317">
                  <c:v>684</c:v>
                </c:pt>
                <c:pt idx="3318">
                  <c:v>683</c:v>
                </c:pt>
                <c:pt idx="3319">
                  <c:v>682</c:v>
                </c:pt>
                <c:pt idx="3320">
                  <c:v>681</c:v>
                </c:pt>
                <c:pt idx="3321">
                  <c:v>680</c:v>
                </c:pt>
                <c:pt idx="3322">
                  <c:v>679</c:v>
                </c:pt>
                <c:pt idx="3323">
                  <c:v>678</c:v>
                </c:pt>
                <c:pt idx="3324">
                  <c:v>677</c:v>
                </c:pt>
                <c:pt idx="3325">
                  <c:v>676</c:v>
                </c:pt>
                <c:pt idx="3326">
                  <c:v>675</c:v>
                </c:pt>
                <c:pt idx="3327">
                  <c:v>674</c:v>
                </c:pt>
                <c:pt idx="3328">
                  <c:v>673</c:v>
                </c:pt>
                <c:pt idx="3329">
                  <c:v>672</c:v>
                </c:pt>
                <c:pt idx="3330">
                  <c:v>671</c:v>
                </c:pt>
                <c:pt idx="3331">
                  <c:v>670</c:v>
                </c:pt>
                <c:pt idx="3332">
                  <c:v>669</c:v>
                </c:pt>
                <c:pt idx="3333">
                  <c:v>668</c:v>
                </c:pt>
                <c:pt idx="3334">
                  <c:v>667</c:v>
                </c:pt>
                <c:pt idx="3335">
                  <c:v>666</c:v>
                </c:pt>
                <c:pt idx="3336">
                  <c:v>665</c:v>
                </c:pt>
                <c:pt idx="3337">
                  <c:v>664</c:v>
                </c:pt>
                <c:pt idx="3338">
                  <c:v>663</c:v>
                </c:pt>
                <c:pt idx="3339">
                  <c:v>662</c:v>
                </c:pt>
                <c:pt idx="3340">
                  <c:v>661</c:v>
                </c:pt>
                <c:pt idx="3341">
                  <c:v>660</c:v>
                </c:pt>
                <c:pt idx="3342">
                  <c:v>659</c:v>
                </c:pt>
                <c:pt idx="3343">
                  <c:v>658</c:v>
                </c:pt>
                <c:pt idx="3344">
                  <c:v>657</c:v>
                </c:pt>
                <c:pt idx="3345">
                  <c:v>656</c:v>
                </c:pt>
                <c:pt idx="3346">
                  <c:v>655</c:v>
                </c:pt>
                <c:pt idx="3347">
                  <c:v>654</c:v>
                </c:pt>
                <c:pt idx="3348">
                  <c:v>653</c:v>
                </c:pt>
                <c:pt idx="3349">
                  <c:v>652</c:v>
                </c:pt>
                <c:pt idx="3350">
                  <c:v>651</c:v>
                </c:pt>
                <c:pt idx="3351">
                  <c:v>650</c:v>
                </c:pt>
              </c:numCache>
            </c:numRef>
          </c:xVal>
          <c:yVal>
            <c:numRef>
              <c:f>Microfiber!$D$2:$D$3353</c:f>
              <c:numCache>
                <c:formatCode>General</c:formatCode>
                <c:ptCount val="3352"/>
                <c:pt idx="1">
                  <c:v>97.060558999999998</c:v>
                </c:pt>
                <c:pt idx="2">
                  <c:v>97.068583000000004</c:v>
                </c:pt>
                <c:pt idx="3">
                  <c:v>97.076611</c:v>
                </c:pt>
                <c:pt idx="4">
                  <c:v>97.084627999999995</c:v>
                </c:pt>
                <c:pt idx="5">
                  <c:v>97.094116999999997</c:v>
                </c:pt>
                <c:pt idx="6">
                  <c:v>97.103630999999993</c:v>
                </c:pt>
                <c:pt idx="7">
                  <c:v>97.110622000000006</c:v>
                </c:pt>
                <c:pt idx="8">
                  <c:v>97.111986000000002</c:v>
                </c:pt>
                <c:pt idx="9">
                  <c:v>97.106258999999994</c:v>
                </c:pt>
                <c:pt idx="10">
                  <c:v>97.095499000000004</c:v>
                </c:pt>
                <c:pt idx="11">
                  <c:v>97.084445000000002</c:v>
                </c:pt>
                <c:pt idx="12">
                  <c:v>97.077189000000004</c:v>
                </c:pt>
                <c:pt idx="13">
                  <c:v>97.074377999999996</c:v>
                </c:pt>
                <c:pt idx="14">
                  <c:v>97.073544999999996</c:v>
                </c:pt>
                <c:pt idx="15">
                  <c:v>97.072129000000004</c:v>
                </c:pt>
                <c:pt idx="16">
                  <c:v>97.070134999999993</c:v>
                </c:pt>
                <c:pt idx="17">
                  <c:v>97.069911000000005</c:v>
                </c:pt>
                <c:pt idx="18">
                  <c:v>97.073098999999999</c:v>
                </c:pt>
                <c:pt idx="19">
                  <c:v>97.078255999999996</c:v>
                </c:pt>
                <c:pt idx="20">
                  <c:v>97.082392999999996</c:v>
                </c:pt>
                <c:pt idx="21">
                  <c:v>97.084446999999997</c:v>
                </c:pt>
                <c:pt idx="22">
                  <c:v>97.085819000000001</c:v>
                </c:pt>
                <c:pt idx="23">
                  <c:v>97.087148999999997</c:v>
                </c:pt>
                <c:pt idx="24">
                  <c:v>97.086045999999996</c:v>
                </c:pt>
                <c:pt idx="25">
                  <c:v>97.079533999999995</c:v>
                </c:pt>
                <c:pt idx="26">
                  <c:v>97.069013999999996</c:v>
                </c:pt>
                <c:pt idx="27">
                  <c:v>97.061160999999998</c:v>
                </c:pt>
                <c:pt idx="28">
                  <c:v>97.062556999999998</c:v>
                </c:pt>
                <c:pt idx="29">
                  <c:v>97.073333000000005</c:v>
                </c:pt>
                <c:pt idx="30">
                  <c:v>97.086955000000003</c:v>
                </c:pt>
                <c:pt idx="31">
                  <c:v>97.096127999999993</c:v>
                </c:pt>
                <c:pt idx="32">
                  <c:v>97.098725000000002</c:v>
                </c:pt>
                <c:pt idx="33">
                  <c:v>97.098382000000001</c:v>
                </c:pt>
                <c:pt idx="34">
                  <c:v>97.099709000000004</c:v>
                </c:pt>
                <c:pt idx="35">
                  <c:v>97.103900999999993</c:v>
                </c:pt>
                <c:pt idx="36">
                  <c:v>97.108654999999999</c:v>
                </c:pt>
                <c:pt idx="37">
                  <c:v>97.111532999999994</c:v>
                </c:pt>
                <c:pt idx="38">
                  <c:v>97.112245000000001</c:v>
                </c:pt>
                <c:pt idx="39">
                  <c:v>97.111574000000005</c:v>
                </c:pt>
                <c:pt idx="40">
                  <c:v>97.108963000000003</c:v>
                </c:pt>
                <c:pt idx="41">
                  <c:v>97.102620999999999</c:v>
                </c:pt>
                <c:pt idx="42">
                  <c:v>97.092764000000003</c:v>
                </c:pt>
                <c:pt idx="43">
                  <c:v>97.083614999999995</c:v>
                </c:pt>
                <c:pt idx="44">
                  <c:v>97.080444999999997</c:v>
                </c:pt>
                <c:pt idx="45">
                  <c:v>97.084733999999997</c:v>
                </c:pt>
                <c:pt idx="46">
                  <c:v>97.092603999999994</c:v>
                </c:pt>
                <c:pt idx="47">
                  <c:v>97.098759999999999</c:v>
                </c:pt>
                <c:pt idx="48">
                  <c:v>97.101410000000001</c:v>
                </c:pt>
                <c:pt idx="49">
                  <c:v>97.103517999999994</c:v>
                </c:pt>
                <c:pt idx="50">
                  <c:v>97.109361000000007</c:v>
                </c:pt>
                <c:pt idx="51">
                  <c:v>97.119658000000001</c:v>
                </c:pt>
                <c:pt idx="52">
                  <c:v>97.131175999999996</c:v>
                </c:pt>
                <c:pt idx="53">
                  <c:v>97.140753000000004</c:v>
                </c:pt>
                <c:pt idx="54">
                  <c:v>97.147585000000007</c:v>
                </c:pt>
                <c:pt idx="55">
                  <c:v>97.151154000000005</c:v>
                </c:pt>
                <c:pt idx="56">
                  <c:v>97.150350000000003</c:v>
                </c:pt>
                <c:pt idx="57">
                  <c:v>97.145639000000003</c:v>
                </c:pt>
                <c:pt idx="58">
                  <c:v>97.140843000000004</c:v>
                </c:pt>
                <c:pt idx="59">
                  <c:v>97.140051</c:v>
                </c:pt>
                <c:pt idx="60">
                  <c:v>97.141380999999996</c:v>
                </c:pt>
                <c:pt idx="61">
                  <c:v>97.138498999999996</c:v>
                </c:pt>
                <c:pt idx="62">
                  <c:v>97.129796999999996</c:v>
                </c:pt>
                <c:pt idx="63">
                  <c:v>97.120608000000004</c:v>
                </c:pt>
                <c:pt idx="64">
                  <c:v>97.116349999999997</c:v>
                </c:pt>
                <c:pt idx="65">
                  <c:v>97.117531</c:v>
                </c:pt>
                <c:pt idx="66">
                  <c:v>97.120632999999998</c:v>
                </c:pt>
                <c:pt idx="67">
                  <c:v>97.121861999999993</c:v>
                </c:pt>
                <c:pt idx="68">
                  <c:v>97.119196000000002</c:v>
                </c:pt>
                <c:pt idx="69">
                  <c:v>97.113980999999995</c:v>
                </c:pt>
                <c:pt idx="70">
                  <c:v>97.111115999999996</c:v>
                </c:pt>
                <c:pt idx="71">
                  <c:v>97.113919999999993</c:v>
                </c:pt>
                <c:pt idx="72">
                  <c:v>97.120923000000005</c:v>
                </c:pt>
                <c:pt idx="73">
                  <c:v>97.127656000000002</c:v>
                </c:pt>
                <c:pt idx="74">
                  <c:v>97.129811000000004</c:v>
                </c:pt>
                <c:pt idx="75">
                  <c:v>97.126292000000007</c:v>
                </c:pt>
                <c:pt idx="76">
                  <c:v>97.120593</c:v>
                </c:pt>
                <c:pt idx="77">
                  <c:v>97.117355000000003</c:v>
                </c:pt>
                <c:pt idx="78">
                  <c:v>97.116609999999994</c:v>
                </c:pt>
                <c:pt idx="79">
                  <c:v>97.116461000000001</c:v>
                </c:pt>
                <c:pt idx="80">
                  <c:v>97.118774999999999</c:v>
                </c:pt>
                <c:pt idx="81">
                  <c:v>97.124671000000006</c:v>
                </c:pt>
                <c:pt idx="82">
                  <c:v>97.127851000000007</c:v>
                </c:pt>
                <c:pt idx="83">
                  <c:v>97.121199000000004</c:v>
                </c:pt>
                <c:pt idx="84">
                  <c:v>97.107894000000002</c:v>
                </c:pt>
                <c:pt idx="85">
                  <c:v>97.098363000000006</c:v>
                </c:pt>
                <c:pt idx="86">
                  <c:v>97.096693999999999</c:v>
                </c:pt>
                <c:pt idx="87">
                  <c:v>97.098303999999999</c:v>
                </c:pt>
                <c:pt idx="88">
                  <c:v>97.098675999999998</c:v>
                </c:pt>
                <c:pt idx="89">
                  <c:v>97.097626000000005</c:v>
                </c:pt>
                <c:pt idx="90">
                  <c:v>97.096383000000003</c:v>
                </c:pt>
                <c:pt idx="91">
                  <c:v>97.096539000000007</c:v>
                </c:pt>
                <c:pt idx="92">
                  <c:v>97.099289999999996</c:v>
                </c:pt>
                <c:pt idx="93">
                  <c:v>97.105434000000002</c:v>
                </c:pt>
                <c:pt idx="94">
                  <c:v>97.113553999999993</c:v>
                </c:pt>
                <c:pt idx="95">
                  <c:v>97.121560000000002</c:v>
                </c:pt>
                <c:pt idx="96">
                  <c:v>97.129918000000004</c:v>
                </c:pt>
                <c:pt idx="97">
                  <c:v>97.143169</c:v>
                </c:pt>
                <c:pt idx="98">
                  <c:v>97.161133000000007</c:v>
                </c:pt>
                <c:pt idx="99">
                  <c:v>97.172085999999993</c:v>
                </c:pt>
                <c:pt idx="100">
                  <c:v>97.166312000000005</c:v>
                </c:pt>
                <c:pt idx="101">
                  <c:v>97.150655999999998</c:v>
                </c:pt>
                <c:pt idx="102">
                  <c:v>97.140444000000002</c:v>
                </c:pt>
                <c:pt idx="103">
                  <c:v>97.140694999999994</c:v>
                </c:pt>
                <c:pt idx="104">
                  <c:v>97.145197999999993</c:v>
                </c:pt>
                <c:pt idx="105">
                  <c:v>97.150912000000005</c:v>
                </c:pt>
                <c:pt idx="106">
                  <c:v>97.160141999999993</c:v>
                </c:pt>
                <c:pt idx="107">
                  <c:v>97.169195999999999</c:v>
                </c:pt>
                <c:pt idx="108">
                  <c:v>97.167558</c:v>
                </c:pt>
                <c:pt idx="109">
                  <c:v>97.155567000000005</c:v>
                </c:pt>
                <c:pt idx="110">
                  <c:v>97.150375999999994</c:v>
                </c:pt>
                <c:pt idx="111">
                  <c:v>97.160469000000006</c:v>
                </c:pt>
                <c:pt idx="112">
                  <c:v>97.171289999999999</c:v>
                </c:pt>
                <c:pt idx="113">
                  <c:v>97.172089</c:v>
                </c:pt>
                <c:pt idx="114">
                  <c:v>97.166517999999996</c:v>
                </c:pt>
                <c:pt idx="115">
                  <c:v>97.160403000000002</c:v>
                </c:pt>
                <c:pt idx="116">
                  <c:v>97.157437000000002</c:v>
                </c:pt>
                <c:pt idx="117">
                  <c:v>97.153062000000006</c:v>
                </c:pt>
                <c:pt idx="118">
                  <c:v>97.137157999999999</c:v>
                </c:pt>
                <c:pt idx="119">
                  <c:v>97.116097999999994</c:v>
                </c:pt>
                <c:pt idx="120">
                  <c:v>97.108519000000001</c:v>
                </c:pt>
                <c:pt idx="121">
                  <c:v>97.124320999999995</c:v>
                </c:pt>
                <c:pt idx="122">
                  <c:v>97.152317999999994</c:v>
                </c:pt>
                <c:pt idx="123">
                  <c:v>97.167411999999999</c:v>
                </c:pt>
                <c:pt idx="124">
                  <c:v>97.160781</c:v>
                </c:pt>
                <c:pt idx="125">
                  <c:v>97.146485999999996</c:v>
                </c:pt>
                <c:pt idx="126">
                  <c:v>97.138513000000003</c:v>
                </c:pt>
                <c:pt idx="127">
                  <c:v>97.140423999999996</c:v>
                </c:pt>
                <c:pt idx="128">
                  <c:v>97.144005000000007</c:v>
                </c:pt>
                <c:pt idx="129">
                  <c:v>97.136033999999995</c:v>
                </c:pt>
                <c:pt idx="130">
                  <c:v>97.120177999999996</c:v>
                </c:pt>
                <c:pt idx="131">
                  <c:v>97.119600000000005</c:v>
                </c:pt>
                <c:pt idx="132">
                  <c:v>97.143912</c:v>
                </c:pt>
                <c:pt idx="133">
                  <c:v>97.166694000000007</c:v>
                </c:pt>
                <c:pt idx="134">
                  <c:v>97.160983999999999</c:v>
                </c:pt>
                <c:pt idx="135">
                  <c:v>97.137884</c:v>
                </c:pt>
                <c:pt idx="136">
                  <c:v>97.120609999999999</c:v>
                </c:pt>
                <c:pt idx="137">
                  <c:v>97.115797999999998</c:v>
                </c:pt>
                <c:pt idx="138">
                  <c:v>97.118593000000004</c:v>
                </c:pt>
                <c:pt idx="139">
                  <c:v>97.121932999999999</c:v>
                </c:pt>
                <c:pt idx="140">
                  <c:v>97.123666</c:v>
                </c:pt>
                <c:pt idx="141">
                  <c:v>97.126373999999998</c:v>
                </c:pt>
                <c:pt idx="142">
                  <c:v>97.130204000000006</c:v>
                </c:pt>
                <c:pt idx="143">
                  <c:v>97.135039000000006</c:v>
                </c:pt>
                <c:pt idx="144">
                  <c:v>97.138480999999999</c:v>
                </c:pt>
                <c:pt idx="145">
                  <c:v>97.134378999999996</c:v>
                </c:pt>
                <c:pt idx="146">
                  <c:v>97.114898999999994</c:v>
                </c:pt>
                <c:pt idx="147">
                  <c:v>97.085106999999994</c:v>
                </c:pt>
                <c:pt idx="148">
                  <c:v>97.073066999999995</c:v>
                </c:pt>
                <c:pt idx="149">
                  <c:v>97.082697999999993</c:v>
                </c:pt>
                <c:pt idx="150">
                  <c:v>97.071655000000007</c:v>
                </c:pt>
                <c:pt idx="151">
                  <c:v>97.042057</c:v>
                </c:pt>
                <c:pt idx="152">
                  <c:v>97.035275999999996</c:v>
                </c:pt>
                <c:pt idx="153">
                  <c:v>97.056757000000005</c:v>
                </c:pt>
                <c:pt idx="154">
                  <c:v>97.084312999999995</c:v>
                </c:pt>
                <c:pt idx="155">
                  <c:v>97.104078999999999</c:v>
                </c:pt>
                <c:pt idx="156">
                  <c:v>97.119067000000001</c:v>
                </c:pt>
                <c:pt idx="157">
                  <c:v>97.137826000000004</c:v>
                </c:pt>
                <c:pt idx="158">
                  <c:v>97.163537000000005</c:v>
                </c:pt>
                <c:pt idx="159">
                  <c:v>97.190864000000005</c:v>
                </c:pt>
                <c:pt idx="160">
                  <c:v>97.208546999999996</c:v>
                </c:pt>
                <c:pt idx="161">
                  <c:v>97.209863999999996</c:v>
                </c:pt>
                <c:pt idx="162">
                  <c:v>97.197464999999994</c:v>
                </c:pt>
                <c:pt idx="163">
                  <c:v>97.179738</c:v>
                </c:pt>
                <c:pt idx="164">
                  <c:v>97.160347000000002</c:v>
                </c:pt>
                <c:pt idx="165">
                  <c:v>97.137839</c:v>
                </c:pt>
                <c:pt idx="166">
                  <c:v>97.114469</c:v>
                </c:pt>
                <c:pt idx="167">
                  <c:v>97.098607999999999</c:v>
                </c:pt>
                <c:pt idx="168">
                  <c:v>97.095274000000003</c:v>
                </c:pt>
                <c:pt idx="169">
                  <c:v>97.102911000000006</c:v>
                </c:pt>
                <c:pt idx="170">
                  <c:v>97.115986000000007</c:v>
                </c:pt>
                <c:pt idx="171">
                  <c:v>97.126710000000003</c:v>
                </c:pt>
                <c:pt idx="172">
                  <c:v>97.130167999999998</c:v>
                </c:pt>
                <c:pt idx="173">
                  <c:v>97.129678999999996</c:v>
                </c:pt>
                <c:pt idx="174">
                  <c:v>97.133654000000007</c:v>
                </c:pt>
                <c:pt idx="175">
                  <c:v>97.147187000000002</c:v>
                </c:pt>
                <c:pt idx="176">
                  <c:v>97.162343000000007</c:v>
                </c:pt>
                <c:pt idx="177">
                  <c:v>97.163998000000007</c:v>
                </c:pt>
                <c:pt idx="178">
                  <c:v>97.147554999999997</c:v>
                </c:pt>
                <c:pt idx="179">
                  <c:v>97.125816999999998</c:v>
                </c:pt>
                <c:pt idx="180">
                  <c:v>97.122855000000001</c:v>
                </c:pt>
                <c:pt idx="181">
                  <c:v>97.144889000000006</c:v>
                </c:pt>
                <c:pt idx="182">
                  <c:v>97.153465999999995</c:v>
                </c:pt>
                <c:pt idx="183">
                  <c:v>97.124582000000004</c:v>
                </c:pt>
                <c:pt idx="184">
                  <c:v>97.087362999999996</c:v>
                </c:pt>
                <c:pt idx="185">
                  <c:v>97.074876000000003</c:v>
                </c:pt>
                <c:pt idx="186">
                  <c:v>97.086220999999995</c:v>
                </c:pt>
                <c:pt idx="187">
                  <c:v>97.089639000000005</c:v>
                </c:pt>
                <c:pt idx="188">
                  <c:v>97.068554000000006</c:v>
                </c:pt>
                <c:pt idx="189">
                  <c:v>97.046594999999996</c:v>
                </c:pt>
                <c:pt idx="190">
                  <c:v>97.046289000000002</c:v>
                </c:pt>
                <c:pt idx="191">
                  <c:v>97.060596000000004</c:v>
                </c:pt>
                <c:pt idx="192">
                  <c:v>97.074031000000005</c:v>
                </c:pt>
                <c:pt idx="193">
                  <c:v>97.084801999999996</c:v>
                </c:pt>
                <c:pt idx="194">
                  <c:v>97.102439000000004</c:v>
                </c:pt>
                <c:pt idx="195">
                  <c:v>97.126227</c:v>
                </c:pt>
                <c:pt idx="196">
                  <c:v>97.134307000000007</c:v>
                </c:pt>
                <c:pt idx="197">
                  <c:v>97.112319999999997</c:v>
                </c:pt>
                <c:pt idx="198">
                  <c:v>97.077074999999994</c:v>
                </c:pt>
                <c:pt idx="199">
                  <c:v>97.059012999999993</c:v>
                </c:pt>
                <c:pt idx="200">
                  <c:v>97.078507000000002</c:v>
                </c:pt>
                <c:pt idx="201">
                  <c:v>97.116089000000002</c:v>
                </c:pt>
                <c:pt idx="202">
                  <c:v>97.126285999999993</c:v>
                </c:pt>
                <c:pt idx="203">
                  <c:v>97.106178999999997</c:v>
                </c:pt>
                <c:pt idx="204">
                  <c:v>97.087719000000007</c:v>
                </c:pt>
                <c:pt idx="205">
                  <c:v>97.087182999999996</c:v>
                </c:pt>
                <c:pt idx="206">
                  <c:v>97.097061999999994</c:v>
                </c:pt>
                <c:pt idx="207">
                  <c:v>97.100736999999995</c:v>
                </c:pt>
                <c:pt idx="208">
                  <c:v>97.093056000000004</c:v>
                </c:pt>
                <c:pt idx="209">
                  <c:v>97.080877000000001</c:v>
                </c:pt>
                <c:pt idx="210">
                  <c:v>97.069436999999994</c:v>
                </c:pt>
                <c:pt idx="211">
                  <c:v>97.059800999999993</c:v>
                </c:pt>
                <c:pt idx="212">
                  <c:v>97.054795999999996</c:v>
                </c:pt>
                <c:pt idx="213">
                  <c:v>97.056382999999997</c:v>
                </c:pt>
                <c:pt idx="214">
                  <c:v>97.061735999999996</c:v>
                </c:pt>
                <c:pt idx="215">
                  <c:v>97.066508999999996</c:v>
                </c:pt>
                <c:pt idx="216">
                  <c:v>97.071315999999996</c:v>
                </c:pt>
                <c:pt idx="217">
                  <c:v>97.078864999999993</c:v>
                </c:pt>
                <c:pt idx="218">
                  <c:v>97.085620000000006</c:v>
                </c:pt>
                <c:pt idx="219">
                  <c:v>97.084987999999996</c:v>
                </c:pt>
                <c:pt idx="220">
                  <c:v>97.078714000000005</c:v>
                </c:pt>
                <c:pt idx="221">
                  <c:v>97.077695000000006</c:v>
                </c:pt>
                <c:pt idx="222">
                  <c:v>97.090163000000004</c:v>
                </c:pt>
                <c:pt idx="223">
                  <c:v>97.108497</c:v>
                </c:pt>
                <c:pt idx="224">
                  <c:v>97.113332</c:v>
                </c:pt>
                <c:pt idx="225">
                  <c:v>97.098512999999997</c:v>
                </c:pt>
                <c:pt idx="226">
                  <c:v>97.077727999999993</c:v>
                </c:pt>
                <c:pt idx="227">
                  <c:v>97.065980999999994</c:v>
                </c:pt>
                <c:pt idx="228">
                  <c:v>97.065590999999998</c:v>
                </c:pt>
                <c:pt idx="229">
                  <c:v>97.071314999999998</c:v>
                </c:pt>
                <c:pt idx="230">
                  <c:v>97.079355000000007</c:v>
                </c:pt>
                <c:pt idx="231">
                  <c:v>97.089174999999997</c:v>
                </c:pt>
                <c:pt idx="232">
                  <c:v>97.098361999999995</c:v>
                </c:pt>
                <c:pt idx="233">
                  <c:v>97.100750000000005</c:v>
                </c:pt>
                <c:pt idx="234">
                  <c:v>97.096424999999996</c:v>
                </c:pt>
                <c:pt idx="235">
                  <c:v>97.096653000000003</c:v>
                </c:pt>
                <c:pt idx="236">
                  <c:v>97.108260000000001</c:v>
                </c:pt>
                <c:pt idx="237">
                  <c:v>97.123191000000006</c:v>
                </c:pt>
                <c:pt idx="238">
                  <c:v>97.128583000000006</c:v>
                </c:pt>
                <c:pt idx="239">
                  <c:v>97.124635999999995</c:v>
                </c:pt>
                <c:pt idx="240">
                  <c:v>97.123316000000003</c:v>
                </c:pt>
                <c:pt idx="241">
                  <c:v>97.129272999999998</c:v>
                </c:pt>
                <c:pt idx="242">
                  <c:v>97.135244</c:v>
                </c:pt>
                <c:pt idx="243">
                  <c:v>97.136474000000007</c:v>
                </c:pt>
                <c:pt idx="244">
                  <c:v>97.135728</c:v>
                </c:pt>
                <c:pt idx="245">
                  <c:v>97.136947000000006</c:v>
                </c:pt>
                <c:pt idx="246">
                  <c:v>97.138711000000001</c:v>
                </c:pt>
                <c:pt idx="247">
                  <c:v>97.136041000000006</c:v>
                </c:pt>
                <c:pt idx="248">
                  <c:v>97.121682000000007</c:v>
                </c:pt>
                <c:pt idx="249">
                  <c:v>97.088607999999994</c:v>
                </c:pt>
                <c:pt idx="250">
                  <c:v>97.048711999999995</c:v>
                </c:pt>
                <c:pt idx="251">
                  <c:v>97.035595999999998</c:v>
                </c:pt>
                <c:pt idx="252">
                  <c:v>97.057123000000004</c:v>
                </c:pt>
                <c:pt idx="253">
                  <c:v>97.089461999999997</c:v>
                </c:pt>
                <c:pt idx="254">
                  <c:v>97.114697000000007</c:v>
                </c:pt>
                <c:pt idx="255">
                  <c:v>97.128088000000005</c:v>
                </c:pt>
                <c:pt idx="256">
                  <c:v>97.132102000000003</c:v>
                </c:pt>
                <c:pt idx="257">
                  <c:v>97.139983999999998</c:v>
                </c:pt>
                <c:pt idx="258">
                  <c:v>97.148915000000002</c:v>
                </c:pt>
                <c:pt idx="259">
                  <c:v>97.132419999999996</c:v>
                </c:pt>
                <c:pt idx="260">
                  <c:v>97.107508999999993</c:v>
                </c:pt>
                <c:pt idx="261">
                  <c:v>97.11524</c:v>
                </c:pt>
                <c:pt idx="262">
                  <c:v>97.149691000000004</c:v>
                </c:pt>
                <c:pt idx="263">
                  <c:v>97.175578999999999</c:v>
                </c:pt>
                <c:pt idx="264">
                  <c:v>97.171473000000006</c:v>
                </c:pt>
                <c:pt idx="265">
                  <c:v>97.147125000000003</c:v>
                </c:pt>
                <c:pt idx="266">
                  <c:v>97.130792</c:v>
                </c:pt>
                <c:pt idx="267">
                  <c:v>97.133351000000005</c:v>
                </c:pt>
                <c:pt idx="268">
                  <c:v>97.137377000000001</c:v>
                </c:pt>
                <c:pt idx="269">
                  <c:v>97.132071999999994</c:v>
                </c:pt>
                <c:pt idx="270">
                  <c:v>97.122956000000002</c:v>
                </c:pt>
                <c:pt idx="271">
                  <c:v>97.113505000000004</c:v>
                </c:pt>
                <c:pt idx="272">
                  <c:v>97.105873000000003</c:v>
                </c:pt>
                <c:pt idx="273">
                  <c:v>97.105046000000002</c:v>
                </c:pt>
                <c:pt idx="274">
                  <c:v>97.111395000000002</c:v>
                </c:pt>
                <c:pt idx="275">
                  <c:v>97.117267999999996</c:v>
                </c:pt>
                <c:pt idx="276">
                  <c:v>97.114571999999995</c:v>
                </c:pt>
                <c:pt idx="277">
                  <c:v>97.104198999999994</c:v>
                </c:pt>
                <c:pt idx="278">
                  <c:v>97.098240000000004</c:v>
                </c:pt>
                <c:pt idx="279">
                  <c:v>97.105338000000003</c:v>
                </c:pt>
                <c:pt idx="280">
                  <c:v>97.118611000000001</c:v>
                </c:pt>
                <c:pt idx="281">
                  <c:v>97.124037999999999</c:v>
                </c:pt>
                <c:pt idx="282">
                  <c:v>97.116640000000004</c:v>
                </c:pt>
                <c:pt idx="283">
                  <c:v>97.104831000000004</c:v>
                </c:pt>
                <c:pt idx="284">
                  <c:v>97.100149000000002</c:v>
                </c:pt>
                <c:pt idx="285">
                  <c:v>97.107033999999999</c:v>
                </c:pt>
                <c:pt idx="286">
                  <c:v>97.123264000000006</c:v>
                </c:pt>
                <c:pt idx="287">
                  <c:v>97.145465000000002</c:v>
                </c:pt>
                <c:pt idx="288">
                  <c:v>97.163856999999993</c:v>
                </c:pt>
                <c:pt idx="289">
                  <c:v>97.160049000000001</c:v>
                </c:pt>
                <c:pt idx="290">
                  <c:v>97.129928000000007</c:v>
                </c:pt>
                <c:pt idx="291">
                  <c:v>97.092483999999999</c:v>
                </c:pt>
                <c:pt idx="292">
                  <c:v>97.061561999999995</c:v>
                </c:pt>
                <c:pt idx="293">
                  <c:v>97.041043000000002</c:v>
                </c:pt>
                <c:pt idx="294">
                  <c:v>97.034039000000007</c:v>
                </c:pt>
                <c:pt idx="295">
                  <c:v>97.039725000000004</c:v>
                </c:pt>
                <c:pt idx="296">
                  <c:v>97.051105000000007</c:v>
                </c:pt>
                <c:pt idx="297">
                  <c:v>97.060215999999997</c:v>
                </c:pt>
                <c:pt idx="298">
                  <c:v>97.062505000000002</c:v>
                </c:pt>
                <c:pt idx="299">
                  <c:v>97.059521000000004</c:v>
                </c:pt>
                <c:pt idx="300">
                  <c:v>97.056182000000007</c:v>
                </c:pt>
                <c:pt idx="301">
                  <c:v>97.051777999999999</c:v>
                </c:pt>
                <c:pt idx="302">
                  <c:v>97.042332999999999</c:v>
                </c:pt>
                <c:pt idx="303">
                  <c:v>97.033105000000006</c:v>
                </c:pt>
                <c:pt idx="304">
                  <c:v>97.035568999999995</c:v>
                </c:pt>
                <c:pt idx="305">
                  <c:v>97.051460000000006</c:v>
                </c:pt>
                <c:pt idx="306">
                  <c:v>97.068233000000006</c:v>
                </c:pt>
                <c:pt idx="307">
                  <c:v>97.072081999999995</c:v>
                </c:pt>
                <c:pt idx="308">
                  <c:v>97.060852999999994</c:v>
                </c:pt>
                <c:pt idx="309">
                  <c:v>97.039964999999995</c:v>
                </c:pt>
                <c:pt idx="310">
                  <c:v>97.014936000000006</c:v>
                </c:pt>
                <c:pt idx="311">
                  <c:v>96.994653</c:v>
                </c:pt>
                <c:pt idx="312">
                  <c:v>96.991307000000006</c:v>
                </c:pt>
                <c:pt idx="313">
                  <c:v>97.002514000000005</c:v>
                </c:pt>
                <c:pt idx="314">
                  <c:v>97.008028999999993</c:v>
                </c:pt>
                <c:pt idx="315">
                  <c:v>96.997083000000003</c:v>
                </c:pt>
                <c:pt idx="316">
                  <c:v>96.979896999999994</c:v>
                </c:pt>
                <c:pt idx="317">
                  <c:v>96.969714999999994</c:v>
                </c:pt>
                <c:pt idx="318">
                  <c:v>96.969541000000007</c:v>
                </c:pt>
                <c:pt idx="319">
                  <c:v>96.978655000000003</c:v>
                </c:pt>
                <c:pt idx="320">
                  <c:v>96.999707999999998</c:v>
                </c:pt>
                <c:pt idx="321">
                  <c:v>97.033315999999999</c:v>
                </c:pt>
                <c:pt idx="322">
                  <c:v>97.064785000000001</c:v>
                </c:pt>
                <c:pt idx="323">
                  <c:v>97.064873000000006</c:v>
                </c:pt>
                <c:pt idx="324">
                  <c:v>97.019318999999996</c:v>
                </c:pt>
                <c:pt idx="325">
                  <c:v>96.965487999999993</c:v>
                </c:pt>
                <c:pt idx="326">
                  <c:v>96.966151999999994</c:v>
                </c:pt>
                <c:pt idx="327">
                  <c:v>97.006291000000004</c:v>
                </c:pt>
                <c:pt idx="328">
                  <c:v>97.014735999999999</c:v>
                </c:pt>
                <c:pt idx="329">
                  <c:v>96.977271999999999</c:v>
                </c:pt>
                <c:pt idx="330">
                  <c:v>96.921791999999996</c:v>
                </c:pt>
                <c:pt idx="331">
                  <c:v>96.869624000000002</c:v>
                </c:pt>
                <c:pt idx="332">
                  <c:v>96.838510999999997</c:v>
                </c:pt>
                <c:pt idx="333">
                  <c:v>96.818355999999994</c:v>
                </c:pt>
                <c:pt idx="334">
                  <c:v>96.791146999999995</c:v>
                </c:pt>
                <c:pt idx="335">
                  <c:v>96.769223999999994</c:v>
                </c:pt>
                <c:pt idx="336">
                  <c:v>96.766746999999995</c:v>
                </c:pt>
                <c:pt idx="337">
                  <c:v>96.778261000000001</c:v>
                </c:pt>
                <c:pt idx="338">
                  <c:v>96.791539999999998</c:v>
                </c:pt>
                <c:pt idx="339">
                  <c:v>96.801266999999996</c:v>
                </c:pt>
                <c:pt idx="340">
                  <c:v>96.809971000000004</c:v>
                </c:pt>
                <c:pt idx="341">
                  <c:v>96.819681000000003</c:v>
                </c:pt>
                <c:pt idx="342">
                  <c:v>96.825565999999995</c:v>
                </c:pt>
                <c:pt idx="343">
                  <c:v>96.819511000000006</c:v>
                </c:pt>
                <c:pt idx="344">
                  <c:v>96.801557000000003</c:v>
                </c:pt>
                <c:pt idx="345">
                  <c:v>96.785978</c:v>
                </c:pt>
                <c:pt idx="346">
                  <c:v>96.783872000000002</c:v>
                </c:pt>
                <c:pt idx="347">
                  <c:v>96.786904000000007</c:v>
                </c:pt>
                <c:pt idx="348">
                  <c:v>96.787711999999999</c:v>
                </c:pt>
                <c:pt idx="349">
                  <c:v>96.787897999999998</c:v>
                </c:pt>
                <c:pt idx="350">
                  <c:v>96.782736999999997</c:v>
                </c:pt>
                <c:pt idx="351">
                  <c:v>96.768789999999996</c:v>
                </c:pt>
                <c:pt idx="352">
                  <c:v>96.763810000000007</c:v>
                </c:pt>
                <c:pt idx="353">
                  <c:v>96.772098</c:v>
                </c:pt>
                <c:pt idx="354">
                  <c:v>96.767713999999998</c:v>
                </c:pt>
                <c:pt idx="355">
                  <c:v>96.743646999999996</c:v>
                </c:pt>
                <c:pt idx="356">
                  <c:v>96.715872000000005</c:v>
                </c:pt>
                <c:pt idx="357">
                  <c:v>96.697648000000001</c:v>
                </c:pt>
                <c:pt idx="358">
                  <c:v>96.690852000000007</c:v>
                </c:pt>
                <c:pt idx="359">
                  <c:v>96.689473000000007</c:v>
                </c:pt>
                <c:pt idx="360">
                  <c:v>96.687016</c:v>
                </c:pt>
                <c:pt idx="361">
                  <c:v>96.683188999999999</c:v>
                </c:pt>
                <c:pt idx="362">
                  <c:v>96.683561999999995</c:v>
                </c:pt>
                <c:pt idx="363">
                  <c:v>96.692509000000001</c:v>
                </c:pt>
                <c:pt idx="364">
                  <c:v>96.704926</c:v>
                </c:pt>
                <c:pt idx="365">
                  <c:v>96.710248000000007</c:v>
                </c:pt>
                <c:pt idx="366">
                  <c:v>96.705789999999993</c:v>
                </c:pt>
                <c:pt idx="367">
                  <c:v>96.699473999999995</c:v>
                </c:pt>
                <c:pt idx="368">
                  <c:v>96.696781000000001</c:v>
                </c:pt>
                <c:pt idx="369">
                  <c:v>96.691495000000003</c:v>
                </c:pt>
                <c:pt idx="370">
                  <c:v>96.676928000000004</c:v>
                </c:pt>
                <c:pt idx="371">
                  <c:v>96.658619999999999</c:v>
                </c:pt>
                <c:pt idx="372">
                  <c:v>96.657352000000003</c:v>
                </c:pt>
                <c:pt idx="373">
                  <c:v>96.684901999999994</c:v>
                </c:pt>
                <c:pt idx="374">
                  <c:v>96.706321000000003</c:v>
                </c:pt>
                <c:pt idx="375">
                  <c:v>96.690881000000005</c:v>
                </c:pt>
                <c:pt idx="376">
                  <c:v>96.663749999999993</c:v>
                </c:pt>
                <c:pt idx="377">
                  <c:v>96.654894999999996</c:v>
                </c:pt>
                <c:pt idx="378">
                  <c:v>96.665398999999994</c:v>
                </c:pt>
                <c:pt idx="379">
                  <c:v>96.68571</c:v>
                </c:pt>
                <c:pt idx="380">
                  <c:v>96.710628999999997</c:v>
                </c:pt>
                <c:pt idx="381">
                  <c:v>96.738214999999997</c:v>
                </c:pt>
                <c:pt idx="382">
                  <c:v>96.765889000000001</c:v>
                </c:pt>
                <c:pt idx="383">
                  <c:v>96.789011000000002</c:v>
                </c:pt>
                <c:pt idx="384">
                  <c:v>96.799091000000004</c:v>
                </c:pt>
                <c:pt idx="385">
                  <c:v>96.793529000000007</c:v>
                </c:pt>
                <c:pt idx="386">
                  <c:v>96.781757999999996</c:v>
                </c:pt>
                <c:pt idx="387">
                  <c:v>96.776204000000007</c:v>
                </c:pt>
                <c:pt idx="388">
                  <c:v>96.784064999999998</c:v>
                </c:pt>
                <c:pt idx="389">
                  <c:v>96.800736999999998</c:v>
                </c:pt>
                <c:pt idx="390">
                  <c:v>96.812871999999999</c:v>
                </c:pt>
                <c:pt idx="391">
                  <c:v>96.813665</c:v>
                </c:pt>
                <c:pt idx="392">
                  <c:v>96.809157999999996</c:v>
                </c:pt>
                <c:pt idx="393">
                  <c:v>96.809397000000004</c:v>
                </c:pt>
                <c:pt idx="394">
                  <c:v>96.816140000000004</c:v>
                </c:pt>
                <c:pt idx="395">
                  <c:v>96.820181000000005</c:v>
                </c:pt>
                <c:pt idx="396">
                  <c:v>96.815479999999994</c:v>
                </c:pt>
                <c:pt idx="397">
                  <c:v>96.808632000000003</c:v>
                </c:pt>
                <c:pt idx="398">
                  <c:v>96.809856999999994</c:v>
                </c:pt>
                <c:pt idx="399">
                  <c:v>96.822384</c:v>
                </c:pt>
                <c:pt idx="400">
                  <c:v>96.839786000000004</c:v>
                </c:pt>
                <c:pt idx="401">
                  <c:v>96.851249999999993</c:v>
                </c:pt>
                <c:pt idx="402">
                  <c:v>96.851144000000005</c:v>
                </c:pt>
                <c:pt idx="403">
                  <c:v>96.844717000000003</c:v>
                </c:pt>
                <c:pt idx="404">
                  <c:v>96.844607999999994</c:v>
                </c:pt>
                <c:pt idx="405">
                  <c:v>96.859206999999998</c:v>
                </c:pt>
                <c:pt idx="406">
                  <c:v>96.886071999999999</c:v>
                </c:pt>
                <c:pt idx="407">
                  <c:v>96.914230000000003</c:v>
                </c:pt>
                <c:pt idx="408">
                  <c:v>96.932660999999996</c:v>
                </c:pt>
                <c:pt idx="409">
                  <c:v>96.937579999999997</c:v>
                </c:pt>
                <c:pt idx="410">
                  <c:v>96.936068000000006</c:v>
                </c:pt>
                <c:pt idx="411">
                  <c:v>96.940005999999997</c:v>
                </c:pt>
                <c:pt idx="412">
                  <c:v>96.956276000000003</c:v>
                </c:pt>
                <c:pt idx="413">
                  <c:v>96.980222999999995</c:v>
                </c:pt>
                <c:pt idx="414">
                  <c:v>97.001660000000001</c:v>
                </c:pt>
                <c:pt idx="415">
                  <c:v>97.011885000000007</c:v>
                </c:pt>
                <c:pt idx="416">
                  <c:v>97.005090999999993</c:v>
                </c:pt>
                <c:pt idx="417">
                  <c:v>96.985755999999995</c:v>
                </c:pt>
                <c:pt idx="418">
                  <c:v>96.965050000000005</c:v>
                </c:pt>
                <c:pt idx="419">
                  <c:v>96.949433999999997</c:v>
                </c:pt>
                <c:pt idx="420">
                  <c:v>96.940629999999999</c:v>
                </c:pt>
                <c:pt idx="421">
                  <c:v>96.939044999999993</c:v>
                </c:pt>
                <c:pt idx="422">
                  <c:v>96.942552000000006</c:v>
                </c:pt>
                <c:pt idx="423">
                  <c:v>96.945802</c:v>
                </c:pt>
                <c:pt idx="424">
                  <c:v>96.944344000000001</c:v>
                </c:pt>
                <c:pt idx="425">
                  <c:v>96.937562</c:v>
                </c:pt>
                <c:pt idx="426">
                  <c:v>96.928477000000001</c:v>
                </c:pt>
                <c:pt idx="427">
                  <c:v>96.921054999999996</c:v>
                </c:pt>
                <c:pt idx="428">
                  <c:v>96.918183999999997</c:v>
                </c:pt>
                <c:pt idx="429">
                  <c:v>96.921256</c:v>
                </c:pt>
                <c:pt idx="430">
                  <c:v>96.931865999999999</c:v>
                </c:pt>
                <c:pt idx="431">
                  <c:v>96.953699999999998</c:v>
                </c:pt>
                <c:pt idx="432">
                  <c:v>96.991285000000005</c:v>
                </c:pt>
                <c:pt idx="433">
                  <c:v>97.042326000000003</c:v>
                </c:pt>
                <c:pt idx="434">
                  <c:v>97.089296000000004</c:v>
                </c:pt>
                <c:pt idx="435">
                  <c:v>97.109291999999996</c:v>
                </c:pt>
                <c:pt idx="436">
                  <c:v>97.092601000000002</c:v>
                </c:pt>
                <c:pt idx="437">
                  <c:v>97.048467000000002</c:v>
                </c:pt>
                <c:pt idx="438">
                  <c:v>96.996911999999995</c:v>
                </c:pt>
                <c:pt idx="439">
                  <c:v>96.953744999999998</c:v>
                </c:pt>
                <c:pt idx="440">
                  <c:v>96.925202999999996</c:v>
                </c:pt>
                <c:pt idx="441">
                  <c:v>96.911949000000007</c:v>
                </c:pt>
                <c:pt idx="442">
                  <c:v>96.911182999999994</c:v>
                </c:pt>
                <c:pt idx="443">
                  <c:v>96.917501000000001</c:v>
                </c:pt>
                <c:pt idx="444">
                  <c:v>96.926289999999995</c:v>
                </c:pt>
                <c:pt idx="445">
                  <c:v>96.936639</c:v>
                </c:pt>
                <c:pt idx="446">
                  <c:v>96.949803000000003</c:v>
                </c:pt>
                <c:pt idx="447">
                  <c:v>96.966003999999998</c:v>
                </c:pt>
                <c:pt idx="448">
                  <c:v>96.983123000000006</c:v>
                </c:pt>
                <c:pt idx="449">
                  <c:v>96.998249999999999</c:v>
                </c:pt>
                <c:pt idx="450">
                  <c:v>97.009193999999994</c:v>
                </c:pt>
                <c:pt idx="451">
                  <c:v>97.016058999999998</c:v>
                </c:pt>
                <c:pt idx="452">
                  <c:v>97.022897</c:v>
                </c:pt>
                <c:pt idx="453">
                  <c:v>97.034889000000007</c:v>
                </c:pt>
                <c:pt idx="454">
                  <c:v>97.051507999999998</c:v>
                </c:pt>
                <c:pt idx="455">
                  <c:v>97.065668000000002</c:v>
                </c:pt>
                <c:pt idx="456">
                  <c:v>97.071436000000006</c:v>
                </c:pt>
                <c:pt idx="457">
                  <c:v>97.069805000000002</c:v>
                </c:pt>
                <c:pt idx="458">
                  <c:v>97.066304000000002</c:v>
                </c:pt>
                <c:pt idx="459">
                  <c:v>97.065933999999999</c:v>
                </c:pt>
                <c:pt idx="460">
                  <c:v>97.070915999999997</c:v>
                </c:pt>
                <c:pt idx="461">
                  <c:v>97.081148999999996</c:v>
                </c:pt>
                <c:pt idx="462">
                  <c:v>97.095063999999994</c:v>
                </c:pt>
                <c:pt idx="463">
                  <c:v>97.110241000000002</c:v>
                </c:pt>
                <c:pt idx="464">
                  <c:v>97.124008000000003</c:v>
                </c:pt>
                <c:pt idx="465">
                  <c:v>97.134547999999995</c:v>
                </c:pt>
                <c:pt idx="466">
                  <c:v>97.141170000000002</c:v>
                </c:pt>
                <c:pt idx="467">
                  <c:v>97.144279999999995</c:v>
                </c:pt>
                <c:pt idx="468">
                  <c:v>97.146298999999999</c:v>
                </c:pt>
                <c:pt idx="469">
                  <c:v>97.151259999999994</c:v>
                </c:pt>
                <c:pt idx="470">
                  <c:v>97.161867000000001</c:v>
                </c:pt>
                <c:pt idx="471">
                  <c:v>97.176782000000003</c:v>
                </c:pt>
                <c:pt idx="472">
                  <c:v>97.192582999999999</c:v>
                </c:pt>
                <c:pt idx="473">
                  <c:v>97.208202999999997</c:v>
                </c:pt>
                <c:pt idx="474">
                  <c:v>97.226369000000005</c:v>
                </c:pt>
                <c:pt idx="475">
                  <c:v>97.249122999999997</c:v>
                </c:pt>
                <c:pt idx="476">
                  <c:v>97.273458000000005</c:v>
                </c:pt>
                <c:pt idx="477">
                  <c:v>97.292045999999999</c:v>
                </c:pt>
                <c:pt idx="478">
                  <c:v>97.299578999999994</c:v>
                </c:pt>
                <c:pt idx="479">
                  <c:v>97.298997999999997</c:v>
                </c:pt>
                <c:pt idx="480">
                  <c:v>97.300272000000007</c:v>
                </c:pt>
                <c:pt idx="481">
                  <c:v>97.312706000000006</c:v>
                </c:pt>
                <c:pt idx="482">
                  <c:v>97.337519</c:v>
                </c:pt>
                <c:pt idx="483">
                  <c:v>97.365905999999995</c:v>
                </c:pt>
                <c:pt idx="484">
                  <c:v>97.385778999999999</c:v>
                </c:pt>
                <c:pt idx="485">
                  <c:v>97.391954999999996</c:v>
                </c:pt>
                <c:pt idx="486">
                  <c:v>97.389387999999997</c:v>
                </c:pt>
                <c:pt idx="487">
                  <c:v>97.387085999999996</c:v>
                </c:pt>
                <c:pt idx="488">
                  <c:v>97.390816000000001</c:v>
                </c:pt>
                <c:pt idx="489">
                  <c:v>97.401900999999995</c:v>
                </c:pt>
                <c:pt idx="490">
                  <c:v>97.420088000000007</c:v>
                </c:pt>
                <c:pt idx="491">
                  <c:v>97.443855999999997</c:v>
                </c:pt>
                <c:pt idx="492">
                  <c:v>97.469007000000005</c:v>
                </c:pt>
                <c:pt idx="493">
                  <c:v>97.490335999999999</c:v>
                </c:pt>
                <c:pt idx="494">
                  <c:v>97.505990999999995</c:v>
                </c:pt>
                <c:pt idx="495">
                  <c:v>97.518660999999994</c:v>
                </c:pt>
                <c:pt idx="496">
                  <c:v>97.531873000000004</c:v>
                </c:pt>
                <c:pt idx="497">
                  <c:v>97.546270000000007</c:v>
                </c:pt>
                <c:pt idx="498">
                  <c:v>97.560996000000003</c:v>
                </c:pt>
                <c:pt idx="499">
                  <c:v>97.576133999999996</c:v>
                </c:pt>
                <c:pt idx="500">
                  <c:v>97.591527999999997</c:v>
                </c:pt>
                <c:pt idx="501">
                  <c:v>97.605630000000005</c:v>
                </c:pt>
                <c:pt idx="502">
                  <c:v>97.617305000000002</c:v>
                </c:pt>
                <c:pt idx="503">
                  <c:v>97.628135</c:v>
                </c:pt>
                <c:pt idx="504">
                  <c:v>97.643011999999999</c:v>
                </c:pt>
                <c:pt idx="505">
                  <c:v>97.666340000000005</c:v>
                </c:pt>
                <c:pt idx="506">
                  <c:v>97.695569000000006</c:v>
                </c:pt>
                <c:pt idx="507">
                  <c:v>97.720429999999993</c:v>
                </c:pt>
                <c:pt idx="508">
                  <c:v>97.731615000000005</c:v>
                </c:pt>
                <c:pt idx="509">
                  <c:v>97.730187999999998</c:v>
                </c:pt>
                <c:pt idx="510">
                  <c:v>97.727179000000007</c:v>
                </c:pt>
                <c:pt idx="511">
                  <c:v>97.733479000000003</c:v>
                </c:pt>
                <c:pt idx="512">
                  <c:v>97.750373999999994</c:v>
                </c:pt>
                <c:pt idx="513">
                  <c:v>97.770503000000005</c:v>
                </c:pt>
                <c:pt idx="514">
                  <c:v>97.786810000000003</c:v>
                </c:pt>
                <c:pt idx="515">
                  <c:v>97.798486999999994</c:v>
                </c:pt>
                <c:pt idx="516">
                  <c:v>97.809291000000002</c:v>
                </c:pt>
                <c:pt idx="517">
                  <c:v>97.823959000000002</c:v>
                </c:pt>
                <c:pt idx="518">
                  <c:v>97.846503999999996</c:v>
                </c:pt>
                <c:pt idx="519">
                  <c:v>97.877976000000004</c:v>
                </c:pt>
                <c:pt idx="520">
                  <c:v>97.913297999999998</c:v>
                </c:pt>
                <c:pt idx="521">
                  <c:v>97.942346999999998</c:v>
                </c:pt>
                <c:pt idx="522">
                  <c:v>97.957211999999998</c:v>
                </c:pt>
                <c:pt idx="523">
                  <c:v>97.957967999999994</c:v>
                </c:pt>
                <c:pt idx="524">
                  <c:v>97.951301000000001</c:v>
                </c:pt>
                <c:pt idx="525">
                  <c:v>97.945676000000006</c:v>
                </c:pt>
                <c:pt idx="526">
                  <c:v>97.947987999999995</c:v>
                </c:pt>
                <c:pt idx="527">
                  <c:v>97.961652999999998</c:v>
                </c:pt>
                <c:pt idx="528">
                  <c:v>97.985344999999995</c:v>
                </c:pt>
                <c:pt idx="529">
                  <c:v>98.014103000000006</c:v>
                </c:pt>
                <c:pt idx="530">
                  <c:v>98.043293000000006</c:v>
                </c:pt>
                <c:pt idx="531">
                  <c:v>98.071205000000006</c:v>
                </c:pt>
                <c:pt idx="532">
                  <c:v>98.096705999999998</c:v>
                </c:pt>
                <c:pt idx="533">
                  <c:v>98.115723000000003</c:v>
                </c:pt>
                <c:pt idx="534">
                  <c:v>98.123330999999993</c:v>
                </c:pt>
                <c:pt idx="535">
                  <c:v>98.120641000000006</c:v>
                </c:pt>
                <c:pt idx="536">
                  <c:v>98.117165999999997</c:v>
                </c:pt>
                <c:pt idx="537">
                  <c:v>98.123924000000002</c:v>
                </c:pt>
                <c:pt idx="538">
                  <c:v>98.143871000000004</c:v>
                </c:pt>
                <c:pt idx="539">
                  <c:v>98.170214999999999</c:v>
                </c:pt>
                <c:pt idx="540">
                  <c:v>98.194452999999996</c:v>
                </c:pt>
                <c:pt idx="541">
                  <c:v>98.214393999999999</c:v>
                </c:pt>
                <c:pt idx="542">
                  <c:v>98.233197000000004</c:v>
                </c:pt>
                <c:pt idx="543">
                  <c:v>98.252520000000004</c:v>
                </c:pt>
                <c:pt idx="544">
                  <c:v>98.269515999999996</c:v>
                </c:pt>
                <c:pt idx="545">
                  <c:v>98.280651000000006</c:v>
                </c:pt>
                <c:pt idx="546">
                  <c:v>98.286259999999999</c:v>
                </c:pt>
                <c:pt idx="547">
                  <c:v>98.289642000000001</c:v>
                </c:pt>
                <c:pt idx="548">
                  <c:v>98.292978000000005</c:v>
                </c:pt>
                <c:pt idx="549">
                  <c:v>98.295974999999999</c:v>
                </c:pt>
                <c:pt idx="550">
                  <c:v>98.298349000000002</c:v>
                </c:pt>
                <c:pt idx="551">
                  <c:v>98.301956000000004</c:v>
                </c:pt>
                <c:pt idx="552">
                  <c:v>98.309938000000002</c:v>
                </c:pt>
                <c:pt idx="553">
                  <c:v>98.323830000000001</c:v>
                </c:pt>
                <c:pt idx="554">
                  <c:v>98.342236999999997</c:v>
                </c:pt>
                <c:pt idx="555">
                  <c:v>98.362307000000001</c:v>
                </c:pt>
                <c:pt idx="556">
                  <c:v>98.381619999999998</c:v>
                </c:pt>
                <c:pt idx="557">
                  <c:v>98.398201</c:v>
                </c:pt>
                <c:pt idx="558">
                  <c:v>98.409074000000004</c:v>
                </c:pt>
                <c:pt idx="559">
                  <c:v>98.410722000000007</c:v>
                </c:pt>
                <c:pt idx="560">
                  <c:v>98.403225000000006</c:v>
                </c:pt>
                <c:pt idx="561">
                  <c:v>98.392757000000003</c:v>
                </c:pt>
                <c:pt idx="562">
                  <c:v>98.387711999999993</c:v>
                </c:pt>
                <c:pt idx="563">
                  <c:v>98.391557000000006</c:v>
                </c:pt>
                <c:pt idx="564">
                  <c:v>98.399821000000003</c:v>
                </c:pt>
                <c:pt idx="565">
                  <c:v>98.405159999999995</c:v>
                </c:pt>
                <c:pt idx="566">
                  <c:v>98.405287999999999</c:v>
                </c:pt>
                <c:pt idx="567">
                  <c:v>98.405393000000004</c:v>
                </c:pt>
                <c:pt idx="568">
                  <c:v>98.413273000000004</c:v>
                </c:pt>
                <c:pt idx="569">
                  <c:v>98.432526999999993</c:v>
                </c:pt>
                <c:pt idx="570">
                  <c:v>98.460340000000002</c:v>
                </c:pt>
                <c:pt idx="571">
                  <c:v>98.491110000000006</c:v>
                </c:pt>
                <c:pt idx="572">
                  <c:v>98.522212999999994</c:v>
                </c:pt>
                <c:pt idx="573">
                  <c:v>98.556470000000004</c:v>
                </c:pt>
                <c:pt idx="574">
                  <c:v>98.599597000000003</c:v>
                </c:pt>
                <c:pt idx="575">
                  <c:v>98.655181999999996</c:v>
                </c:pt>
                <c:pt idx="576">
                  <c:v>98.721557000000004</c:v>
                </c:pt>
                <c:pt idx="577">
                  <c:v>98.792844000000002</c:v>
                </c:pt>
                <c:pt idx="578">
                  <c:v>98.862756000000005</c:v>
                </c:pt>
                <c:pt idx="579">
                  <c:v>98.927873000000005</c:v>
                </c:pt>
                <c:pt idx="580">
                  <c:v>98.987761000000006</c:v>
                </c:pt>
                <c:pt idx="581">
                  <c:v>99.042389</c:v>
                </c:pt>
                <c:pt idx="582">
                  <c:v>99.090226000000001</c:v>
                </c:pt>
                <c:pt idx="583">
                  <c:v>99.129964000000001</c:v>
                </c:pt>
                <c:pt idx="584">
                  <c:v>99.164055000000005</c:v>
                </c:pt>
                <c:pt idx="585">
                  <c:v>99.199161000000004</c:v>
                </c:pt>
                <c:pt idx="586">
                  <c:v>99.241988000000006</c:v>
                </c:pt>
                <c:pt idx="587">
                  <c:v>99.294044</c:v>
                </c:pt>
                <c:pt idx="588">
                  <c:v>99.350561999999996</c:v>
                </c:pt>
                <c:pt idx="589">
                  <c:v>99.404798999999997</c:v>
                </c:pt>
                <c:pt idx="590">
                  <c:v>99.452772999999993</c:v>
                </c:pt>
                <c:pt idx="591">
                  <c:v>99.493624999999994</c:v>
                </c:pt>
                <c:pt idx="592">
                  <c:v>99.527144000000007</c:v>
                </c:pt>
                <c:pt idx="593">
                  <c:v>99.553719999999998</c:v>
                </c:pt>
                <c:pt idx="594">
                  <c:v>99.577342999999999</c:v>
                </c:pt>
                <c:pt idx="595">
                  <c:v>99.605863999999997</c:v>
                </c:pt>
                <c:pt idx="596">
                  <c:v>99.644886</c:v>
                </c:pt>
                <c:pt idx="597">
                  <c:v>99.691141999999999</c:v>
                </c:pt>
                <c:pt idx="598">
                  <c:v>99.734380000000002</c:v>
                </c:pt>
                <c:pt idx="599">
                  <c:v>99.767306000000005</c:v>
                </c:pt>
                <c:pt idx="600">
                  <c:v>99.792340999999993</c:v>
                </c:pt>
                <c:pt idx="601">
                  <c:v>99.817460999999994</c:v>
                </c:pt>
                <c:pt idx="602">
                  <c:v>99.847144</c:v>
                </c:pt>
                <c:pt idx="603">
                  <c:v>99.878922000000003</c:v>
                </c:pt>
                <c:pt idx="604">
                  <c:v>99.908040999999997</c:v>
                </c:pt>
                <c:pt idx="605">
                  <c:v>99.933257999999995</c:v>
                </c:pt>
                <c:pt idx="606">
                  <c:v>99.956779999999995</c:v>
                </c:pt>
                <c:pt idx="607">
                  <c:v>99.979462999999996</c:v>
                </c:pt>
                <c:pt idx="608">
                  <c:v>99.997911999999999</c:v>
                </c:pt>
                <c:pt idx="609">
                  <c:v>100.00748400000001</c:v>
                </c:pt>
                <c:pt idx="610">
                  <c:v>100.008033</c:v>
                </c:pt>
                <c:pt idx="611">
                  <c:v>100.00541200000001</c:v>
                </c:pt>
                <c:pt idx="612">
                  <c:v>100.007017</c:v>
                </c:pt>
                <c:pt idx="613">
                  <c:v>100.016372</c:v>
                </c:pt>
                <c:pt idx="614">
                  <c:v>100.03169200000001</c:v>
                </c:pt>
                <c:pt idx="615">
                  <c:v>100.04828000000001</c:v>
                </c:pt>
                <c:pt idx="616">
                  <c:v>100.061201</c:v>
                </c:pt>
                <c:pt idx="617">
                  <c:v>100.06659399999999</c:v>
                </c:pt>
                <c:pt idx="618">
                  <c:v>100.063239</c:v>
                </c:pt>
                <c:pt idx="619">
                  <c:v>100.054292</c:v>
                </c:pt>
                <c:pt idx="620">
                  <c:v>100.046063</c:v>
                </c:pt>
                <c:pt idx="621">
                  <c:v>100.043317</c:v>
                </c:pt>
                <c:pt idx="622">
                  <c:v>100.045822</c:v>
                </c:pt>
                <c:pt idx="623">
                  <c:v>100.05031200000001</c:v>
                </c:pt>
                <c:pt idx="624">
                  <c:v>100.05555200000001</c:v>
                </c:pt>
                <c:pt idx="625">
                  <c:v>100.06437099999999</c:v>
                </c:pt>
                <c:pt idx="626">
                  <c:v>100.080611</c:v>
                </c:pt>
                <c:pt idx="627">
                  <c:v>100.104345</c:v>
                </c:pt>
                <c:pt idx="628">
                  <c:v>100.129536</c:v>
                </c:pt>
                <c:pt idx="629">
                  <c:v>100.14614400000001</c:v>
                </c:pt>
                <c:pt idx="630">
                  <c:v>100.14649</c:v>
                </c:pt>
                <c:pt idx="631">
                  <c:v>100.13239900000001</c:v>
                </c:pt>
                <c:pt idx="632">
                  <c:v>100.116535</c:v>
                </c:pt>
                <c:pt idx="633">
                  <c:v>100.11402</c:v>
                </c:pt>
                <c:pt idx="634">
                  <c:v>100.130149</c:v>
                </c:pt>
                <c:pt idx="635">
                  <c:v>100.156184</c:v>
                </c:pt>
                <c:pt idx="636">
                  <c:v>100.178048</c:v>
                </c:pt>
                <c:pt idx="637">
                  <c:v>100.18858299999999</c:v>
                </c:pt>
                <c:pt idx="638">
                  <c:v>100.19095799999999</c:v>
                </c:pt>
                <c:pt idx="639">
                  <c:v>100.192713</c:v>
                </c:pt>
                <c:pt idx="640">
                  <c:v>100.199085</c:v>
                </c:pt>
                <c:pt idx="641">
                  <c:v>100.211037</c:v>
                </c:pt>
                <c:pt idx="642">
                  <c:v>100.2264</c:v>
                </c:pt>
                <c:pt idx="643">
                  <c:v>100.24159</c:v>
                </c:pt>
                <c:pt idx="644">
                  <c:v>100.25372299999999</c:v>
                </c:pt>
                <c:pt idx="645">
                  <c:v>100.262491</c:v>
                </c:pt>
                <c:pt idx="646">
                  <c:v>100.269649</c:v>
                </c:pt>
                <c:pt idx="647">
                  <c:v>100.27614800000001</c:v>
                </c:pt>
                <c:pt idx="648">
                  <c:v>100.28048200000001</c:v>
                </c:pt>
                <c:pt idx="649">
                  <c:v>100.280176</c:v>
                </c:pt>
                <c:pt idx="650">
                  <c:v>100.273951</c:v>
                </c:pt>
                <c:pt idx="651">
                  <c:v>100.261905</c:v>
                </c:pt>
                <c:pt idx="652">
                  <c:v>100.244658</c:v>
                </c:pt>
                <c:pt idx="653">
                  <c:v>100.223472</c:v>
                </c:pt>
                <c:pt idx="654">
                  <c:v>100.20053799999999</c:v>
                </c:pt>
                <c:pt idx="655">
                  <c:v>100.177601</c:v>
                </c:pt>
                <c:pt idx="656">
                  <c:v>100.153797</c:v>
                </c:pt>
                <c:pt idx="657">
                  <c:v>100.125574</c:v>
                </c:pt>
                <c:pt idx="658">
                  <c:v>100.089404</c:v>
                </c:pt>
                <c:pt idx="659">
                  <c:v>100.044735</c:v>
                </c:pt>
                <c:pt idx="660">
                  <c:v>99.994217000000006</c:v>
                </c:pt>
                <c:pt idx="661">
                  <c:v>99.940882999999999</c:v>
                </c:pt>
                <c:pt idx="662">
                  <c:v>99.884726000000001</c:v>
                </c:pt>
                <c:pt idx="663">
                  <c:v>99.821995000000001</c:v>
                </c:pt>
                <c:pt idx="664">
                  <c:v>99.748542999999998</c:v>
                </c:pt>
                <c:pt idx="665">
                  <c:v>99.664507</c:v>
                </c:pt>
                <c:pt idx="666">
                  <c:v>99.575190000000006</c:v>
                </c:pt>
                <c:pt idx="667">
                  <c:v>99.486620000000002</c:v>
                </c:pt>
                <c:pt idx="668">
                  <c:v>99.400441999999998</c:v>
                </c:pt>
                <c:pt idx="669">
                  <c:v>99.313181</c:v>
                </c:pt>
                <c:pt idx="670">
                  <c:v>99.219493</c:v>
                </c:pt>
                <c:pt idx="671">
                  <c:v>99.115489999999994</c:v>
                </c:pt>
                <c:pt idx="672">
                  <c:v>98.999823000000006</c:v>
                </c:pt>
                <c:pt idx="673">
                  <c:v>98.873137</c:v>
                </c:pt>
                <c:pt idx="674">
                  <c:v>98.737133999999998</c:v>
                </c:pt>
                <c:pt idx="675">
                  <c:v>98.593756999999997</c:v>
                </c:pt>
                <c:pt idx="676">
                  <c:v>98.444839000000002</c:v>
                </c:pt>
                <c:pt idx="677">
                  <c:v>98.292359000000005</c:v>
                </c:pt>
                <c:pt idx="678">
                  <c:v>98.138402999999997</c:v>
                </c:pt>
                <c:pt idx="679">
                  <c:v>97.983885999999998</c:v>
                </c:pt>
                <c:pt idx="680">
                  <c:v>97.827224000000001</c:v>
                </c:pt>
                <c:pt idx="681">
                  <c:v>97.665184999999994</c:v>
                </c:pt>
                <c:pt idx="682">
                  <c:v>97.495876999999993</c:v>
                </c:pt>
                <c:pt idx="683">
                  <c:v>97.321074999999993</c:v>
                </c:pt>
                <c:pt idx="684">
                  <c:v>97.145746000000003</c:v>
                </c:pt>
                <c:pt idx="685">
                  <c:v>96.975142000000005</c:v>
                </c:pt>
                <c:pt idx="686">
                  <c:v>96.810771000000003</c:v>
                </c:pt>
                <c:pt idx="687">
                  <c:v>96.646978000000004</c:v>
                </c:pt>
                <c:pt idx="688">
                  <c:v>96.471675000000005</c:v>
                </c:pt>
                <c:pt idx="689">
                  <c:v>96.273382999999995</c:v>
                </c:pt>
                <c:pt idx="690">
                  <c:v>96.049717000000001</c:v>
                </c:pt>
                <c:pt idx="691">
                  <c:v>95.808386999999996</c:v>
                </c:pt>
                <c:pt idx="692">
                  <c:v>95.559147999999993</c:v>
                </c:pt>
                <c:pt idx="693">
                  <c:v>95.306028999999995</c:v>
                </c:pt>
                <c:pt idx="694">
                  <c:v>95.048275000000004</c:v>
                </c:pt>
                <c:pt idx="695">
                  <c:v>94.786188999999993</c:v>
                </c:pt>
                <c:pt idx="696">
                  <c:v>94.522431999999995</c:v>
                </c:pt>
                <c:pt idx="697">
                  <c:v>94.258668999999998</c:v>
                </c:pt>
                <c:pt idx="698">
                  <c:v>93.995722000000001</c:v>
                </c:pt>
                <c:pt idx="699">
                  <c:v>93.738823999999994</c:v>
                </c:pt>
                <c:pt idx="700">
                  <c:v>93.499724000000001</c:v>
                </c:pt>
                <c:pt idx="701">
                  <c:v>93.290982</c:v>
                </c:pt>
                <c:pt idx="702">
                  <c:v>93.119056999999998</c:v>
                </c:pt>
                <c:pt idx="703">
                  <c:v>92.983770000000007</c:v>
                </c:pt>
                <c:pt idx="704">
                  <c:v>92.882541000000003</c:v>
                </c:pt>
                <c:pt idx="705">
                  <c:v>92.813603000000001</c:v>
                </c:pt>
                <c:pt idx="706">
                  <c:v>92.777106000000003</c:v>
                </c:pt>
                <c:pt idx="707">
                  <c:v>92.775782000000007</c:v>
                </c:pt>
                <c:pt idx="708">
                  <c:v>92.813753000000005</c:v>
                </c:pt>
                <c:pt idx="709">
                  <c:v>92.892055999999997</c:v>
                </c:pt>
                <c:pt idx="710">
                  <c:v>93.004931999999997</c:v>
                </c:pt>
                <c:pt idx="711">
                  <c:v>93.142035000000007</c:v>
                </c:pt>
                <c:pt idx="712">
                  <c:v>93.294534999999996</c:v>
                </c:pt>
                <c:pt idx="713">
                  <c:v>93.458405999999997</c:v>
                </c:pt>
                <c:pt idx="714">
                  <c:v>93.632701999999995</c:v>
                </c:pt>
                <c:pt idx="715">
                  <c:v>93.816564999999997</c:v>
                </c:pt>
                <c:pt idx="716">
                  <c:v>94.008207999999996</c:v>
                </c:pt>
                <c:pt idx="717">
                  <c:v>94.205174999999997</c:v>
                </c:pt>
                <c:pt idx="718">
                  <c:v>94.404180999999994</c:v>
                </c:pt>
                <c:pt idx="719">
                  <c:v>94.600913000000006</c:v>
                </c:pt>
                <c:pt idx="720">
                  <c:v>94.791167000000002</c:v>
                </c:pt>
                <c:pt idx="721">
                  <c:v>94.973223000000004</c:v>
                </c:pt>
                <c:pt idx="722">
                  <c:v>95.149116000000006</c:v>
                </c:pt>
                <c:pt idx="723">
                  <c:v>95.322591000000003</c:v>
                </c:pt>
                <c:pt idx="724">
                  <c:v>95.495048999999995</c:v>
                </c:pt>
                <c:pt idx="725">
                  <c:v>95.663917999999995</c:v>
                </c:pt>
                <c:pt idx="726">
                  <c:v>95.825835999999995</c:v>
                </c:pt>
                <c:pt idx="727">
                  <c:v>95.980877000000007</c:v>
                </c:pt>
                <c:pt idx="728">
                  <c:v>96.131900000000002</c:v>
                </c:pt>
                <c:pt idx="729">
                  <c:v>96.279550999999998</c:v>
                </c:pt>
                <c:pt idx="730">
                  <c:v>96.420349999999999</c:v>
                </c:pt>
                <c:pt idx="731">
                  <c:v>96.551687999999999</c:v>
                </c:pt>
                <c:pt idx="732">
                  <c:v>96.677739000000003</c:v>
                </c:pt>
                <c:pt idx="733">
                  <c:v>96.807603999999998</c:v>
                </c:pt>
                <c:pt idx="734">
                  <c:v>96.946361999999993</c:v>
                </c:pt>
                <c:pt idx="735">
                  <c:v>97.089348999999999</c:v>
                </c:pt>
                <c:pt idx="736">
                  <c:v>97.226878999999997</c:v>
                </c:pt>
                <c:pt idx="737">
                  <c:v>97.353785000000002</c:v>
                </c:pt>
                <c:pt idx="738">
                  <c:v>97.472609000000006</c:v>
                </c:pt>
                <c:pt idx="739">
                  <c:v>97.588260000000005</c:v>
                </c:pt>
                <c:pt idx="740">
                  <c:v>97.702999000000005</c:v>
                </c:pt>
                <c:pt idx="741">
                  <c:v>97.817892000000001</c:v>
                </c:pt>
                <c:pt idx="742">
                  <c:v>97.935518000000002</c:v>
                </c:pt>
                <c:pt idx="743">
                  <c:v>98.056715999999994</c:v>
                </c:pt>
                <c:pt idx="744">
                  <c:v>98.175094999999999</c:v>
                </c:pt>
                <c:pt idx="745">
                  <c:v>98.279774000000003</c:v>
                </c:pt>
                <c:pt idx="746">
                  <c:v>98.366726999999997</c:v>
                </c:pt>
                <c:pt idx="747">
                  <c:v>98.445522999999994</c:v>
                </c:pt>
                <c:pt idx="748">
                  <c:v>98.531074000000004</c:v>
                </c:pt>
                <c:pt idx="749">
                  <c:v>98.628455000000002</c:v>
                </c:pt>
                <c:pt idx="750">
                  <c:v>98.728157999999993</c:v>
                </c:pt>
                <c:pt idx="751">
                  <c:v>98.816322999999997</c:v>
                </c:pt>
                <c:pt idx="752">
                  <c:v>98.887613000000002</c:v>
                </c:pt>
                <c:pt idx="753">
                  <c:v>98.947944000000007</c:v>
                </c:pt>
                <c:pt idx="754">
                  <c:v>99.007242000000005</c:v>
                </c:pt>
                <c:pt idx="755">
                  <c:v>99.0715</c:v>
                </c:pt>
                <c:pt idx="756">
                  <c:v>99.140694999999994</c:v>
                </c:pt>
                <c:pt idx="757">
                  <c:v>99.211523999999997</c:v>
                </c:pt>
                <c:pt idx="758">
                  <c:v>99.280897999999993</c:v>
                </c:pt>
                <c:pt idx="759">
                  <c:v>99.347812000000005</c:v>
                </c:pt>
                <c:pt idx="760">
                  <c:v>99.413247999999996</c:v>
                </c:pt>
                <c:pt idx="761">
                  <c:v>99.478590999999994</c:v>
                </c:pt>
                <c:pt idx="762">
                  <c:v>99.543893999999995</c:v>
                </c:pt>
                <c:pt idx="763">
                  <c:v>99.607705999999993</c:v>
                </c:pt>
                <c:pt idx="764">
                  <c:v>99.668475000000001</c:v>
                </c:pt>
                <c:pt idx="765">
                  <c:v>99.725492000000003</c:v>
                </c:pt>
                <c:pt idx="766">
                  <c:v>99.778315000000006</c:v>
                </c:pt>
                <c:pt idx="767">
                  <c:v>99.826595999999995</c:v>
                </c:pt>
                <c:pt idx="768">
                  <c:v>99.871531000000004</c:v>
                </c:pt>
                <c:pt idx="769">
                  <c:v>99.916489999999996</c:v>
                </c:pt>
                <c:pt idx="770">
                  <c:v>99.964358000000004</c:v>
                </c:pt>
                <c:pt idx="771">
                  <c:v>100.01406799999999</c:v>
                </c:pt>
                <c:pt idx="772">
                  <c:v>100.06092599999999</c:v>
                </c:pt>
                <c:pt idx="773">
                  <c:v>100.100628</c:v>
                </c:pt>
                <c:pt idx="774">
                  <c:v>100.132278</c:v>
                </c:pt>
                <c:pt idx="775">
                  <c:v>100.158046</c:v>
                </c:pt>
                <c:pt idx="776">
                  <c:v>100.18193100000001</c:v>
                </c:pt>
                <c:pt idx="777">
                  <c:v>100.20950499999999</c:v>
                </c:pt>
                <c:pt idx="778">
                  <c:v>100.246775</c:v>
                </c:pt>
                <c:pt idx="779">
                  <c:v>100.29646700000001</c:v>
                </c:pt>
                <c:pt idx="780">
                  <c:v>100.354045</c:v>
                </c:pt>
                <c:pt idx="781">
                  <c:v>100.407931</c:v>
                </c:pt>
                <c:pt idx="782">
                  <c:v>100.445967</c:v>
                </c:pt>
                <c:pt idx="783">
                  <c:v>100.464299</c:v>
                </c:pt>
                <c:pt idx="784">
                  <c:v>100.47101000000001</c:v>
                </c:pt>
                <c:pt idx="785">
                  <c:v>100.480069</c:v>
                </c:pt>
                <c:pt idx="786">
                  <c:v>100.499697</c:v>
                </c:pt>
                <c:pt idx="787">
                  <c:v>100.525859</c:v>
                </c:pt>
                <c:pt idx="788">
                  <c:v>100.547923</c:v>
                </c:pt>
                <c:pt idx="789">
                  <c:v>100.559718</c:v>
                </c:pt>
                <c:pt idx="790">
                  <c:v>100.56278399999999</c:v>
                </c:pt>
                <c:pt idx="791">
                  <c:v>100.560592</c:v>
                </c:pt>
                <c:pt idx="792">
                  <c:v>100.55456</c:v>
                </c:pt>
                <c:pt idx="793">
                  <c:v>100.546986</c:v>
                </c:pt>
                <c:pt idx="794">
                  <c:v>100.543571</c:v>
                </c:pt>
                <c:pt idx="795">
                  <c:v>100.54939</c:v>
                </c:pt>
                <c:pt idx="796">
                  <c:v>100.563467</c:v>
                </c:pt>
                <c:pt idx="797">
                  <c:v>100.57935500000001</c:v>
                </c:pt>
                <c:pt idx="798">
                  <c:v>100.590463</c:v>
                </c:pt>
                <c:pt idx="799">
                  <c:v>100.594206</c:v>
                </c:pt>
                <c:pt idx="800">
                  <c:v>100.593154</c:v>
                </c:pt>
                <c:pt idx="801">
                  <c:v>100.59405700000001</c:v>
                </c:pt>
                <c:pt idx="802">
                  <c:v>100.603268</c:v>
                </c:pt>
                <c:pt idx="803">
                  <c:v>100.619615</c:v>
                </c:pt>
                <c:pt idx="804">
                  <c:v>100.633028</c:v>
                </c:pt>
                <c:pt idx="805">
                  <c:v>100.63396899999999</c:v>
                </c:pt>
                <c:pt idx="806">
                  <c:v>100.62379900000001</c:v>
                </c:pt>
                <c:pt idx="807">
                  <c:v>100.61319</c:v>
                </c:pt>
                <c:pt idx="808">
                  <c:v>100.61127999999999</c:v>
                </c:pt>
                <c:pt idx="809">
                  <c:v>100.619022</c:v>
                </c:pt>
                <c:pt idx="810">
                  <c:v>100.63192600000001</c:v>
                </c:pt>
                <c:pt idx="811">
                  <c:v>100.64521000000001</c:v>
                </c:pt>
                <c:pt idx="812">
                  <c:v>100.655343</c:v>
                </c:pt>
                <c:pt idx="813">
                  <c:v>100.66026599999999</c:v>
                </c:pt>
                <c:pt idx="814">
                  <c:v>100.660961</c:v>
                </c:pt>
                <c:pt idx="815">
                  <c:v>100.661491</c:v>
                </c:pt>
                <c:pt idx="816">
                  <c:v>100.665381</c:v>
                </c:pt>
                <c:pt idx="817">
                  <c:v>100.672281</c:v>
                </c:pt>
                <c:pt idx="818">
                  <c:v>100.6789</c:v>
                </c:pt>
                <c:pt idx="819">
                  <c:v>100.682363</c:v>
                </c:pt>
                <c:pt idx="820">
                  <c:v>100.682242</c:v>
                </c:pt>
                <c:pt idx="821">
                  <c:v>100.68087</c:v>
                </c:pt>
                <c:pt idx="822">
                  <c:v>100.682678</c:v>
                </c:pt>
                <c:pt idx="823">
                  <c:v>100.69206200000001</c:v>
                </c:pt>
                <c:pt idx="824">
                  <c:v>100.71044000000001</c:v>
                </c:pt>
                <c:pt idx="825">
                  <c:v>100.735592</c:v>
                </c:pt>
                <c:pt idx="826">
                  <c:v>100.763947</c:v>
                </c:pt>
                <c:pt idx="827">
                  <c:v>100.792478</c:v>
                </c:pt>
                <c:pt idx="828">
                  <c:v>100.818455</c:v>
                </c:pt>
                <c:pt idx="829">
                  <c:v>100.839305</c:v>
                </c:pt>
                <c:pt idx="830">
                  <c:v>100.853886</c:v>
                </c:pt>
                <c:pt idx="831">
                  <c:v>100.862829</c:v>
                </c:pt>
                <c:pt idx="832">
                  <c:v>100.86663799999999</c:v>
                </c:pt>
                <c:pt idx="833">
                  <c:v>100.864425</c:v>
                </c:pt>
                <c:pt idx="834">
                  <c:v>100.855875</c:v>
                </c:pt>
                <c:pt idx="835">
                  <c:v>100.843924</c:v>
                </c:pt>
                <c:pt idx="836">
                  <c:v>100.833893</c:v>
                </c:pt>
                <c:pt idx="837">
                  <c:v>100.829337</c:v>
                </c:pt>
                <c:pt idx="838">
                  <c:v>100.82928099999999</c:v>
                </c:pt>
                <c:pt idx="839">
                  <c:v>100.82992400000001</c:v>
                </c:pt>
                <c:pt idx="840">
                  <c:v>100.828703</c:v>
                </c:pt>
                <c:pt idx="841">
                  <c:v>100.826061</c:v>
                </c:pt>
                <c:pt idx="842">
                  <c:v>100.823426</c:v>
                </c:pt>
                <c:pt idx="843">
                  <c:v>100.820854</c:v>
                </c:pt>
                <c:pt idx="844">
                  <c:v>100.81791200000001</c:v>
                </c:pt>
                <c:pt idx="845">
                  <c:v>100.815995</c:v>
                </c:pt>
                <c:pt idx="846">
                  <c:v>100.817162</c:v>
                </c:pt>
                <c:pt idx="847">
                  <c:v>100.81953</c:v>
                </c:pt>
                <c:pt idx="848">
                  <c:v>100.815912</c:v>
                </c:pt>
                <c:pt idx="849">
                  <c:v>100.799864</c:v>
                </c:pt>
                <c:pt idx="850">
                  <c:v>100.773212</c:v>
                </c:pt>
                <c:pt idx="851">
                  <c:v>100.74562299999999</c:v>
                </c:pt>
                <c:pt idx="852">
                  <c:v>100.72613699999999</c:v>
                </c:pt>
                <c:pt idx="853">
                  <c:v>100.716106</c:v>
                </c:pt>
                <c:pt idx="854">
                  <c:v>100.71003</c:v>
                </c:pt>
                <c:pt idx="855">
                  <c:v>100.70093300000001</c:v>
                </c:pt>
                <c:pt idx="856">
                  <c:v>100.684077</c:v>
                </c:pt>
                <c:pt idx="857">
                  <c:v>100.65816700000001</c:v>
                </c:pt>
                <c:pt idx="858">
                  <c:v>100.626193</c:v>
                </c:pt>
                <c:pt idx="859">
                  <c:v>100.594909</c:v>
                </c:pt>
                <c:pt idx="860">
                  <c:v>100.57021899999999</c:v>
                </c:pt>
                <c:pt idx="861">
                  <c:v>100.550932</c:v>
                </c:pt>
                <c:pt idx="862">
                  <c:v>100.52823100000001</c:v>
                </c:pt>
                <c:pt idx="863">
                  <c:v>100.493679</c:v>
                </c:pt>
                <c:pt idx="864">
                  <c:v>100.448436</c:v>
                </c:pt>
                <c:pt idx="865">
                  <c:v>100.403327</c:v>
                </c:pt>
                <c:pt idx="866">
                  <c:v>100.368667</c:v>
                </c:pt>
                <c:pt idx="867">
                  <c:v>100.344402</c:v>
                </c:pt>
                <c:pt idx="868">
                  <c:v>100.321547</c:v>
                </c:pt>
                <c:pt idx="869">
                  <c:v>100.29336000000001</c:v>
                </c:pt>
                <c:pt idx="870">
                  <c:v>100.26271199999999</c:v>
                </c:pt>
                <c:pt idx="871">
                  <c:v>100.237004</c:v>
                </c:pt>
                <c:pt idx="872">
                  <c:v>100.21841000000001</c:v>
                </c:pt>
                <c:pt idx="873">
                  <c:v>100.20199</c:v>
                </c:pt>
                <c:pt idx="874">
                  <c:v>100.182542</c:v>
                </c:pt>
                <c:pt idx="875">
                  <c:v>100.15993</c:v>
                </c:pt>
                <c:pt idx="876">
                  <c:v>100.136072</c:v>
                </c:pt>
                <c:pt idx="877">
                  <c:v>100.109261</c:v>
                </c:pt>
                <c:pt idx="878">
                  <c:v>100.074949</c:v>
                </c:pt>
                <c:pt idx="879">
                  <c:v>100.03221600000001</c:v>
                </c:pt>
                <c:pt idx="880">
                  <c:v>99.986267999999995</c:v>
                </c:pt>
                <c:pt idx="881">
                  <c:v>99.942588000000001</c:v>
                </c:pt>
                <c:pt idx="882">
                  <c:v>99.900355000000005</c:v>
                </c:pt>
                <c:pt idx="883">
                  <c:v>99.853812000000005</c:v>
                </c:pt>
                <c:pt idx="884">
                  <c:v>99.799599999999998</c:v>
                </c:pt>
                <c:pt idx="885">
                  <c:v>99.740632000000005</c:v>
                </c:pt>
                <c:pt idx="886">
                  <c:v>99.682006999999999</c:v>
                </c:pt>
                <c:pt idx="887">
                  <c:v>99.624954000000002</c:v>
                </c:pt>
                <c:pt idx="888">
                  <c:v>99.566230000000004</c:v>
                </c:pt>
                <c:pt idx="889">
                  <c:v>99.501964000000001</c:v>
                </c:pt>
                <c:pt idx="890">
                  <c:v>99.430437999999995</c:v>
                </c:pt>
                <c:pt idx="891">
                  <c:v>99.352602000000005</c:v>
                </c:pt>
                <c:pt idx="892">
                  <c:v>99.272668999999993</c:v>
                </c:pt>
                <c:pt idx="893">
                  <c:v>99.197967000000006</c:v>
                </c:pt>
                <c:pt idx="894">
                  <c:v>99.135013000000001</c:v>
                </c:pt>
                <c:pt idx="895">
                  <c:v>99.084193999999997</c:v>
                </c:pt>
                <c:pt idx="896">
                  <c:v>99.040011000000007</c:v>
                </c:pt>
                <c:pt idx="897">
                  <c:v>98.997539000000003</c:v>
                </c:pt>
                <c:pt idx="898">
                  <c:v>98.957149000000001</c:v>
                </c:pt>
                <c:pt idx="899">
                  <c:v>98.921897999999999</c:v>
                </c:pt>
                <c:pt idx="900">
                  <c:v>98.891960999999995</c:v>
                </c:pt>
                <c:pt idx="901">
                  <c:v>98.863534000000001</c:v>
                </c:pt>
                <c:pt idx="902">
                  <c:v>98.832278000000002</c:v>
                </c:pt>
                <c:pt idx="903">
                  <c:v>98.795488000000006</c:v>
                </c:pt>
                <c:pt idx="904">
                  <c:v>98.751634999999993</c:v>
                </c:pt>
                <c:pt idx="905">
                  <c:v>98.701014000000001</c:v>
                </c:pt>
                <c:pt idx="906">
                  <c:v>98.647486000000001</c:v>
                </c:pt>
                <c:pt idx="907">
                  <c:v>98.596832000000006</c:v>
                </c:pt>
                <c:pt idx="908">
                  <c:v>98.551839000000001</c:v>
                </c:pt>
                <c:pt idx="909">
                  <c:v>98.510070999999996</c:v>
                </c:pt>
                <c:pt idx="910">
                  <c:v>98.466592000000006</c:v>
                </c:pt>
                <c:pt idx="911">
                  <c:v>98.417365000000004</c:v>
                </c:pt>
                <c:pt idx="912">
                  <c:v>98.360078000000001</c:v>
                </c:pt>
                <c:pt idx="913">
                  <c:v>98.294630999999995</c:v>
                </c:pt>
                <c:pt idx="914">
                  <c:v>98.225161999999997</c:v>
                </c:pt>
                <c:pt idx="915">
                  <c:v>98.160061999999996</c:v>
                </c:pt>
                <c:pt idx="916">
                  <c:v>98.106813000000002</c:v>
                </c:pt>
                <c:pt idx="917">
                  <c:v>98.065963999999994</c:v>
                </c:pt>
                <c:pt idx="918">
                  <c:v>98.031105999999994</c:v>
                </c:pt>
                <c:pt idx="919">
                  <c:v>97.994567000000004</c:v>
                </c:pt>
                <c:pt idx="920">
                  <c:v>97.952465000000004</c:v>
                </c:pt>
                <c:pt idx="921">
                  <c:v>97.905507999999998</c:v>
                </c:pt>
                <c:pt idx="922">
                  <c:v>97.857639000000006</c:v>
                </c:pt>
                <c:pt idx="923">
                  <c:v>97.814537999999999</c:v>
                </c:pt>
                <c:pt idx="924">
                  <c:v>97.780761999999996</c:v>
                </c:pt>
                <c:pt idx="925">
                  <c:v>97.755915999999999</c:v>
                </c:pt>
                <c:pt idx="926">
                  <c:v>97.734075000000004</c:v>
                </c:pt>
                <c:pt idx="927">
                  <c:v>97.708606000000003</c:v>
                </c:pt>
                <c:pt idx="928">
                  <c:v>97.677926999999997</c:v>
                </c:pt>
                <c:pt idx="929">
                  <c:v>97.645698999999993</c:v>
                </c:pt>
                <c:pt idx="930">
                  <c:v>97.615325999999996</c:v>
                </c:pt>
                <c:pt idx="931">
                  <c:v>97.585905999999994</c:v>
                </c:pt>
                <c:pt idx="932">
                  <c:v>97.554635000000005</c:v>
                </c:pt>
                <c:pt idx="933">
                  <c:v>97.521966000000006</c:v>
                </c:pt>
                <c:pt idx="934">
                  <c:v>97.492249000000001</c:v>
                </c:pt>
                <c:pt idx="935">
                  <c:v>97.468637999999999</c:v>
                </c:pt>
                <c:pt idx="936">
                  <c:v>97.449188000000007</c:v>
                </c:pt>
                <c:pt idx="937">
                  <c:v>97.429768999999993</c:v>
                </c:pt>
                <c:pt idx="938">
                  <c:v>97.409853999999996</c:v>
                </c:pt>
                <c:pt idx="939">
                  <c:v>97.392959000000005</c:v>
                </c:pt>
                <c:pt idx="940">
                  <c:v>97.381395999999995</c:v>
                </c:pt>
                <c:pt idx="941">
                  <c:v>97.373132999999996</c:v>
                </c:pt>
                <c:pt idx="942">
                  <c:v>97.365052000000006</c:v>
                </c:pt>
                <c:pt idx="943">
                  <c:v>97.357567000000003</c:v>
                </c:pt>
                <c:pt idx="944">
                  <c:v>97.354121000000006</c:v>
                </c:pt>
                <c:pt idx="945">
                  <c:v>97.357174999999998</c:v>
                </c:pt>
                <c:pt idx="946">
                  <c:v>97.367113000000003</c:v>
                </c:pt>
                <c:pt idx="947">
                  <c:v>97.384981999999994</c:v>
                </c:pt>
                <c:pt idx="948">
                  <c:v>97.413736999999998</c:v>
                </c:pt>
                <c:pt idx="949">
                  <c:v>97.455714</c:v>
                </c:pt>
                <c:pt idx="950">
                  <c:v>97.510243000000003</c:v>
                </c:pt>
                <c:pt idx="951">
                  <c:v>97.574414000000004</c:v>
                </c:pt>
                <c:pt idx="952">
                  <c:v>97.644758999999993</c:v>
                </c:pt>
                <c:pt idx="953">
                  <c:v>97.717084</c:v>
                </c:pt>
                <c:pt idx="954">
                  <c:v>97.786224000000004</c:v>
                </c:pt>
                <c:pt idx="955">
                  <c:v>97.848346000000006</c:v>
                </c:pt>
                <c:pt idx="956">
                  <c:v>97.903836999999996</c:v>
                </c:pt>
                <c:pt idx="957">
                  <c:v>97.956222999999994</c:v>
                </c:pt>
                <c:pt idx="958">
                  <c:v>98.006859000000006</c:v>
                </c:pt>
                <c:pt idx="959">
                  <c:v>98.051314000000005</c:v>
                </c:pt>
                <c:pt idx="960">
                  <c:v>98.083012999999994</c:v>
                </c:pt>
                <c:pt idx="961">
                  <c:v>98.101262000000006</c:v>
                </c:pt>
                <c:pt idx="962">
                  <c:v>98.113812999999993</c:v>
                </c:pt>
                <c:pt idx="963">
                  <c:v>98.129341999999994</c:v>
                </c:pt>
                <c:pt idx="964">
                  <c:v>98.147867000000005</c:v>
                </c:pt>
                <c:pt idx="965">
                  <c:v>98.160749999999993</c:v>
                </c:pt>
                <c:pt idx="966">
                  <c:v>98.160460999999998</c:v>
                </c:pt>
                <c:pt idx="967">
                  <c:v>98.148169999999993</c:v>
                </c:pt>
                <c:pt idx="968">
                  <c:v>98.130837999999997</c:v>
                </c:pt>
                <c:pt idx="969">
                  <c:v>98.113308000000004</c:v>
                </c:pt>
                <c:pt idx="970">
                  <c:v>98.095543000000006</c:v>
                </c:pt>
                <c:pt idx="971">
                  <c:v>98.076303999999993</c:v>
                </c:pt>
                <c:pt idx="972">
                  <c:v>98.056621000000007</c:v>
                </c:pt>
                <c:pt idx="973">
                  <c:v>98.039083000000005</c:v>
                </c:pt>
                <c:pt idx="974">
                  <c:v>98.024681999999999</c:v>
                </c:pt>
                <c:pt idx="975">
                  <c:v>98.010108000000002</c:v>
                </c:pt>
                <c:pt idx="976">
                  <c:v>97.987921999999998</c:v>
                </c:pt>
                <c:pt idx="977">
                  <c:v>97.951154000000002</c:v>
                </c:pt>
                <c:pt idx="978">
                  <c:v>97.899731000000003</c:v>
                </c:pt>
                <c:pt idx="979">
                  <c:v>97.841815999999994</c:v>
                </c:pt>
                <c:pt idx="980">
                  <c:v>97.787148000000002</c:v>
                </c:pt>
                <c:pt idx="981">
                  <c:v>97.739299000000003</c:v>
                </c:pt>
                <c:pt idx="982">
                  <c:v>97.695389000000006</c:v>
                </c:pt>
                <c:pt idx="983">
                  <c:v>97.651940999999994</c:v>
                </c:pt>
                <c:pt idx="984">
                  <c:v>97.608067000000005</c:v>
                </c:pt>
                <c:pt idx="985">
                  <c:v>97.563229000000007</c:v>
                </c:pt>
                <c:pt idx="986">
                  <c:v>97.515578000000005</c:v>
                </c:pt>
                <c:pt idx="987">
                  <c:v>97.464365000000001</c:v>
                </c:pt>
                <c:pt idx="988">
                  <c:v>97.412165000000002</c:v>
                </c:pt>
                <c:pt idx="989">
                  <c:v>97.362898999999999</c:v>
                </c:pt>
                <c:pt idx="990">
                  <c:v>97.318557999999996</c:v>
                </c:pt>
                <c:pt idx="991">
                  <c:v>97.278858</c:v>
                </c:pt>
                <c:pt idx="992">
                  <c:v>97.243004999999997</c:v>
                </c:pt>
                <c:pt idx="993">
                  <c:v>97.210543000000001</c:v>
                </c:pt>
                <c:pt idx="994">
                  <c:v>97.181130999999993</c:v>
                </c:pt>
                <c:pt idx="995">
                  <c:v>97.154504000000003</c:v>
                </c:pt>
                <c:pt idx="996">
                  <c:v>97.130493999999999</c:v>
                </c:pt>
                <c:pt idx="997">
                  <c:v>97.108755000000002</c:v>
                </c:pt>
                <c:pt idx="998">
                  <c:v>97.088650000000001</c:v>
                </c:pt>
                <c:pt idx="999">
                  <c:v>97.069064999999995</c:v>
                </c:pt>
                <c:pt idx="1000">
                  <c:v>97.047573999999997</c:v>
                </c:pt>
                <c:pt idx="1001">
                  <c:v>97.020495999999994</c:v>
                </c:pt>
                <c:pt idx="1002">
                  <c:v>96.985887000000005</c:v>
                </c:pt>
                <c:pt idx="1003">
                  <c:v>96.946899999999999</c:v>
                </c:pt>
                <c:pt idx="1004">
                  <c:v>96.910318000000004</c:v>
                </c:pt>
                <c:pt idx="1005">
                  <c:v>96.880876999999998</c:v>
                </c:pt>
                <c:pt idx="1006">
                  <c:v>96.858108000000001</c:v>
                </c:pt>
                <c:pt idx="1007">
                  <c:v>96.838668999999996</c:v>
                </c:pt>
                <c:pt idx="1008">
                  <c:v>96.819252000000006</c:v>
                </c:pt>
                <c:pt idx="1009">
                  <c:v>96.796321000000006</c:v>
                </c:pt>
                <c:pt idx="1010">
                  <c:v>96.766259000000005</c:v>
                </c:pt>
                <c:pt idx="1011">
                  <c:v>96.728982000000002</c:v>
                </c:pt>
                <c:pt idx="1012">
                  <c:v>96.689668999999995</c:v>
                </c:pt>
                <c:pt idx="1013">
                  <c:v>96.652653000000001</c:v>
                </c:pt>
                <c:pt idx="1014">
                  <c:v>96.612730999999997</c:v>
                </c:pt>
                <c:pt idx="1015">
                  <c:v>96.555591000000007</c:v>
                </c:pt>
                <c:pt idx="1016">
                  <c:v>96.469030000000004</c:v>
                </c:pt>
                <c:pt idx="1017">
                  <c:v>96.353094999999996</c:v>
                </c:pt>
                <c:pt idx="1018">
                  <c:v>96.218584000000007</c:v>
                </c:pt>
                <c:pt idx="1019">
                  <c:v>96.076828000000006</c:v>
                </c:pt>
                <c:pt idx="1020">
                  <c:v>95.931714999999997</c:v>
                </c:pt>
                <c:pt idx="1021">
                  <c:v>95.780153999999996</c:v>
                </c:pt>
                <c:pt idx="1022">
                  <c:v>95.617861000000005</c:v>
                </c:pt>
                <c:pt idx="1023">
                  <c:v>95.443415000000002</c:v>
                </c:pt>
                <c:pt idx="1024">
                  <c:v>95.257749000000004</c:v>
                </c:pt>
                <c:pt idx="1025">
                  <c:v>95.062061</c:v>
                </c:pt>
                <c:pt idx="1026">
                  <c:v>94.857912999999996</c:v>
                </c:pt>
                <c:pt idx="1027">
                  <c:v>94.649100000000004</c:v>
                </c:pt>
                <c:pt idx="1028">
                  <c:v>94.441980999999998</c:v>
                </c:pt>
                <c:pt idx="1029">
                  <c:v>94.243460999999996</c:v>
                </c:pt>
                <c:pt idx="1030">
                  <c:v>94.059179</c:v>
                </c:pt>
                <c:pt idx="1031">
                  <c:v>93.893339999999995</c:v>
                </c:pt>
                <c:pt idx="1032">
                  <c:v>93.748643999999999</c:v>
                </c:pt>
                <c:pt idx="1033">
                  <c:v>93.625422</c:v>
                </c:pt>
                <c:pt idx="1034">
                  <c:v>93.521229000000005</c:v>
                </c:pt>
                <c:pt idx="1035">
                  <c:v>93.431381000000002</c:v>
                </c:pt>
                <c:pt idx="1036">
                  <c:v>93.349721000000002</c:v>
                </c:pt>
                <c:pt idx="1037">
                  <c:v>93.270317000000006</c:v>
                </c:pt>
                <c:pt idx="1038">
                  <c:v>93.191068999999999</c:v>
                </c:pt>
                <c:pt idx="1039">
                  <c:v>93.116096999999996</c:v>
                </c:pt>
                <c:pt idx="1040">
                  <c:v>93.051940000000002</c:v>
                </c:pt>
                <c:pt idx="1041">
                  <c:v>92.999223999999998</c:v>
                </c:pt>
                <c:pt idx="1042">
                  <c:v>92.948775999999995</c:v>
                </c:pt>
                <c:pt idx="1043">
                  <c:v>92.887404000000004</c:v>
                </c:pt>
                <c:pt idx="1044">
                  <c:v>92.807348000000005</c:v>
                </c:pt>
                <c:pt idx="1045">
                  <c:v>92.709900000000005</c:v>
                </c:pt>
                <c:pt idx="1046">
                  <c:v>92.601316999999995</c:v>
                </c:pt>
                <c:pt idx="1047">
                  <c:v>92.486545000000007</c:v>
                </c:pt>
                <c:pt idx="1048">
                  <c:v>92.365834000000007</c:v>
                </c:pt>
                <c:pt idx="1049">
                  <c:v>92.23518</c:v>
                </c:pt>
                <c:pt idx="1050">
                  <c:v>92.089276999999996</c:v>
                </c:pt>
                <c:pt idx="1051">
                  <c:v>91.924959999999999</c:v>
                </c:pt>
                <c:pt idx="1052">
                  <c:v>91.743078999999994</c:v>
                </c:pt>
                <c:pt idx="1053">
                  <c:v>91.548837000000006</c:v>
                </c:pt>
                <c:pt idx="1054">
                  <c:v>91.352247000000006</c:v>
                </c:pt>
                <c:pt idx="1055">
                  <c:v>91.167703000000003</c:v>
                </c:pt>
                <c:pt idx="1056">
                  <c:v>91.009456</c:v>
                </c:pt>
                <c:pt idx="1057">
                  <c:v>90.884246000000005</c:v>
                </c:pt>
                <c:pt idx="1058">
                  <c:v>90.788298999999995</c:v>
                </c:pt>
                <c:pt idx="1059">
                  <c:v>90.712294</c:v>
                </c:pt>
                <c:pt idx="1060">
                  <c:v>90.648116000000002</c:v>
                </c:pt>
                <c:pt idx="1061">
                  <c:v>90.590299999999999</c:v>
                </c:pt>
                <c:pt idx="1062">
                  <c:v>90.534542999999999</c:v>
                </c:pt>
                <c:pt idx="1063">
                  <c:v>90.479463999999993</c:v>
                </c:pt>
                <c:pt idx="1064">
                  <c:v>90.430261000000002</c:v>
                </c:pt>
                <c:pt idx="1065">
                  <c:v>90.396940999999998</c:v>
                </c:pt>
                <c:pt idx="1066">
                  <c:v>90.386561</c:v>
                </c:pt>
                <c:pt idx="1067">
                  <c:v>90.398115000000004</c:v>
                </c:pt>
                <c:pt idx="1068">
                  <c:v>90.425867999999994</c:v>
                </c:pt>
                <c:pt idx="1069">
                  <c:v>90.466182000000003</c:v>
                </c:pt>
                <c:pt idx="1070">
                  <c:v>90.519728999999998</c:v>
                </c:pt>
                <c:pt idx="1071">
                  <c:v>90.588386</c:v>
                </c:pt>
                <c:pt idx="1072">
                  <c:v>90.672348999999997</c:v>
                </c:pt>
                <c:pt idx="1073">
                  <c:v>90.770544999999998</c:v>
                </c:pt>
                <c:pt idx="1074">
                  <c:v>90.882215000000002</c:v>
                </c:pt>
                <c:pt idx="1075">
                  <c:v>91.007165000000001</c:v>
                </c:pt>
                <c:pt idx="1076">
                  <c:v>91.145303999999996</c:v>
                </c:pt>
                <c:pt idx="1077">
                  <c:v>91.296554999999998</c:v>
                </c:pt>
                <c:pt idx="1078">
                  <c:v>91.460015999999996</c:v>
                </c:pt>
                <c:pt idx="1079">
                  <c:v>91.631452999999993</c:v>
                </c:pt>
                <c:pt idx="1080">
                  <c:v>91.801654999999997</c:v>
                </c:pt>
                <c:pt idx="1081">
                  <c:v>91.958623000000003</c:v>
                </c:pt>
                <c:pt idx="1082">
                  <c:v>92.092172000000005</c:v>
                </c:pt>
                <c:pt idx="1083">
                  <c:v>92.197160999999994</c:v>
                </c:pt>
                <c:pt idx="1084">
                  <c:v>92.274125999999995</c:v>
                </c:pt>
                <c:pt idx="1085">
                  <c:v>92.329149999999998</c:v>
                </c:pt>
                <c:pt idx="1086">
                  <c:v>92.372829999999993</c:v>
                </c:pt>
                <c:pt idx="1087">
                  <c:v>92.416268000000002</c:v>
                </c:pt>
                <c:pt idx="1088">
                  <c:v>92.465613000000005</c:v>
                </c:pt>
                <c:pt idx="1089">
                  <c:v>92.520308999999997</c:v>
                </c:pt>
                <c:pt idx="1090">
                  <c:v>92.577635000000001</c:v>
                </c:pt>
                <c:pt idx="1091">
                  <c:v>92.638814999999994</c:v>
                </c:pt>
                <c:pt idx="1092">
                  <c:v>92.709987999999996</c:v>
                </c:pt>
                <c:pt idx="1093">
                  <c:v>92.797402000000005</c:v>
                </c:pt>
                <c:pt idx="1094">
                  <c:v>92.902190000000004</c:v>
                </c:pt>
                <c:pt idx="1095">
                  <c:v>93.019459999999995</c:v>
                </c:pt>
                <c:pt idx="1096">
                  <c:v>93.141717</c:v>
                </c:pt>
                <c:pt idx="1097">
                  <c:v>93.263560999999996</c:v>
                </c:pt>
                <c:pt idx="1098">
                  <c:v>93.384107</c:v>
                </c:pt>
                <c:pt idx="1099">
                  <c:v>93.505571000000003</c:v>
                </c:pt>
                <c:pt idx="1100">
                  <c:v>93.629943999999995</c:v>
                </c:pt>
                <c:pt idx="1101">
                  <c:v>93.758082999999999</c:v>
                </c:pt>
                <c:pt idx="1102">
                  <c:v>93.891428000000005</c:v>
                </c:pt>
                <c:pt idx="1103">
                  <c:v>94.032624999999996</c:v>
                </c:pt>
                <c:pt idx="1104">
                  <c:v>94.182406999999998</c:v>
                </c:pt>
                <c:pt idx="1105">
                  <c:v>94.336044000000001</c:v>
                </c:pt>
                <c:pt idx="1106">
                  <c:v>94.484899999999996</c:v>
                </c:pt>
                <c:pt idx="1107">
                  <c:v>94.621904999999998</c:v>
                </c:pt>
                <c:pt idx="1108">
                  <c:v>94.744754999999998</c:v>
                </c:pt>
                <c:pt idx="1109">
                  <c:v>94.853458000000003</c:v>
                </c:pt>
                <c:pt idx="1110">
                  <c:v>94.946089000000001</c:v>
                </c:pt>
                <c:pt idx="1111">
                  <c:v>95.018258000000003</c:v>
                </c:pt>
                <c:pt idx="1112">
                  <c:v>95.066728999999995</c:v>
                </c:pt>
                <c:pt idx="1113">
                  <c:v>95.092606000000004</c:v>
                </c:pt>
                <c:pt idx="1114">
                  <c:v>95.100111999999996</c:v>
                </c:pt>
                <c:pt idx="1115">
                  <c:v>95.092071000000004</c:v>
                </c:pt>
                <c:pt idx="1116">
                  <c:v>95.066800999999998</c:v>
                </c:pt>
                <c:pt idx="1117">
                  <c:v>95.019649000000001</c:v>
                </c:pt>
                <c:pt idx="1118">
                  <c:v>94.947315000000003</c:v>
                </c:pt>
                <c:pt idx="1119">
                  <c:v>94.850274999999996</c:v>
                </c:pt>
                <c:pt idx="1120">
                  <c:v>94.731427999999994</c:v>
                </c:pt>
                <c:pt idx="1121">
                  <c:v>94.593468999999999</c:v>
                </c:pt>
                <c:pt idx="1122">
                  <c:v>94.437786000000003</c:v>
                </c:pt>
                <c:pt idx="1123">
                  <c:v>94.264854</c:v>
                </c:pt>
                <c:pt idx="1124">
                  <c:v>94.075422000000003</c:v>
                </c:pt>
                <c:pt idx="1125">
                  <c:v>93.873037999999994</c:v>
                </c:pt>
                <c:pt idx="1126">
                  <c:v>93.666967</c:v>
                </c:pt>
                <c:pt idx="1127">
                  <c:v>93.471110999999993</c:v>
                </c:pt>
                <c:pt idx="1128">
                  <c:v>93.297237999999993</c:v>
                </c:pt>
                <c:pt idx="1129">
                  <c:v>93.149258000000003</c:v>
                </c:pt>
                <c:pt idx="1130">
                  <c:v>93.025625000000005</c:v>
                </c:pt>
                <c:pt idx="1131">
                  <c:v>92.926321999999999</c:v>
                </c:pt>
                <c:pt idx="1132">
                  <c:v>92.854113999999996</c:v>
                </c:pt>
                <c:pt idx="1133">
                  <c:v>92.808858000000001</c:v>
                </c:pt>
                <c:pt idx="1134">
                  <c:v>92.784723</c:v>
                </c:pt>
                <c:pt idx="1135">
                  <c:v>92.775041000000002</c:v>
                </c:pt>
                <c:pt idx="1136">
                  <c:v>92.777146999999999</c:v>
                </c:pt>
                <c:pt idx="1137">
                  <c:v>92.790182000000001</c:v>
                </c:pt>
                <c:pt idx="1138">
                  <c:v>92.810817</c:v>
                </c:pt>
                <c:pt idx="1139">
                  <c:v>92.834663000000006</c:v>
                </c:pt>
                <c:pt idx="1140">
                  <c:v>92.861059999999995</c:v>
                </c:pt>
                <c:pt idx="1141">
                  <c:v>92.893767999999994</c:v>
                </c:pt>
                <c:pt idx="1142">
                  <c:v>92.937218000000001</c:v>
                </c:pt>
                <c:pt idx="1143">
                  <c:v>92.993836999999999</c:v>
                </c:pt>
                <c:pt idx="1144">
                  <c:v>93.064279999999997</c:v>
                </c:pt>
                <c:pt idx="1145">
                  <c:v>93.148145</c:v>
                </c:pt>
                <c:pt idx="1146">
                  <c:v>93.245273999999995</c:v>
                </c:pt>
                <c:pt idx="1147">
                  <c:v>93.358853999999994</c:v>
                </c:pt>
                <c:pt idx="1148">
                  <c:v>93.497292999999999</c:v>
                </c:pt>
                <c:pt idx="1149">
                  <c:v>93.670642000000001</c:v>
                </c:pt>
                <c:pt idx="1150">
                  <c:v>93.883567999999997</c:v>
                </c:pt>
                <c:pt idx="1151">
                  <c:v>94.131818999999993</c:v>
                </c:pt>
                <c:pt idx="1152">
                  <c:v>94.404651999999999</c:v>
                </c:pt>
                <c:pt idx="1153">
                  <c:v>94.689413999999999</c:v>
                </c:pt>
                <c:pt idx="1154">
                  <c:v>94.974784999999997</c:v>
                </c:pt>
                <c:pt idx="1155">
                  <c:v>95.252745000000004</c:v>
                </c:pt>
                <c:pt idx="1156">
                  <c:v>95.519277000000002</c:v>
                </c:pt>
                <c:pt idx="1157">
                  <c:v>95.772188999999997</c:v>
                </c:pt>
                <c:pt idx="1158">
                  <c:v>96.006919999999994</c:v>
                </c:pt>
                <c:pt idx="1159">
                  <c:v>96.215411000000003</c:v>
                </c:pt>
                <c:pt idx="1160">
                  <c:v>96.390745999999993</c:v>
                </c:pt>
                <c:pt idx="1161">
                  <c:v>96.533000999999999</c:v>
                </c:pt>
                <c:pt idx="1162">
                  <c:v>96.649846999999994</c:v>
                </c:pt>
                <c:pt idx="1163">
                  <c:v>96.751418000000001</c:v>
                </c:pt>
                <c:pt idx="1164">
                  <c:v>96.844319999999996</c:v>
                </c:pt>
                <c:pt idx="1165">
                  <c:v>96.928843999999998</c:v>
                </c:pt>
                <c:pt idx="1166">
                  <c:v>97.000371000000001</c:v>
                </c:pt>
                <c:pt idx="1167">
                  <c:v>97.054347000000007</c:v>
                </c:pt>
                <c:pt idx="1168">
                  <c:v>97.091588999999999</c:v>
                </c:pt>
                <c:pt idx="1169">
                  <c:v>97.118802000000002</c:v>
                </c:pt>
                <c:pt idx="1170">
                  <c:v>97.143120999999994</c:v>
                </c:pt>
                <c:pt idx="1171">
                  <c:v>97.166580999999994</c:v>
                </c:pt>
                <c:pt idx="1172">
                  <c:v>97.186910999999995</c:v>
                </c:pt>
                <c:pt idx="1173">
                  <c:v>97.202724000000003</c:v>
                </c:pt>
                <c:pt idx="1174">
                  <c:v>97.215911000000006</c:v>
                </c:pt>
                <c:pt idx="1175">
                  <c:v>97.228865999999996</c:v>
                </c:pt>
                <c:pt idx="1176">
                  <c:v>97.241269000000003</c:v>
                </c:pt>
                <c:pt idx="1177">
                  <c:v>97.250804000000002</c:v>
                </c:pt>
                <c:pt idx="1178">
                  <c:v>97.256350999999995</c:v>
                </c:pt>
                <c:pt idx="1179">
                  <c:v>97.259607000000003</c:v>
                </c:pt>
                <c:pt idx="1180">
                  <c:v>97.26361</c:v>
                </c:pt>
                <c:pt idx="1181">
                  <c:v>97.269767999999999</c:v>
                </c:pt>
                <c:pt idx="1182">
                  <c:v>97.276236999999995</c:v>
                </c:pt>
                <c:pt idx="1183">
                  <c:v>97.279588000000004</c:v>
                </c:pt>
                <c:pt idx="1184">
                  <c:v>97.278695999999997</c:v>
                </c:pt>
                <c:pt idx="1185">
                  <c:v>97.276726999999994</c:v>
                </c:pt>
                <c:pt idx="1186">
                  <c:v>97.278507000000005</c:v>
                </c:pt>
                <c:pt idx="1187">
                  <c:v>97.286199999999994</c:v>
                </c:pt>
                <c:pt idx="1188">
                  <c:v>97.298582999999994</c:v>
                </c:pt>
                <c:pt idx="1189">
                  <c:v>97.314252999999994</c:v>
                </c:pt>
                <c:pt idx="1190">
                  <c:v>97.333427</c:v>
                </c:pt>
                <c:pt idx="1191">
                  <c:v>97.355328999999998</c:v>
                </c:pt>
                <c:pt idx="1192">
                  <c:v>97.375232999999994</c:v>
                </c:pt>
                <c:pt idx="1193">
                  <c:v>97.386697999999996</c:v>
                </c:pt>
                <c:pt idx="1194">
                  <c:v>97.387604999999994</c:v>
                </c:pt>
                <c:pt idx="1195">
                  <c:v>97.383032999999998</c:v>
                </c:pt>
                <c:pt idx="1196">
                  <c:v>97.381469999999993</c:v>
                </c:pt>
                <c:pt idx="1197">
                  <c:v>97.388419999999996</c:v>
                </c:pt>
                <c:pt idx="1198">
                  <c:v>97.403632999999999</c:v>
                </c:pt>
                <c:pt idx="1199">
                  <c:v>97.422912999999994</c:v>
                </c:pt>
                <c:pt idx="1200">
                  <c:v>97.441016000000005</c:v>
                </c:pt>
                <c:pt idx="1201">
                  <c:v>97.453518000000003</c:v>
                </c:pt>
                <c:pt idx="1202">
                  <c:v>97.458706000000006</c:v>
                </c:pt>
                <c:pt idx="1203">
                  <c:v>97.459564999999998</c:v>
                </c:pt>
                <c:pt idx="1204">
                  <c:v>97.462855000000005</c:v>
                </c:pt>
                <c:pt idx="1205">
                  <c:v>97.474008999999995</c:v>
                </c:pt>
                <c:pt idx="1206">
                  <c:v>97.492394000000004</c:v>
                </c:pt>
                <c:pt idx="1207">
                  <c:v>97.512358000000006</c:v>
                </c:pt>
                <c:pt idx="1208">
                  <c:v>97.528734999999998</c:v>
                </c:pt>
                <c:pt idx="1209">
                  <c:v>97.540052000000003</c:v>
                </c:pt>
                <c:pt idx="1210">
                  <c:v>97.546687000000006</c:v>
                </c:pt>
                <c:pt idx="1211">
                  <c:v>97.548490999999999</c:v>
                </c:pt>
                <c:pt idx="1212">
                  <c:v>97.545983000000007</c:v>
                </c:pt>
                <c:pt idx="1213">
                  <c:v>97.542586</c:v>
                </c:pt>
                <c:pt idx="1214">
                  <c:v>97.543287000000007</c:v>
                </c:pt>
                <c:pt idx="1215">
                  <c:v>97.550504000000004</c:v>
                </c:pt>
                <c:pt idx="1216">
                  <c:v>97.562145999999998</c:v>
                </c:pt>
                <c:pt idx="1217">
                  <c:v>97.573912000000007</c:v>
                </c:pt>
                <c:pt idx="1218">
                  <c:v>97.582937999999999</c:v>
                </c:pt>
                <c:pt idx="1219">
                  <c:v>97.589382999999998</c:v>
                </c:pt>
                <c:pt idx="1220">
                  <c:v>97.595374000000007</c:v>
                </c:pt>
                <c:pt idx="1221">
                  <c:v>97.602796999999995</c:v>
                </c:pt>
                <c:pt idx="1222">
                  <c:v>97.611648000000002</c:v>
                </c:pt>
                <c:pt idx="1223">
                  <c:v>97.620131999999998</c:v>
                </c:pt>
                <c:pt idx="1224">
                  <c:v>97.626323999999997</c:v>
                </c:pt>
                <c:pt idx="1225">
                  <c:v>97.629778000000002</c:v>
                </c:pt>
                <c:pt idx="1226">
                  <c:v>97.631766999999996</c:v>
                </c:pt>
                <c:pt idx="1227">
                  <c:v>97.634372999999997</c:v>
                </c:pt>
                <c:pt idx="1228">
                  <c:v>97.639206000000001</c:v>
                </c:pt>
                <c:pt idx="1229">
                  <c:v>97.646056999999999</c:v>
                </c:pt>
                <c:pt idx="1230">
                  <c:v>97.652276000000001</c:v>
                </c:pt>
                <c:pt idx="1231">
                  <c:v>97.654098000000005</c:v>
                </c:pt>
                <c:pt idx="1232">
                  <c:v>97.649462</c:v>
                </c:pt>
                <c:pt idx="1233">
                  <c:v>97.639562999999995</c:v>
                </c:pt>
                <c:pt idx="1234">
                  <c:v>97.627549999999999</c:v>
                </c:pt>
                <c:pt idx="1235">
                  <c:v>97.616196000000002</c:v>
                </c:pt>
                <c:pt idx="1236">
                  <c:v>97.607074999999995</c:v>
                </c:pt>
                <c:pt idx="1237">
                  <c:v>97.601267000000007</c:v>
                </c:pt>
                <c:pt idx="1238">
                  <c:v>97.599872000000005</c:v>
                </c:pt>
                <c:pt idx="1239">
                  <c:v>97.603474000000006</c:v>
                </c:pt>
                <c:pt idx="1240">
                  <c:v>97.610878</c:v>
                </c:pt>
                <c:pt idx="1241">
                  <c:v>97.618099999999998</c:v>
                </c:pt>
                <c:pt idx="1242">
                  <c:v>97.619439</c:v>
                </c:pt>
                <c:pt idx="1243">
                  <c:v>97.611360000000005</c:v>
                </c:pt>
                <c:pt idx="1244">
                  <c:v>97.596074999999999</c:v>
                </c:pt>
                <c:pt idx="1245">
                  <c:v>97.580325999999999</c:v>
                </c:pt>
                <c:pt idx="1246">
                  <c:v>97.569958</c:v>
                </c:pt>
                <c:pt idx="1247">
                  <c:v>97.566432000000006</c:v>
                </c:pt>
                <c:pt idx="1248">
                  <c:v>97.568313000000003</c:v>
                </c:pt>
                <c:pt idx="1249">
                  <c:v>97.573690999999997</c:v>
                </c:pt>
                <c:pt idx="1250">
                  <c:v>97.579887999999997</c:v>
                </c:pt>
                <c:pt idx="1251">
                  <c:v>97.583191999999997</c:v>
                </c:pt>
                <c:pt idx="1252">
                  <c:v>97.581864999999993</c:v>
                </c:pt>
                <c:pt idx="1253">
                  <c:v>97.578678999999994</c:v>
                </c:pt>
                <c:pt idx="1254">
                  <c:v>97.577907999999994</c:v>
                </c:pt>
                <c:pt idx="1255">
                  <c:v>97.579926999999998</c:v>
                </c:pt>
                <c:pt idx="1256">
                  <c:v>97.581097</c:v>
                </c:pt>
                <c:pt idx="1257">
                  <c:v>97.579164000000006</c:v>
                </c:pt>
                <c:pt idx="1258">
                  <c:v>97.576482999999996</c:v>
                </c:pt>
                <c:pt idx="1259">
                  <c:v>97.577072000000001</c:v>
                </c:pt>
                <c:pt idx="1260">
                  <c:v>97.582223999999997</c:v>
                </c:pt>
                <c:pt idx="1261">
                  <c:v>97.590069</c:v>
                </c:pt>
                <c:pt idx="1262">
                  <c:v>97.598236999999997</c:v>
                </c:pt>
                <c:pt idx="1263">
                  <c:v>97.605857999999998</c:v>
                </c:pt>
                <c:pt idx="1264">
                  <c:v>97.613557999999998</c:v>
                </c:pt>
                <c:pt idx="1265">
                  <c:v>97.622181999999995</c:v>
                </c:pt>
                <c:pt idx="1266">
                  <c:v>97.631342000000004</c:v>
                </c:pt>
                <c:pt idx="1267">
                  <c:v>97.639324000000002</c:v>
                </c:pt>
                <c:pt idx="1268">
                  <c:v>97.645163999999994</c:v>
                </c:pt>
                <c:pt idx="1269">
                  <c:v>97.650608000000005</c:v>
                </c:pt>
                <c:pt idx="1270">
                  <c:v>97.658884</c:v>
                </c:pt>
                <c:pt idx="1271">
                  <c:v>97.671529000000007</c:v>
                </c:pt>
                <c:pt idx="1272">
                  <c:v>97.687528999999998</c:v>
                </c:pt>
                <c:pt idx="1273">
                  <c:v>97.705479999999994</c:v>
                </c:pt>
                <c:pt idx="1274">
                  <c:v>97.724822000000003</c:v>
                </c:pt>
                <c:pt idx="1275">
                  <c:v>97.744444999999999</c:v>
                </c:pt>
                <c:pt idx="1276">
                  <c:v>97.761718000000002</c:v>
                </c:pt>
                <c:pt idx="1277">
                  <c:v>97.774151000000003</c:v>
                </c:pt>
                <c:pt idx="1278">
                  <c:v>97.781229999999994</c:v>
                </c:pt>
                <c:pt idx="1279">
                  <c:v>97.784025</c:v>
                </c:pt>
                <c:pt idx="1280">
                  <c:v>97.784053999999998</c:v>
                </c:pt>
                <c:pt idx="1281">
                  <c:v>97.783362999999994</c:v>
                </c:pt>
                <c:pt idx="1282">
                  <c:v>97.784548000000001</c:v>
                </c:pt>
                <c:pt idx="1283">
                  <c:v>97.789213000000004</c:v>
                </c:pt>
                <c:pt idx="1284">
                  <c:v>97.796591000000006</c:v>
                </c:pt>
                <c:pt idx="1285">
                  <c:v>97.804508999999996</c:v>
                </c:pt>
                <c:pt idx="1286">
                  <c:v>97.811468000000005</c:v>
                </c:pt>
                <c:pt idx="1287">
                  <c:v>97.816993999999994</c:v>
                </c:pt>
                <c:pt idx="1288">
                  <c:v>97.820423000000005</c:v>
                </c:pt>
                <c:pt idx="1289">
                  <c:v>97.820723999999998</c:v>
                </c:pt>
                <c:pt idx="1290">
                  <c:v>97.818202999999997</c:v>
                </c:pt>
                <c:pt idx="1291">
                  <c:v>97.815752000000003</c:v>
                </c:pt>
                <c:pt idx="1292">
                  <c:v>97.817183999999997</c:v>
                </c:pt>
                <c:pt idx="1293">
                  <c:v>97.823535000000007</c:v>
                </c:pt>
                <c:pt idx="1294">
                  <c:v>97.831198999999998</c:v>
                </c:pt>
                <c:pt idx="1295">
                  <c:v>97.834686000000005</c:v>
                </c:pt>
                <c:pt idx="1296">
                  <c:v>97.831755000000001</c:v>
                </c:pt>
                <c:pt idx="1297">
                  <c:v>97.825429</c:v>
                </c:pt>
                <c:pt idx="1298">
                  <c:v>97.820835000000002</c:v>
                </c:pt>
                <c:pt idx="1299">
                  <c:v>97.820813999999999</c:v>
                </c:pt>
                <c:pt idx="1300">
                  <c:v>97.824706000000006</c:v>
                </c:pt>
                <c:pt idx="1301">
                  <c:v>97.829953000000003</c:v>
                </c:pt>
                <c:pt idx="1302">
                  <c:v>97.833890999999994</c:v>
                </c:pt>
                <c:pt idx="1303">
                  <c:v>97.835408000000001</c:v>
                </c:pt>
                <c:pt idx="1304">
                  <c:v>97.836393999999999</c:v>
                </c:pt>
                <c:pt idx="1305">
                  <c:v>97.840360000000004</c:v>
                </c:pt>
                <c:pt idx="1306">
                  <c:v>97.847845000000007</c:v>
                </c:pt>
                <c:pt idx="1307">
                  <c:v>97.854465000000005</c:v>
                </c:pt>
                <c:pt idx="1308">
                  <c:v>97.855980000000002</c:v>
                </c:pt>
                <c:pt idx="1309">
                  <c:v>97.854258999999999</c:v>
                </c:pt>
                <c:pt idx="1310">
                  <c:v>97.854926000000006</c:v>
                </c:pt>
                <c:pt idx="1311">
                  <c:v>97.859339000000006</c:v>
                </c:pt>
                <c:pt idx="1312">
                  <c:v>97.862520000000004</c:v>
                </c:pt>
                <c:pt idx="1313">
                  <c:v>97.859803999999997</c:v>
                </c:pt>
                <c:pt idx="1314">
                  <c:v>97.851813000000007</c:v>
                </c:pt>
                <c:pt idx="1315">
                  <c:v>97.841508000000005</c:v>
                </c:pt>
                <c:pt idx="1316">
                  <c:v>97.830274000000003</c:v>
                </c:pt>
                <c:pt idx="1317">
                  <c:v>97.819879999999998</c:v>
                </c:pt>
                <c:pt idx="1318">
                  <c:v>97.814832999999993</c:v>
                </c:pt>
                <c:pt idx="1319">
                  <c:v>97.817847</c:v>
                </c:pt>
                <c:pt idx="1320">
                  <c:v>97.823753999999994</c:v>
                </c:pt>
                <c:pt idx="1321">
                  <c:v>97.822293999999999</c:v>
                </c:pt>
                <c:pt idx="1322">
                  <c:v>97.80838</c:v>
                </c:pt>
                <c:pt idx="1323">
                  <c:v>97.787598000000003</c:v>
                </c:pt>
                <c:pt idx="1324">
                  <c:v>97.770854999999997</c:v>
                </c:pt>
                <c:pt idx="1325">
                  <c:v>97.764887000000002</c:v>
                </c:pt>
                <c:pt idx="1326">
                  <c:v>97.767844999999994</c:v>
                </c:pt>
                <c:pt idx="1327">
                  <c:v>97.772045000000006</c:v>
                </c:pt>
                <c:pt idx="1328">
                  <c:v>97.770368000000005</c:v>
                </c:pt>
                <c:pt idx="1329">
                  <c:v>97.761807000000005</c:v>
                </c:pt>
                <c:pt idx="1330">
                  <c:v>97.752009999999999</c:v>
                </c:pt>
                <c:pt idx="1331">
                  <c:v>97.747805</c:v>
                </c:pt>
                <c:pt idx="1332">
                  <c:v>97.750562000000002</c:v>
                </c:pt>
                <c:pt idx="1333">
                  <c:v>97.755167999999998</c:v>
                </c:pt>
                <c:pt idx="1334">
                  <c:v>97.755345000000005</c:v>
                </c:pt>
                <c:pt idx="1335">
                  <c:v>97.749093999999999</c:v>
                </c:pt>
                <c:pt idx="1336">
                  <c:v>97.739063999999999</c:v>
                </c:pt>
                <c:pt idx="1337">
                  <c:v>97.728691999999995</c:v>
                </c:pt>
                <c:pt idx="1338">
                  <c:v>97.718447999999995</c:v>
                </c:pt>
                <c:pt idx="1339">
                  <c:v>97.705286999999998</c:v>
                </c:pt>
                <c:pt idx="1340">
                  <c:v>97.685850000000002</c:v>
                </c:pt>
                <c:pt idx="1341">
                  <c:v>97.661113</c:v>
                </c:pt>
                <c:pt idx="1342">
                  <c:v>97.637844999999999</c:v>
                </c:pt>
                <c:pt idx="1343">
                  <c:v>97.624199000000004</c:v>
                </c:pt>
                <c:pt idx="1344">
                  <c:v>97.622803000000005</c:v>
                </c:pt>
                <c:pt idx="1345">
                  <c:v>97.628349</c:v>
                </c:pt>
                <c:pt idx="1346">
                  <c:v>97.632110999999995</c:v>
                </c:pt>
                <c:pt idx="1347">
                  <c:v>97.628426000000005</c:v>
                </c:pt>
                <c:pt idx="1348">
                  <c:v>97.617061000000007</c:v>
                </c:pt>
                <c:pt idx="1349">
                  <c:v>97.600879000000006</c:v>
                </c:pt>
                <c:pt idx="1350">
                  <c:v>97.582789000000005</c:v>
                </c:pt>
                <c:pt idx="1351">
                  <c:v>97.56474</c:v>
                </c:pt>
                <c:pt idx="1352">
                  <c:v>97.548164999999997</c:v>
                </c:pt>
                <c:pt idx="1353">
                  <c:v>97.533994000000007</c:v>
                </c:pt>
                <c:pt idx="1354">
                  <c:v>97.521923999999999</c:v>
                </c:pt>
                <c:pt idx="1355">
                  <c:v>97.510260000000002</c:v>
                </c:pt>
                <c:pt idx="1356">
                  <c:v>97.497405000000001</c:v>
                </c:pt>
                <c:pt idx="1357">
                  <c:v>97.483951000000005</c:v>
                </c:pt>
                <c:pt idx="1358">
                  <c:v>97.472830999999999</c:v>
                </c:pt>
                <c:pt idx="1359">
                  <c:v>97.466631000000007</c:v>
                </c:pt>
                <c:pt idx="1360">
                  <c:v>97.464540999999997</c:v>
                </c:pt>
                <c:pt idx="1361">
                  <c:v>97.462404000000006</c:v>
                </c:pt>
                <c:pt idx="1362">
                  <c:v>97.456117000000006</c:v>
                </c:pt>
                <c:pt idx="1363">
                  <c:v>97.444964999999996</c:v>
                </c:pt>
                <c:pt idx="1364">
                  <c:v>97.431628000000003</c:v>
                </c:pt>
                <c:pt idx="1365">
                  <c:v>97.419231999999994</c:v>
                </c:pt>
                <c:pt idx="1366">
                  <c:v>97.408798000000004</c:v>
                </c:pt>
                <c:pt idx="1367">
                  <c:v>97.399674000000005</c:v>
                </c:pt>
                <c:pt idx="1368">
                  <c:v>97.391784999999999</c:v>
                </c:pt>
                <c:pt idx="1369">
                  <c:v>97.386270999999994</c:v>
                </c:pt>
                <c:pt idx="1370">
                  <c:v>97.383358999999999</c:v>
                </c:pt>
                <c:pt idx="1371">
                  <c:v>97.380493000000001</c:v>
                </c:pt>
                <c:pt idx="1372">
                  <c:v>97.373921999999993</c:v>
                </c:pt>
                <c:pt idx="1373">
                  <c:v>97.362257</c:v>
                </c:pt>
                <c:pt idx="1374">
                  <c:v>97.347783000000007</c:v>
                </c:pt>
                <c:pt idx="1375">
                  <c:v>97.334551000000005</c:v>
                </c:pt>
                <c:pt idx="1376">
                  <c:v>97.326194999999998</c:v>
                </c:pt>
                <c:pt idx="1377">
                  <c:v>97.324894</c:v>
                </c:pt>
                <c:pt idx="1378">
                  <c:v>97.329966999999996</c:v>
                </c:pt>
                <c:pt idx="1379">
                  <c:v>97.336438999999999</c:v>
                </c:pt>
                <c:pt idx="1380">
                  <c:v>97.337180000000004</c:v>
                </c:pt>
                <c:pt idx="1381">
                  <c:v>97.32902</c:v>
                </c:pt>
                <c:pt idx="1382">
                  <c:v>97.316550000000007</c:v>
                </c:pt>
                <c:pt idx="1383">
                  <c:v>97.308280999999994</c:v>
                </c:pt>
                <c:pt idx="1384">
                  <c:v>97.308875999999998</c:v>
                </c:pt>
                <c:pt idx="1385">
                  <c:v>97.315794999999994</c:v>
                </c:pt>
                <c:pt idx="1386">
                  <c:v>97.322854000000007</c:v>
                </c:pt>
                <c:pt idx="1387">
                  <c:v>97.325632999999996</c:v>
                </c:pt>
                <c:pt idx="1388">
                  <c:v>97.323886999999999</c:v>
                </c:pt>
                <c:pt idx="1389">
                  <c:v>97.320779000000002</c:v>
                </c:pt>
                <c:pt idx="1390">
                  <c:v>97.32056</c:v>
                </c:pt>
                <c:pt idx="1391">
                  <c:v>97.325588999999994</c:v>
                </c:pt>
                <c:pt idx="1392">
                  <c:v>97.334106000000006</c:v>
                </c:pt>
                <c:pt idx="1393">
                  <c:v>97.340898999999993</c:v>
                </c:pt>
                <c:pt idx="1394">
                  <c:v>97.340850000000003</c:v>
                </c:pt>
                <c:pt idx="1395">
                  <c:v>97.332250999999999</c:v>
                </c:pt>
                <c:pt idx="1396">
                  <c:v>97.317233999999999</c:v>
                </c:pt>
                <c:pt idx="1397">
                  <c:v>97.299940000000007</c:v>
                </c:pt>
                <c:pt idx="1398">
                  <c:v>97.284942000000001</c:v>
                </c:pt>
                <c:pt idx="1399">
                  <c:v>97.276624999999996</c:v>
                </c:pt>
                <c:pt idx="1400">
                  <c:v>97.277850999999998</c:v>
                </c:pt>
                <c:pt idx="1401">
                  <c:v>97.287013999999999</c:v>
                </c:pt>
                <c:pt idx="1402">
                  <c:v>97.296338000000006</c:v>
                </c:pt>
                <c:pt idx="1403">
                  <c:v>97.295584000000005</c:v>
                </c:pt>
                <c:pt idx="1404">
                  <c:v>97.280077000000006</c:v>
                </c:pt>
                <c:pt idx="1405">
                  <c:v>97.255337999999995</c:v>
                </c:pt>
                <c:pt idx="1406">
                  <c:v>97.232208999999997</c:v>
                </c:pt>
                <c:pt idx="1407">
                  <c:v>97.216963000000007</c:v>
                </c:pt>
                <c:pt idx="1408">
                  <c:v>97.207279</c:v>
                </c:pt>
                <c:pt idx="1409">
                  <c:v>97.198069000000004</c:v>
                </c:pt>
                <c:pt idx="1410">
                  <c:v>97.189339000000004</c:v>
                </c:pt>
                <c:pt idx="1411">
                  <c:v>97.186569000000006</c:v>
                </c:pt>
                <c:pt idx="1412">
                  <c:v>97.193697</c:v>
                </c:pt>
                <c:pt idx="1413">
                  <c:v>97.207097000000005</c:v>
                </c:pt>
                <c:pt idx="1414">
                  <c:v>97.217219</c:v>
                </c:pt>
                <c:pt idx="1415">
                  <c:v>97.216341</c:v>
                </c:pt>
                <c:pt idx="1416">
                  <c:v>97.204898</c:v>
                </c:pt>
                <c:pt idx="1417">
                  <c:v>97.190271999999993</c:v>
                </c:pt>
                <c:pt idx="1418">
                  <c:v>97.179648</c:v>
                </c:pt>
                <c:pt idx="1419">
                  <c:v>97.175117</c:v>
                </c:pt>
                <c:pt idx="1420">
                  <c:v>97.175718000000003</c:v>
                </c:pt>
                <c:pt idx="1421">
                  <c:v>97.181387999999998</c:v>
                </c:pt>
                <c:pt idx="1422">
                  <c:v>97.191744</c:v>
                </c:pt>
                <c:pt idx="1423">
                  <c:v>97.202183000000005</c:v>
                </c:pt>
                <c:pt idx="1424">
                  <c:v>97.205787000000001</c:v>
                </c:pt>
                <c:pt idx="1425">
                  <c:v>97.200945000000004</c:v>
                </c:pt>
                <c:pt idx="1426">
                  <c:v>97.194367</c:v>
                </c:pt>
                <c:pt idx="1427">
                  <c:v>97.194258000000005</c:v>
                </c:pt>
                <c:pt idx="1428">
                  <c:v>97.201903999999999</c:v>
                </c:pt>
                <c:pt idx="1429">
                  <c:v>97.211365000000001</c:v>
                </c:pt>
                <c:pt idx="1430">
                  <c:v>97.215838000000005</c:v>
                </c:pt>
                <c:pt idx="1431">
                  <c:v>97.212750999999997</c:v>
                </c:pt>
                <c:pt idx="1432">
                  <c:v>97.204223999999996</c:v>
                </c:pt>
                <c:pt idx="1433">
                  <c:v>97.194591000000003</c:v>
                </c:pt>
                <c:pt idx="1434">
                  <c:v>97.186792999999994</c:v>
                </c:pt>
                <c:pt idx="1435">
                  <c:v>97.180148000000003</c:v>
                </c:pt>
                <c:pt idx="1436">
                  <c:v>97.172667000000004</c:v>
                </c:pt>
                <c:pt idx="1437">
                  <c:v>97.165907000000004</c:v>
                </c:pt>
                <c:pt idx="1438">
                  <c:v>97.164933000000005</c:v>
                </c:pt>
                <c:pt idx="1439">
                  <c:v>97.171734000000001</c:v>
                </c:pt>
                <c:pt idx="1440">
                  <c:v>97.181244000000007</c:v>
                </c:pt>
                <c:pt idx="1441">
                  <c:v>97.186683000000002</c:v>
                </c:pt>
                <c:pt idx="1442">
                  <c:v>97.186932999999996</c:v>
                </c:pt>
                <c:pt idx="1443">
                  <c:v>97.185367999999997</c:v>
                </c:pt>
                <c:pt idx="1444">
                  <c:v>97.183128999999994</c:v>
                </c:pt>
                <c:pt idx="1445">
                  <c:v>97.178240000000002</c:v>
                </c:pt>
                <c:pt idx="1446">
                  <c:v>97.171520000000001</c:v>
                </c:pt>
                <c:pt idx="1447">
                  <c:v>97.168539999999993</c:v>
                </c:pt>
                <c:pt idx="1448">
                  <c:v>97.173129000000003</c:v>
                </c:pt>
                <c:pt idx="1449">
                  <c:v>97.181601999999998</c:v>
                </c:pt>
                <c:pt idx="1450">
                  <c:v>97.186301</c:v>
                </c:pt>
                <c:pt idx="1451">
                  <c:v>97.183722000000003</c:v>
                </c:pt>
                <c:pt idx="1452">
                  <c:v>97.176833999999999</c:v>
                </c:pt>
                <c:pt idx="1453">
                  <c:v>97.170097999999996</c:v>
                </c:pt>
                <c:pt idx="1454">
                  <c:v>97.164986999999996</c:v>
                </c:pt>
                <c:pt idx="1455">
                  <c:v>97.161064999999994</c:v>
                </c:pt>
                <c:pt idx="1456">
                  <c:v>97.158733999999995</c:v>
                </c:pt>
                <c:pt idx="1457">
                  <c:v>97.158102999999997</c:v>
                </c:pt>
                <c:pt idx="1458">
                  <c:v>97.156147000000004</c:v>
                </c:pt>
                <c:pt idx="1459">
                  <c:v>97.148786999999999</c:v>
                </c:pt>
                <c:pt idx="1460">
                  <c:v>97.137281999999999</c:v>
                </c:pt>
                <c:pt idx="1461">
                  <c:v>97.129439000000005</c:v>
                </c:pt>
                <c:pt idx="1462">
                  <c:v>97.131482000000005</c:v>
                </c:pt>
                <c:pt idx="1463">
                  <c:v>97.14067</c:v>
                </c:pt>
                <c:pt idx="1464">
                  <c:v>97.149304000000001</c:v>
                </c:pt>
                <c:pt idx="1465">
                  <c:v>97.154025000000004</c:v>
                </c:pt>
                <c:pt idx="1466">
                  <c:v>97.156144999999995</c:v>
                </c:pt>
                <c:pt idx="1467">
                  <c:v>97.154152999999994</c:v>
                </c:pt>
                <c:pt idx="1468">
                  <c:v>97.143923999999998</c:v>
                </c:pt>
                <c:pt idx="1469">
                  <c:v>97.129232000000002</c:v>
                </c:pt>
                <c:pt idx="1470">
                  <c:v>97.124506999999994</c:v>
                </c:pt>
                <c:pt idx="1471">
                  <c:v>97.140124</c:v>
                </c:pt>
                <c:pt idx="1472">
                  <c:v>97.168228999999997</c:v>
                </c:pt>
                <c:pt idx="1473">
                  <c:v>97.190156000000002</c:v>
                </c:pt>
                <c:pt idx="1474">
                  <c:v>97.197183999999993</c:v>
                </c:pt>
                <c:pt idx="1475">
                  <c:v>97.197681000000003</c:v>
                </c:pt>
                <c:pt idx="1476">
                  <c:v>97.203225000000003</c:v>
                </c:pt>
                <c:pt idx="1477">
                  <c:v>97.213845000000006</c:v>
                </c:pt>
                <c:pt idx="1478">
                  <c:v>97.219847999999999</c:v>
                </c:pt>
                <c:pt idx="1479">
                  <c:v>97.214183000000006</c:v>
                </c:pt>
                <c:pt idx="1480">
                  <c:v>97.199259999999995</c:v>
                </c:pt>
                <c:pt idx="1481">
                  <c:v>97.183403999999996</c:v>
                </c:pt>
                <c:pt idx="1482">
                  <c:v>97.174255000000002</c:v>
                </c:pt>
                <c:pt idx="1483">
                  <c:v>97.175939999999997</c:v>
                </c:pt>
                <c:pt idx="1484">
                  <c:v>97.189620000000005</c:v>
                </c:pt>
                <c:pt idx="1485">
                  <c:v>97.213387999999995</c:v>
                </c:pt>
                <c:pt idx="1486">
                  <c:v>97.240480000000005</c:v>
                </c:pt>
                <c:pt idx="1487">
                  <c:v>97.259799000000001</c:v>
                </c:pt>
                <c:pt idx="1488">
                  <c:v>97.262383999999997</c:v>
                </c:pt>
                <c:pt idx="1489">
                  <c:v>97.249337999999995</c:v>
                </c:pt>
                <c:pt idx="1490">
                  <c:v>97.231611999999998</c:v>
                </c:pt>
                <c:pt idx="1491">
                  <c:v>97.220466999999999</c:v>
                </c:pt>
                <c:pt idx="1492">
                  <c:v>97.219460999999995</c:v>
                </c:pt>
                <c:pt idx="1493">
                  <c:v>97.226135999999997</c:v>
                </c:pt>
                <c:pt idx="1494">
                  <c:v>97.237909999999999</c:v>
                </c:pt>
                <c:pt idx="1495">
                  <c:v>97.253114999999994</c:v>
                </c:pt>
                <c:pt idx="1496">
                  <c:v>97.268454000000006</c:v>
                </c:pt>
                <c:pt idx="1497">
                  <c:v>97.279501999999994</c:v>
                </c:pt>
                <c:pt idx="1498">
                  <c:v>97.283477000000005</c:v>
                </c:pt>
                <c:pt idx="1499">
                  <c:v>97.279078999999996</c:v>
                </c:pt>
                <c:pt idx="1500">
                  <c:v>97.264985999999993</c:v>
                </c:pt>
                <c:pt idx="1501">
                  <c:v>97.242012000000003</c:v>
                </c:pt>
                <c:pt idx="1502">
                  <c:v>97.216316000000006</c:v>
                </c:pt>
                <c:pt idx="1503">
                  <c:v>97.197007999999997</c:v>
                </c:pt>
                <c:pt idx="1504">
                  <c:v>97.189953000000003</c:v>
                </c:pt>
                <c:pt idx="1505">
                  <c:v>97.195722000000004</c:v>
                </c:pt>
                <c:pt idx="1506">
                  <c:v>97.212320000000005</c:v>
                </c:pt>
                <c:pt idx="1507">
                  <c:v>97.235924999999995</c:v>
                </c:pt>
                <c:pt idx="1508">
                  <c:v>97.258949999999999</c:v>
                </c:pt>
                <c:pt idx="1509">
                  <c:v>97.272431999999995</c:v>
                </c:pt>
                <c:pt idx="1510">
                  <c:v>97.273471999999998</c:v>
                </c:pt>
                <c:pt idx="1511">
                  <c:v>97.268186999999998</c:v>
                </c:pt>
                <c:pt idx="1512">
                  <c:v>97.264809999999997</c:v>
                </c:pt>
                <c:pt idx="1513">
                  <c:v>97.264657999999997</c:v>
                </c:pt>
                <c:pt idx="1514">
                  <c:v>97.261498000000003</c:v>
                </c:pt>
                <c:pt idx="1515">
                  <c:v>97.249354999999994</c:v>
                </c:pt>
                <c:pt idx="1516">
                  <c:v>97.230193</c:v>
                </c:pt>
                <c:pt idx="1517">
                  <c:v>97.214474999999993</c:v>
                </c:pt>
                <c:pt idx="1518">
                  <c:v>97.214374000000007</c:v>
                </c:pt>
                <c:pt idx="1519">
                  <c:v>97.234746999999999</c:v>
                </c:pt>
                <c:pt idx="1520">
                  <c:v>97.268516000000005</c:v>
                </c:pt>
                <c:pt idx="1521">
                  <c:v>97.300465000000003</c:v>
                </c:pt>
                <c:pt idx="1522">
                  <c:v>97.317250000000001</c:v>
                </c:pt>
                <c:pt idx="1523">
                  <c:v>97.316079000000002</c:v>
                </c:pt>
                <c:pt idx="1524">
                  <c:v>97.305685999999994</c:v>
                </c:pt>
                <c:pt idx="1525">
                  <c:v>97.299025</c:v>
                </c:pt>
                <c:pt idx="1526">
                  <c:v>97.303574999999995</c:v>
                </c:pt>
                <c:pt idx="1527">
                  <c:v>97.317396000000002</c:v>
                </c:pt>
                <c:pt idx="1528">
                  <c:v>97.333468999999994</c:v>
                </c:pt>
                <c:pt idx="1529">
                  <c:v>97.346181000000001</c:v>
                </c:pt>
                <c:pt idx="1530">
                  <c:v>97.352725000000007</c:v>
                </c:pt>
                <c:pt idx="1531">
                  <c:v>97.350964000000005</c:v>
                </c:pt>
                <c:pt idx="1532">
                  <c:v>97.340266</c:v>
                </c:pt>
                <c:pt idx="1533">
                  <c:v>97.324360999999996</c:v>
                </c:pt>
                <c:pt idx="1534">
                  <c:v>97.309182000000007</c:v>
                </c:pt>
                <c:pt idx="1535">
                  <c:v>97.296847</c:v>
                </c:pt>
                <c:pt idx="1536">
                  <c:v>97.285483999999997</c:v>
                </c:pt>
                <c:pt idx="1537">
                  <c:v>97.276036000000005</c:v>
                </c:pt>
                <c:pt idx="1538">
                  <c:v>97.274496999999997</c:v>
                </c:pt>
                <c:pt idx="1539">
                  <c:v>97.284591000000006</c:v>
                </c:pt>
                <c:pt idx="1540">
                  <c:v>97.302042</c:v>
                </c:pt>
                <c:pt idx="1541">
                  <c:v>97.319289999999995</c:v>
                </c:pt>
                <c:pt idx="1542">
                  <c:v>97.332453999999998</c:v>
                </c:pt>
                <c:pt idx="1543">
                  <c:v>97.340445000000003</c:v>
                </c:pt>
                <c:pt idx="1544">
                  <c:v>97.341496000000006</c:v>
                </c:pt>
                <c:pt idx="1545">
                  <c:v>97.335579999999993</c:v>
                </c:pt>
                <c:pt idx="1546">
                  <c:v>97.327230999999998</c:v>
                </c:pt>
                <c:pt idx="1547">
                  <c:v>97.320599999999999</c:v>
                </c:pt>
                <c:pt idx="1548">
                  <c:v>97.313749000000001</c:v>
                </c:pt>
                <c:pt idx="1549">
                  <c:v>97.302757999999997</c:v>
                </c:pt>
                <c:pt idx="1550">
                  <c:v>97.289241000000004</c:v>
                </c:pt>
                <c:pt idx="1551">
                  <c:v>97.278278999999998</c:v>
                </c:pt>
                <c:pt idx="1552">
                  <c:v>97.270870000000002</c:v>
                </c:pt>
                <c:pt idx="1553">
                  <c:v>97.264599000000004</c:v>
                </c:pt>
                <c:pt idx="1554">
                  <c:v>97.260346999999996</c:v>
                </c:pt>
                <c:pt idx="1555">
                  <c:v>97.261341999999999</c:v>
                </c:pt>
                <c:pt idx="1556">
                  <c:v>97.265691000000004</c:v>
                </c:pt>
                <c:pt idx="1557">
                  <c:v>97.266891000000001</c:v>
                </c:pt>
                <c:pt idx="1558">
                  <c:v>97.262894000000003</c:v>
                </c:pt>
                <c:pt idx="1559">
                  <c:v>97.258388999999994</c:v>
                </c:pt>
                <c:pt idx="1560">
                  <c:v>97.25676</c:v>
                </c:pt>
                <c:pt idx="1561">
                  <c:v>97.255949000000001</c:v>
                </c:pt>
                <c:pt idx="1562">
                  <c:v>97.254132999999996</c:v>
                </c:pt>
                <c:pt idx="1563">
                  <c:v>97.253433999999999</c:v>
                </c:pt>
                <c:pt idx="1564">
                  <c:v>97.255142000000006</c:v>
                </c:pt>
                <c:pt idx="1565">
                  <c:v>97.256467999999998</c:v>
                </c:pt>
                <c:pt idx="1566">
                  <c:v>97.254874999999998</c:v>
                </c:pt>
                <c:pt idx="1567">
                  <c:v>97.250859000000005</c:v>
                </c:pt>
                <c:pt idx="1568">
                  <c:v>97.243909000000002</c:v>
                </c:pt>
                <c:pt idx="1569">
                  <c:v>97.231076999999999</c:v>
                </c:pt>
                <c:pt idx="1570">
                  <c:v>97.213162999999994</c:v>
                </c:pt>
                <c:pt idx="1571">
                  <c:v>97.197305</c:v>
                </c:pt>
                <c:pt idx="1572">
                  <c:v>97.188771000000003</c:v>
                </c:pt>
                <c:pt idx="1573">
                  <c:v>97.183961999999994</c:v>
                </c:pt>
                <c:pt idx="1574">
                  <c:v>97.176381000000006</c:v>
                </c:pt>
                <c:pt idx="1575">
                  <c:v>97.166730000000001</c:v>
                </c:pt>
                <c:pt idx="1576">
                  <c:v>97.162262999999996</c:v>
                </c:pt>
                <c:pt idx="1577">
                  <c:v>97.168108000000004</c:v>
                </c:pt>
                <c:pt idx="1578">
                  <c:v>97.183439000000007</c:v>
                </c:pt>
                <c:pt idx="1579">
                  <c:v>97.204147000000006</c:v>
                </c:pt>
                <c:pt idx="1580">
                  <c:v>97.224113000000003</c:v>
                </c:pt>
                <c:pt idx="1581">
                  <c:v>97.234431000000001</c:v>
                </c:pt>
                <c:pt idx="1582">
                  <c:v>97.226614999999995</c:v>
                </c:pt>
                <c:pt idx="1583">
                  <c:v>97.198995999999994</c:v>
                </c:pt>
                <c:pt idx="1584">
                  <c:v>97.158976999999993</c:v>
                </c:pt>
                <c:pt idx="1585">
                  <c:v>97.118961999999996</c:v>
                </c:pt>
                <c:pt idx="1586">
                  <c:v>97.090301999999994</c:v>
                </c:pt>
                <c:pt idx="1587">
                  <c:v>97.078536999999997</c:v>
                </c:pt>
                <c:pt idx="1588">
                  <c:v>97.080779000000007</c:v>
                </c:pt>
                <c:pt idx="1589">
                  <c:v>97.087836999999993</c:v>
                </c:pt>
                <c:pt idx="1590">
                  <c:v>97.091728000000003</c:v>
                </c:pt>
                <c:pt idx="1591">
                  <c:v>97.091863000000004</c:v>
                </c:pt>
                <c:pt idx="1592">
                  <c:v>97.092913999999993</c:v>
                </c:pt>
                <c:pt idx="1593">
                  <c:v>97.097717000000003</c:v>
                </c:pt>
                <c:pt idx="1594">
                  <c:v>97.104365999999999</c:v>
                </c:pt>
                <c:pt idx="1595">
                  <c:v>97.109488999999996</c:v>
                </c:pt>
                <c:pt idx="1596">
                  <c:v>97.111469999999997</c:v>
                </c:pt>
                <c:pt idx="1597">
                  <c:v>97.109887999999998</c:v>
                </c:pt>
                <c:pt idx="1598">
                  <c:v>97.104017999999996</c:v>
                </c:pt>
                <c:pt idx="1599">
                  <c:v>97.093279999999993</c:v>
                </c:pt>
                <c:pt idx="1600">
                  <c:v>97.078432000000006</c:v>
                </c:pt>
                <c:pt idx="1601">
                  <c:v>97.061621000000002</c:v>
                </c:pt>
                <c:pt idx="1602">
                  <c:v>97.045696000000007</c:v>
                </c:pt>
                <c:pt idx="1603">
                  <c:v>97.033717999999993</c:v>
                </c:pt>
                <c:pt idx="1604">
                  <c:v>97.028250999999997</c:v>
                </c:pt>
                <c:pt idx="1605">
                  <c:v>97.029871999999997</c:v>
                </c:pt>
                <c:pt idx="1606">
                  <c:v>97.035797000000002</c:v>
                </c:pt>
                <c:pt idx="1607">
                  <c:v>97.040557000000007</c:v>
                </c:pt>
                <c:pt idx="1608">
                  <c:v>97.039603</c:v>
                </c:pt>
                <c:pt idx="1609">
                  <c:v>97.033496999999997</c:v>
                </c:pt>
                <c:pt idx="1610">
                  <c:v>97.028285999999994</c:v>
                </c:pt>
                <c:pt idx="1611">
                  <c:v>97.030617000000007</c:v>
                </c:pt>
                <c:pt idx="1612">
                  <c:v>97.042197999999999</c:v>
                </c:pt>
                <c:pt idx="1613">
                  <c:v>97.059027</c:v>
                </c:pt>
                <c:pt idx="1614">
                  <c:v>97.075035</c:v>
                </c:pt>
                <c:pt idx="1615">
                  <c:v>97.085537000000002</c:v>
                </c:pt>
                <c:pt idx="1616">
                  <c:v>97.088570000000004</c:v>
                </c:pt>
                <c:pt idx="1617">
                  <c:v>97.085611999999998</c:v>
                </c:pt>
                <c:pt idx="1618">
                  <c:v>97.081486999999996</c:v>
                </c:pt>
                <c:pt idx="1619">
                  <c:v>97.081486999999996</c:v>
                </c:pt>
                <c:pt idx="1620">
                  <c:v>97.086982000000006</c:v>
                </c:pt>
                <c:pt idx="1621">
                  <c:v>97.093892999999994</c:v>
                </c:pt>
                <c:pt idx="1622">
                  <c:v>97.095506999999998</c:v>
                </c:pt>
                <c:pt idx="1623">
                  <c:v>97.086597999999995</c:v>
                </c:pt>
                <c:pt idx="1624">
                  <c:v>97.067021999999994</c:v>
                </c:pt>
                <c:pt idx="1625">
                  <c:v>97.044471000000001</c:v>
                </c:pt>
                <c:pt idx="1626">
                  <c:v>97.032407000000006</c:v>
                </c:pt>
                <c:pt idx="1627">
                  <c:v>97.040310000000005</c:v>
                </c:pt>
                <c:pt idx="1628">
                  <c:v>97.062922</c:v>
                </c:pt>
                <c:pt idx="1629">
                  <c:v>97.084197000000003</c:v>
                </c:pt>
                <c:pt idx="1630">
                  <c:v>97.094763999999998</c:v>
                </c:pt>
                <c:pt idx="1631">
                  <c:v>97.101093000000006</c:v>
                </c:pt>
                <c:pt idx="1632">
                  <c:v>97.113485999999995</c:v>
                </c:pt>
                <c:pt idx="1633">
                  <c:v>97.130458000000004</c:v>
                </c:pt>
                <c:pt idx="1634">
                  <c:v>97.141349000000005</c:v>
                </c:pt>
                <c:pt idx="1635">
                  <c:v>97.142673000000002</c:v>
                </c:pt>
                <c:pt idx="1636">
                  <c:v>97.144216</c:v>
                </c:pt>
                <c:pt idx="1637">
                  <c:v>97.155742000000004</c:v>
                </c:pt>
                <c:pt idx="1638">
                  <c:v>97.169171000000006</c:v>
                </c:pt>
                <c:pt idx="1639">
                  <c:v>97.162647000000007</c:v>
                </c:pt>
                <c:pt idx="1640">
                  <c:v>97.124031000000002</c:v>
                </c:pt>
                <c:pt idx="1641">
                  <c:v>97.066214000000002</c:v>
                </c:pt>
                <c:pt idx="1642">
                  <c:v>97.022437999999994</c:v>
                </c:pt>
                <c:pt idx="1643">
                  <c:v>97.014948000000004</c:v>
                </c:pt>
                <c:pt idx="1644">
                  <c:v>97.032424000000006</c:v>
                </c:pt>
                <c:pt idx="1645">
                  <c:v>97.052886999999998</c:v>
                </c:pt>
                <c:pt idx="1646">
                  <c:v>97.067779999999999</c:v>
                </c:pt>
                <c:pt idx="1647">
                  <c:v>97.086324000000005</c:v>
                </c:pt>
                <c:pt idx="1648">
                  <c:v>97.112335000000002</c:v>
                </c:pt>
                <c:pt idx="1649">
                  <c:v>97.133466999999996</c:v>
                </c:pt>
                <c:pt idx="1650">
                  <c:v>97.133551999999995</c:v>
                </c:pt>
                <c:pt idx="1651">
                  <c:v>97.104866999999999</c:v>
                </c:pt>
                <c:pt idx="1652">
                  <c:v>97.064944999999994</c:v>
                </c:pt>
                <c:pt idx="1653">
                  <c:v>97.044516999999999</c:v>
                </c:pt>
                <c:pt idx="1654">
                  <c:v>97.063077000000007</c:v>
                </c:pt>
                <c:pt idx="1655">
                  <c:v>97.112995999999995</c:v>
                </c:pt>
                <c:pt idx="1656">
                  <c:v>97.156283999999999</c:v>
                </c:pt>
                <c:pt idx="1657">
                  <c:v>97.165169000000006</c:v>
                </c:pt>
                <c:pt idx="1658">
                  <c:v>97.142624999999995</c:v>
                </c:pt>
                <c:pt idx="1659">
                  <c:v>97.119283999999993</c:v>
                </c:pt>
                <c:pt idx="1660">
                  <c:v>97.115639000000002</c:v>
                </c:pt>
                <c:pt idx="1661">
                  <c:v>97.126859999999994</c:v>
                </c:pt>
                <c:pt idx="1662">
                  <c:v>97.146033000000003</c:v>
                </c:pt>
                <c:pt idx="1663">
                  <c:v>97.170187999999996</c:v>
                </c:pt>
                <c:pt idx="1664">
                  <c:v>97.200165999999996</c:v>
                </c:pt>
                <c:pt idx="1665">
                  <c:v>97.227845000000002</c:v>
                </c:pt>
                <c:pt idx="1666">
                  <c:v>97.243917999999994</c:v>
                </c:pt>
                <c:pt idx="1667">
                  <c:v>97.238530999999995</c:v>
                </c:pt>
                <c:pt idx="1668">
                  <c:v>97.211595000000003</c:v>
                </c:pt>
                <c:pt idx="1669">
                  <c:v>97.169308000000001</c:v>
                </c:pt>
                <c:pt idx="1670">
                  <c:v>97.132942999999997</c:v>
                </c:pt>
                <c:pt idx="1671">
                  <c:v>97.115719999999996</c:v>
                </c:pt>
                <c:pt idx="1672">
                  <c:v>97.121844999999993</c:v>
                </c:pt>
                <c:pt idx="1673">
                  <c:v>97.136122999999998</c:v>
                </c:pt>
                <c:pt idx="1674">
                  <c:v>97.145724999999999</c:v>
                </c:pt>
                <c:pt idx="1675">
                  <c:v>97.147115999999997</c:v>
                </c:pt>
                <c:pt idx="1676">
                  <c:v>97.139526000000004</c:v>
                </c:pt>
                <c:pt idx="1677">
                  <c:v>97.127544</c:v>
                </c:pt>
                <c:pt idx="1678">
                  <c:v>97.117513000000002</c:v>
                </c:pt>
                <c:pt idx="1679">
                  <c:v>97.120732000000004</c:v>
                </c:pt>
                <c:pt idx="1680">
                  <c:v>97.138800000000003</c:v>
                </c:pt>
                <c:pt idx="1681">
                  <c:v>97.158119999999997</c:v>
                </c:pt>
                <c:pt idx="1682">
                  <c:v>97.167822000000001</c:v>
                </c:pt>
                <c:pt idx="1683">
                  <c:v>97.165548000000001</c:v>
                </c:pt>
                <c:pt idx="1684">
                  <c:v>97.161068999999998</c:v>
                </c:pt>
                <c:pt idx="1685">
                  <c:v>97.158137999999994</c:v>
                </c:pt>
                <c:pt idx="1686">
                  <c:v>97.162042999999997</c:v>
                </c:pt>
                <c:pt idx="1687">
                  <c:v>97.173289999999994</c:v>
                </c:pt>
                <c:pt idx="1688">
                  <c:v>97.192087000000001</c:v>
                </c:pt>
                <c:pt idx="1689">
                  <c:v>97.207770999999994</c:v>
                </c:pt>
                <c:pt idx="1690">
                  <c:v>97.211973999999998</c:v>
                </c:pt>
                <c:pt idx="1691">
                  <c:v>97.202522999999999</c:v>
                </c:pt>
                <c:pt idx="1692">
                  <c:v>97.188623000000007</c:v>
                </c:pt>
                <c:pt idx="1693">
                  <c:v>97.177696999999995</c:v>
                </c:pt>
                <c:pt idx="1694">
                  <c:v>97.172523999999996</c:v>
                </c:pt>
                <c:pt idx="1695">
                  <c:v>97.169460999999998</c:v>
                </c:pt>
                <c:pt idx="1696">
                  <c:v>97.165982</c:v>
                </c:pt>
                <c:pt idx="1697">
                  <c:v>97.160961</c:v>
                </c:pt>
                <c:pt idx="1698">
                  <c:v>97.156169000000006</c:v>
                </c:pt>
                <c:pt idx="1699">
                  <c:v>97.150504999999995</c:v>
                </c:pt>
                <c:pt idx="1700">
                  <c:v>97.142470000000003</c:v>
                </c:pt>
                <c:pt idx="1701">
                  <c:v>97.131113999999997</c:v>
                </c:pt>
                <c:pt idx="1702">
                  <c:v>97.121481000000003</c:v>
                </c:pt>
                <c:pt idx="1703">
                  <c:v>97.116572000000005</c:v>
                </c:pt>
                <c:pt idx="1704">
                  <c:v>97.112702999999996</c:v>
                </c:pt>
                <c:pt idx="1705">
                  <c:v>97.100772000000006</c:v>
                </c:pt>
                <c:pt idx="1706">
                  <c:v>97.079054999999997</c:v>
                </c:pt>
                <c:pt idx="1707">
                  <c:v>97.055542000000003</c:v>
                </c:pt>
                <c:pt idx="1708">
                  <c:v>97.039299999999997</c:v>
                </c:pt>
                <c:pt idx="1709">
                  <c:v>97.032083999999998</c:v>
                </c:pt>
                <c:pt idx="1710">
                  <c:v>97.029898000000003</c:v>
                </c:pt>
                <c:pt idx="1711">
                  <c:v>97.027758000000006</c:v>
                </c:pt>
                <c:pt idx="1712">
                  <c:v>97.019622999999996</c:v>
                </c:pt>
                <c:pt idx="1713">
                  <c:v>97.001763999999994</c:v>
                </c:pt>
                <c:pt idx="1714">
                  <c:v>96.978949999999998</c:v>
                </c:pt>
                <c:pt idx="1715">
                  <c:v>96.963584999999995</c:v>
                </c:pt>
                <c:pt idx="1716">
                  <c:v>96.961838</c:v>
                </c:pt>
                <c:pt idx="1717">
                  <c:v>96.966666000000004</c:v>
                </c:pt>
                <c:pt idx="1718">
                  <c:v>96.968906000000004</c:v>
                </c:pt>
                <c:pt idx="1719">
                  <c:v>96.971183999999994</c:v>
                </c:pt>
                <c:pt idx="1720">
                  <c:v>96.981926000000001</c:v>
                </c:pt>
                <c:pt idx="1721">
                  <c:v>96.999086000000005</c:v>
                </c:pt>
                <c:pt idx="1722">
                  <c:v>97.008870000000002</c:v>
                </c:pt>
                <c:pt idx="1723">
                  <c:v>97.001341999999994</c:v>
                </c:pt>
                <c:pt idx="1724">
                  <c:v>96.980641000000006</c:v>
                </c:pt>
                <c:pt idx="1725">
                  <c:v>96.957920999999999</c:v>
                </c:pt>
                <c:pt idx="1726">
                  <c:v>96.940145000000001</c:v>
                </c:pt>
                <c:pt idx="1727">
                  <c:v>96.926670999999999</c:v>
                </c:pt>
                <c:pt idx="1728">
                  <c:v>96.914494000000005</c:v>
                </c:pt>
                <c:pt idx="1729">
                  <c:v>96.905519999999996</c:v>
                </c:pt>
                <c:pt idx="1730">
                  <c:v>96.909916999999993</c:v>
                </c:pt>
                <c:pt idx="1731">
                  <c:v>96.937869000000006</c:v>
                </c:pt>
                <c:pt idx="1732">
                  <c:v>96.983915999999994</c:v>
                </c:pt>
                <c:pt idx="1733">
                  <c:v>97.024726000000001</c:v>
                </c:pt>
                <c:pt idx="1734">
                  <c:v>97.040723999999997</c:v>
                </c:pt>
                <c:pt idx="1735">
                  <c:v>97.037834000000004</c:v>
                </c:pt>
                <c:pt idx="1736">
                  <c:v>97.039409000000006</c:v>
                </c:pt>
                <c:pt idx="1737">
                  <c:v>97.056033999999997</c:v>
                </c:pt>
                <c:pt idx="1738">
                  <c:v>97.071674000000002</c:v>
                </c:pt>
                <c:pt idx="1739">
                  <c:v>97.063052999999996</c:v>
                </c:pt>
                <c:pt idx="1740">
                  <c:v>97.027624000000003</c:v>
                </c:pt>
                <c:pt idx="1741">
                  <c:v>96.988956000000002</c:v>
                </c:pt>
                <c:pt idx="1742">
                  <c:v>96.974502000000001</c:v>
                </c:pt>
                <c:pt idx="1743">
                  <c:v>96.989825999999994</c:v>
                </c:pt>
                <c:pt idx="1744">
                  <c:v>97.014020000000002</c:v>
                </c:pt>
                <c:pt idx="1745">
                  <c:v>97.022360000000006</c:v>
                </c:pt>
                <c:pt idx="1746">
                  <c:v>97.013762999999997</c:v>
                </c:pt>
                <c:pt idx="1747">
                  <c:v>97.010514000000001</c:v>
                </c:pt>
                <c:pt idx="1748">
                  <c:v>97.029426999999998</c:v>
                </c:pt>
                <c:pt idx="1749">
                  <c:v>97.059932000000003</c:v>
                </c:pt>
                <c:pt idx="1750">
                  <c:v>97.077680000000001</c:v>
                </c:pt>
                <c:pt idx="1751">
                  <c:v>97.073558000000006</c:v>
                </c:pt>
                <c:pt idx="1752">
                  <c:v>97.060839999999999</c:v>
                </c:pt>
                <c:pt idx="1753">
                  <c:v>97.056274000000002</c:v>
                </c:pt>
                <c:pt idx="1754">
                  <c:v>97.064014</c:v>
                </c:pt>
                <c:pt idx="1755">
                  <c:v>97.080551999999997</c:v>
                </c:pt>
                <c:pt idx="1756">
                  <c:v>97.104615999999993</c:v>
                </c:pt>
                <c:pt idx="1757">
                  <c:v>97.136005999999995</c:v>
                </c:pt>
                <c:pt idx="1758">
                  <c:v>97.167869999999994</c:v>
                </c:pt>
                <c:pt idx="1759">
                  <c:v>97.186745000000002</c:v>
                </c:pt>
                <c:pt idx="1760">
                  <c:v>97.183801000000003</c:v>
                </c:pt>
                <c:pt idx="1761">
                  <c:v>97.166117999999997</c:v>
                </c:pt>
                <c:pt idx="1762">
                  <c:v>97.153308999999993</c:v>
                </c:pt>
                <c:pt idx="1763">
                  <c:v>97.158951000000002</c:v>
                </c:pt>
                <c:pt idx="1764">
                  <c:v>97.176141999999999</c:v>
                </c:pt>
                <c:pt idx="1765">
                  <c:v>97.186884000000006</c:v>
                </c:pt>
                <c:pt idx="1766">
                  <c:v>97.185698000000002</c:v>
                </c:pt>
                <c:pt idx="1767">
                  <c:v>97.185021000000006</c:v>
                </c:pt>
                <c:pt idx="1768">
                  <c:v>97.193762000000007</c:v>
                </c:pt>
                <c:pt idx="1769">
                  <c:v>97.201237000000006</c:v>
                </c:pt>
                <c:pt idx="1770">
                  <c:v>97.191642000000002</c:v>
                </c:pt>
                <c:pt idx="1771">
                  <c:v>97.166816999999995</c:v>
                </c:pt>
                <c:pt idx="1772">
                  <c:v>97.142770999999996</c:v>
                </c:pt>
                <c:pt idx="1773">
                  <c:v>97.127422999999993</c:v>
                </c:pt>
                <c:pt idx="1774">
                  <c:v>97.114716999999999</c:v>
                </c:pt>
                <c:pt idx="1775">
                  <c:v>97.100335000000001</c:v>
                </c:pt>
                <c:pt idx="1776">
                  <c:v>97.090485999999999</c:v>
                </c:pt>
                <c:pt idx="1777">
                  <c:v>97.091914000000003</c:v>
                </c:pt>
                <c:pt idx="1778">
                  <c:v>97.103205000000003</c:v>
                </c:pt>
                <c:pt idx="1779">
                  <c:v>97.120123000000007</c:v>
                </c:pt>
                <c:pt idx="1780">
                  <c:v>97.141448999999994</c:v>
                </c:pt>
                <c:pt idx="1781">
                  <c:v>97.165088999999995</c:v>
                </c:pt>
                <c:pt idx="1782">
                  <c:v>97.184995999999998</c:v>
                </c:pt>
                <c:pt idx="1783">
                  <c:v>97.196826999999999</c:v>
                </c:pt>
                <c:pt idx="1784">
                  <c:v>97.202742999999998</c:v>
                </c:pt>
                <c:pt idx="1785">
                  <c:v>97.207376999999994</c:v>
                </c:pt>
                <c:pt idx="1786">
                  <c:v>97.212874999999997</c:v>
                </c:pt>
                <c:pt idx="1787">
                  <c:v>97.220581999999993</c:v>
                </c:pt>
                <c:pt idx="1788">
                  <c:v>97.232935999999995</c:v>
                </c:pt>
                <c:pt idx="1789">
                  <c:v>97.249440000000007</c:v>
                </c:pt>
                <c:pt idx="1790">
                  <c:v>97.263602000000006</c:v>
                </c:pt>
                <c:pt idx="1791">
                  <c:v>97.267740000000003</c:v>
                </c:pt>
                <c:pt idx="1792">
                  <c:v>97.259597999999997</c:v>
                </c:pt>
                <c:pt idx="1793">
                  <c:v>97.242187000000001</c:v>
                </c:pt>
                <c:pt idx="1794">
                  <c:v>97.219643000000005</c:v>
                </c:pt>
                <c:pt idx="1795">
                  <c:v>97.197288</c:v>
                </c:pt>
                <c:pt idx="1796">
                  <c:v>97.184398000000002</c:v>
                </c:pt>
                <c:pt idx="1797">
                  <c:v>97.191204999999997</c:v>
                </c:pt>
                <c:pt idx="1798">
                  <c:v>97.220297000000002</c:v>
                </c:pt>
                <c:pt idx="1799">
                  <c:v>97.262570999999994</c:v>
                </c:pt>
                <c:pt idx="1800">
                  <c:v>97.303629000000001</c:v>
                </c:pt>
                <c:pt idx="1801">
                  <c:v>97.334367</c:v>
                </c:pt>
                <c:pt idx="1802">
                  <c:v>97.354219000000001</c:v>
                </c:pt>
                <c:pt idx="1803">
                  <c:v>97.364929000000004</c:v>
                </c:pt>
                <c:pt idx="1804">
                  <c:v>97.365499999999997</c:v>
                </c:pt>
                <c:pt idx="1805">
                  <c:v>97.355777000000003</c:v>
                </c:pt>
                <c:pt idx="1806">
                  <c:v>97.341902000000005</c:v>
                </c:pt>
                <c:pt idx="1807">
                  <c:v>97.334154999999996</c:v>
                </c:pt>
                <c:pt idx="1808">
                  <c:v>97.338950999999994</c:v>
                </c:pt>
                <c:pt idx="1809">
                  <c:v>97.353003999999999</c:v>
                </c:pt>
                <c:pt idx="1810">
                  <c:v>97.362857000000005</c:v>
                </c:pt>
                <c:pt idx="1811">
                  <c:v>97.349895000000004</c:v>
                </c:pt>
                <c:pt idx="1812">
                  <c:v>97.303447000000006</c:v>
                </c:pt>
                <c:pt idx="1813">
                  <c:v>97.236166999999995</c:v>
                </c:pt>
                <c:pt idx="1814">
                  <c:v>97.181683000000007</c:v>
                </c:pt>
                <c:pt idx="1815">
                  <c:v>97.168349000000006</c:v>
                </c:pt>
                <c:pt idx="1816">
                  <c:v>97.195509000000001</c:v>
                </c:pt>
                <c:pt idx="1817">
                  <c:v>97.240201999999996</c:v>
                </c:pt>
                <c:pt idx="1818">
                  <c:v>97.282426000000001</c:v>
                </c:pt>
                <c:pt idx="1819">
                  <c:v>97.312898000000004</c:v>
                </c:pt>
                <c:pt idx="1820">
                  <c:v>97.322097999999997</c:v>
                </c:pt>
                <c:pt idx="1821">
                  <c:v>97.302091000000004</c:v>
                </c:pt>
                <c:pt idx="1822">
                  <c:v>97.261968999999993</c:v>
                </c:pt>
                <c:pt idx="1823">
                  <c:v>97.223832000000002</c:v>
                </c:pt>
                <c:pt idx="1824">
                  <c:v>97.196967999999998</c:v>
                </c:pt>
                <c:pt idx="1825">
                  <c:v>97.170447999999993</c:v>
                </c:pt>
                <c:pt idx="1826">
                  <c:v>97.140635000000003</c:v>
                </c:pt>
                <c:pt idx="1827">
                  <c:v>97.130747</c:v>
                </c:pt>
                <c:pt idx="1828">
                  <c:v>97.166075000000006</c:v>
                </c:pt>
                <c:pt idx="1829">
                  <c:v>97.236760000000004</c:v>
                </c:pt>
                <c:pt idx="1830">
                  <c:v>97.300574999999995</c:v>
                </c:pt>
                <c:pt idx="1831">
                  <c:v>97.321308000000002</c:v>
                </c:pt>
                <c:pt idx="1832">
                  <c:v>97.297608999999994</c:v>
                </c:pt>
                <c:pt idx="1833">
                  <c:v>97.259034999999997</c:v>
                </c:pt>
                <c:pt idx="1834">
                  <c:v>97.240120000000005</c:v>
                </c:pt>
                <c:pt idx="1835">
                  <c:v>97.253838000000002</c:v>
                </c:pt>
                <c:pt idx="1836">
                  <c:v>97.281923000000006</c:v>
                </c:pt>
                <c:pt idx="1837">
                  <c:v>97.294292999999996</c:v>
                </c:pt>
                <c:pt idx="1838">
                  <c:v>97.284463000000002</c:v>
                </c:pt>
                <c:pt idx="1839">
                  <c:v>97.278856000000005</c:v>
                </c:pt>
                <c:pt idx="1840">
                  <c:v>97.303408000000005</c:v>
                </c:pt>
                <c:pt idx="1841">
                  <c:v>97.348905000000002</c:v>
                </c:pt>
                <c:pt idx="1842">
                  <c:v>97.384626999999995</c:v>
                </c:pt>
                <c:pt idx="1843">
                  <c:v>97.399721999999997</c:v>
                </c:pt>
                <c:pt idx="1844">
                  <c:v>97.407751000000005</c:v>
                </c:pt>
                <c:pt idx="1845">
                  <c:v>97.415149999999997</c:v>
                </c:pt>
                <c:pt idx="1846">
                  <c:v>97.410606999999999</c:v>
                </c:pt>
                <c:pt idx="1847">
                  <c:v>97.385441</c:v>
                </c:pt>
                <c:pt idx="1848">
                  <c:v>97.346171999999996</c:v>
                </c:pt>
                <c:pt idx="1849">
                  <c:v>97.303139999999999</c:v>
                </c:pt>
                <c:pt idx="1850">
                  <c:v>97.259219000000002</c:v>
                </c:pt>
                <c:pt idx="1851">
                  <c:v>97.217754999999997</c:v>
                </c:pt>
                <c:pt idx="1852">
                  <c:v>97.193381000000002</c:v>
                </c:pt>
                <c:pt idx="1853">
                  <c:v>97.203446</c:v>
                </c:pt>
                <c:pt idx="1854">
                  <c:v>97.248822000000004</c:v>
                </c:pt>
                <c:pt idx="1855">
                  <c:v>97.309825000000004</c:v>
                </c:pt>
                <c:pt idx="1856">
                  <c:v>97.361833000000004</c:v>
                </c:pt>
                <c:pt idx="1857">
                  <c:v>97.390912999999998</c:v>
                </c:pt>
                <c:pt idx="1858">
                  <c:v>97.393359000000004</c:v>
                </c:pt>
                <c:pt idx="1859">
                  <c:v>97.367624000000006</c:v>
                </c:pt>
                <c:pt idx="1860">
                  <c:v>97.315912999999995</c:v>
                </c:pt>
                <c:pt idx="1861">
                  <c:v>97.252202999999994</c:v>
                </c:pt>
                <c:pt idx="1862">
                  <c:v>97.199838</c:v>
                </c:pt>
                <c:pt idx="1863">
                  <c:v>97.178287999999995</c:v>
                </c:pt>
                <c:pt idx="1864">
                  <c:v>97.193479999999994</c:v>
                </c:pt>
                <c:pt idx="1865">
                  <c:v>97.236542999999998</c:v>
                </c:pt>
                <c:pt idx="1866">
                  <c:v>97.285308000000001</c:v>
                </c:pt>
                <c:pt idx="1867">
                  <c:v>97.311272000000002</c:v>
                </c:pt>
                <c:pt idx="1868">
                  <c:v>97.299727000000004</c:v>
                </c:pt>
                <c:pt idx="1869">
                  <c:v>97.267174999999995</c:v>
                </c:pt>
                <c:pt idx="1870">
                  <c:v>97.246208999999993</c:v>
                </c:pt>
                <c:pt idx="1871">
                  <c:v>97.247235000000003</c:v>
                </c:pt>
                <c:pt idx="1872">
                  <c:v>97.246021999999996</c:v>
                </c:pt>
                <c:pt idx="1873">
                  <c:v>97.217337000000001</c:v>
                </c:pt>
                <c:pt idx="1874">
                  <c:v>97.170022000000003</c:v>
                </c:pt>
                <c:pt idx="1875">
                  <c:v>97.135120000000001</c:v>
                </c:pt>
                <c:pt idx="1876">
                  <c:v>97.127002000000005</c:v>
                </c:pt>
                <c:pt idx="1877">
                  <c:v>97.132642000000004</c:v>
                </c:pt>
                <c:pt idx="1878">
                  <c:v>97.137108999999995</c:v>
                </c:pt>
                <c:pt idx="1879">
                  <c:v>97.141795000000002</c:v>
                </c:pt>
                <c:pt idx="1880">
                  <c:v>97.152895000000001</c:v>
                </c:pt>
                <c:pt idx="1881">
                  <c:v>97.165831999999995</c:v>
                </c:pt>
                <c:pt idx="1882">
                  <c:v>97.169076000000004</c:v>
                </c:pt>
                <c:pt idx="1883">
                  <c:v>97.156576000000001</c:v>
                </c:pt>
                <c:pt idx="1884">
                  <c:v>97.132705999999999</c:v>
                </c:pt>
                <c:pt idx="1885">
                  <c:v>97.110693999999995</c:v>
                </c:pt>
                <c:pt idx="1886">
                  <c:v>97.106038999999996</c:v>
                </c:pt>
                <c:pt idx="1887">
                  <c:v>97.122360999999998</c:v>
                </c:pt>
                <c:pt idx="1888">
                  <c:v>97.142429000000007</c:v>
                </c:pt>
                <c:pt idx="1889">
                  <c:v>97.143341000000007</c:v>
                </c:pt>
                <c:pt idx="1890">
                  <c:v>97.122814000000005</c:v>
                </c:pt>
                <c:pt idx="1891">
                  <c:v>97.100830000000002</c:v>
                </c:pt>
                <c:pt idx="1892">
                  <c:v>97.094663999999995</c:v>
                </c:pt>
                <c:pt idx="1893">
                  <c:v>97.104298</c:v>
                </c:pt>
                <c:pt idx="1894">
                  <c:v>97.124533</c:v>
                </c:pt>
                <c:pt idx="1895">
                  <c:v>97.155079000000001</c:v>
                </c:pt>
                <c:pt idx="1896">
                  <c:v>97.189766000000006</c:v>
                </c:pt>
                <c:pt idx="1897">
                  <c:v>97.209597000000002</c:v>
                </c:pt>
                <c:pt idx="1898">
                  <c:v>97.199382</c:v>
                </c:pt>
                <c:pt idx="1899">
                  <c:v>97.164794000000001</c:v>
                </c:pt>
                <c:pt idx="1900">
                  <c:v>97.124561999999997</c:v>
                </c:pt>
                <c:pt idx="1901">
                  <c:v>97.091657999999995</c:v>
                </c:pt>
                <c:pt idx="1902">
                  <c:v>97.069339999999997</c:v>
                </c:pt>
                <c:pt idx="1903">
                  <c:v>97.058654000000004</c:v>
                </c:pt>
                <c:pt idx="1904">
                  <c:v>97.061014</c:v>
                </c:pt>
                <c:pt idx="1905">
                  <c:v>97.076639999999998</c:v>
                </c:pt>
                <c:pt idx="1906">
                  <c:v>97.104765999999998</c:v>
                </c:pt>
                <c:pt idx="1907">
                  <c:v>97.139844999999994</c:v>
                </c:pt>
                <c:pt idx="1908">
                  <c:v>97.165170000000003</c:v>
                </c:pt>
                <c:pt idx="1909">
                  <c:v>97.161323999999993</c:v>
                </c:pt>
                <c:pt idx="1910">
                  <c:v>97.127431000000001</c:v>
                </c:pt>
                <c:pt idx="1911">
                  <c:v>97.086267000000007</c:v>
                </c:pt>
                <c:pt idx="1912">
                  <c:v>97.061441000000002</c:v>
                </c:pt>
                <c:pt idx="1913">
                  <c:v>97.055543999999998</c:v>
                </c:pt>
                <c:pt idx="1914">
                  <c:v>97.057119999999998</c:v>
                </c:pt>
                <c:pt idx="1915">
                  <c:v>97.059884999999994</c:v>
                </c:pt>
                <c:pt idx="1916">
                  <c:v>97.066295999999994</c:v>
                </c:pt>
                <c:pt idx="1917">
                  <c:v>97.079908000000003</c:v>
                </c:pt>
                <c:pt idx="1918">
                  <c:v>97.102461000000005</c:v>
                </c:pt>
                <c:pt idx="1919">
                  <c:v>97.132833000000005</c:v>
                </c:pt>
                <c:pt idx="1920">
                  <c:v>97.163032999999999</c:v>
                </c:pt>
                <c:pt idx="1921">
                  <c:v>97.181714999999997</c:v>
                </c:pt>
                <c:pt idx="1922">
                  <c:v>97.186797999999996</c:v>
                </c:pt>
                <c:pt idx="1923">
                  <c:v>97.187456999999995</c:v>
                </c:pt>
                <c:pt idx="1924">
                  <c:v>97.190923999999995</c:v>
                </c:pt>
                <c:pt idx="1925">
                  <c:v>97.197620000000001</c:v>
                </c:pt>
                <c:pt idx="1926">
                  <c:v>97.212252000000007</c:v>
                </c:pt>
                <c:pt idx="1927">
                  <c:v>97.244377999999998</c:v>
                </c:pt>
                <c:pt idx="1928">
                  <c:v>97.288328000000007</c:v>
                </c:pt>
                <c:pt idx="1929">
                  <c:v>97.318641999999997</c:v>
                </c:pt>
                <c:pt idx="1930">
                  <c:v>97.318984</c:v>
                </c:pt>
                <c:pt idx="1931">
                  <c:v>97.303546999999995</c:v>
                </c:pt>
                <c:pt idx="1932">
                  <c:v>97.297494999999998</c:v>
                </c:pt>
                <c:pt idx="1933">
                  <c:v>97.306309999999996</c:v>
                </c:pt>
                <c:pt idx="1934">
                  <c:v>97.318987000000007</c:v>
                </c:pt>
                <c:pt idx="1935">
                  <c:v>97.332019000000003</c:v>
                </c:pt>
                <c:pt idx="1936">
                  <c:v>97.354319000000004</c:v>
                </c:pt>
                <c:pt idx="1937">
                  <c:v>97.392397000000003</c:v>
                </c:pt>
                <c:pt idx="1938">
                  <c:v>97.443976000000006</c:v>
                </c:pt>
                <c:pt idx="1939">
                  <c:v>97.502210000000005</c:v>
                </c:pt>
                <c:pt idx="1940">
                  <c:v>97.552833000000007</c:v>
                </c:pt>
                <c:pt idx="1941">
                  <c:v>97.574637999999993</c:v>
                </c:pt>
                <c:pt idx="1942">
                  <c:v>97.559150000000002</c:v>
                </c:pt>
                <c:pt idx="1943">
                  <c:v>97.525346999999996</c:v>
                </c:pt>
                <c:pt idx="1944">
                  <c:v>97.502150999999998</c:v>
                </c:pt>
                <c:pt idx="1945">
                  <c:v>97.498604999999998</c:v>
                </c:pt>
                <c:pt idx="1946">
                  <c:v>97.498784999999998</c:v>
                </c:pt>
                <c:pt idx="1947">
                  <c:v>97.482682999999994</c:v>
                </c:pt>
                <c:pt idx="1948">
                  <c:v>97.446848000000003</c:v>
                </c:pt>
                <c:pt idx="1949">
                  <c:v>97.411618000000004</c:v>
                </c:pt>
                <c:pt idx="1950">
                  <c:v>97.412294000000003</c:v>
                </c:pt>
                <c:pt idx="1951">
                  <c:v>97.468697000000006</c:v>
                </c:pt>
                <c:pt idx="1952">
                  <c:v>97.550160000000005</c:v>
                </c:pt>
                <c:pt idx="1953">
                  <c:v>97.588835000000003</c:v>
                </c:pt>
                <c:pt idx="1954">
                  <c:v>97.550450999999995</c:v>
                </c:pt>
                <c:pt idx="1955">
                  <c:v>97.473584000000002</c:v>
                </c:pt>
                <c:pt idx="1956">
                  <c:v>97.421811000000005</c:v>
                </c:pt>
                <c:pt idx="1957">
                  <c:v>97.416961000000001</c:v>
                </c:pt>
                <c:pt idx="1958">
                  <c:v>97.437963999999994</c:v>
                </c:pt>
                <c:pt idx="1959">
                  <c:v>97.463639000000001</c:v>
                </c:pt>
                <c:pt idx="1960">
                  <c:v>97.488336000000004</c:v>
                </c:pt>
                <c:pt idx="1961">
                  <c:v>97.508959000000004</c:v>
                </c:pt>
                <c:pt idx="1962">
                  <c:v>97.525863999999999</c:v>
                </c:pt>
                <c:pt idx="1963">
                  <c:v>97.550428999999994</c:v>
                </c:pt>
                <c:pt idx="1964">
                  <c:v>97.588789000000006</c:v>
                </c:pt>
                <c:pt idx="1965">
                  <c:v>97.626261</c:v>
                </c:pt>
                <c:pt idx="1966">
                  <c:v>97.647326000000007</c:v>
                </c:pt>
                <c:pt idx="1967">
                  <c:v>97.656634999999994</c:v>
                </c:pt>
                <c:pt idx="1968">
                  <c:v>97.659077999999994</c:v>
                </c:pt>
                <c:pt idx="1969">
                  <c:v>97.640484999999998</c:v>
                </c:pt>
                <c:pt idx="1970">
                  <c:v>97.597210000000004</c:v>
                </c:pt>
                <c:pt idx="1971">
                  <c:v>97.563001999999997</c:v>
                </c:pt>
                <c:pt idx="1972">
                  <c:v>97.570167999999995</c:v>
                </c:pt>
                <c:pt idx="1973">
                  <c:v>97.599594999999994</c:v>
                </c:pt>
                <c:pt idx="1974">
                  <c:v>97.608148</c:v>
                </c:pt>
                <c:pt idx="1975">
                  <c:v>97.594763999999998</c:v>
                </c:pt>
                <c:pt idx="1976">
                  <c:v>97.596845999999999</c:v>
                </c:pt>
                <c:pt idx="1977">
                  <c:v>97.626203000000004</c:v>
                </c:pt>
                <c:pt idx="1978">
                  <c:v>97.651263</c:v>
                </c:pt>
                <c:pt idx="1979">
                  <c:v>97.645729000000003</c:v>
                </c:pt>
                <c:pt idx="1980">
                  <c:v>97.618224999999995</c:v>
                </c:pt>
                <c:pt idx="1981">
                  <c:v>97.585650000000001</c:v>
                </c:pt>
                <c:pt idx="1982">
                  <c:v>97.551340999999994</c:v>
                </c:pt>
                <c:pt idx="1983">
                  <c:v>97.522242000000006</c:v>
                </c:pt>
                <c:pt idx="1984">
                  <c:v>97.518809000000005</c:v>
                </c:pt>
                <c:pt idx="1985">
                  <c:v>97.545840999999996</c:v>
                </c:pt>
                <c:pt idx="1986">
                  <c:v>97.576178999999996</c:v>
                </c:pt>
                <c:pt idx="1987">
                  <c:v>97.582442999999998</c:v>
                </c:pt>
                <c:pt idx="1988">
                  <c:v>97.564328000000003</c:v>
                </c:pt>
                <c:pt idx="1989">
                  <c:v>97.539569999999998</c:v>
                </c:pt>
                <c:pt idx="1990">
                  <c:v>97.524743000000001</c:v>
                </c:pt>
                <c:pt idx="1991">
                  <c:v>97.526264999999995</c:v>
                </c:pt>
                <c:pt idx="1992">
                  <c:v>97.537661999999997</c:v>
                </c:pt>
                <c:pt idx="1993">
                  <c:v>97.544865000000001</c:v>
                </c:pt>
                <c:pt idx="1994">
                  <c:v>97.543637000000004</c:v>
                </c:pt>
                <c:pt idx="1995">
                  <c:v>97.547745000000006</c:v>
                </c:pt>
                <c:pt idx="1996">
                  <c:v>97.567980000000006</c:v>
                </c:pt>
                <c:pt idx="1997">
                  <c:v>97.591307</c:v>
                </c:pt>
                <c:pt idx="1998">
                  <c:v>97.596431999999993</c:v>
                </c:pt>
                <c:pt idx="1999">
                  <c:v>97.581860000000006</c:v>
                </c:pt>
                <c:pt idx="2000">
                  <c:v>97.563676000000001</c:v>
                </c:pt>
                <c:pt idx="2001">
                  <c:v>97.545731000000004</c:v>
                </c:pt>
                <c:pt idx="2002">
                  <c:v>97.511825999999999</c:v>
                </c:pt>
                <c:pt idx="2003">
                  <c:v>97.451774999999998</c:v>
                </c:pt>
                <c:pt idx="2004">
                  <c:v>97.381268000000006</c:v>
                </c:pt>
                <c:pt idx="2005">
                  <c:v>97.327539999999999</c:v>
                </c:pt>
                <c:pt idx="2006">
                  <c:v>97.299159000000003</c:v>
                </c:pt>
                <c:pt idx="2007">
                  <c:v>97.280714000000003</c:v>
                </c:pt>
                <c:pt idx="2008">
                  <c:v>97.257936000000001</c:v>
                </c:pt>
                <c:pt idx="2009">
                  <c:v>97.248564999999999</c:v>
                </c:pt>
                <c:pt idx="2010">
                  <c:v>97.288004999999998</c:v>
                </c:pt>
                <c:pt idx="2011">
                  <c:v>97.372902999999994</c:v>
                </c:pt>
                <c:pt idx="2012">
                  <c:v>97.446618999999998</c:v>
                </c:pt>
                <c:pt idx="2013">
                  <c:v>97.449509000000006</c:v>
                </c:pt>
                <c:pt idx="2014">
                  <c:v>97.379337000000007</c:v>
                </c:pt>
                <c:pt idx="2015">
                  <c:v>97.292192999999997</c:v>
                </c:pt>
                <c:pt idx="2016">
                  <c:v>97.235224000000002</c:v>
                </c:pt>
                <c:pt idx="2017">
                  <c:v>97.204423000000006</c:v>
                </c:pt>
                <c:pt idx="2018">
                  <c:v>97.181355999999994</c:v>
                </c:pt>
                <c:pt idx="2019">
                  <c:v>97.178498000000005</c:v>
                </c:pt>
                <c:pt idx="2020">
                  <c:v>97.218070999999995</c:v>
                </c:pt>
                <c:pt idx="2021">
                  <c:v>97.280293999999998</c:v>
                </c:pt>
                <c:pt idx="2022">
                  <c:v>97.310340999999994</c:v>
                </c:pt>
                <c:pt idx="2023">
                  <c:v>97.277832000000004</c:v>
                </c:pt>
                <c:pt idx="2024">
                  <c:v>97.205145999999999</c:v>
                </c:pt>
                <c:pt idx="2025">
                  <c:v>97.136522999999997</c:v>
                </c:pt>
                <c:pt idx="2026">
                  <c:v>97.100229999999996</c:v>
                </c:pt>
                <c:pt idx="2027">
                  <c:v>97.100299000000007</c:v>
                </c:pt>
                <c:pt idx="2028">
                  <c:v>97.117825999999994</c:v>
                </c:pt>
                <c:pt idx="2029">
                  <c:v>97.123171999999997</c:v>
                </c:pt>
                <c:pt idx="2030">
                  <c:v>97.106029000000007</c:v>
                </c:pt>
                <c:pt idx="2031">
                  <c:v>97.087255999999996</c:v>
                </c:pt>
                <c:pt idx="2032">
                  <c:v>97.087666999999996</c:v>
                </c:pt>
                <c:pt idx="2033">
                  <c:v>97.096953999999997</c:v>
                </c:pt>
                <c:pt idx="2034">
                  <c:v>97.090492999999995</c:v>
                </c:pt>
                <c:pt idx="2035">
                  <c:v>97.063941</c:v>
                </c:pt>
                <c:pt idx="2036">
                  <c:v>97.024359000000004</c:v>
                </c:pt>
                <c:pt idx="2037">
                  <c:v>96.969469000000004</c:v>
                </c:pt>
                <c:pt idx="2038">
                  <c:v>96.900217999999995</c:v>
                </c:pt>
                <c:pt idx="2039">
                  <c:v>96.833027000000001</c:v>
                </c:pt>
                <c:pt idx="2040">
                  <c:v>96.783679000000006</c:v>
                </c:pt>
                <c:pt idx="2041">
                  <c:v>96.747444000000002</c:v>
                </c:pt>
                <c:pt idx="2042">
                  <c:v>96.712242000000003</c:v>
                </c:pt>
                <c:pt idx="2043">
                  <c:v>96.682665999999998</c:v>
                </c:pt>
                <c:pt idx="2044">
                  <c:v>96.671937</c:v>
                </c:pt>
                <c:pt idx="2045">
                  <c:v>96.680931999999999</c:v>
                </c:pt>
                <c:pt idx="2046">
                  <c:v>96.703851999999998</c:v>
                </c:pt>
                <c:pt idx="2047">
                  <c:v>96.743291999999997</c:v>
                </c:pt>
                <c:pt idx="2048">
                  <c:v>96.798858999999993</c:v>
                </c:pt>
                <c:pt idx="2049">
                  <c:v>96.853151999999994</c:v>
                </c:pt>
                <c:pt idx="2050">
                  <c:v>96.887912</c:v>
                </c:pt>
                <c:pt idx="2051">
                  <c:v>96.908524</c:v>
                </c:pt>
                <c:pt idx="2052">
                  <c:v>96.936527999999996</c:v>
                </c:pt>
                <c:pt idx="2053">
                  <c:v>96.981036000000003</c:v>
                </c:pt>
                <c:pt idx="2054">
                  <c:v>97.035163999999995</c:v>
                </c:pt>
                <c:pt idx="2055">
                  <c:v>97.091588999999999</c:v>
                </c:pt>
                <c:pt idx="2056">
                  <c:v>97.146978000000004</c:v>
                </c:pt>
                <c:pt idx="2057">
                  <c:v>97.198794000000007</c:v>
                </c:pt>
                <c:pt idx="2058">
                  <c:v>97.251029000000003</c:v>
                </c:pt>
                <c:pt idx="2059">
                  <c:v>97.311329999999998</c:v>
                </c:pt>
                <c:pt idx="2060">
                  <c:v>97.364767000000001</c:v>
                </c:pt>
                <c:pt idx="2061">
                  <c:v>97.380359999999996</c:v>
                </c:pt>
                <c:pt idx="2062">
                  <c:v>97.356959000000003</c:v>
                </c:pt>
                <c:pt idx="2063">
                  <c:v>97.326076999999998</c:v>
                </c:pt>
                <c:pt idx="2064">
                  <c:v>97.313911000000004</c:v>
                </c:pt>
                <c:pt idx="2065">
                  <c:v>97.318543000000005</c:v>
                </c:pt>
                <c:pt idx="2066">
                  <c:v>97.324292999999997</c:v>
                </c:pt>
                <c:pt idx="2067">
                  <c:v>97.331196000000006</c:v>
                </c:pt>
                <c:pt idx="2068">
                  <c:v>97.354292999999998</c:v>
                </c:pt>
                <c:pt idx="2069">
                  <c:v>97.397852</c:v>
                </c:pt>
                <c:pt idx="2070">
                  <c:v>97.448092000000003</c:v>
                </c:pt>
                <c:pt idx="2071">
                  <c:v>97.492920999999996</c:v>
                </c:pt>
                <c:pt idx="2072">
                  <c:v>97.531711999999999</c:v>
                </c:pt>
                <c:pt idx="2073">
                  <c:v>97.563474999999997</c:v>
                </c:pt>
                <c:pt idx="2074">
                  <c:v>97.588494999999995</c:v>
                </c:pt>
                <c:pt idx="2075">
                  <c:v>97.613495</c:v>
                </c:pt>
                <c:pt idx="2076">
                  <c:v>97.629925</c:v>
                </c:pt>
                <c:pt idx="2077">
                  <c:v>97.657352000000003</c:v>
                </c:pt>
                <c:pt idx="2078">
                  <c:v>97.677232000000004</c:v>
                </c:pt>
                <c:pt idx="2079">
                  <c:v>97.685085999999998</c:v>
                </c:pt>
                <c:pt idx="2080">
                  <c:v>97.684535999999994</c:v>
                </c:pt>
                <c:pt idx="2081">
                  <c:v>97.680077999999995</c:v>
                </c:pt>
                <c:pt idx="2082">
                  <c:v>97.676916000000006</c:v>
                </c:pt>
                <c:pt idx="2083">
                  <c:v>97.684815</c:v>
                </c:pt>
                <c:pt idx="2084">
                  <c:v>97.705669999999998</c:v>
                </c:pt>
                <c:pt idx="2085">
                  <c:v>97.724985000000004</c:v>
                </c:pt>
                <c:pt idx="2086">
                  <c:v>97.730373</c:v>
                </c:pt>
                <c:pt idx="2087">
                  <c:v>97.724790999999996</c:v>
                </c:pt>
                <c:pt idx="2088">
                  <c:v>97.719301000000002</c:v>
                </c:pt>
                <c:pt idx="2089">
                  <c:v>97.716491000000005</c:v>
                </c:pt>
                <c:pt idx="2090">
                  <c:v>97.718331000000006</c:v>
                </c:pt>
                <c:pt idx="2091">
                  <c:v>97.722565000000003</c:v>
                </c:pt>
                <c:pt idx="2092">
                  <c:v>97.745688000000001</c:v>
                </c:pt>
                <c:pt idx="2093">
                  <c:v>97.949748999999997</c:v>
                </c:pt>
                <c:pt idx="2094">
                  <c:v>97.958001999999993</c:v>
                </c:pt>
                <c:pt idx="2095">
                  <c:v>97.931466999999998</c:v>
                </c:pt>
                <c:pt idx="2096">
                  <c:v>97.883043000000001</c:v>
                </c:pt>
                <c:pt idx="2097">
                  <c:v>97.840249999999997</c:v>
                </c:pt>
                <c:pt idx="2098">
                  <c:v>97.811774999999997</c:v>
                </c:pt>
                <c:pt idx="2099">
                  <c:v>97.806122999999999</c:v>
                </c:pt>
                <c:pt idx="2100">
                  <c:v>97.819703000000004</c:v>
                </c:pt>
                <c:pt idx="2101">
                  <c:v>97.838068000000007</c:v>
                </c:pt>
                <c:pt idx="2102">
                  <c:v>97.851861</c:v>
                </c:pt>
                <c:pt idx="2103">
                  <c:v>97.870276000000004</c:v>
                </c:pt>
                <c:pt idx="2104">
                  <c:v>97.911073000000002</c:v>
                </c:pt>
                <c:pt idx="2105">
                  <c:v>97.975887</c:v>
                </c:pt>
                <c:pt idx="2106">
                  <c:v>98.039582999999993</c:v>
                </c:pt>
                <c:pt idx="2107">
                  <c:v>98.069540000000003</c:v>
                </c:pt>
                <c:pt idx="2108">
                  <c:v>98.049075999999999</c:v>
                </c:pt>
                <c:pt idx="2109">
                  <c:v>97.990876999999998</c:v>
                </c:pt>
                <c:pt idx="2110">
                  <c:v>97.933350000000004</c:v>
                </c:pt>
                <c:pt idx="2111">
                  <c:v>97.922096999999994</c:v>
                </c:pt>
                <c:pt idx="2112">
                  <c:v>97.970273000000006</c:v>
                </c:pt>
                <c:pt idx="2113">
                  <c:v>98.027457999999996</c:v>
                </c:pt>
                <c:pt idx="2114">
                  <c:v>98.039370000000005</c:v>
                </c:pt>
                <c:pt idx="2115">
                  <c:v>98.016761000000002</c:v>
                </c:pt>
                <c:pt idx="2116">
                  <c:v>98.001581999999999</c:v>
                </c:pt>
                <c:pt idx="2117">
                  <c:v>98.008443</c:v>
                </c:pt>
                <c:pt idx="2118">
                  <c:v>98.019288000000003</c:v>
                </c:pt>
                <c:pt idx="2119">
                  <c:v>98.015015000000005</c:v>
                </c:pt>
                <c:pt idx="2120">
                  <c:v>97.997981999999993</c:v>
                </c:pt>
                <c:pt idx="2121">
                  <c:v>97.983990000000006</c:v>
                </c:pt>
                <c:pt idx="2122">
                  <c:v>97.985888000000003</c:v>
                </c:pt>
                <c:pt idx="2123">
                  <c:v>98.004003999999995</c:v>
                </c:pt>
                <c:pt idx="2124">
                  <c:v>98.027591000000001</c:v>
                </c:pt>
                <c:pt idx="2125">
                  <c:v>98.040871999999993</c:v>
                </c:pt>
                <c:pt idx="2126">
                  <c:v>98.032706000000005</c:v>
                </c:pt>
                <c:pt idx="2127">
                  <c:v>98.008048000000002</c:v>
                </c:pt>
                <c:pt idx="2128">
                  <c:v>97.977303000000006</c:v>
                </c:pt>
                <c:pt idx="2129">
                  <c:v>97.972975000000005</c:v>
                </c:pt>
                <c:pt idx="2130">
                  <c:v>97.984047000000004</c:v>
                </c:pt>
                <c:pt idx="2131">
                  <c:v>98.005343999999994</c:v>
                </c:pt>
                <c:pt idx="2132">
                  <c:v>98.020611000000002</c:v>
                </c:pt>
                <c:pt idx="2133">
                  <c:v>98.013784000000001</c:v>
                </c:pt>
                <c:pt idx="2134">
                  <c:v>97.993059000000002</c:v>
                </c:pt>
                <c:pt idx="2135">
                  <c:v>97.980338000000003</c:v>
                </c:pt>
                <c:pt idx="2136">
                  <c:v>97.980337000000006</c:v>
                </c:pt>
                <c:pt idx="2137">
                  <c:v>97.980615999999998</c:v>
                </c:pt>
                <c:pt idx="2138">
                  <c:v>97.97336</c:v>
                </c:pt>
                <c:pt idx="2139">
                  <c:v>97.966875999999999</c:v>
                </c:pt>
                <c:pt idx="2140">
                  <c:v>97.971974000000003</c:v>
                </c:pt>
                <c:pt idx="2141">
                  <c:v>97.981215000000006</c:v>
                </c:pt>
                <c:pt idx="2142">
                  <c:v>97.981052000000005</c:v>
                </c:pt>
                <c:pt idx="2143">
                  <c:v>97.965318999999994</c:v>
                </c:pt>
                <c:pt idx="2144">
                  <c:v>97.948277000000004</c:v>
                </c:pt>
                <c:pt idx="2145">
                  <c:v>97.974394000000004</c:v>
                </c:pt>
                <c:pt idx="2146">
                  <c:v>97.928286</c:v>
                </c:pt>
                <c:pt idx="2147">
                  <c:v>97.887247000000002</c:v>
                </c:pt>
                <c:pt idx="2148">
                  <c:v>97.855862000000002</c:v>
                </c:pt>
                <c:pt idx="2149">
                  <c:v>97.835966999999997</c:v>
                </c:pt>
                <c:pt idx="2150">
                  <c:v>97.824275999999998</c:v>
                </c:pt>
                <c:pt idx="2151">
                  <c:v>97.824772999999993</c:v>
                </c:pt>
                <c:pt idx="2152">
                  <c:v>97.840725000000006</c:v>
                </c:pt>
                <c:pt idx="2153">
                  <c:v>97.871567999999996</c:v>
                </c:pt>
                <c:pt idx="2154">
                  <c:v>97.899315000000001</c:v>
                </c:pt>
                <c:pt idx="2155">
                  <c:v>97.899873999999997</c:v>
                </c:pt>
                <c:pt idx="2156">
                  <c:v>97.871537000000004</c:v>
                </c:pt>
                <c:pt idx="2157">
                  <c:v>97.844741999999997</c:v>
                </c:pt>
                <c:pt idx="2158">
                  <c:v>97.844301999999999</c:v>
                </c:pt>
                <c:pt idx="2159">
                  <c:v>97.854821000000001</c:v>
                </c:pt>
                <c:pt idx="2160">
                  <c:v>97.839132000000006</c:v>
                </c:pt>
                <c:pt idx="2161">
                  <c:v>97.776325999999997</c:v>
                </c:pt>
                <c:pt idx="2162">
                  <c:v>97.684702999999999</c:v>
                </c:pt>
                <c:pt idx="2163">
                  <c:v>97.613849999999999</c:v>
                </c:pt>
                <c:pt idx="2164">
                  <c:v>97.593174000000005</c:v>
                </c:pt>
                <c:pt idx="2165">
                  <c:v>97.592540999999997</c:v>
                </c:pt>
                <c:pt idx="2166">
                  <c:v>97.567144999999996</c:v>
                </c:pt>
                <c:pt idx="2167">
                  <c:v>97.524084000000002</c:v>
                </c:pt>
                <c:pt idx="2168">
                  <c:v>97.499337999999995</c:v>
                </c:pt>
                <c:pt idx="2169">
                  <c:v>97.504481999999996</c:v>
                </c:pt>
                <c:pt idx="2170">
                  <c:v>97.531049999999993</c:v>
                </c:pt>
                <c:pt idx="2171">
                  <c:v>97.586537000000007</c:v>
                </c:pt>
                <c:pt idx="2172">
                  <c:v>97.676888000000005</c:v>
                </c:pt>
                <c:pt idx="2173">
                  <c:v>97.738382000000001</c:v>
                </c:pt>
                <c:pt idx="2174">
                  <c:v>97.709406999999999</c:v>
                </c:pt>
                <c:pt idx="2175">
                  <c:v>97.621712000000002</c:v>
                </c:pt>
                <c:pt idx="2176">
                  <c:v>97.535568999999995</c:v>
                </c:pt>
                <c:pt idx="2177">
                  <c:v>97.483416000000005</c:v>
                </c:pt>
                <c:pt idx="2178">
                  <c:v>97.455800999999994</c:v>
                </c:pt>
                <c:pt idx="2179">
                  <c:v>97.429731000000004</c:v>
                </c:pt>
                <c:pt idx="2180">
                  <c:v>97.396353000000005</c:v>
                </c:pt>
                <c:pt idx="2181">
                  <c:v>97.353077999999996</c:v>
                </c:pt>
                <c:pt idx="2182">
                  <c:v>97.307841999999994</c:v>
                </c:pt>
                <c:pt idx="2183">
                  <c:v>97.279944</c:v>
                </c:pt>
                <c:pt idx="2184">
                  <c:v>97.282058000000006</c:v>
                </c:pt>
                <c:pt idx="2185">
                  <c:v>97.300156000000001</c:v>
                </c:pt>
                <c:pt idx="2186">
                  <c:v>97.312515000000005</c:v>
                </c:pt>
                <c:pt idx="2187">
                  <c:v>97.324228000000005</c:v>
                </c:pt>
                <c:pt idx="2188">
                  <c:v>97.353847000000002</c:v>
                </c:pt>
                <c:pt idx="2189">
                  <c:v>97.407495999999995</c:v>
                </c:pt>
                <c:pt idx="2190">
                  <c:v>97.472012000000007</c:v>
                </c:pt>
                <c:pt idx="2191">
                  <c:v>97.527974</c:v>
                </c:pt>
                <c:pt idx="2192">
                  <c:v>97.555875</c:v>
                </c:pt>
                <c:pt idx="2193">
                  <c:v>97.541137000000006</c:v>
                </c:pt>
                <c:pt idx="2194">
                  <c:v>97.494144000000006</c:v>
                </c:pt>
                <c:pt idx="2195">
                  <c:v>97.445834000000005</c:v>
                </c:pt>
                <c:pt idx="2196">
                  <c:v>97.421763999999996</c:v>
                </c:pt>
                <c:pt idx="2197">
                  <c:v>97.425928999999996</c:v>
                </c:pt>
                <c:pt idx="2198">
                  <c:v>97.453547999999998</c:v>
                </c:pt>
                <c:pt idx="2199">
                  <c:v>97.513464999999997</c:v>
                </c:pt>
                <c:pt idx="2200">
                  <c:v>97.607338999999996</c:v>
                </c:pt>
                <c:pt idx="2201">
                  <c:v>97.698929000000007</c:v>
                </c:pt>
                <c:pt idx="2202">
                  <c:v>97.739850000000004</c:v>
                </c:pt>
                <c:pt idx="2203">
                  <c:v>97.729761999999994</c:v>
                </c:pt>
                <c:pt idx="2204">
                  <c:v>97.711106999999998</c:v>
                </c:pt>
                <c:pt idx="2205">
                  <c:v>97.705584999999999</c:v>
                </c:pt>
                <c:pt idx="2206">
                  <c:v>97.701204000000004</c:v>
                </c:pt>
                <c:pt idx="2207">
                  <c:v>97.689552000000006</c:v>
                </c:pt>
                <c:pt idx="2208">
                  <c:v>97.687729000000004</c:v>
                </c:pt>
                <c:pt idx="2209">
                  <c:v>97.716092000000003</c:v>
                </c:pt>
                <c:pt idx="2210">
                  <c:v>97.756254999999996</c:v>
                </c:pt>
                <c:pt idx="2211">
                  <c:v>97.755202999999995</c:v>
                </c:pt>
                <c:pt idx="2212">
                  <c:v>97.690335000000005</c:v>
                </c:pt>
                <c:pt idx="2213">
                  <c:v>97.585306000000003</c:v>
                </c:pt>
                <c:pt idx="2214">
                  <c:v>97.465723999999994</c:v>
                </c:pt>
                <c:pt idx="2215">
                  <c:v>97.362425000000002</c:v>
                </c:pt>
                <c:pt idx="2216">
                  <c:v>97.310325000000006</c:v>
                </c:pt>
                <c:pt idx="2217">
                  <c:v>97.310391999999993</c:v>
                </c:pt>
                <c:pt idx="2218">
                  <c:v>97.335746999999998</c:v>
                </c:pt>
                <c:pt idx="2219">
                  <c:v>97.378688999999994</c:v>
                </c:pt>
                <c:pt idx="2220">
                  <c:v>97.440123999999997</c:v>
                </c:pt>
                <c:pt idx="2221">
                  <c:v>97.501367000000002</c:v>
                </c:pt>
                <c:pt idx="2222">
                  <c:v>97.523286999999996</c:v>
                </c:pt>
                <c:pt idx="2223">
                  <c:v>97.495226000000002</c:v>
                </c:pt>
                <c:pt idx="2224">
                  <c:v>97.456171999999995</c:v>
                </c:pt>
                <c:pt idx="2225">
                  <c:v>97.437556999999998</c:v>
                </c:pt>
                <c:pt idx="2226">
                  <c:v>97.445796999999999</c:v>
                </c:pt>
                <c:pt idx="2227">
                  <c:v>97.481960999999998</c:v>
                </c:pt>
                <c:pt idx="2228">
                  <c:v>97.555746999999997</c:v>
                </c:pt>
                <c:pt idx="2229">
                  <c:v>97.665139999999994</c:v>
                </c:pt>
                <c:pt idx="2230">
                  <c:v>97.743240999999998</c:v>
                </c:pt>
                <c:pt idx="2231">
                  <c:v>97.696758000000003</c:v>
                </c:pt>
                <c:pt idx="2232">
                  <c:v>97.526606999999998</c:v>
                </c:pt>
                <c:pt idx="2233">
                  <c:v>97.300014000000004</c:v>
                </c:pt>
                <c:pt idx="2234">
                  <c:v>97.071921000000003</c:v>
                </c:pt>
                <c:pt idx="2235">
                  <c:v>96.908855000000003</c:v>
                </c:pt>
                <c:pt idx="2236">
                  <c:v>96.829344000000006</c:v>
                </c:pt>
                <c:pt idx="2237">
                  <c:v>96.768865000000005</c:v>
                </c:pt>
                <c:pt idx="2238">
                  <c:v>96.654573999999997</c:v>
                </c:pt>
                <c:pt idx="2239">
                  <c:v>96.512832000000003</c:v>
                </c:pt>
                <c:pt idx="2240">
                  <c:v>96.433085000000005</c:v>
                </c:pt>
                <c:pt idx="2241">
                  <c:v>96.397474000000003</c:v>
                </c:pt>
                <c:pt idx="2242">
                  <c:v>96.309381999999999</c:v>
                </c:pt>
                <c:pt idx="2243">
                  <c:v>96.132232000000002</c:v>
                </c:pt>
                <c:pt idx="2244">
                  <c:v>95.89331</c:v>
                </c:pt>
                <c:pt idx="2245">
                  <c:v>95.635814999999994</c:v>
                </c:pt>
                <c:pt idx="2246">
                  <c:v>95.389757000000003</c:v>
                </c:pt>
                <c:pt idx="2247">
                  <c:v>95.163556999999997</c:v>
                </c:pt>
                <c:pt idx="2248">
                  <c:v>94.931566000000004</c:v>
                </c:pt>
                <c:pt idx="2249">
                  <c:v>94.616085999999996</c:v>
                </c:pt>
                <c:pt idx="2250">
                  <c:v>94.154628000000002</c:v>
                </c:pt>
                <c:pt idx="2251">
                  <c:v>93.602553999999998</c:v>
                </c:pt>
                <c:pt idx="2252">
                  <c:v>93.022017000000005</c:v>
                </c:pt>
                <c:pt idx="2253">
                  <c:v>92.327172000000004</c:v>
                </c:pt>
                <c:pt idx="2254">
                  <c:v>91.443483000000001</c:v>
                </c:pt>
                <c:pt idx="2255">
                  <c:v>90.409014999999997</c:v>
                </c:pt>
                <c:pt idx="2256">
                  <c:v>89.248266000000001</c:v>
                </c:pt>
                <c:pt idx="2257">
                  <c:v>87.945324999999997</c:v>
                </c:pt>
                <c:pt idx="2258">
                  <c:v>86.547725999999997</c:v>
                </c:pt>
                <c:pt idx="2259">
                  <c:v>85.130664999999993</c:v>
                </c:pt>
                <c:pt idx="2260">
                  <c:v>83.604633000000007</c:v>
                </c:pt>
                <c:pt idx="2261">
                  <c:v>81.814269999999993</c:v>
                </c:pt>
                <c:pt idx="2262">
                  <c:v>79.959475999999995</c:v>
                </c:pt>
                <c:pt idx="2263">
                  <c:v>78.491185000000002</c:v>
                </c:pt>
                <c:pt idx="2264">
                  <c:v>77.457597000000007</c:v>
                </c:pt>
                <c:pt idx="2265">
                  <c:v>76.441162000000006</c:v>
                </c:pt>
                <c:pt idx="2266">
                  <c:v>74.766243000000003</c:v>
                </c:pt>
                <c:pt idx="2267">
                  <c:v>72.236057000000002</c:v>
                </c:pt>
                <c:pt idx="2268">
                  <c:v>70.004400000000004</c:v>
                </c:pt>
                <c:pt idx="2269">
                  <c:v>68.565393999999998</c:v>
                </c:pt>
                <c:pt idx="2270">
                  <c:v>67.232067999999998</c:v>
                </c:pt>
                <c:pt idx="2271">
                  <c:v>65.638418000000001</c:v>
                </c:pt>
                <c:pt idx="2272">
                  <c:v>63.923820999999997</c:v>
                </c:pt>
                <c:pt idx="2273">
                  <c:v>62.315258999999998</c:v>
                </c:pt>
                <c:pt idx="2274">
                  <c:v>60.845613</c:v>
                </c:pt>
                <c:pt idx="2275">
                  <c:v>59.421768</c:v>
                </c:pt>
                <c:pt idx="2276">
                  <c:v>57.950983000000001</c:v>
                </c:pt>
                <c:pt idx="2277">
                  <c:v>56.401018000000001</c:v>
                </c:pt>
                <c:pt idx="2278">
                  <c:v>54.848545000000001</c:v>
                </c:pt>
                <c:pt idx="2279">
                  <c:v>53.457259000000001</c:v>
                </c:pt>
                <c:pt idx="2280">
                  <c:v>52.315648000000003</c:v>
                </c:pt>
                <c:pt idx="2281">
                  <c:v>51.304659999999998</c:v>
                </c:pt>
                <c:pt idx="2282">
                  <c:v>50.100521999999998</c:v>
                </c:pt>
                <c:pt idx="2283">
                  <c:v>48.417957000000001</c:v>
                </c:pt>
                <c:pt idx="2284">
                  <c:v>46.665554999999998</c:v>
                </c:pt>
                <c:pt idx="2285">
                  <c:v>45.496388000000003</c:v>
                </c:pt>
                <c:pt idx="2286">
                  <c:v>44.753903999999999</c:v>
                </c:pt>
                <c:pt idx="2287">
                  <c:v>44.235433</c:v>
                </c:pt>
                <c:pt idx="2288">
                  <c:v>44.055402999999998</c:v>
                </c:pt>
                <c:pt idx="2289">
                  <c:v>44.274245000000001</c:v>
                </c:pt>
                <c:pt idx="2290">
                  <c:v>44.825696000000001</c:v>
                </c:pt>
                <c:pt idx="2291">
                  <c:v>45.640284000000001</c:v>
                </c:pt>
                <c:pt idx="2292">
                  <c:v>46.706899</c:v>
                </c:pt>
                <c:pt idx="2293">
                  <c:v>48.052883999999999</c:v>
                </c:pt>
                <c:pt idx="2294">
                  <c:v>49.772399999999998</c:v>
                </c:pt>
                <c:pt idx="2295">
                  <c:v>51.962761999999998</c:v>
                </c:pt>
                <c:pt idx="2296">
                  <c:v>54.365127999999999</c:v>
                </c:pt>
                <c:pt idx="2297">
                  <c:v>56.436449000000003</c:v>
                </c:pt>
                <c:pt idx="2298">
                  <c:v>58.046506999999998</c:v>
                </c:pt>
                <c:pt idx="2299">
                  <c:v>59.547617000000002</c:v>
                </c:pt>
                <c:pt idx="2300">
                  <c:v>61.488796000000001</c:v>
                </c:pt>
                <c:pt idx="2301">
                  <c:v>63.939182000000002</c:v>
                </c:pt>
                <c:pt idx="2302">
                  <c:v>66.154865000000001</c:v>
                </c:pt>
                <c:pt idx="2303">
                  <c:v>67.910685999999998</c:v>
                </c:pt>
                <c:pt idx="2304">
                  <c:v>69.533957000000001</c:v>
                </c:pt>
                <c:pt idx="2305">
                  <c:v>71.177032999999994</c:v>
                </c:pt>
                <c:pt idx="2306">
                  <c:v>72.542473000000001</c:v>
                </c:pt>
                <c:pt idx="2307">
                  <c:v>73.446522000000002</c:v>
                </c:pt>
                <c:pt idx="2308">
                  <c:v>74.124415999999997</c:v>
                </c:pt>
                <c:pt idx="2309">
                  <c:v>74.787431999999995</c:v>
                </c:pt>
                <c:pt idx="2310">
                  <c:v>75.507289</c:v>
                </c:pt>
                <c:pt idx="2311">
                  <c:v>76.287757999999997</c:v>
                </c:pt>
                <c:pt idx="2312">
                  <c:v>77.037756999999999</c:v>
                </c:pt>
                <c:pt idx="2313">
                  <c:v>77.688224000000005</c:v>
                </c:pt>
                <c:pt idx="2314">
                  <c:v>78.269846999999999</c:v>
                </c:pt>
                <c:pt idx="2315">
                  <c:v>78.826482999999996</c:v>
                </c:pt>
                <c:pt idx="2316">
                  <c:v>79.272159000000002</c:v>
                </c:pt>
                <c:pt idx="2317">
                  <c:v>79.566784999999996</c:v>
                </c:pt>
                <c:pt idx="2318">
                  <c:v>79.903137000000001</c:v>
                </c:pt>
                <c:pt idx="2319">
                  <c:v>80.179074</c:v>
                </c:pt>
                <c:pt idx="2320">
                  <c:v>80.349194999999995</c:v>
                </c:pt>
                <c:pt idx="2321">
                  <c:v>80.555032999999995</c:v>
                </c:pt>
                <c:pt idx="2322">
                  <c:v>80.800578000000002</c:v>
                </c:pt>
                <c:pt idx="2323">
                  <c:v>81.059816999999995</c:v>
                </c:pt>
                <c:pt idx="2324">
                  <c:v>81.275964000000002</c:v>
                </c:pt>
                <c:pt idx="2325">
                  <c:v>81.421994999999995</c:v>
                </c:pt>
                <c:pt idx="2326">
                  <c:v>81.553567999999999</c:v>
                </c:pt>
                <c:pt idx="2327">
                  <c:v>81.784322000000003</c:v>
                </c:pt>
                <c:pt idx="2328">
                  <c:v>82.114467000000005</c:v>
                </c:pt>
                <c:pt idx="2329">
                  <c:v>82.432715000000002</c:v>
                </c:pt>
                <c:pt idx="2330">
                  <c:v>82.630161000000001</c:v>
                </c:pt>
                <c:pt idx="2331">
                  <c:v>82.656053</c:v>
                </c:pt>
                <c:pt idx="2332">
                  <c:v>82.568791000000004</c:v>
                </c:pt>
                <c:pt idx="2333">
                  <c:v>82.474321000000003</c:v>
                </c:pt>
                <c:pt idx="2334">
                  <c:v>82.417278999999994</c:v>
                </c:pt>
                <c:pt idx="2335">
                  <c:v>82.408383000000001</c:v>
                </c:pt>
                <c:pt idx="2336">
                  <c:v>82.412910999999994</c:v>
                </c:pt>
                <c:pt idx="2337">
                  <c:v>82.372091999999995</c:v>
                </c:pt>
                <c:pt idx="2338">
                  <c:v>82.286882000000006</c:v>
                </c:pt>
                <c:pt idx="2339">
                  <c:v>82.233804000000006</c:v>
                </c:pt>
                <c:pt idx="2340">
                  <c:v>82.225612999999996</c:v>
                </c:pt>
                <c:pt idx="2341">
                  <c:v>82.203327999999999</c:v>
                </c:pt>
                <c:pt idx="2342">
                  <c:v>82.172352000000004</c:v>
                </c:pt>
                <c:pt idx="2343">
                  <c:v>82.167265999999998</c:v>
                </c:pt>
                <c:pt idx="2344">
                  <c:v>82.222842</c:v>
                </c:pt>
                <c:pt idx="2345">
                  <c:v>82.331762999999995</c:v>
                </c:pt>
                <c:pt idx="2346">
                  <c:v>82.436570000000003</c:v>
                </c:pt>
                <c:pt idx="2347">
                  <c:v>82.209175000000002</c:v>
                </c:pt>
                <c:pt idx="2348">
                  <c:v>81.544310999999993</c:v>
                </c:pt>
                <c:pt idx="2349">
                  <c:v>81.204654000000005</c:v>
                </c:pt>
                <c:pt idx="2350">
                  <c:v>81.126047999999997</c:v>
                </c:pt>
                <c:pt idx="2351">
                  <c:v>81.049914000000001</c:v>
                </c:pt>
                <c:pt idx="2352">
                  <c:v>80.850187000000005</c:v>
                </c:pt>
                <c:pt idx="2353">
                  <c:v>80.309049000000002</c:v>
                </c:pt>
                <c:pt idx="2354">
                  <c:v>79.440342000000001</c:v>
                </c:pt>
                <c:pt idx="2355">
                  <c:v>78.598654999999994</c:v>
                </c:pt>
                <c:pt idx="2356">
                  <c:v>77.963840000000005</c:v>
                </c:pt>
                <c:pt idx="2357">
                  <c:v>77.379248000000004</c:v>
                </c:pt>
                <c:pt idx="2358">
                  <c:v>76.844695000000002</c:v>
                </c:pt>
                <c:pt idx="2359">
                  <c:v>76.348411999999996</c:v>
                </c:pt>
                <c:pt idx="2360">
                  <c:v>75.892219999999995</c:v>
                </c:pt>
                <c:pt idx="2361">
                  <c:v>75.536642999999998</c:v>
                </c:pt>
                <c:pt idx="2362">
                  <c:v>75.335440000000006</c:v>
                </c:pt>
                <c:pt idx="2363">
                  <c:v>75.266413</c:v>
                </c:pt>
                <c:pt idx="2364">
                  <c:v>75.198167999999995</c:v>
                </c:pt>
                <c:pt idx="2365">
                  <c:v>75.041347000000002</c:v>
                </c:pt>
                <c:pt idx="2366">
                  <c:v>74.977648000000002</c:v>
                </c:pt>
                <c:pt idx="2367">
                  <c:v>75.061629999999994</c:v>
                </c:pt>
                <c:pt idx="2368">
                  <c:v>75.211039</c:v>
                </c:pt>
                <c:pt idx="2369">
                  <c:v>75.454755000000006</c:v>
                </c:pt>
                <c:pt idx="2370">
                  <c:v>75.772350000000003</c:v>
                </c:pt>
                <c:pt idx="2371">
                  <c:v>76.151760999999993</c:v>
                </c:pt>
                <c:pt idx="2372">
                  <c:v>76.597752</c:v>
                </c:pt>
                <c:pt idx="2373">
                  <c:v>77.099034000000003</c:v>
                </c:pt>
                <c:pt idx="2374">
                  <c:v>77.616230000000002</c:v>
                </c:pt>
                <c:pt idx="2375">
                  <c:v>78.103544999999997</c:v>
                </c:pt>
                <c:pt idx="2376">
                  <c:v>78.566757999999993</c:v>
                </c:pt>
                <c:pt idx="2377">
                  <c:v>79.065208999999996</c:v>
                </c:pt>
                <c:pt idx="2378">
                  <c:v>79.629135000000005</c:v>
                </c:pt>
                <c:pt idx="2379">
                  <c:v>80.184663999999998</c:v>
                </c:pt>
                <c:pt idx="2380">
                  <c:v>80.646206000000006</c:v>
                </c:pt>
                <c:pt idx="2381">
                  <c:v>81.041700000000006</c:v>
                </c:pt>
                <c:pt idx="2382">
                  <c:v>81.459847999999994</c:v>
                </c:pt>
                <c:pt idx="2383">
                  <c:v>81.975318999999999</c:v>
                </c:pt>
                <c:pt idx="2384">
                  <c:v>82.622401999999994</c:v>
                </c:pt>
                <c:pt idx="2385">
                  <c:v>83.309534999999997</c:v>
                </c:pt>
                <c:pt idx="2386">
                  <c:v>83.844527999999997</c:v>
                </c:pt>
                <c:pt idx="2387">
                  <c:v>84.166649000000007</c:v>
                </c:pt>
                <c:pt idx="2388">
                  <c:v>84.402343999999999</c:v>
                </c:pt>
                <c:pt idx="2389">
                  <c:v>84.688006000000001</c:v>
                </c:pt>
                <c:pt idx="2390">
                  <c:v>85.087070999999995</c:v>
                </c:pt>
                <c:pt idx="2391">
                  <c:v>85.595358000000004</c:v>
                </c:pt>
                <c:pt idx="2392">
                  <c:v>86.172649000000007</c:v>
                </c:pt>
                <c:pt idx="2393">
                  <c:v>86.768951000000001</c:v>
                </c:pt>
                <c:pt idx="2394">
                  <c:v>87.320984999999993</c:v>
                </c:pt>
                <c:pt idx="2395">
                  <c:v>87.788589000000002</c:v>
                </c:pt>
                <c:pt idx="2396">
                  <c:v>88.198661000000001</c:v>
                </c:pt>
                <c:pt idx="2397">
                  <c:v>88.616342000000003</c:v>
                </c:pt>
                <c:pt idx="2398">
                  <c:v>89.060860000000005</c:v>
                </c:pt>
                <c:pt idx="2399">
                  <c:v>89.483845000000002</c:v>
                </c:pt>
                <c:pt idx="2400">
                  <c:v>89.843301999999994</c:v>
                </c:pt>
                <c:pt idx="2401">
                  <c:v>90.140856999999997</c:v>
                </c:pt>
                <c:pt idx="2402">
                  <c:v>90.389127000000002</c:v>
                </c:pt>
                <c:pt idx="2403">
                  <c:v>90.598276999999996</c:v>
                </c:pt>
                <c:pt idx="2404">
                  <c:v>90.796471999999994</c:v>
                </c:pt>
                <c:pt idx="2405">
                  <c:v>91.013243000000003</c:v>
                </c:pt>
                <c:pt idx="2406">
                  <c:v>91.229158999999996</c:v>
                </c:pt>
                <c:pt idx="2407">
                  <c:v>91.387974</c:v>
                </c:pt>
                <c:pt idx="2408">
                  <c:v>91.470877999999999</c:v>
                </c:pt>
                <c:pt idx="2409">
                  <c:v>91.507478000000006</c:v>
                </c:pt>
                <c:pt idx="2410">
                  <c:v>91.514388999999994</c:v>
                </c:pt>
                <c:pt idx="2411">
                  <c:v>91.479664999999997</c:v>
                </c:pt>
                <c:pt idx="2412">
                  <c:v>91.404064000000005</c:v>
                </c:pt>
                <c:pt idx="2413">
                  <c:v>91.301062999999999</c:v>
                </c:pt>
                <c:pt idx="2414">
                  <c:v>91.156948</c:v>
                </c:pt>
                <c:pt idx="2415">
                  <c:v>90.943713000000002</c:v>
                </c:pt>
                <c:pt idx="2416">
                  <c:v>90.664877000000004</c:v>
                </c:pt>
                <c:pt idx="2417">
                  <c:v>90.343828000000002</c:v>
                </c:pt>
                <c:pt idx="2418">
                  <c:v>89.985236999999998</c:v>
                </c:pt>
                <c:pt idx="2419">
                  <c:v>89.590539000000007</c:v>
                </c:pt>
                <c:pt idx="2420">
                  <c:v>89.215554999999995</c:v>
                </c:pt>
                <c:pt idx="2421">
                  <c:v>88.945446000000004</c:v>
                </c:pt>
                <c:pt idx="2422">
                  <c:v>88.819130999999999</c:v>
                </c:pt>
                <c:pt idx="2423">
                  <c:v>88.825501000000003</c:v>
                </c:pt>
                <c:pt idx="2424">
                  <c:v>88.956237999999999</c:v>
                </c:pt>
                <c:pt idx="2425">
                  <c:v>89.207815999999994</c:v>
                </c:pt>
                <c:pt idx="2426">
                  <c:v>89.437481000000005</c:v>
                </c:pt>
                <c:pt idx="2427">
                  <c:v>89.462457000000001</c:v>
                </c:pt>
                <c:pt idx="2428">
                  <c:v>89.335589999999996</c:v>
                </c:pt>
                <c:pt idx="2429">
                  <c:v>89.194462000000001</c:v>
                </c:pt>
                <c:pt idx="2430">
                  <c:v>89.071358000000004</c:v>
                </c:pt>
                <c:pt idx="2431">
                  <c:v>88.947183999999993</c:v>
                </c:pt>
                <c:pt idx="2432">
                  <c:v>88.861947000000001</c:v>
                </c:pt>
                <c:pt idx="2433">
                  <c:v>88.814858000000001</c:v>
                </c:pt>
                <c:pt idx="2434">
                  <c:v>88.706446</c:v>
                </c:pt>
                <c:pt idx="2435">
                  <c:v>88.505398999999997</c:v>
                </c:pt>
                <c:pt idx="2436">
                  <c:v>88.261844999999994</c:v>
                </c:pt>
                <c:pt idx="2437">
                  <c:v>88.061805000000007</c:v>
                </c:pt>
                <c:pt idx="2438">
                  <c:v>87.978133</c:v>
                </c:pt>
                <c:pt idx="2439">
                  <c:v>87.965209000000002</c:v>
                </c:pt>
                <c:pt idx="2440">
                  <c:v>87.970685000000003</c:v>
                </c:pt>
                <c:pt idx="2441">
                  <c:v>87.836833999999996</c:v>
                </c:pt>
                <c:pt idx="2442">
                  <c:v>87.446805999999995</c:v>
                </c:pt>
                <c:pt idx="2443">
                  <c:v>87.313046</c:v>
                </c:pt>
                <c:pt idx="2444">
                  <c:v>87.174260000000004</c:v>
                </c:pt>
                <c:pt idx="2445">
                  <c:v>86.733450000000005</c:v>
                </c:pt>
                <c:pt idx="2446">
                  <c:v>86.282600000000002</c:v>
                </c:pt>
                <c:pt idx="2447">
                  <c:v>85.773674999999997</c:v>
                </c:pt>
                <c:pt idx="2448">
                  <c:v>85.305366000000006</c:v>
                </c:pt>
                <c:pt idx="2449">
                  <c:v>84.921088999999995</c:v>
                </c:pt>
                <c:pt idx="2450">
                  <c:v>84.534171000000001</c:v>
                </c:pt>
                <c:pt idx="2451">
                  <c:v>84.048444000000003</c:v>
                </c:pt>
                <c:pt idx="2452">
                  <c:v>83.553589000000002</c:v>
                </c:pt>
                <c:pt idx="2453">
                  <c:v>83.162492</c:v>
                </c:pt>
                <c:pt idx="2454">
                  <c:v>82.855835999999996</c:v>
                </c:pt>
                <c:pt idx="2455">
                  <c:v>82.564417000000006</c:v>
                </c:pt>
                <c:pt idx="2456">
                  <c:v>82.276112999999995</c:v>
                </c:pt>
                <c:pt idx="2457">
                  <c:v>82.091260000000005</c:v>
                </c:pt>
                <c:pt idx="2458">
                  <c:v>82.060505000000006</c:v>
                </c:pt>
                <c:pt idx="2459">
                  <c:v>82.080454000000003</c:v>
                </c:pt>
                <c:pt idx="2460">
                  <c:v>82.039811</c:v>
                </c:pt>
                <c:pt idx="2461">
                  <c:v>82.004434000000003</c:v>
                </c:pt>
                <c:pt idx="2462">
                  <c:v>81.993689000000003</c:v>
                </c:pt>
                <c:pt idx="2463">
                  <c:v>81.773093000000003</c:v>
                </c:pt>
                <c:pt idx="2464">
                  <c:v>81.467250000000007</c:v>
                </c:pt>
                <c:pt idx="2465">
                  <c:v>81.285961999999998</c:v>
                </c:pt>
                <c:pt idx="2466">
                  <c:v>81.218497999999997</c:v>
                </c:pt>
                <c:pt idx="2467">
                  <c:v>81.312199000000007</c:v>
                </c:pt>
                <c:pt idx="2468">
                  <c:v>81.592688999999993</c:v>
                </c:pt>
                <c:pt idx="2469">
                  <c:v>81.933907000000005</c:v>
                </c:pt>
                <c:pt idx="2470">
                  <c:v>82.182085999999998</c:v>
                </c:pt>
                <c:pt idx="2471">
                  <c:v>82.379192000000003</c:v>
                </c:pt>
                <c:pt idx="2472">
                  <c:v>82.629571999999996</c:v>
                </c:pt>
                <c:pt idx="2473">
                  <c:v>82.98733</c:v>
                </c:pt>
                <c:pt idx="2474">
                  <c:v>83.459500000000006</c:v>
                </c:pt>
                <c:pt idx="2475">
                  <c:v>83.973962</c:v>
                </c:pt>
                <c:pt idx="2476">
                  <c:v>84.439672000000002</c:v>
                </c:pt>
                <c:pt idx="2477">
                  <c:v>84.865404999999996</c:v>
                </c:pt>
                <c:pt idx="2478">
                  <c:v>85.362384000000006</c:v>
                </c:pt>
                <c:pt idx="2479">
                  <c:v>86.043352999999996</c:v>
                </c:pt>
                <c:pt idx="2480">
                  <c:v>86.790777000000006</c:v>
                </c:pt>
                <c:pt idx="2481">
                  <c:v>87.288898000000003</c:v>
                </c:pt>
                <c:pt idx="2482">
                  <c:v>87.52713</c:v>
                </c:pt>
                <c:pt idx="2483">
                  <c:v>87.749450999999993</c:v>
                </c:pt>
                <c:pt idx="2484">
                  <c:v>88.076530000000005</c:v>
                </c:pt>
                <c:pt idx="2485">
                  <c:v>88.409738000000004</c:v>
                </c:pt>
                <c:pt idx="2486">
                  <c:v>88.575035</c:v>
                </c:pt>
                <c:pt idx="2487">
                  <c:v>88.551152999999999</c:v>
                </c:pt>
                <c:pt idx="2488">
                  <c:v>88.435929999999999</c:v>
                </c:pt>
                <c:pt idx="2489">
                  <c:v>88.287870999999996</c:v>
                </c:pt>
                <c:pt idx="2490">
                  <c:v>88.186046000000005</c:v>
                </c:pt>
                <c:pt idx="2491">
                  <c:v>88.134209999999996</c:v>
                </c:pt>
                <c:pt idx="2492">
                  <c:v>88.041077000000001</c:v>
                </c:pt>
                <c:pt idx="2493">
                  <c:v>87.536552</c:v>
                </c:pt>
                <c:pt idx="2494">
                  <c:v>86.567335999999997</c:v>
                </c:pt>
                <c:pt idx="2495">
                  <c:v>86.093446</c:v>
                </c:pt>
                <c:pt idx="2496">
                  <c:v>86.060517000000004</c:v>
                </c:pt>
                <c:pt idx="2497">
                  <c:v>86.238788</c:v>
                </c:pt>
                <c:pt idx="2498">
                  <c:v>86.834250999999995</c:v>
                </c:pt>
                <c:pt idx="2499">
                  <c:v>87.655976999999993</c:v>
                </c:pt>
                <c:pt idx="2500">
                  <c:v>88.559499000000002</c:v>
                </c:pt>
                <c:pt idx="2501">
                  <c:v>89.454243000000005</c:v>
                </c:pt>
                <c:pt idx="2502">
                  <c:v>90.321624999999997</c:v>
                </c:pt>
                <c:pt idx="2503">
                  <c:v>91.171228999999997</c:v>
                </c:pt>
                <c:pt idx="2504">
                  <c:v>91.917461000000003</c:v>
                </c:pt>
                <c:pt idx="2505">
                  <c:v>92.412715000000006</c:v>
                </c:pt>
                <c:pt idx="2506">
                  <c:v>92.641063000000003</c:v>
                </c:pt>
                <c:pt idx="2507">
                  <c:v>92.711751000000007</c:v>
                </c:pt>
                <c:pt idx="2508">
                  <c:v>92.703017000000003</c:v>
                </c:pt>
                <c:pt idx="2509">
                  <c:v>92.659509999999997</c:v>
                </c:pt>
                <c:pt idx="2510">
                  <c:v>92.659649999999999</c:v>
                </c:pt>
                <c:pt idx="2511">
                  <c:v>92.756730000000005</c:v>
                </c:pt>
                <c:pt idx="2512">
                  <c:v>92.827793</c:v>
                </c:pt>
                <c:pt idx="2513">
                  <c:v>92.676968000000002</c:v>
                </c:pt>
                <c:pt idx="2514">
                  <c:v>92.280241000000004</c:v>
                </c:pt>
                <c:pt idx="2515">
                  <c:v>91.738702000000004</c:v>
                </c:pt>
                <c:pt idx="2516">
                  <c:v>91.131173000000004</c:v>
                </c:pt>
                <c:pt idx="2517">
                  <c:v>90.502257</c:v>
                </c:pt>
                <c:pt idx="2518">
                  <c:v>89.866123000000002</c:v>
                </c:pt>
                <c:pt idx="2519">
                  <c:v>89.208597999999995</c:v>
                </c:pt>
                <c:pt idx="2520">
                  <c:v>88.565377999999995</c:v>
                </c:pt>
                <c:pt idx="2521">
                  <c:v>88.021203</c:v>
                </c:pt>
                <c:pt idx="2522">
                  <c:v>87.601393000000002</c:v>
                </c:pt>
                <c:pt idx="2523">
                  <c:v>87.258382999999995</c:v>
                </c:pt>
                <c:pt idx="2524">
                  <c:v>86.959389000000002</c:v>
                </c:pt>
                <c:pt idx="2525">
                  <c:v>86.736643999999998</c:v>
                </c:pt>
                <c:pt idx="2526">
                  <c:v>86.627108000000007</c:v>
                </c:pt>
                <c:pt idx="2527">
                  <c:v>86.587678999999994</c:v>
                </c:pt>
                <c:pt idx="2528">
                  <c:v>86.574832999999998</c:v>
                </c:pt>
                <c:pt idx="2529">
                  <c:v>86.638131999999999</c:v>
                </c:pt>
                <c:pt idx="2530">
                  <c:v>86.740647999999993</c:v>
                </c:pt>
                <c:pt idx="2531">
                  <c:v>86.806666000000007</c:v>
                </c:pt>
                <c:pt idx="2532">
                  <c:v>86.861914999999996</c:v>
                </c:pt>
                <c:pt idx="2533">
                  <c:v>86.895731999999995</c:v>
                </c:pt>
                <c:pt idx="2534">
                  <c:v>86.850042000000002</c:v>
                </c:pt>
                <c:pt idx="2535">
                  <c:v>86.676653000000002</c:v>
                </c:pt>
                <c:pt idx="2536">
                  <c:v>86.404150000000001</c:v>
                </c:pt>
                <c:pt idx="2537">
                  <c:v>86.188292000000004</c:v>
                </c:pt>
                <c:pt idx="2538">
                  <c:v>86.128669000000002</c:v>
                </c:pt>
                <c:pt idx="2539">
                  <c:v>86.196920000000006</c:v>
                </c:pt>
                <c:pt idx="2540">
                  <c:v>86.355857</c:v>
                </c:pt>
                <c:pt idx="2541">
                  <c:v>86.593367999999998</c:v>
                </c:pt>
                <c:pt idx="2542">
                  <c:v>86.932619000000003</c:v>
                </c:pt>
                <c:pt idx="2543">
                  <c:v>87.384821000000002</c:v>
                </c:pt>
                <c:pt idx="2544">
                  <c:v>87.845429999999993</c:v>
                </c:pt>
                <c:pt idx="2545">
                  <c:v>88.088149999999999</c:v>
                </c:pt>
                <c:pt idx="2546">
                  <c:v>88.081396999999996</c:v>
                </c:pt>
                <c:pt idx="2547">
                  <c:v>88.031042999999997</c:v>
                </c:pt>
                <c:pt idx="2548">
                  <c:v>88.002668</c:v>
                </c:pt>
                <c:pt idx="2549">
                  <c:v>87.988434999999996</c:v>
                </c:pt>
                <c:pt idx="2550">
                  <c:v>88.036332999999999</c:v>
                </c:pt>
                <c:pt idx="2551">
                  <c:v>88.172904000000003</c:v>
                </c:pt>
                <c:pt idx="2552">
                  <c:v>88.397431999999995</c:v>
                </c:pt>
                <c:pt idx="2553">
                  <c:v>88.675376999999997</c:v>
                </c:pt>
                <c:pt idx="2554">
                  <c:v>88.954223999999996</c:v>
                </c:pt>
                <c:pt idx="2555">
                  <c:v>89.185376000000005</c:v>
                </c:pt>
                <c:pt idx="2556">
                  <c:v>89.357583000000005</c:v>
                </c:pt>
                <c:pt idx="2557">
                  <c:v>89.502932999999999</c:v>
                </c:pt>
                <c:pt idx="2558">
                  <c:v>89.653852000000001</c:v>
                </c:pt>
                <c:pt idx="2559">
                  <c:v>89.827703999999997</c:v>
                </c:pt>
                <c:pt idx="2560">
                  <c:v>90.030658000000003</c:v>
                </c:pt>
                <c:pt idx="2561">
                  <c:v>90.250016000000002</c:v>
                </c:pt>
                <c:pt idx="2562">
                  <c:v>90.473778999999993</c:v>
                </c:pt>
                <c:pt idx="2563">
                  <c:v>90.726702000000003</c:v>
                </c:pt>
                <c:pt idx="2564">
                  <c:v>91.076933999999994</c:v>
                </c:pt>
                <c:pt idx="2565">
                  <c:v>91.522262999999995</c:v>
                </c:pt>
                <c:pt idx="2566">
                  <c:v>91.966207999999995</c:v>
                </c:pt>
                <c:pt idx="2567">
                  <c:v>92.357770000000002</c:v>
                </c:pt>
                <c:pt idx="2568">
                  <c:v>92.689030000000002</c:v>
                </c:pt>
                <c:pt idx="2569">
                  <c:v>92.950740999999994</c:v>
                </c:pt>
                <c:pt idx="2570">
                  <c:v>93.157582000000005</c:v>
                </c:pt>
                <c:pt idx="2571">
                  <c:v>93.325841999999994</c:v>
                </c:pt>
                <c:pt idx="2572">
                  <c:v>93.416630999999995</c:v>
                </c:pt>
                <c:pt idx="2573">
                  <c:v>93.371480000000005</c:v>
                </c:pt>
                <c:pt idx="2574">
                  <c:v>93.210811000000007</c:v>
                </c:pt>
                <c:pt idx="2575">
                  <c:v>92.986868999999999</c:v>
                </c:pt>
                <c:pt idx="2576">
                  <c:v>92.672280999999998</c:v>
                </c:pt>
                <c:pt idx="2577">
                  <c:v>92.232230999999999</c:v>
                </c:pt>
                <c:pt idx="2578">
                  <c:v>91.730586000000002</c:v>
                </c:pt>
                <c:pt idx="2579">
                  <c:v>91.207735</c:v>
                </c:pt>
                <c:pt idx="2580">
                  <c:v>90.558642000000006</c:v>
                </c:pt>
                <c:pt idx="2581">
                  <c:v>89.550912999999994</c:v>
                </c:pt>
                <c:pt idx="2582">
                  <c:v>88.089220999999995</c:v>
                </c:pt>
                <c:pt idx="2583">
                  <c:v>86.483862000000002</c:v>
                </c:pt>
                <c:pt idx="2584">
                  <c:v>84.941211999999993</c:v>
                </c:pt>
                <c:pt idx="2585">
                  <c:v>83.338853999999998</c:v>
                </c:pt>
                <c:pt idx="2586">
                  <c:v>81.625499000000005</c:v>
                </c:pt>
                <c:pt idx="2587">
                  <c:v>79.831226999999998</c:v>
                </c:pt>
                <c:pt idx="2588">
                  <c:v>77.999565000000004</c:v>
                </c:pt>
                <c:pt idx="2589">
                  <c:v>76.281612999999993</c:v>
                </c:pt>
                <c:pt idx="2590">
                  <c:v>74.960227000000003</c:v>
                </c:pt>
                <c:pt idx="2591">
                  <c:v>74.244185999999999</c:v>
                </c:pt>
                <c:pt idx="2592">
                  <c:v>74.130167999999998</c:v>
                </c:pt>
                <c:pt idx="2593">
                  <c:v>74.568811999999994</c:v>
                </c:pt>
                <c:pt idx="2594">
                  <c:v>75.580736999999999</c:v>
                </c:pt>
                <c:pt idx="2595">
                  <c:v>77.159970999999999</c:v>
                </c:pt>
                <c:pt idx="2596">
                  <c:v>79.121272000000005</c:v>
                </c:pt>
                <c:pt idx="2597">
                  <c:v>81.077217000000005</c:v>
                </c:pt>
                <c:pt idx="2598">
                  <c:v>82.692615000000004</c:v>
                </c:pt>
                <c:pt idx="2599">
                  <c:v>83.939705000000004</c:v>
                </c:pt>
                <c:pt idx="2600">
                  <c:v>84.992793000000006</c:v>
                </c:pt>
                <c:pt idx="2601">
                  <c:v>86.015692000000001</c:v>
                </c:pt>
                <c:pt idx="2602">
                  <c:v>87.029017999999994</c:v>
                </c:pt>
                <c:pt idx="2603">
                  <c:v>87.896979000000002</c:v>
                </c:pt>
                <c:pt idx="2604">
                  <c:v>88.523643000000007</c:v>
                </c:pt>
                <c:pt idx="2605">
                  <c:v>88.953691000000006</c:v>
                </c:pt>
                <c:pt idx="2606">
                  <c:v>89.263229999999993</c:v>
                </c:pt>
                <c:pt idx="2607">
                  <c:v>89.461718000000005</c:v>
                </c:pt>
                <c:pt idx="2608">
                  <c:v>89.534531000000001</c:v>
                </c:pt>
                <c:pt idx="2609">
                  <c:v>89.525598000000002</c:v>
                </c:pt>
                <c:pt idx="2610">
                  <c:v>89.493628000000001</c:v>
                </c:pt>
                <c:pt idx="2611">
                  <c:v>89.457289000000003</c:v>
                </c:pt>
                <c:pt idx="2612">
                  <c:v>89.413010999999997</c:v>
                </c:pt>
                <c:pt idx="2613">
                  <c:v>89.355311</c:v>
                </c:pt>
                <c:pt idx="2614">
                  <c:v>89.296611999999996</c:v>
                </c:pt>
                <c:pt idx="2615">
                  <c:v>89.247694999999993</c:v>
                </c:pt>
                <c:pt idx="2616">
                  <c:v>89.188004000000006</c:v>
                </c:pt>
                <c:pt idx="2617">
                  <c:v>89.110309999999998</c:v>
                </c:pt>
                <c:pt idx="2618">
                  <c:v>89.038939999999997</c:v>
                </c:pt>
                <c:pt idx="2619">
                  <c:v>88.997764000000004</c:v>
                </c:pt>
                <c:pt idx="2620">
                  <c:v>88.985353000000003</c:v>
                </c:pt>
                <c:pt idx="2621">
                  <c:v>88.969926999999998</c:v>
                </c:pt>
                <c:pt idx="2622">
                  <c:v>88.921169000000006</c:v>
                </c:pt>
                <c:pt idx="2623">
                  <c:v>88.830276999999995</c:v>
                </c:pt>
                <c:pt idx="2624">
                  <c:v>88.697721999999999</c:v>
                </c:pt>
                <c:pt idx="2625">
                  <c:v>88.520190999999997</c:v>
                </c:pt>
                <c:pt idx="2626">
                  <c:v>88.303783999999993</c:v>
                </c:pt>
                <c:pt idx="2627">
                  <c:v>88.082815999999994</c:v>
                </c:pt>
                <c:pt idx="2628">
                  <c:v>87.884884</c:v>
                </c:pt>
                <c:pt idx="2629">
                  <c:v>87.722960999999998</c:v>
                </c:pt>
                <c:pt idx="2630">
                  <c:v>87.651572999999999</c:v>
                </c:pt>
                <c:pt idx="2631">
                  <c:v>87.737673000000001</c:v>
                </c:pt>
                <c:pt idx="2632">
                  <c:v>87.992942999999997</c:v>
                </c:pt>
                <c:pt idx="2633">
                  <c:v>88.365044999999995</c:v>
                </c:pt>
                <c:pt idx="2634">
                  <c:v>88.772396000000001</c:v>
                </c:pt>
                <c:pt idx="2635">
                  <c:v>89.171426999999994</c:v>
                </c:pt>
                <c:pt idx="2636">
                  <c:v>89.583552999999995</c:v>
                </c:pt>
                <c:pt idx="2637">
                  <c:v>90.064188000000001</c:v>
                </c:pt>
                <c:pt idx="2638">
                  <c:v>90.632130000000004</c:v>
                </c:pt>
                <c:pt idx="2639">
                  <c:v>91.172900999999996</c:v>
                </c:pt>
                <c:pt idx="2640">
                  <c:v>91.513086000000001</c:v>
                </c:pt>
                <c:pt idx="2641">
                  <c:v>91.628225</c:v>
                </c:pt>
                <c:pt idx="2642">
                  <c:v>91.627395000000007</c:v>
                </c:pt>
                <c:pt idx="2643">
                  <c:v>91.592274000000003</c:v>
                </c:pt>
                <c:pt idx="2644">
                  <c:v>91.531895000000006</c:v>
                </c:pt>
                <c:pt idx="2645">
                  <c:v>91.426747000000006</c:v>
                </c:pt>
                <c:pt idx="2646">
                  <c:v>91.261643000000007</c:v>
                </c:pt>
                <c:pt idx="2647">
                  <c:v>91.017155000000002</c:v>
                </c:pt>
                <c:pt idx="2648">
                  <c:v>90.663667000000004</c:v>
                </c:pt>
                <c:pt idx="2649">
                  <c:v>90.179168000000004</c:v>
                </c:pt>
                <c:pt idx="2650">
                  <c:v>89.548283999999995</c:v>
                </c:pt>
                <c:pt idx="2651">
                  <c:v>88.733046999999999</c:v>
                </c:pt>
                <c:pt idx="2652">
                  <c:v>87.675038999999998</c:v>
                </c:pt>
                <c:pt idx="2653">
                  <c:v>86.346176</c:v>
                </c:pt>
                <c:pt idx="2654">
                  <c:v>84.764116000000001</c:v>
                </c:pt>
                <c:pt idx="2655">
                  <c:v>82.968563000000003</c:v>
                </c:pt>
                <c:pt idx="2656">
                  <c:v>81.035462999999993</c:v>
                </c:pt>
                <c:pt idx="2657">
                  <c:v>79.110906999999997</c:v>
                </c:pt>
                <c:pt idx="2658">
                  <c:v>77.366696000000005</c:v>
                </c:pt>
                <c:pt idx="2659">
                  <c:v>75.915940000000006</c:v>
                </c:pt>
                <c:pt idx="2660">
                  <c:v>74.820272000000003</c:v>
                </c:pt>
                <c:pt idx="2661">
                  <c:v>74.190670999999995</c:v>
                </c:pt>
                <c:pt idx="2662">
                  <c:v>74.185526999999993</c:v>
                </c:pt>
                <c:pt idx="2663">
                  <c:v>74.820344000000006</c:v>
                </c:pt>
                <c:pt idx="2664">
                  <c:v>75.941411000000002</c:v>
                </c:pt>
                <c:pt idx="2665">
                  <c:v>77.410523999999995</c:v>
                </c:pt>
                <c:pt idx="2666">
                  <c:v>79.147825999999995</c:v>
                </c:pt>
                <c:pt idx="2667">
                  <c:v>81.063910000000007</c:v>
                </c:pt>
                <c:pt idx="2668">
                  <c:v>83.041217000000003</c:v>
                </c:pt>
                <c:pt idx="2669">
                  <c:v>84.950419999999994</c:v>
                </c:pt>
                <c:pt idx="2670">
                  <c:v>86.666051999999993</c:v>
                </c:pt>
                <c:pt idx="2671">
                  <c:v>88.089590999999999</c:v>
                </c:pt>
                <c:pt idx="2672">
                  <c:v>89.175606999999999</c:v>
                </c:pt>
                <c:pt idx="2673">
                  <c:v>89.928415000000001</c:v>
                </c:pt>
                <c:pt idx="2674">
                  <c:v>90.384361999999996</c:v>
                </c:pt>
                <c:pt idx="2675">
                  <c:v>90.606060999999997</c:v>
                </c:pt>
                <c:pt idx="2676">
                  <c:v>90.669128999999998</c:v>
                </c:pt>
                <c:pt idx="2677">
                  <c:v>90.634746000000007</c:v>
                </c:pt>
                <c:pt idx="2678">
                  <c:v>90.540248000000005</c:v>
                </c:pt>
                <c:pt idx="2679">
                  <c:v>90.412391</c:v>
                </c:pt>
                <c:pt idx="2680">
                  <c:v>90.270308999999997</c:v>
                </c:pt>
                <c:pt idx="2681">
                  <c:v>90.111930999999998</c:v>
                </c:pt>
                <c:pt idx="2682">
                  <c:v>89.913141999999993</c:v>
                </c:pt>
                <c:pt idx="2683">
                  <c:v>89.652152000000001</c:v>
                </c:pt>
                <c:pt idx="2684">
                  <c:v>89.332918000000006</c:v>
                </c:pt>
                <c:pt idx="2685">
                  <c:v>88.983243999999999</c:v>
                </c:pt>
                <c:pt idx="2686">
                  <c:v>88.634772999999996</c:v>
                </c:pt>
                <c:pt idx="2687">
                  <c:v>88.301965999999993</c:v>
                </c:pt>
                <c:pt idx="2688">
                  <c:v>87.974232999999998</c:v>
                </c:pt>
                <c:pt idx="2689">
                  <c:v>87.628939000000003</c:v>
                </c:pt>
                <c:pt idx="2690">
                  <c:v>87.250983000000005</c:v>
                </c:pt>
                <c:pt idx="2691">
                  <c:v>86.834281000000004</c:v>
                </c:pt>
                <c:pt idx="2692">
                  <c:v>86.370552000000004</c:v>
                </c:pt>
                <c:pt idx="2693">
                  <c:v>85.852255</c:v>
                </c:pt>
                <c:pt idx="2694">
                  <c:v>85.285662000000002</c:v>
                </c:pt>
                <c:pt idx="2695">
                  <c:v>84.685839000000001</c:v>
                </c:pt>
                <c:pt idx="2696">
                  <c:v>84.059504000000004</c:v>
                </c:pt>
                <c:pt idx="2697">
                  <c:v>83.404617000000002</c:v>
                </c:pt>
                <c:pt idx="2698">
                  <c:v>82.719915999999998</c:v>
                </c:pt>
                <c:pt idx="2699">
                  <c:v>82.001591000000005</c:v>
                </c:pt>
                <c:pt idx="2700">
                  <c:v>81.238826000000003</c:v>
                </c:pt>
                <c:pt idx="2701">
                  <c:v>80.427047999999999</c:v>
                </c:pt>
                <c:pt idx="2702">
                  <c:v>79.576589999999996</c:v>
                </c:pt>
                <c:pt idx="2703">
                  <c:v>78.696225999999996</c:v>
                </c:pt>
                <c:pt idx="2704">
                  <c:v>77.783716999999996</c:v>
                </c:pt>
                <c:pt idx="2705">
                  <c:v>76.848067999999998</c:v>
                </c:pt>
                <c:pt idx="2706">
                  <c:v>75.921046000000004</c:v>
                </c:pt>
                <c:pt idx="2707">
                  <c:v>75.026818000000006</c:v>
                </c:pt>
                <c:pt idx="2708">
                  <c:v>74.161123000000003</c:v>
                </c:pt>
                <c:pt idx="2709">
                  <c:v>73.318691999999999</c:v>
                </c:pt>
                <c:pt idx="2710">
                  <c:v>72.515337000000002</c:v>
                </c:pt>
                <c:pt idx="2711">
                  <c:v>71.760633999999996</c:v>
                </c:pt>
                <c:pt idx="2712">
                  <c:v>71.034293000000005</c:v>
                </c:pt>
                <c:pt idx="2713">
                  <c:v>70.314823000000004</c:v>
                </c:pt>
                <c:pt idx="2714">
                  <c:v>69.606949999999998</c:v>
                </c:pt>
                <c:pt idx="2715">
                  <c:v>68.916871</c:v>
                </c:pt>
                <c:pt idx="2716">
                  <c:v>68.230451000000002</c:v>
                </c:pt>
                <c:pt idx="2717">
                  <c:v>67.540222</c:v>
                </c:pt>
                <c:pt idx="2718">
                  <c:v>66.862887999999998</c:v>
                </c:pt>
                <c:pt idx="2719">
                  <c:v>66.206711999999996</c:v>
                </c:pt>
                <c:pt idx="2720">
                  <c:v>65.550758999999999</c:v>
                </c:pt>
                <c:pt idx="2721">
                  <c:v>64.878711999999993</c:v>
                </c:pt>
                <c:pt idx="2722">
                  <c:v>64.200879999999998</c:v>
                </c:pt>
                <c:pt idx="2723">
                  <c:v>63.518307999999998</c:v>
                </c:pt>
                <c:pt idx="2724">
                  <c:v>62.799424000000002</c:v>
                </c:pt>
                <c:pt idx="2725">
                  <c:v>62.017094</c:v>
                </c:pt>
                <c:pt idx="2726">
                  <c:v>61.172198999999999</c:v>
                </c:pt>
                <c:pt idx="2727">
                  <c:v>60.255392000000001</c:v>
                </c:pt>
                <c:pt idx="2728">
                  <c:v>59.226275999999999</c:v>
                </c:pt>
                <c:pt idx="2729">
                  <c:v>58.064895999999997</c:v>
                </c:pt>
                <c:pt idx="2730">
                  <c:v>56.809292999999997</c:v>
                </c:pt>
                <c:pt idx="2731">
                  <c:v>55.506383</c:v>
                </c:pt>
                <c:pt idx="2732">
                  <c:v>54.167408999999999</c:v>
                </c:pt>
                <c:pt idx="2733">
                  <c:v>52.811463000000003</c:v>
                </c:pt>
                <c:pt idx="2734">
                  <c:v>51.503227000000003</c:v>
                </c:pt>
                <c:pt idx="2735">
                  <c:v>50.304124999999999</c:v>
                </c:pt>
                <c:pt idx="2736">
                  <c:v>49.229782</c:v>
                </c:pt>
                <c:pt idx="2737">
                  <c:v>48.289396000000004</c:v>
                </c:pt>
                <c:pt idx="2738">
                  <c:v>47.513488000000002</c:v>
                </c:pt>
                <c:pt idx="2739">
                  <c:v>46.905177000000002</c:v>
                </c:pt>
                <c:pt idx="2740">
                  <c:v>46.416882000000001</c:v>
                </c:pt>
                <c:pt idx="2741">
                  <c:v>46.010871999999999</c:v>
                </c:pt>
                <c:pt idx="2742">
                  <c:v>45.689754000000001</c:v>
                </c:pt>
                <c:pt idx="2743">
                  <c:v>45.437309999999997</c:v>
                </c:pt>
                <c:pt idx="2744">
                  <c:v>45.193255999999998</c:v>
                </c:pt>
                <c:pt idx="2745">
                  <c:v>44.917994</c:v>
                </c:pt>
                <c:pt idx="2746">
                  <c:v>44.623325000000001</c:v>
                </c:pt>
                <c:pt idx="2747">
                  <c:v>44.312865000000002</c:v>
                </c:pt>
                <c:pt idx="2748">
                  <c:v>43.951672000000002</c:v>
                </c:pt>
                <c:pt idx="2749">
                  <c:v>43.526376999999997</c:v>
                </c:pt>
                <c:pt idx="2750">
                  <c:v>43.07555</c:v>
                </c:pt>
                <c:pt idx="2751">
                  <c:v>42.62641</c:v>
                </c:pt>
                <c:pt idx="2752">
                  <c:v>42.161824000000003</c:v>
                </c:pt>
                <c:pt idx="2753">
                  <c:v>41.684528</c:v>
                </c:pt>
                <c:pt idx="2754">
                  <c:v>41.251396999999997</c:v>
                </c:pt>
                <c:pt idx="2755">
                  <c:v>40.906421999999999</c:v>
                </c:pt>
                <c:pt idx="2756">
                  <c:v>40.640259999999998</c:v>
                </c:pt>
                <c:pt idx="2757">
                  <c:v>40.452072999999999</c:v>
                </c:pt>
                <c:pt idx="2758">
                  <c:v>40.388399</c:v>
                </c:pt>
                <c:pt idx="2759">
                  <c:v>40.484301000000002</c:v>
                </c:pt>
                <c:pt idx="2760">
                  <c:v>40.730483</c:v>
                </c:pt>
                <c:pt idx="2761">
                  <c:v>41.132151999999998</c:v>
                </c:pt>
                <c:pt idx="2762">
                  <c:v>41.734023999999998</c:v>
                </c:pt>
                <c:pt idx="2763">
                  <c:v>42.554231000000001</c:v>
                </c:pt>
                <c:pt idx="2764">
                  <c:v>43.555798000000003</c:v>
                </c:pt>
                <c:pt idx="2765">
                  <c:v>44.709293000000002</c:v>
                </c:pt>
                <c:pt idx="2766">
                  <c:v>46.018467000000001</c:v>
                </c:pt>
                <c:pt idx="2767">
                  <c:v>47.460436999999999</c:v>
                </c:pt>
                <c:pt idx="2768">
                  <c:v>48.964129999999997</c:v>
                </c:pt>
                <c:pt idx="2769">
                  <c:v>50.470813999999997</c:v>
                </c:pt>
                <c:pt idx="2770">
                  <c:v>51.961264999999997</c:v>
                </c:pt>
                <c:pt idx="2771">
                  <c:v>53.408721999999997</c:v>
                </c:pt>
                <c:pt idx="2772">
                  <c:v>54.760488000000002</c:v>
                </c:pt>
                <c:pt idx="2773">
                  <c:v>55.985199000000001</c:v>
                </c:pt>
                <c:pt idx="2774">
                  <c:v>57.094737000000002</c:v>
                </c:pt>
                <c:pt idx="2775">
                  <c:v>58.106282999999998</c:v>
                </c:pt>
                <c:pt idx="2776">
                  <c:v>59.023437999999999</c:v>
                </c:pt>
                <c:pt idx="2777">
                  <c:v>59.866624999999999</c:v>
                </c:pt>
                <c:pt idx="2778">
                  <c:v>60.680205000000001</c:v>
                </c:pt>
                <c:pt idx="2779">
                  <c:v>61.490867999999999</c:v>
                </c:pt>
                <c:pt idx="2780">
                  <c:v>62.291212999999999</c:v>
                </c:pt>
                <c:pt idx="2781">
                  <c:v>63.075906000000003</c:v>
                </c:pt>
                <c:pt idx="2782">
                  <c:v>63.860711000000002</c:v>
                </c:pt>
                <c:pt idx="2783">
                  <c:v>64.653913000000003</c:v>
                </c:pt>
                <c:pt idx="2784">
                  <c:v>65.441603999999998</c:v>
                </c:pt>
                <c:pt idx="2785">
                  <c:v>66.216624999999993</c:v>
                </c:pt>
                <c:pt idx="2786">
                  <c:v>66.994759999999999</c:v>
                </c:pt>
                <c:pt idx="2787">
                  <c:v>67.788638000000006</c:v>
                </c:pt>
                <c:pt idx="2788">
                  <c:v>68.588920999999999</c:v>
                </c:pt>
                <c:pt idx="2789">
                  <c:v>69.382054999999994</c:v>
                </c:pt>
                <c:pt idx="2790">
                  <c:v>70.164027000000004</c:v>
                </c:pt>
                <c:pt idx="2791">
                  <c:v>70.924588</c:v>
                </c:pt>
                <c:pt idx="2792">
                  <c:v>71.636994999999999</c:v>
                </c:pt>
                <c:pt idx="2793">
                  <c:v>72.274781000000004</c:v>
                </c:pt>
                <c:pt idx="2794">
                  <c:v>72.826035000000005</c:v>
                </c:pt>
                <c:pt idx="2795">
                  <c:v>73.286253000000002</c:v>
                </c:pt>
                <c:pt idx="2796">
                  <c:v>73.651837999999998</c:v>
                </c:pt>
                <c:pt idx="2797">
                  <c:v>73.930756000000002</c:v>
                </c:pt>
                <c:pt idx="2798">
                  <c:v>74.153897999999998</c:v>
                </c:pt>
                <c:pt idx="2799">
                  <c:v>74.372079999999997</c:v>
                </c:pt>
                <c:pt idx="2800">
                  <c:v>74.647236000000007</c:v>
                </c:pt>
                <c:pt idx="2801">
                  <c:v>75.041984999999997</c:v>
                </c:pt>
                <c:pt idx="2802">
                  <c:v>75.595343</c:v>
                </c:pt>
                <c:pt idx="2803">
                  <c:v>76.295277999999996</c:v>
                </c:pt>
                <c:pt idx="2804">
                  <c:v>77.085127</c:v>
                </c:pt>
                <c:pt idx="2805">
                  <c:v>77.901827999999995</c:v>
                </c:pt>
                <c:pt idx="2806">
                  <c:v>78.700963999999999</c:v>
                </c:pt>
                <c:pt idx="2807">
                  <c:v>79.454662999999996</c:v>
                </c:pt>
                <c:pt idx="2808">
                  <c:v>80.146690000000007</c:v>
                </c:pt>
                <c:pt idx="2809">
                  <c:v>80.773607999999996</c:v>
                </c:pt>
                <c:pt idx="2810">
                  <c:v>81.340749000000002</c:v>
                </c:pt>
                <c:pt idx="2811">
                  <c:v>81.853264999999993</c:v>
                </c:pt>
                <c:pt idx="2812">
                  <c:v>82.312344999999993</c:v>
                </c:pt>
                <c:pt idx="2813">
                  <c:v>82.715290999999993</c:v>
                </c:pt>
                <c:pt idx="2814">
                  <c:v>83.053240000000002</c:v>
                </c:pt>
                <c:pt idx="2815">
                  <c:v>83.312100000000001</c:v>
                </c:pt>
                <c:pt idx="2816">
                  <c:v>83.482541999999995</c:v>
                </c:pt>
                <c:pt idx="2817">
                  <c:v>83.568987000000007</c:v>
                </c:pt>
                <c:pt idx="2818">
                  <c:v>83.585211000000001</c:v>
                </c:pt>
                <c:pt idx="2819">
                  <c:v>83.541691</c:v>
                </c:pt>
                <c:pt idx="2820">
                  <c:v>83.441536999999997</c:v>
                </c:pt>
                <c:pt idx="2821">
                  <c:v>83.290642000000005</c:v>
                </c:pt>
                <c:pt idx="2822">
                  <c:v>83.107592999999994</c:v>
                </c:pt>
                <c:pt idx="2823">
                  <c:v>82.919782999999995</c:v>
                </c:pt>
                <c:pt idx="2824">
                  <c:v>82.754107000000005</c:v>
                </c:pt>
                <c:pt idx="2825">
                  <c:v>82.636821999999995</c:v>
                </c:pt>
                <c:pt idx="2826">
                  <c:v>82.596542999999997</c:v>
                </c:pt>
                <c:pt idx="2827">
                  <c:v>82.658102999999997</c:v>
                </c:pt>
                <c:pt idx="2828">
                  <c:v>82.836174999999997</c:v>
                </c:pt>
                <c:pt idx="2829">
                  <c:v>83.139240999999998</c:v>
                </c:pt>
                <c:pt idx="2830">
                  <c:v>83.570471999999995</c:v>
                </c:pt>
                <c:pt idx="2831">
                  <c:v>84.115216000000004</c:v>
                </c:pt>
                <c:pt idx="2832">
                  <c:v>84.733052999999998</c:v>
                </c:pt>
                <c:pt idx="2833">
                  <c:v>85.369366999999997</c:v>
                </c:pt>
                <c:pt idx="2834">
                  <c:v>85.974434000000002</c:v>
                </c:pt>
                <c:pt idx="2835">
                  <c:v>86.514717000000005</c:v>
                </c:pt>
                <c:pt idx="2836">
                  <c:v>86.974886999999995</c:v>
                </c:pt>
                <c:pt idx="2837">
                  <c:v>87.354555000000005</c:v>
                </c:pt>
                <c:pt idx="2838">
                  <c:v>87.662974000000006</c:v>
                </c:pt>
                <c:pt idx="2839">
                  <c:v>87.913129999999995</c:v>
                </c:pt>
                <c:pt idx="2840">
                  <c:v>88.116129000000001</c:v>
                </c:pt>
                <c:pt idx="2841">
                  <c:v>88.278964000000002</c:v>
                </c:pt>
                <c:pt idx="2842">
                  <c:v>88.406352999999996</c:v>
                </c:pt>
                <c:pt idx="2843">
                  <c:v>88.500282999999996</c:v>
                </c:pt>
                <c:pt idx="2844">
                  <c:v>88.554095000000004</c:v>
                </c:pt>
                <c:pt idx="2845">
                  <c:v>88.551411999999999</c:v>
                </c:pt>
                <c:pt idx="2846">
                  <c:v>88.477909999999994</c:v>
                </c:pt>
                <c:pt idx="2847">
                  <c:v>88.332081000000002</c:v>
                </c:pt>
                <c:pt idx="2848">
                  <c:v>88.117529000000005</c:v>
                </c:pt>
                <c:pt idx="2849">
                  <c:v>87.828380999999993</c:v>
                </c:pt>
                <c:pt idx="2850">
                  <c:v>87.453253000000004</c:v>
                </c:pt>
                <c:pt idx="2851">
                  <c:v>86.993716000000006</c:v>
                </c:pt>
                <c:pt idx="2852">
                  <c:v>86.469115000000002</c:v>
                </c:pt>
                <c:pt idx="2853">
                  <c:v>85.901371999999995</c:v>
                </c:pt>
                <c:pt idx="2854">
                  <c:v>85.300462999999993</c:v>
                </c:pt>
                <c:pt idx="2855">
                  <c:v>84.662932999999995</c:v>
                </c:pt>
                <c:pt idx="2856">
                  <c:v>83.978528999999995</c:v>
                </c:pt>
                <c:pt idx="2857">
                  <c:v>83.237440000000007</c:v>
                </c:pt>
                <c:pt idx="2858">
                  <c:v>82.432429999999997</c:v>
                </c:pt>
                <c:pt idx="2859">
                  <c:v>81.554717999999994</c:v>
                </c:pt>
                <c:pt idx="2860">
                  <c:v>80.592742999999999</c:v>
                </c:pt>
                <c:pt idx="2861">
                  <c:v>79.540336999999994</c:v>
                </c:pt>
                <c:pt idx="2862">
                  <c:v>78.400408999999996</c:v>
                </c:pt>
                <c:pt idx="2863">
                  <c:v>77.171751999999998</c:v>
                </c:pt>
                <c:pt idx="2864">
                  <c:v>75.839012999999994</c:v>
                </c:pt>
                <c:pt idx="2865">
                  <c:v>74.388130000000004</c:v>
                </c:pt>
                <c:pt idx="2866">
                  <c:v>72.826256000000001</c:v>
                </c:pt>
                <c:pt idx="2867">
                  <c:v>71.176770000000005</c:v>
                </c:pt>
                <c:pt idx="2868">
                  <c:v>69.468812</c:v>
                </c:pt>
                <c:pt idx="2869">
                  <c:v>67.747349999999997</c:v>
                </c:pt>
                <c:pt idx="2870">
                  <c:v>66.072737000000004</c:v>
                </c:pt>
                <c:pt idx="2871">
                  <c:v>64.484447000000003</c:v>
                </c:pt>
                <c:pt idx="2872">
                  <c:v>62.982007000000003</c:v>
                </c:pt>
                <c:pt idx="2873">
                  <c:v>61.561771999999998</c:v>
                </c:pt>
                <c:pt idx="2874">
                  <c:v>60.246536999999996</c:v>
                </c:pt>
                <c:pt idx="2875">
                  <c:v>59.058543</c:v>
                </c:pt>
                <c:pt idx="2876">
                  <c:v>57.997585999999998</c:v>
                </c:pt>
                <c:pt idx="2877">
                  <c:v>57.069609999999997</c:v>
                </c:pt>
                <c:pt idx="2878">
                  <c:v>56.298181</c:v>
                </c:pt>
                <c:pt idx="2879">
                  <c:v>55.682357000000003</c:v>
                </c:pt>
                <c:pt idx="2880">
                  <c:v>55.187137999999997</c:v>
                </c:pt>
                <c:pt idx="2881">
                  <c:v>54.803699999999999</c:v>
                </c:pt>
                <c:pt idx="2882">
                  <c:v>54.572636000000003</c:v>
                </c:pt>
                <c:pt idx="2883">
                  <c:v>54.515014000000001</c:v>
                </c:pt>
                <c:pt idx="2884">
                  <c:v>54.581460999999997</c:v>
                </c:pt>
                <c:pt idx="2885">
                  <c:v>54.696250999999997</c:v>
                </c:pt>
                <c:pt idx="2886">
                  <c:v>54.807898999999999</c:v>
                </c:pt>
                <c:pt idx="2887">
                  <c:v>54.871153999999997</c:v>
                </c:pt>
                <c:pt idx="2888">
                  <c:v>54.826542000000003</c:v>
                </c:pt>
                <c:pt idx="2889">
                  <c:v>54.633161000000001</c:v>
                </c:pt>
                <c:pt idx="2890">
                  <c:v>54.290272999999999</c:v>
                </c:pt>
                <c:pt idx="2891">
                  <c:v>53.802022999999998</c:v>
                </c:pt>
                <c:pt idx="2892">
                  <c:v>53.156385999999998</c:v>
                </c:pt>
                <c:pt idx="2893">
                  <c:v>52.365439000000002</c:v>
                </c:pt>
                <c:pt idx="2894">
                  <c:v>51.488567000000003</c:v>
                </c:pt>
                <c:pt idx="2895">
                  <c:v>50.582250000000002</c:v>
                </c:pt>
                <c:pt idx="2896">
                  <c:v>49.660434000000002</c:v>
                </c:pt>
                <c:pt idx="2897">
                  <c:v>48.733877999999997</c:v>
                </c:pt>
                <c:pt idx="2898">
                  <c:v>47.845891000000002</c:v>
                </c:pt>
                <c:pt idx="2899">
                  <c:v>47.035924999999999</c:v>
                </c:pt>
                <c:pt idx="2900">
                  <c:v>46.310751000000003</c:v>
                </c:pt>
                <c:pt idx="2901">
                  <c:v>45.686487999999997</c:v>
                </c:pt>
                <c:pt idx="2902">
                  <c:v>45.211253999999997</c:v>
                </c:pt>
                <c:pt idx="2903">
                  <c:v>44.913072</c:v>
                </c:pt>
                <c:pt idx="2904">
                  <c:v>44.772084</c:v>
                </c:pt>
                <c:pt idx="2905">
                  <c:v>44.767946999999999</c:v>
                </c:pt>
                <c:pt idx="2906">
                  <c:v>44.903694000000002</c:v>
                </c:pt>
                <c:pt idx="2907">
                  <c:v>45.159725999999999</c:v>
                </c:pt>
                <c:pt idx="2908">
                  <c:v>45.484287999999999</c:v>
                </c:pt>
                <c:pt idx="2909">
                  <c:v>45.855750999999998</c:v>
                </c:pt>
                <c:pt idx="2910">
                  <c:v>46.300714999999997</c:v>
                </c:pt>
                <c:pt idx="2911">
                  <c:v>46.828361999999998</c:v>
                </c:pt>
                <c:pt idx="2912">
                  <c:v>47.401933999999997</c:v>
                </c:pt>
                <c:pt idx="2913">
                  <c:v>47.998806000000002</c:v>
                </c:pt>
                <c:pt idx="2914">
                  <c:v>48.645679000000001</c:v>
                </c:pt>
                <c:pt idx="2915">
                  <c:v>49.371499</c:v>
                </c:pt>
                <c:pt idx="2916">
                  <c:v>50.177875</c:v>
                </c:pt>
                <c:pt idx="2917">
                  <c:v>51.077769000000004</c:v>
                </c:pt>
                <c:pt idx="2918">
                  <c:v>52.110470999999997</c:v>
                </c:pt>
                <c:pt idx="2919">
                  <c:v>53.294207</c:v>
                </c:pt>
                <c:pt idx="2920">
                  <c:v>54.607840000000003</c:v>
                </c:pt>
                <c:pt idx="2921">
                  <c:v>56.031556000000002</c:v>
                </c:pt>
                <c:pt idx="2922">
                  <c:v>57.558323000000001</c:v>
                </c:pt>
                <c:pt idx="2923">
                  <c:v>59.156140000000001</c:v>
                </c:pt>
                <c:pt idx="2924">
                  <c:v>60.767102000000001</c:v>
                </c:pt>
                <c:pt idx="2925">
                  <c:v>62.354627999999998</c:v>
                </c:pt>
                <c:pt idx="2926">
                  <c:v>63.912072999999999</c:v>
                </c:pt>
                <c:pt idx="2927">
                  <c:v>65.420848000000007</c:v>
                </c:pt>
                <c:pt idx="2928">
                  <c:v>66.838705000000004</c:v>
                </c:pt>
                <c:pt idx="2929">
                  <c:v>68.133591999999993</c:v>
                </c:pt>
                <c:pt idx="2930">
                  <c:v>69.298372999999998</c:v>
                </c:pt>
                <c:pt idx="2931">
                  <c:v>70.333821</c:v>
                </c:pt>
                <c:pt idx="2932">
                  <c:v>71.246409999999997</c:v>
                </c:pt>
                <c:pt idx="2933">
                  <c:v>72.061668999999995</c:v>
                </c:pt>
                <c:pt idx="2934">
                  <c:v>72.813715000000002</c:v>
                </c:pt>
                <c:pt idx="2935">
                  <c:v>73.520645000000002</c:v>
                </c:pt>
                <c:pt idx="2936">
                  <c:v>74.187685000000002</c:v>
                </c:pt>
                <c:pt idx="2937">
                  <c:v>74.825703000000004</c:v>
                </c:pt>
                <c:pt idx="2938">
                  <c:v>75.441573000000005</c:v>
                </c:pt>
                <c:pt idx="2939">
                  <c:v>76.016143</c:v>
                </c:pt>
                <c:pt idx="2940">
                  <c:v>76.519082999999995</c:v>
                </c:pt>
                <c:pt idx="2941">
                  <c:v>76.945209000000006</c:v>
                </c:pt>
                <c:pt idx="2942">
                  <c:v>77.313965999999994</c:v>
                </c:pt>
                <c:pt idx="2943">
                  <c:v>77.635594999999995</c:v>
                </c:pt>
                <c:pt idx="2944">
                  <c:v>77.902758000000006</c:v>
                </c:pt>
                <c:pt idx="2945">
                  <c:v>78.118054999999998</c:v>
                </c:pt>
                <c:pt idx="2946">
                  <c:v>78.305454999999995</c:v>
                </c:pt>
                <c:pt idx="2947">
                  <c:v>78.484527</c:v>
                </c:pt>
                <c:pt idx="2948">
                  <c:v>78.650476999999995</c:v>
                </c:pt>
                <c:pt idx="2949">
                  <c:v>78.791417999999993</c:v>
                </c:pt>
                <c:pt idx="2950">
                  <c:v>78.912707999999995</c:v>
                </c:pt>
                <c:pt idx="2951">
                  <c:v>79.032539999999997</c:v>
                </c:pt>
                <c:pt idx="2952">
                  <c:v>79.164547999999996</c:v>
                </c:pt>
                <c:pt idx="2953">
                  <c:v>79.315623000000002</c:v>
                </c:pt>
                <c:pt idx="2954">
                  <c:v>79.490429000000006</c:v>
                </c:pt>
                <c:pt idx="2955">
                  <c:v>79.688490000000002</c:v>
                </c:pt>
                <c:pt idx="2956">
                  <c:v>79.905002999999994</c:v>
                </c:pt>
                <c:pt idx="2957">
                  <c:v>80.141233999999997</c:v>
                </c:pt>
                <c:pt idx="2958">
                  <c:v>80.409668999999994</c:v>
                </c:pt>
                <c:pt idx="2959">
                  <c:v>80.728174999999993</c:v>
                </c:pt>
                <c:pt idx="2960">
                  <c:v>81.113956999999999</c:v>
                </c:pt>
                <c:pt idx="2961">
                  <c:v>81.578131999999997</c:v>
                </c:pt>
                <c:pt idx="2962">
                  <c:v>82.113508999999993</c:v>
                </c:pt>
                <c:pt idx="2963">
                  <c:v>82.687982000000005</c:v>
                </c:pt>
                <c:pt idx="2964">
                  <c:v>83.260456000000005</c:v>
                </c:pt>
                <c:pt idx="2965">
                  <c:v>83.802640999999994</c:v>
                </c:pt>
                <c:pt idx="2966">
                  <c:v>84.300325999999998</c:v>
                </c:pt>
                <c:pt idx="2967">
                  <c:v>84.742777000000004</c:v>
                </c:pt>
                <c:pt idx="2968">
                  <c:v>85.120805000000004</c:v>
                </c:pt>
                <c:pt idx="2969">
                  <c:v>85.423637999999997</c:v>
                </c:pt>
                <c:pt idx="2970">
                  <c:v>85.613275999999999</c:v>
                </c:pt>
                <c:pt idx="2971">
                  <c:v>85.588534999999993</c:v>
                </c:pt>
                <c:pt idx="2972">
                  <c:v>85.180582999999999</c:v>
                </c:pt>
                <c:pt idx="2973">
                  <c:v>84.207199000000003</c:v>
                </c:pt>
                <c:pt idx="2974">
                  <c:v>82.570258999999993</c:v>
                </c:pt>
                <c:pt idx="2975">
                  <c:v>80.333669</c:v>
                </c:pt>
                <c:pt idx="2976">
                  <c:v>77.711821</c:v>
                </c:pt>
                <c:pt idx="2977">
                  <c:v>74.970600000000005</c:v>
                </c:pt>
                <c:pt idx="2978">
                  <c:v>72.310338999999999</c:v>
                </c:pt>
                <c:pt idx="2979">
                  <c:v>69.806200000000004</c:v>
                </c:pt>
                <c:pt idx="2980">
                  <c:v>67.462874999999997</c:v>
                </c:pt>
                <c:pt idx="2981">
                  <c:v>65.351878999999997</c:v>
                </c:pt>
                <c:pt idx="2982">
                  <c:v>63.689919000000003</c:v>
                </c:pt>
                <c:pt idx="2983">
                  <c:v>62.767775999999998</c:v>
                </c:pt>
                <c:pt idx="2984">
                  <c:v>62.809739999999998</c:v>
                </c:pt>
                <c:pt idx="2985">
                  <c:v>63.879480000000001</c:v>
                </c:pt>
                <c:pt idx="2986">
                  <c:v>65.838148000000004</c:v>
                </c:pt>
                <c:pt idx="2987">
                  <c:v>68.358186000000003</c:v>
                </c:pt>
                <c:pt idx="2988">
                  <c:v>71.041880000000006</c:v>
                </c:pt>
                <c:pt idx="2989">
                  <c:v>73.581423000000001</c:v>
                </c:pt>
                <c:pt idx="2990">
                  <c:v>75.825075999999996</c:v>
                </c:pt>
                <c:pt idx="2991">
                  <c:v>77.736729999999994</c:v>
                </c:pt>
                <c:pt idx="2992">
                  <c:v>79.336288999999994</c:v>
                </c:pt>
                <c:pt idx="2993">
                  <c:v>80.666279000000003</c:v>
                </c:pt>
                <c:pt idx="2994">
                  <c:v>81.772255000000001</c:v>
                </c:pt>
                <c:pt idx="2995">
                  <c:v>82.689903999999999</c:v>
                </c:pt>
                <c:pt idx="2996">
                  <c:v>83.445885000000004</c:v>
                </c:pt>
                <c:pt idx="2997">
                  <c:v>84.064876999999996</c:v>
                </c:pt>
                <c:pt idx="2998">
                  <c:v>84.570144999999997</c:v>
                </c:pt>
                <c:pt idx="2999">
                  <c:v>84.983092999999997</c:v>
                </c:pt>
                <c:pt idx="3000">
                  <c:v>85.329858999999999</c:v>
                </c:pt>
                <c:pt idx="3001">
                  <c:v>85.643698000000001</c:v>
                </c:pt>
                <c:pt idx="3002">
                  <c:v>85.952410999999998</c:v>
                </c:pt>
                <c:pt idx="3003">
                  <c:v>86.266887999999994</c:v>
                </c:pt>
                <c:pt idx="3004">
                  <c:v>86.590898999999993</c:v>
                </c:pt>
                <c:pt idx="3005">
                  <c:v>86.937669</c:v>
                </c:pt>
                <c:pt idx="3006">
                  <c:v>87.322489000000004</c:v>
                </c:pt>
                <c:pt idx="3007">
                  <c:v>87.736024</c:v>
                </c:pt>
                <c:pt idx="3008">
                  <c:v>88.135582999999997</c:v>
                </c:pt>
                <c:pt idx="3009">
                  <c:v>88.468801999999997</c:v>
                </c:pt>
                <c:pt idx="3010">
                  <c:v>88.703787000000005</c:v>
                </c:pt>
                <c:pt idx="3011">
                  <c:v>88.838702999999995</c:v>
                </c:pt>
                <c:pt idx="3012">
                  <c:v>88.889948000000004</c:v>
                </c:pt>
                <c:pt idx="3013">
                  <c:v>88.874776999999995</c:v>
                </c:pt>
                <c:pt idx="3014">
                  <c:v>88.801072000000005</c:v>
                </c:pt>
                <c:pt idx="3015">
                  <c:v>88.667010000000005</c:v>
                </c:pt>
                <c:pt idx="3016">
                  <c:v>88.468020999999993</c:v>
                </c:pt>
                <c:pt idx="3017">
                  <c:v>88.203463999999997</c:v>
                </c:pt>
                <c:pt idx="3018">
                  <c:v>87.873821000000007</c:v>
                </c:pt>
                <c:pt idx="3019">
                  <c:v>87.471446</c:v>
                </c:pt>
                <c:pt idx="3020">
                  <c:v>86.981397999999999</c:v>
                </c:pt>
                <c:pt idx="3021">
                  <c:v>86.397288000000003</c:v>
                </c:pt>
                <c:pt idx="3022">
                  <c:v>85.731367000000006</c:v>
                </c:pt>
                <c:pt idx="3023">
                  <c:v>85.002950999999996</c:v>
                </c:pt>
                <c:pt idx="3024">
                  <c:v>84.224991000000003</c:v>
                </c:pt>
                <c:pt idx="3025">
                  <c:v>83.41395</c:v>
                </c:pt>
                <c:pt idx="3026">
                  <c:v>82.606724</c:v>
                </c:pt>
                <c:pt idx="3027">
                  <c:v>81.852839000000003</c:v>
                </c:pt>
                <c:pt idx="3028">
                  <c:v>81.193465000000003</c:v>
                </c:pt>
                <c:pt idx="3029">
                  <c:v>80.659979000000007</c:v>
                </c:pt>
                <c:pt idx="3030">
                  <c:v>80.282689000000005</c:v>
                </c:pt>
                <c:pt idx="3031">
                  <c:v>80.080000999999996</c:v>
                </c:pt>
                <c:pt idx="3032">
                  <c:v>80.04034</c:v>
                </c:pt>
                <c:pt idx="3033">
                  <c:v>80.128084000000001</c:v>
                </c:pt>
                <c:pt idx="3034">
                  <c:v>80.305931999999999</c:v>
                </c:pt>
                <c:pt idx="3035">
                  <c:v>80.545489000000003</c:v>
                </c:pt>
                <c:pt idx="3036">
                  <c:v>80.823339000000004</c:v>
                </c:pt>
                <c:pt idx="3037">
                  <c:v>81.117270000000005</c:v>
                </c:pt>
                <c:pt idx="3038">
                  <c:v>81.407929999999993</c:v>
                </c:pt>
                <c:pt idx="3039">
                  <c:v>81.684100000000001</c:v>
                </c:pt>
                <c:pt idx="3040">
                  <c:v>81.949640000000002</c:v>
                </c:pt>
                <c:pt idx="3041">
                  <c:v>82.224177999999995</c:v>
                </c:pt>
                <c:pt idx="3042">
                  <c:v>82.529928999999996</c:v>
                </c:pt>
                <c:pt idx="3043">
                  <c:v>82.873547000000002</c:v>
                </c:pt>
                <c:pt idx="3044">
                  <c:v>83.240932999999998</c:v>
                </c:pt>
                <c:pt idx="3045">
                  <c:v>83.606525000000005</c:v>
                </c:pt>
                <c:pt idx="3046">
                  <c:v>83.943884999999995</c:v>
                </c:pt>
                <c:pt idx="3047">
                  <c:v>84.234086000000005</c:v>
                </c:pt>
                <c:pt idx="3048">
                  <c:v>84.475420999999997</c:v>
                </c:pt>
                <c:pt idx="3049">
                  <c:v>84.686145999999994</c:v>
                </c:pt>
                <c:pt idx="3050">
                  <c:v>84.891326000000007</c:v>
                </c:pt>
                <c:pt idx="3051">
                  <c:v>85.105571999999995</c:v>
                </c:pt>
                <c:pt idx="3052">
                  <c:v>85.331395999999998</c:v>
                </c:pt>
                <c:pt idx="3053">
                  <c:v>85.569899000000007</c:v>
                </c:pt>
                <c:pt idx="3054">
                  <c:v>85.822693000000001</c:v>
                </c:pt>
                <c:pt idx="3055">
                  <c:v>86.082065</c:v>
                </c:pt>
                <c:pt idx="3056">
                  <c:v>86.328871000000007</c:v>
                </c:pt>
                <c:pt idx="3057">
                  <c:v>86.545754000000002</c:v>
                </c:pt>
                <c:pt idx="3058">
                  <c:v>86.729533000000004</c:v>
                </c:pt>
                <c:pt idx="3059">
                  <c:v>86.889324999999999</c:v>
                </c:pt>
                <c:pt idx="3060">
                  <c:v>87.036300999999995</c:v>
                </c:pt>
                <c:pt idx="3061">
                  <c:v>87.176849000000004</c:v>
                </c:pt>
                <c:pt idx="3062">
                  <c:v>87.310946000000001</c:v>
                </c:pt>
                <c:pt idx="3063">
                  <c:v>87.432213000000004</c:v>
                </c:pt>
                <c:pt idx="3064">
                  <c:v>87.530388000000002</c:v>
                </c:pt>
                <c:pt idx="3065">
                  <c:v>87.597239000000002</c:v>
                </c:pt>
                <c:pt idx="3066">
                  <c:v>87.631874999999994</c:v>
                </c:pt>
                <c:pt idx="3067">
                  <c:v>87.641041999999999</c:v>
                </c:pt>
                <c:pt idx="3068">
                  <c:v>87.635724999999994</c:v>
                </c:pt>
                <c:pt idx="3069">
                  <c:v>87.628536999999994</c:v>
                </c:pt>
                <c:pt idx="3070">
                  <c:v>87.632976999999997</c:v>
                </c:pt>
                <c:pt idx="3071">
                  <c:v>87.662058000000002</c:v>
                </c:pt>
                <c:pt idx="3072">
                  <c:v>87.725300000000004</c:v>
                </c:pt>
                <c:pt idx="3073">
                  <c:v>87.825745999999995</c:v>
                </c:pt>
                <c:pt idx="3074">
                  <c:v>87.958612000000002</c:v>
                </c:pt>
                <c:pt idx="3075">
                  <c:v>88.113050000000001</c:v>
                </c:pt>
                <c:pt idx="3076">
                  <c:v>88.276971000000003</c:v>
                </c:pt>
                <c:pt idx="3077">
                  <c:v>88.441077000000007</c:v>
                </c:pt>
                <c:pt idx="3078">
                  <c:v>88.599872000000005</c:v>
                </c:pt>
                <c:pt idx="3079">
                  <c:v>88.752267000000003</c:v>
                </c:pt>
                <c:pt idx="3080">
                  <c:v>88.901608999999993</c:v>
                </c:pt>
                <c:pt idx="3081">
                  <c:v>89.050854999999999</c:v>
                </c:pt>
                <c:pt idx="3082">
                  <c:v>89.195930000000004</c:v>
                </c:pt>
                <c:pt idx="3083">
                  <c:v>89.328636000000003</c:v>
                </c:pt>
                <c:pt idx="3084">
                  <c:v>89.450457999999998</c:v>
                </c:pt>
                <c:pt idx="3085">
                  <c:v>89.580175999999994</c:v>
                </c:pt>
                <c:pt idx="3086">
                  <c:v>89.741141999999996</c:v>
                </c:pt>
                <c:pt idx="3087">
                  <c:v>89.939321000000007</c:v>
                </c:pt>
                <c:pt idx="3088">
                  <c:v>90.156723999999997</c:v>
                </c:pt>
                <c:pt idx="3089">
                  <c:v>90.366770000000002</c:v>
                </c:pt>
                <c:pt idx="3090">
                  <c:v>90.551433000000003</c:v>
                </c:pt>
                <c:pt idx="3091">
                  <c:v>90.698936000000003</c:v>
                </c:pt>
                <c:pt idx="3092">
                  <c:v>90.785407000000006</c:v>
                </c:pt>
                <c:pt idx="3093">
                  <c:v>90.767311000000007</c:v>
                </c:pt>
                <c:pt idx="3094">
                  <c:v>90.605554999999995</c:v>
                </c:pt>
                <c:pt idx="3095">
                  <c:v>90.304292000000004</c:v>
                </c:pt>
                <c:pt idx="3096">
                  <c:v>89.921700999999999</c:v>
                </c:pt>
                <c:pt idx="3097">
                  <c:v>89.539141999999998</c:v>
                </c:pt>
                <c:pt idx="3098">
                  <c:v>89.220651000000004</c:v>
                </c:pt>
                <c:pt idx="3099">
                  <c:v>88.994377</c:v>
                </c:pt>
                <c:pt idx="3100">
                  <c:v>88.857073</c:v>
                </c:pt>
                <c:pt idx="3101">
                  <c:v>88.786278999999993</c:v>
                </c:pt>
                <c:pt idx="3102">
                  <c:v>88.749313000000001</c:v>
                </c:pt>
                <c:pt idx="3103">
                  <c:v>88.714307000000005</c:v>
                </c:pt>
                <c:pt idx="3104">
                  <c:v>88.665254000000004</c:v>
                </c:pt>
                <c:pt idx="3105">
                  <c:v>88.607264999999998</c:v>
                </c:pt>
                <c:pt idx="3106">
                  <c:v>88.552711000000002</c:v>
                </c:pt>
                <c:pt idx="3107">
                  <c:v>88.501524000000003</c:v>
                </c:pt>
                <c:pt idx="3108">
                  <c:v>88.437759999999997</c:v>
                </c:pt>
                <c:pt idx="3109">
                  <c:v>88.342554000000007</c:v>
                </c:pt>
                <c:pt idx="3110">
                  <c:v>88.204037999999997</c:v>
                </c:pt>
                <c:pt idx="3111">
                  <c:v>88.014352000000002</c:v>
                </c:pt>
                <c:pt idx="3112">
                  <c:v>87.764447000000004</c:v>
                </c:pt>
                <c:pt idx="3113">
                  <c:v>87.446573000000001</c:v>
                </c:pt>
                <c:pt idx="3114">
                  <c:v>87.056385000000006</c:v>
                </c:pt>
                <c:pt idx="3115">
                  <c:v>86.583804000000001</c:v>
                </c:pt>
                <c:pt idx="3116">
                  <c:v>86.003580999999997</c:v>
                </c:pt>
                <c:pt idx="3117">
                  <c:v>85.286983000000006</c:v>
                </c:pt>
                <c:pt idx="3118">
                  <c:v>84.428028999999995</c:v>
                </c:pt>
                <c:pt idx="3119">
                  <c:v>83.448740000000001</c:v>
                </c:pt>
                <c:pt idx="3120">
                  <c:v>82.371229999999997</c:v>
                </c:pt>
                <c:pt idx="3121">
                  <c:v>81.191087999999993</c:v>
                </c:pt>
                <c:pt idx="3122">
                  <c:v>79.876761999999999</c:v>
                </c:pt>
                <c:pt idx="3123">
                  <c:v>78.371543000000003</c:v>
                </c:pt>
                <c:pt idx="3124">
                  <c:v>76.585826999999995</c:v>
                </c:pt>
                <c:pt idx="3125">
                  <c:v>74.434481000000005</c:v>
                </c:pt>
                <c:pt idx="3126">
                  <c:v>71.971958000000001</c:v>
                </c:pt>
                <c:pt idx="3127">
                  <c:v>69.547240000000002</c:v>
                </c:pt>
                <c:pt idx="3128">
                  <c:v>67.787612999999993</c:v>
                </c:pt>
                <c:pt idx="3129">
                  <c:v>67.315827999999996</c:v>
                </c:pt>
                <c:pt idx="3130">
                  <c:v>68.350227000000004</c:v>
                </c:pt>
                <c:pt idx="3131">
                  <c:v>70.522499999999994</c:v>
                </c:pt>
                <c:pt idx="3132">
                  <c:v>73.126030999999998</c:v>
                </c:pt>
                <c:pt idx="3133">
                  <c:v>75.559406999999993</c:v>
                </c:pt>
                <c:pt idx="3134">
                  <c:v>77.544702999999998</c:v>
                </c:pt>
                <c:pt idx="3135">
                  <c:v>79.046519000000004</c:v>
                </c:pt>
                <c:pt idx="3136">
                  <c:v>80.121257999999997</c:v>
                </c:pt>
                <c:pt idx="3137">
                  <c:v>80.851170999999994</c:v>
                </c:pt>
                <c:pt idx="3138">
                  <c:v>81.327854000000002</c:v>
                </c:pt>
                <c:pt idx="3139">
                  <c:v>81.623053999999996</c:v>
                </c:pt>
                <c:pt idx="3140">
                  <c:v>81.770278000000005</c:v>
                </c:pt>
                <c:pt idx="3141">
                  <c:v>81.788477999999998</c:v>
                </c:pt>
                <c:pt idx="3142">
                  <c:v>81.711804999999998</c:v>
                </c:pt>
                <c:pt idx="3143">
                  <c:v>81.582909000000001</c:v>
                </c:pt>
                <c:pt idx="3144">
                  <c:v>81.429759000000004</c:v>
                </c:pt>
                <c:pt idx="3145">
                  <c:v>81.263335999999995</c:v>
                </c:pt>
                <c:pt idx="3146">
                  <c:v>81.086184000000003</c:v>
                </c:pt>
                <c:pt idx="3147">
                  <c:v>80.887399000000002</c:v>
                </c:pt>
                <c:pt idx="3148">
                  <c:v>80.638000000000005</c:v>
                </c:pt>
                <c:pt idx="3149">
                  <c:v>80.307558</c:v>
                </c:pt>
                <c:pt idx="3150">
                  <c:v>79.888007000000002</c:v>
                </c:pt>
                <c:pt idx="3151">
                  <c:v>79.403926999999996</c:v>
                </c:pt>
                <c:pt idx="3152">
                  <c:v>78.913875000000004</c:v>
                </c:pt>
                <c:pt idx="3153">
                  <c:v>78.506272999999993</c:v>
                </c:pt>
                <c:pt idx="3154">
                  <c:v>78.272880999999998</c:v>
                </c:pt>
                <c:pt idx="3155">
                  <c:v>78.265763000000007</c:v>
                </c:pt>
                <c:pt idx="3156">
                  <c:v>78.480670000000003</c:v>
                </c:pt>
                <c:pt idx="3157">
                  <c:v>78.877458000000004</c:v>
                </c:pt>
                <c:pt idx="3158">
                  <c:v>79.397780999999995</c:v>
                </c:pt>
                <c:pt idx="3159">
                  <c:v>79.969727000000006</c:v>
                </c:pt>
                <c:pt idx="3160">
                  <c:v>80.528717</c:v>
                </c:pt>
                <c:pt idx="3161">
                  <c:v>81.045559999999995</c:v>
                </c:pt>
                <c:pt idx="3162">
                  <c:v>81.521461000000002</c:v>
                </c:pt>
                <c:pt idx="3163">
                  <c:v>81.958744999999993</c:v>
                </c:pt>
                <c:pt idx="3164">
                  <c:v>82.354530999999994</c:v>
                </c:pt>
                <c:pt idx="3165">
                  <c:v>82.719694000000004</c:v>
                </c:pt>
                <c:pt idx="3166">
                  <c:v>83.080200000000005</c:v>
                </c:pt>
                <c:pt idx="3167">
                  <c:v>83.454227000000003</c:v>
                </c:pt>
                <c:pt idx="3168">
                  <c:v>83.844245999999998</c:v>
                </c:pt>
                <c:pt idx="3169">
                  <c:v>84.252307000000002</c:v>
                </c:pt>
                <c:pt idx="3170">
                  <c:v>84.681923999999995</c:v>
                </c:pt>
                <c:pt idx="3171">
                  <c:v>85.119018999999994</c:v>
                </c:pt>
                <c:pt idx="3172">
                  <c:v>85.530834999999996</c:v>
                </c:pt>
                <c:pt idx="3173">
                  <c:v>85.894734</c:v>
                </c:pt>
                <c:pt idx="3174">
                  <c:v>86.215135000000004</c:v>
                </c:pt>
                <c:pt idx="3175">
                  <c:v>86.505195999999998</c:v>
                </c:pt>
                <c:pt idx="3176">
                  <c:v>86.767054000000002</c:v>
                </c:pt>
                <c:pt idx="3177">
                  <c:v>86.997962000000001</c:v>
                </c:pt>
                <c:pt idx="3178">
                  <c:v>87.199400999999995</c:v>
                </c:pt>
                <c:pt idx="3179">
                  <c:v>87.369681999999997</c:v>
                </c:pt>
                <c:pt idx="3180">
                  <c:v>87.501705000000001</c:v>
                </c:pt>
                <c:pt idx="3181">
                  <c:v>87.596463</c:v>
                </c:pt>
                <c:pt idx="3182">
                  <c:v>87.666393999999997</c:v>
                </c:pt>
                <c:pt idx="3183">
                  <c:v>87.719455999999994</c:v>
                </c:pt>
                <c:pt idx="3184">
                  <c:v>87.751565999999997</c:v>
                </c:pt>
                <c:pt idx="3185">
                  <c:v>87.761859999999999</c:v>
                </c:pt>
                <c:pt idx="3186">
                  <c:v>87.765552</c:v>
                </c:pt>
                <c:pt idx="3187">
                  <c:v>87.781858</c:v>
                </c:pt>
                <c:pt idx="3188">
                  <c:v>87.813782000000003</c:v>
                </c:pt>
                <c:pt idx="3189">
                  <c:v>87.846350000000001</c:v>
                </c:pt>
                <c:pt idx="3190">
                  <c:v>87.861442999999994</c:v>
                </c:pt>
                <c:pt idx="3191">
                  <c:v>87.852553</c:v>
                </c:pt>
                <c:pt idx="3192">
                  <c:v>87.831608000000003</c:v>
                </c:pt>
                <c:pt idx="3193">
                  <c:v>87.824167000000003</c:v>
                </c:pt>
                <c:pt idx="3194">
                  <c:v>87.850829000000004</c:v>
                </c:pt>
                <c:pt idx="3195">
                  <c:v>87.909152000000006</c:v>
                </c:pt>
                <c:pt idx="3196">
                  <c:v>87.978317000000004</c:v>
                </c:pt>
                <c:pt idx="3197">
                  <c:v>88.040463000000003</c:v>
                </c:pt>
                <c:pt idx="3198">
                  <c:v>88.089315999999997</c:v>
                </c:pt>
                <c:pt idx="3199">
                  <c:v>88.118886000000003</c:v>
                </c:pt>
                <c:pt idx="3200">
                  <c:v>88.111872000000005</c:v>
                </c:pt>
                <c:pt idx="3201">
                  <c:v>88.035259999999994</c:v>
                </c:pt>
                <c:pt idx="3202">
                  <c:v>87.835290000000001</c:v>
                </c:pt>
                <c:pt idx="3203">
                  <c:v>87.446192999999994</c:v>
                </c:pt>
                <c:pt idx="3204">
                  <c:v>86.835926000000001</c:v>
                </c:pt>
                <c:pt idx="3205">
                  <c:v>86.063680000000005</c:v>
                </c:pt>
                <c:pt idx="3206">
                  <c:v>85.284664000000006</c:v>
                </c:pt>
                <c:pt idx="3207">
                  <c:v>84.679198999999997</c:v>
                </c:pt>
                <c:pt idx="3208">
                  <c:v>84.366265999999996</c:v>
                </c:pt>
                <c:pt idx="3209">
                  <c:v>84.372685000000004</c:v>
                </c:pt>
                <c:pt idx="3210">
                  <c:v>84.652677999999995</c:v>
                </c:pt>
                <c:pt idx="3211">
                  <c:v>85.117692000000005</c:v>
                </c:pt>
                <c:pt idx="3212">
                  <c:v>85.670700999999994</c:v>
                </c:pt>
                <c:pt idx="3213">
                  <c:v>86.243140999999994</c:v>
                </c:pt>
                <c:pt idx="3214">
                  <c:v>86.808212999999995</c:v>
                </c:pt>
                <c:pt idx="3215">
                  <c:v>87.362470999999999</c:v>
                </c:pt>
                <c:pt idx="3216">
                  <c:v>87.903752999999995</c:v>
                </c:pt>
                <c:pt idx="3217">
                  <c:v>88.424961999999994</c:v>
                </c:pt>
                <c:pt idx="3218">
                  <c:v>88.915529000000006</c:v>
                </c:pt>
                <c:pt idx="3219">
                  <c:v>89.364000000000004</c:v>
                </c:pt>
                <c:pt idx="3220">
                  <c:v>89.764945999999995</c:v>
                </c:pt>
                <c:pt idx="3221">
                  <c:v>90.121898000000002</c:v>
                </c:pt>
                <c:pt idx="3222">
                  <c:v>90.435986</c:v>
                </c:pt>
                <c:pt idx="3223">
                  <c:v>90.696175999999994</c:v>
                </c:pt>
                <c:pt idx="3224">
                  <c:v>90.892476000000002</c:v>
                </c:pt>
                <c:pt idx="3225">
                  <c:v>91.035551999999996</c:v>
                </c:pt>
                <c:pt idx="3226">
                  <c:v>91.149793000000003</c:v>
                </c:pt>
                <c:pt idx="3227">
                  <c:v>91.249780000000001</c:v>
                </c:pt>
                <c:pt idx="3228">
                  <c:v>91.339686999999998</c:v>
                </c:pt>
                <c:pt idx="3229">
                  <c:v>91.433532</c:v>
                </c:pt>
                <c:pt idx="3230">
                  <c:v>91.553460000000001</c:v>
                </c:pt>
                <c:pt idx="3231">
                  <c:v>91.701475000000002</c:v>
                </c:pt>
                <c:pt idx="3232">
                  <c:v>91.852012000000002</c:v>
                </c:pt>
                <c:pt idx="3233">
                  <c:v>91.982282999999995</c:v>
                </c:pt>
                <c:pt idx="3234">
                  <c:v>92.094894999999994</c:v>
                </c:pt>
                <c:pt idx="3235">
                  <c:v>92.202796000000006</c:v>
                </c:pt>
                <c:pt idx="3236">
                  <c:v>92.309000999999995</c:v>
                </c:pt>
                <c:pt idx="3237">
                  <c:v>92.412278999999998</c:v>
                </c:pt>
                <c:pt idx="3238">
                  <c:v>92.517401000000007</c:v>
                </c:pt>
                <c:pt idx="3239">
                  <c:v>92.625939000000002</c:v>
                </c:pt>
                <c:pt idx="3240">
                  <c:v>92.728781999999995</c:v>
                </c:pt>
                <c:pt idx="3241">
                  <c:v>92.821098000000006</c:v>
                </c:pt>
                <c:pt idx="3242">
                  <c:v>92.914295999999993</c:v>
                </c:pt>
                <c:pt idx="3243">
                  <c:v>93.019171</c:v>
                </c:pt>
                <c:pt idx="3244">
                  <c:v>93.124970000000005</c:v>
                </c:pt>
                <c:pt idx="3245">
                  <c:v>93.207971000000001</c:v>
                </c:pt>
                <c:pt idx="3246">
                  <c:v>93.254371000000006</c:v>
                </c:pt>
                <c:pt idx="3247">
                  <c:v>93.263518000000005</c:v>
                </c:pt>
                <c:pt idx="3248">
                  <c:v>93.235018999999994</c:v>
                </c:pt>
                <c:pt idx="3249">
                  <c:v>93.165560999999997</c:v>
                </c:pt>
                <c:pt idx="3250">
                  <c:v>93.056360999999995</c:v>
                </c:pt>
                <c:pt idx="3251">
                  <c:v>92.914762999999994</c:v>
                </c:pt>
                <c:pt idx="3252">
                  <c:v>92.749077999999997</c:v>
                </c:pt>
                <c:pt idx="3253">
                  <c:v>92.562105000000003</c:v>
                </c:pt>
                <c:pt idx="3254">
                  <c:v>92.338533999999996</c:v>
                </c:pt>
                <c:pt idx="3255">
                  <c:v>92.030742000000004</c:v>
                </c:pt>
                <c:pt idx="3256">
                  <c:v>91.563496000000001</c:v>
                </c:pt>
                <c:pt idx="3257">
                  <c:v>90.858059999999995</c:v>
                </c:pt>
                <c:pt idx="3258">
                  <c:v>89.845912999999996</c:v>
                </c:pt>
                <c:pt idx="3259">
                  <c:v>88.463773000000003</c:v>
                </c:pt>
                <c:pt idx="3260">
                  <c:v>86.659693000000004</c:v>
                </c:pt>
                <c:pt idx="3261">
                  <c:v>84.416377999999995</c:v>
                </c:pt>
                <c:pt idx="3262">
                  <c:v>81.753770000000003</c:v>
                </c:pt>
                <c:pt idx="3263">
                  <c:v>78.702945999999997</c:v>
                </c:pt>
                <c:pt idx="3264">
                  <c:v>75.303192999999993</c:v>
                </c:pt>
                <c:pt idx="3265">
                  <c:v>71.637540999999999</c:v>
                </c:pt>
                <c:pt idx="3266">
                  <c:v>67.835515999999998</c:v>
                </c:pt>
                <c:pt idx="3267">
                  <c:v>64.008521999999999</c:v>
                </c:pt>
                <c:pt idx="3268">
                  <c:v>60.202880999999998</c:v>
                </c:pt>
                <c:pt idx="3269">
                  <c:v>56.434181000000002</c:v>
                </c:pt>
                <c:pt idx="3270">
                  <c:v>52.729436999999997</c:v>
                </c:pt>
                <c:pt idx="3271">
                  <c:v>49.109822999999999</c:v>
                </c:pt>
                <c:pt idx="3272">
                  <c:v>45.578557000000004</c:v>
                </c:pt>
                <c:pt idx="3273">
                  <c:v>42.169418999999998</c:v>
                </c:pt>
                <c:pt idx="3274">
                  <c:v>38.986023000000003</c:v>
                </c:pt>
                <c:pt idx="3275">
                  <c:v>36.177576000000002</c:v>
                </c:pt>
                <c:pt idx="3276">
                  <c:v>33.908630000000002</c:v>
                </c:pt>
                <c:pt idx="3277">
                  <c:v>32.353555999999998</c:v>
                </c:pt>
                <c:pt idx="3278">
                  <c:v>31.660682999999999</c:v>
                </c:pt>
                <c:pt idx="3279">
                  <c:v>31.887501</c:v>
                </c:pt>
                <c:pt idx="3280">
                  <c:v>32.979697000000002</c:v>
                </c:pt>
                <c:pt idx="3281">
                  <c:v>34.796005999999998</c:v>
                </c:pt>
                <c:pt idx="3282">
                  <c:v>37.128210000000003</c:v>
                </c:pt>
                <c:pt idx="3283">
                  <c:v>39.733252999999998</c:v>
                </c:pt>
                <c:pt idx="3284">
                  <c:v>42.400314999999999</c:v>
                </c:pt>
                <c:pt idx="3285">
                  <c:v>44.993099999999998</c:v>
                </c:pt>
                <c:pt idx="3286">
                  <c:v>47.426602000000003</c:v>
                </c:pt>
                <c:pt idx="3287">
                  <c:v>49.63008</c:v>
                </c:pt>
                <c:pt idx="3288">
                  <c:v>51.557343000000003</c:v>
                </c:pt>
                <c:pt idx="3289">
                  <c:v>53.224552000000003</c:v>
                </c:pt>
                <c:pt idx="3290">
                  <c:v>54.705213000000001</c:v>
                </c:pt>
                <c:pt idx="3291">
                  <c:v>56.070754999999998</c:v>
                </c:pt>
                <c:pt idx="3292">
                  <c:v>57.345112</c:v>
                </c:pt>
                <c:pt idx="3293">
                  <c:v>58.519730000000003</c:v>
                </c:pt>
                <c:pt idx="3294">
                  <c:v>59.591234</c:v>
                </c:pt>
                <c:pt idx="3295">
                  <c:v>60.567656999999997</c:v>
                </c:pt>
                <c:pt idx="3296">
                  <c:v>61.451447999999999</c:v>
                </c:pt>
                <c:pt idx="3297">
                  <c:v>62.242037000000003</c:v>
                </c:pt>
                <c:pt idx="3298">
                  <c:v>62.962116999999999</c:v>
                </c:pt>
                <c:pt idx="3299">
                  <c:v>63.669459000000003</c:v>
                </c:pt>
                <c:pt idx="3300">
                  <c:v>64.430722000000003</c:v>
                </c:pt>
                <c:pt idx="3301">
                  <c:v>65.273186999999993</c:v>
                </c:pt>
                <c:pt idx="3302">
                  <c:v>66.152152999999998</c:v>
                </c:pt>
                <c:pt idx="3303">
                  <c:v>66.971214000000003</c:v>
                </c:pt>
                <c:pt idx="3304">
                  <c:v>67.654506999999995</c:v>
                </c:pt>
                <c:pt idx="3305">
                  <c:v>68.204729</c:v>
                </c:pt>
                <c:pt idx="3306">
                  <c:v>68.679038000000006</c:v>
                </c:pt>
                <c:pt idx="3307">
                  <c:v>69.114492999999996</c:v>
                </c:pt>
                <c:pt idx="3308">
                  <c:v>69.500483000000003</c:v>
                </c:pt>
                <c:pt idx="3309">
                  <c:v>69.822288</c:v>
                </c:pt>
                <c:pt idx="3310">
                  <c:v>70.100618999999995</c:v>
                </c:pt>
                <c:pt idx="3311">
                  <c:v>70.373975999999999</c:v>
                </c:pt>
                <c:pt idx="3312">
                  <c:v>70.660065000000003</c:v>
                </c:pt>
                <c:pt idx="3313">
                  <c:v>70.947740999999994</c:v>
                </c:pt>
                <c:pt idx="3314">
                  <c:v>71.213567999999995</c:v>
                </c:pt>
                <c:pt idx="3315">
                  <c:v>71.435154999999995</c:v>
                </c:pt>
                <c:pt idx="3316">
                  <c:v>71.606477999999996</c:v>
                </c:pt>
                <c:pt idx="3317">
                  <c:v>71.757409999999993</c:v>
                </c:pt>
                <c:pt idx="3318">
                  <c:v>71.944723999999994</c:v>
                </c:pt>
                <c:pt idx="3319">
                  <c:v>72.203368999999995</c:v>
                </c:pt>
                <c:pt idx="3320">
                  <c:v>72.509395999999995</c:v>
                </c:pt>
                <c:pt idx="3321">
                  <c:v>72.808386999999996</c:v>
                </c:pt>
                <c:pt idx="3322">
                  <c:v>73.086645000000004</c:v>
                </c:pt>
                <c:pt idx="3323">
                  <c:v>73.400592000000003</c:v>
                </c:pt>
                <c:pt idx="3324">
                  <c:v>73.828074999999998</c:v>
                </c:pt>
                <c:pt idx="3325">
                  <c:v>74.388987999999998</c:v>
                </c:pt>
                <c:pt idx="3326">
                  <c:v>75.026312000000004</c:v>
                </c:pt>
                <c:pt idx="3327">
                  <c:v>75.650792999999993</c:v>
                </c:pt>
                <c:pt idx="3328">
                  <c:v>76.190664999999996</c:v>
                </c:pt>
                <c:pt idx="3329">
                  <c:v>76.623271000000003</c:v>
                </c:pt>
                <c:pt idx="3330">
                  <c:v>76.983774999999994</c:v>
                </c:pt>
                <c:pt idx="3331">
                  <c:v>77.333697000000001</c:v>
                </c:pt>
                <c:pt idx="3332">
                  <c:v>77.725819999999999</c:v>
                </c:pt>
                <c:pt idx="3333">
                  <c:v>78.142818000000005</c:v>
                </c:pt>
                <c:pt idx="3334">
                  <c:v>78.489537999999996</c:v>
                </c:pt>
                <c:pt idx="3335">
                  <c:v>78.739233999999996</c:v>
                </c:pt>
                <c:pt idx="3336">
                  <c:v>78.964072000000002</c:v>
                </c:pt>
                <c:pt idx="3337">
                  <c:v>79.225711000000004</c:v>
                </c:pt>
                <c:pt idx="3338">
                  <c:v>79.518159999999995</c:v>
                </c:pt>
                <c:pt idx="3339">
                  <c:v>79.804069999999996</c:v>
                </c:pt>
                <c:pt idx="3340">
                  <c:v>80.047213999999997</c:v>
                </c:pt>
                <c:pt idx="3341">
                  <c:v>80.295837000000006</c:v>
                </c:pt>
                <c:pt idx="3342">
                  <c:v>80.526033999999996</c:v>
                </c:pt>
                <c:pt idx="3343">
                  <c:v>80.754036999999997</c:v>
                </c:pt>
                <c:pt idx="3344">
                  <c:v>80.977726000000004</c:v>
                </c:pt>
                <c:pt idx="3345">
                  <c:v>81.185986</c:v>
                </c:pt>
                <c:pt idx="3346">
                  <c:v>81.437033999999997</c:v>
                </c:pt>
                <c:pt idx="3347">
                  <c:v>81.748637000000002</c:v>
                </c:pt>
                <c:pt idx="3348">
                  <c:v>82.071349999999995</c:v>
                </c:pt>
                <c:pt idx="3349">
                  <c:v>82.321427999999997</c:v>
                </c:pt>
                <c:pt idx="3350">
                  <c:v>82.468539000000007</c:v>
                </c:pt>
                <c:pt idx="3351">
                  <c:v>82.562555000000003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524-4F45-A370-0975F68C8520}"/>
            </c:ext>
          </c:extLst>
        </c:ser>
        <c:ser>
          <c:idx val="2"/>
          <c:order val="2"/>
          <c:tx>
            <c:v>Green Microfiber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Microfiber!$A$2:$A$3353</c:f>
              <c:numCache>
                <c:formatCode>General</c:formatCode>
                <c:ptCount val="3352"/>
                <c:pt idx="1">
                  <c:v>4000</c:v>
                </c:pt>
                <c:pt idx="2">
                  <c:v>3999</c:v>
                </c:pt>
                <c:pt idx="3">
                  <c:v>3998</c:v>
                </c:pt>
                <c:pt idx="4">
                  <c:v>3997</c:v>
                </c:pt>
                <c:pt idx="5">
                  <c:v>3996</c:v>
                </c:pt>
                <c:pt idx="6">
                  <c:v>3995</c:v>
                </c:pt>
                <c:pt idx="7">
                  <c:v>3994</c:v>
                </c:pt>
                <c:pt idx="8">
                  <c:v>3993</c:v>
                </c:pt>
                <c:pt idx="9">
                  <c:v>3992</c:v>
                </c:pt>
                <c:pt idx="10">
                  <c:v>3991</c:v>
                </c:pt>
                <c:pt idx="11">
                  <c:v>3990</c:v>
                </c:pt>
                <c:pt idx="12">
                  <c:v>3989</c:v>
                </c:pt>
                <c:pt idx="13">
                  <c:v>3988</c:v>
                </c:pt>
                <c:pt idx="14">
                  <c:v>3987</c:v>
                </c:pt>
                <c:pt idx="15">
                  <c:v>3986</c:v>
                </c:pt>
                <c:pt idx="16">
                  <c:v>3985</c:v>
                </c:pt>
                <c:pt idx="17">
                  <c:v>3984</c:v>
                </c:pt>
                <c:pt idx="18">
                  <c:v>3983</c:v>
                </c:pt>
                <c:pt idx="19">
                  <c:v>3982</c:v>
                </c:pt>
                <c:pt idx="20">
                  <c:v>3981</c:v>
                </c:pt>
                <c:pt idx="21">
                  <c:v>3980</c:v>
                </c:pt>
                <c:pt idx="22">
                  <c:v>3979</c:v>
                </c:pt>
                <c:pt idx="23">
                  <c:v>3978</c:v>
                </c:pt>
                <c:pt idx="24">
                  <c:v>3977</c:v>
                </c:pt>
                <c:pt idx="25">
                  <c:v>3976</c:v>
                </c:pt>
                <c:pt idx="26">
                  <c:v>3975</c:v>
                </c:pt>
                <c:pt idx="27">
                  <c:v>3974</c:v>
                </c:pt>
                <c:pt idx="28">
                  <c:v>3973</c:v>
                </c:pt>
                <c:pt idx="29">
                  <c:v>3972</c:v>
                </c:pt>
                <c:pt idx="30">
                  <c:v>3971</c:v>
                </c:pt>
                <c:pt idx="31">
                  <c:v>3970</c:v>
                </c:pt>
                <c:pt idx="32">
                  <c:v>3969</c:v>
                </c:pt>
                <c:pt idx="33">
                  <c:v>3968</c:v>
                </c:pt>
                <c:pt idx="34">
                  <c:v>3967</c:v>
                </c:pt>
                <c:pt idx="35">
                  <c:v>3966</c:v>
                </c:pt>
                <c:pt idx="36">
                  <c:v>3965</c:v>
                </c:pt>
                <c:pt idx="37">
                  <c:v>3964</c:v>
                </c:pt>
                <c:pt idx="38">
                  <c:v>3963</c:v>
                </c:pt>
                <c:pt idx="39">
                  <c:v>3962</c:v>
                </c:pt>
                <c:pt idx="40">
                  <c:v>3961</c:v>
                </c:pt>
                <c:pt idx="41">
                  <c:v>3960</c:v>
                </c:pt>
                <c:pt idx="42">
                  <c:v>3959</c:v>
                </c:pt>
                <c:pt idx="43">
                  <c:v>3958</c:v>
                </c:pt>
                <c:pt idx="44">
                  <c:v>3957</c:v>
                </c:pt>
                <c:pt idx="45">
                  <c:v>3956</c:v>
                </c:pt>
                <c:pt idx="46">
                  <c:v>3955</c:v>
                </c:pt>
                <c:pt idx="47">
                  <c:v>3954</c:v>
                </c:pt>
                <c:pt idx="48">
                  <c:v>3953</c:v>
                </c:pt>
                <c:pt idx="49">
                  <c:v>3952</c:v>
                </c:pt>
                <c:pt idx="50">
                  <c:v>3951</c:v>
                </c:pt>
                <c:pt idx="51">
                  <c:v>3950</c:v>
                </c:pt>
                <c:pt idx="52">
                  <c:v>3949</c:v>
                </c:pt>
                <c:pt idx="53">
                  <c:v>3948</c:v>
                </c:pt>
                <c:pt idx="54">
                  <c:v>3947</c:v>
                </c:pt>
                <c:pt idx="55">
                  <c:v>3946</c:v>
                </c:pt>
                <c:pt idx="56">
                  <c:v>3945</c:v>
                </c:pt>
                <c:pt idx="57">
                  <c:v>3944</c:v>
                </c:pt>
                <c:pt idx="58">
                  <c:v>3943</c:v>
                </c:pt>
                <c:pt idx="59">
                  <c:v>3942</c:v>
                </c:pt>
                <c:pt idx="60">
                  <c:v>3941</c:v>
                </c:pt>
                <c:pt idx="61">
                  <c:v>3940</c:v>
                </c:pt>
                <c:pt idx="62">
                  <c:v>3939</c:v>
                </c:pt>
                <c:pt idx="63">
                  <c:v>3938</c:v>
                </c:pt>
                <c:pt idx="64">
                  <c:v>3937</c:v>
                </c:pt>
                <c:pt idx="65">
                  <c:v>3936</c:v>
                </c:pt>
                <c:pt idx="66">
                  <c:v>3935</c:v>
                </c:pt>
                <c:pt idx="67">
                  <c:v>3934</c:v>
                </c:pt>
                <c:pt idx="68">
                  <c:v>3933</c:v>
                </c:pt>
                <c:pt idx="69">
                  <c:v>3932</c:v>
                </c:pt>
                <c:pt idx="70">
                  <c:v>3931</c:v>
                </c:pt>
                <c:pt idx="71">
                  <c:v>3930</c:v>
                </c:pt>
                <c:pt idx="72">
                  <c:v>3929</c:v>
                </c:pt>
                <c:pt idx="73">
                  <c:v>3928</c:v>
                </c:pt>
                <c:pt idx="74">
                  <c:v>3927</c:v>
                </c:pt>
                <c:pt idx="75">
                  <c:v>3926</c:v>
                </c:pt>
                <c:pt idx="76">
                  <c:v>3925</c:v>
                </c:pt>
                <c:pt idx="77">
                  <c:v>3924</c:v>
                </c:pt>
                <c:pt idx="78">
                  <c:v>3923</c:v>
                </c:pt>
                <c:pt idx="79">
                  <c:v>3922</c:v>
                </c:pt>
                <c:pt idx="80">
                  <c:v>3921</c:v>
                </c:pt>
                <c:pt idx="81">
                  <c:v>3920</c:v>
                </c:pt>
                <c:pt idx="82">
                  <c:v>3919</c:v>
                </c:pt>
                <c:pt idx="83">
                  <c:v>3918</c:v>
                </c:pt>
                <c:pt idx="84">
                  <c:v>3917</c:v>
                </c:pt>
                <c:pt idx="85">
                  <c:v>3916</c:v>
                </c:pt>
                <c:pt idx="86">
                  <c:v>3915</c:v>
                </c:pt>
                <c:pt idx="87">
                  <c:v>3914</c:v>
                </c:pt>
                <c:pt idx="88">
                  <c:v>3913</c:v>
                </c:pt>
                <c:pt idx="89">
                  <c:v>3912</c:v>
                </c:pt>
                <c:pt idx="90">
                  <c:v>3911</c:v>
                </c:pt>
                <c:pt idx="91">
                  <c:v>3910</c:v>
                </c:pt>
                <c:pt idx="92">
                  <c:v>3909</c:v>
                </c:pt>
                <c:pt idx="93">
                  <c:v>3908</c:v>
                </c:pt>
                <c:pt idx="94">
                  <c:v>3907</c:v>
                </c:pt>
                <c:pt idx="95">
                  <c:v>3906</c:v>
                </c:pt>
                <c:pt idx="96">
                  <c:v>3905</c:v>
                </c:pt>
                <c:pt idx="97">
                  <c:v>3904</c:v>
                </c:pt>
                <c:pt idx="98">
                  <c:v>3903</c:v>
                </c:pt>
                <c:pt idx="99">
                  <c:v>3902</c:v>
                </c:pt>
                <c:pt idx="100">
                  <c:v>3901</c:v>
                </c:pt>
                <c:pt idx="101">
                  <c:v>3900</c:v>
                </c:pt>
                <c:pt idx="102">
                  <c:v>3899</c:v>
                </c:pt>
                <c:pt idx="103">
                  <c:v>3898</c:v>
                </c:pt>
                <c:pt idx="104">
                  <c:v>3897</c:v>
                </c:pt>
                <c:pt idx="105">
                  <c:v>3896</c:v>
                </c:pt>
                <c:pt idx="106">
                  <c:v>3895</c:v>
                </c:pt>
                <c:pt idx="107">
                  <c:v>3894</c:v>
                </c:pt>
                <c:pt idx="108">
                  <c:v>3893</c:v>
                </c:pt>
                <c:pt idx="109">
                  <c:v>3892</c:v>
                </c:pt>
                <c:pt idx="110">
                  <c:v>3891</c:v>
                </c:pt>
                <c:pt idx="111">
                  <c:v>3890</c:v>
                </c:pt>
                <c:pt idx="112">
                  <c:v>3889</c:v>
                </c:pt>
                <c:pt idx="113">
                  <c:v>3888</c:v>
                </c:pt>
                <c:pt idx="114">
                  <c:v>3887</c:v>
                </c:pt>
                <c:pt idx="115">
                  <c:v>3886</c:v>
                </c:pt>
                <c:pt idx="116">
                  <c:v>3885</c:v>
                </c:pt>
                <c:pt idx="117">
                  <c:v>3884</c:v>
                </c:pt>
                <c:pt idx="118">
                  <c:v>3883</c:v>
                </c:pt>
                <c:pt idx="119">
                  <c:v>3882</c:v>
                </c:pt>
                <c:pt idx="120">
                  <c:v>3881</c:v>
                </c:pt>
                <c:pt idx="121">
                  <c:v>3880</c:v>
                </c:pt>
                <c:pt idx="122">
                  <c:v>3879</c:v>
                </c:pt>
                <c:pt idx="123">
                  <c:v>3878</c:v>
                </c:pt>
                <c:pt idx="124">
                  <c:v>3877</c:v>
                </c:pt>
                <c:pt idx="125">
                  <c:v>3876</c:v>
                </c:pt>
                <c:pt idx="126">
                  <c:v>3875</c:v>
                </c:pt>
                <c:pt idx="127">
                  <c:v>3874</c:v>
                </c:pt>
                <c:pt idx="128">
                  <c:v>3873</c:v>
                </c:pt>
                <c:pt idx="129">
                  <c:v>3872</c:v>
                </c:pt>
                <c:pt idx="130">
                  <c:v>3871</c:v>
                </c:pt>
                <c:pt idx="131">
                  <c:v>3870</c:v>
                </c:pt>
                <c:pt idx="132">
                  <c:v>3869</c:v>
                </c:pt>
                <c:pt idx="133">
                  <c:v>3868</c:v>
                </c:pt>
                <c:pt idx="134">
                  <c:v>3867</c:v>
                </c:pt>
                <c:pt idx="135">
                  <c:v>3866</c:v>
                </c:pt>
                <c:pt idx="136">
                  <c:v>3865</c:v>
                </c:pt>
                <c:pt idx="137">
                  <c:v>3864</c:v>
                </c:pt>
                <c:pt idx="138">
                  <c:v>3863</c:v>
                </c:pt>
                <c:pt idx="139">
                  <c:v>3862</c:v>
                </c:pt>
                <c:pt idx="140">
                  <c:v>3861</c:v>
                </c:pt>
                <c:pt idx="141">
                  <c:v>3860</c:v>
                </c:pt>
                <c:pt idx="142">
                  <c:v>3859</c:v>
                </c:pt>
                <c:pt idx="143">
                  <c:v>3858</c:v>
                </c:pt>
                <c:pt idx="144">
                  <c:v>3857</c:v>
                </c:pt>
                <c:pt idx="145">
                  <c:v>3856</c:v>
                </c:pt>
                <c:pt idx="146">
                  <c:v>3855</c:v>
                </c:pt>
                <c:pt idx="147">
                  <c:v>3854</c:v>
                </c:pt>
                <c:pt idx="148">
                  <c:v>3853</c:v>
                </c:pt>
                <c:pt idx="149">
                  <c:v>3852</c:v>
                </c:pt>
                <c:pt idx="150">
                  <c:v>3851</c:v>
                </c:pt>
                <c:pt idx="151">
                  <c:v>3850</c:v>
                </c:pt>
                <c:pt idx="152">
                  <c:v>3849</c:v>
                </c:pt>
                <c:pt idx="153">
                  <c:v>3848</c:v>
                </c:pt>
                <c:pt idx="154">
                  <c:v>3847</c:v>
                </c:pt>
                <c:pt idx="155">
                  <c:v>3846</c:v>
                </c:pt>
                <c:pt idx="156">
                  <c:v>3845</c:v>
                </c:pt>
                <c:pt idx="157">
                  <c:v>3844</c:v>
                </c:pt>
                <c:pt idx="158">
                  <c:v>3843</c:v>
                </c:pt>
                <c:pt idx="159">
                  <c:v>3842</c:v>
                </c:pt>
                <c:pt idx="160">
                  <c:v>3841</c:v>
                </c:pt>
                <c:pt idx="161">
                  <c:v>3840</c:v>
                </c:pt>
                <c:pt idx="162">
                  <c:v>3839</c:v>
                </c:pt>
                <c:pt idx="163">
                  <c:v>3838</c:v>
                </c:pt>
                <c:pt idx="164">
                  <c:v>3837</c:v>
                </c:pt>
                <c:pt idx="165">
                  <c:v>3836</c:v>
                </c:pt>
                <c:pt idx="166">
                  <c:v>3835</c:v>
                </c:pt>
                <c:pt idx="167">
                  <c:v>3834</c:v>
                </c:pt>
                <c:pt idx="168">
                  <c:v>3833</c:v>
                </c:pt>
                <c:pt idx="169">
                  <c:v>3832</c:v>
                </c:pt>
                <c:pt idx="170">
                  <c:v>3831</c:v>
                </c:pt>
                <c:pt idx="171">
                  <c:v>3830</c:v>
                </c:pt>
                <c:pt idx="172">
                  <c:v>3829</c:v>
                </c:pt>
                <c:pt idx="173">
                  <c:v>3828</c:v>
                </c:pt>
                <c:pt idx="174">
                  <c:v>3827</c:v>
                </c:pt>
                <c:pt idx="175">
                  <c:v>3826</c:v>
                </c:pt>
                <c:pt idx="176">
                  <c:v>3825</c:v>
                </c:pt>
                <c:pt idx="177">
                  <c:v>3824</c:v>
                </c:pt>
                <c:pt idx="178">
                  <c:v>3823</c:v>
                </c:pt>
                <c:pt idx="179">
                  <c:v>3822</c:v>
                </c:pt>
                <c:pt idx="180">
                  <c:v>3821</c:v>
                </c:pt>
                <c:pt idx="181">
                  <c:v>3820</c:v>
                </c:pt>
                <c:pt idx="182">
                  <c:v>3819</c:v>
                </c:pt>
                <c:pt idx="183">
                  <c:v>3818</c:v>
                </c:pt>
                <c:pt idx="184">
                  <c:v>3817</c:v>
                </c:pt>
                <c:pt idx="185">
                  <c:v>3816</c:v>
                </c:pt>
                <c:pt idx="186">
                  <c:v>3815</c:v>
                </c:pt>
                <c:pt idx="187">
                  <c:v>3814</c:v>
                </c:pt>
                <c:pt idx="188">
                  <c:v>3813</c:v>
                </c:pt>
                <c:pt idx="189">
                  <c:v>3812</c:v>
                </c:pt>
                <c:pt idx="190">
                  <c:v>3811</c:v>
                </c:pt>
                <c:pt idx="191">
                  <c:v>3810</c:v>
                </c:pt>
                <c:pt idx="192">
                  <c:v>3809</c:v>
                </c:pt>
                <c:pt idx="193">
                  <c:v>3808</c:v>
                </c:pt>
                <c:pt idx="194">
                  <c:v>3807</c:v>
                </c:pt>
                <c:pt idx="195">
                  <c:v>3806</c:v>
                </c:pt>
                <c:pt idx="196">
                  <c:v>3805</c:v>
                </c:pt>
                <c:pt idx="197">
                  <c:v>3804</c:v>
                </c:pt>
                <c:pt idx="198">
                  <c:v>3803</c:v>
                </c:pt>
                <c:pt idx="199">
                  <c:v>3802</c:v>
                </c:pt>
                <c:pt idx="200">
                  <c:v>3801</c:v>
                </c:pt>
                <c:pt idx="201">
                  <c:v>3800</c:v>
                </c:pt>
                <c:pt idx="202">
                  <c:v>3799</c:v>
                </c:pt>
                <c:pt idx="203">
                  <c:v>3798</c:v>
                </c:pt>
                <c:pt idx="204">
                  <c:v>3797</c:v>
                </c:pt>
                <c:pt idx="205">
                  <c:v>3796</c:v>
                </c:pt>
                <c:pt idx="206">
                  <c:v>3795</c:v>
                </c:pt>
                <c:pt idx="207">
                  <c:v>3794</c:v>
                </c:pt>
                <c:pt idx="208">
                  <c:v>3793</c:v>
                </c:pt>
                <c:pt idx="209">
                  <c:v>3792</c:v>
                </c:pt>
                <c:pt idx="210">
                  <c:v>3791</c:v>
                </c:pt>
                <c:pt idx="211">
                  <c:v>3790</c:v>
                </c:pt>
                <c:pt idx="212">
                  <c:v>3789</c:v>
                </c:pt>
                <c:pt idx="213">
                  <c:v>3788</c:v>
                </c:pt>
                <c:pt idx="214">
                  <c:v>3787</c:v>
                </c:pt>
                <c:pt idx="215">
                  <c:v>3786</c:v>
                </c:pt>
                <c:pt idx="216">
                  <c:v>3785</c:v>
                </c:pt>
                <c:pt idx="217">
                  <c:v>3784</c:v>
                </c:pt>
                <c:pt idx="218">
                  <c:v>3783</c:v>
                </c:pt>
                <c:pt idx="219">
                  <c:v>3782</c:v>
                </c:pt>
                <c:pt idx="220">
                  <c:v>3781</c:v>
                </c:pt>
                <c:pt idx="221">
                  <c:v>3780</c:v>
                </c:pt>
                <c:pt idx="222">
                  <c:v>3779</c:v>
                </c:pt>
                <c:pt idx="223">
                  <c:v>3778</c:v>
                </c:pt>
                <c:pt idx="224">
                  <c:v>3777</c:v>
                </c:pt>
                <c:pt idx="225">
                  <c:v>3776</c:v>
                </c:pt>
                <c:pt idx="226">
                  <c:v>3775</c:v>
                </c:pt>
                <c:pt idx="227">
                  <c:v>3774</c:v>
                </c:pt>
                <c:pt idx="228">
                  <c:v>3773</c:v>
                </c:pt>
                <c:pt idx="229">
                  <c:v>3772</c:v>
                </c:pt>
                <c:pt idx="230">
                  <c:v>3771</c:v>
                </c:pt>
                <c:pt idx="231">
                  <c:v>3770</c:v>
                </c:pt>
                <c:pt idx="232">
                  <c:v>3769</c:v>
                </c:pt>
                <c:pt idx="233">
                  <c:v>3768</c:v>
                </c:pt>
                <c:pt idx="234">
                  <c:v>3767</c:v>
                </c:pt>
                <c:pt idx="235">
                  <c:v>3766</c:v>
                </c:pt>
                <c:pt idx="236">
                  <c:v>3765</c:v>
                </c:pt>
                <c:pt idx="237">
                  <c:v>3764</c:v>
                </c:pt>
                <c:pt idx="238">
                  <c:v>3763</c:v>
                </c:pt>
                <c:pt idx="239">
                  <c:v>3762</c:v>
                </c:pt>
                <c:pt idx="240">
                  <c:v>3761</c:v>
                </c:pt>
                <c:pt idx="241">
                  <c:v>3760</c:v>
                </c:pt>
                <c:pt idx="242">
                  <c:v>3759</c:v>
                </c:pt>
                <c:pt idx="243">
                  <c:v>3758</c:v>
                </c:pt>
                <c:pt idx="244">
                  <c:v>3757</c:v>
                </c:pt>
                <c:pt idx="245">
                  <c:v>3756</c:v>
                </c:pt>
                <c:pt idx="246">
                  <c:v>3755</c:v>
                </c:pt>
                <c:pt idx="247">
                  <c:v>3754</c:v>
                </c:pt>
                <c:pt idx="248">
                  <c:v>3753</c:v>
                </c:pt>
                <c:pt idx="249">
                  <c:v>3752</c:v>
                </c:pt>
                <c:pt idx="250">
                  <c:v>3751</c:v>
                </c:pt>
                <c:pt idx="251">
                  <c:v>3750</c:v>
                </c:pt>
                <c:pt idx="252">
                  <c:v>3749</c:v>
                </c:pt>
                <c:pt idx="253">
                  <c:v>3748</c:v>
                </c:pt>
                <c:pt idx="254">
                  <c:v>3747</c:v>
                </c:pt>
                <c:pt idx="255">
                  <c:v>3746</c:v>
                </c:pt>
                <c:pt idx="256">
                  <c:v>3745</c:v>
                </c:pt>
                <c:pt idx="257">
                  <c:v>3744</c:v>
                </c:pt>
                <c:pt idx="258">
                  <c:v>3743</c:v>
                </c:pt>
                <c:pt idx="259">
                  <c:v>3742</c:v>
                </c:pt>
                <c:pt idx="260">
                  <c:v>3741</c:v>
                </c:pt>
                <c:pt idx="261">
                  <c:v>3740</c:v>
                </c:pt>
                <c:pt idx="262">
                  <c:v>3739</c:v>
                </c:pt>
                <c:pt idx="263">
                  <c:v>3738</c:v>
                </c:pt>
                <c:pt idx="264">
                  <c:v>3737</c:v>
                </c:pt>
                <c:pt idx="265">
                  <c:v>3736</c:v>
                </c:pt>
                <c:pt idx="266">
                  <c:v>3735</c:v>
                </c:pt>
                <c:pt idx="267">
                  <c:v>3734</c:v>
                </c:pt>
                <c:pt idx="268">
                  <c:v>3733</c:v>
                </c:pt>
                <c:pt idx="269">
                  <c:v>3732</c:v>
                </c:pt>
                <c:pt idx="270">
                  <c:v>3731</c:v>
                </c:pt>
                <c:pt idx="271">
                  <c:v>3730</c:v>
                </c:pt>
                <c:pt idx="272">
                  <c:v>3729</c:v>
                </c:pt>
                <c:pt idx="273">
                  <c:v>3728</c:v>
                </c:pt>
                <c:pt idx="274">
                  <c:v>3727</c:v>
                </c:pt>
                <c:pt idx="275">
                  <c:v>3726</c:v>
                </c:pt>
                <c:pt idx="276">
                  <c:v>3725</c:v>
                </c:pt>
                <c:pt idx="277">
                  <c:v>3724</c:v>
                </c:pt>
                <c:pt idx="278">
                  <c:v>3723</c:v>
                </c:pt>
                <c:pt idx="279">
                  <c:v>3722</c:v>
                </c:pt>
                <c:pt idx="280">
                  <c:v>3721</c:v>
                </c:pt>
                <c:pt idx="281">
                  <c:v>3720</c:v>
                </c:pt>
                <c:pt idx="282">
                  <c:v>3719</c:v>
                </c:pt>
                <c:pt idx="283">
                  <c:v>3718</c:v>
                </c:pt>
                <c:pt idx="284">
                  <c:v>3717</c:v>
                </c:pt>
                <c:pt idx="285">
                  <c:v>3716</c:v>
                </c:pt>
                <c:pt idx="286">
                  <c:v>3715</c:v>
                </c:pt>
                <c:pt idx="287">
                  <c:v>3714</c:v>
                </c:pt>
                <c:pt idx="288">
                  <c:v>3713</c:v>
                </c:pt>
                <c:pt idx="289">
                  <c:v>3712</c:v>
                </c:pt>
                <c:pt idx="290">
                  <c:v>3711</c:v>
                </c:pt>
                <c:pt idx="291">
                  <c:v>3710</c:v>
                </c:pt>
                <c:pt idx="292">
                  <c:v>3709</c:v>
                </c:pt>
                <c:pt idx="293">
                  <c:v>3708</c:v>
                </c:pt>
                <c:pt idx="294">
                  <c:v>3707</c:v>
                </c:pt>
                <c:pt idx="295">
                  <c:v>3706</c:v>
                </c:pt>
                <c:pt idx="296">
                  <c:v>3705</c:v>
                </c:pt>
                <c:pt idx="297">
                  <c:v>3704</c:v>
                </c:pt>
                <c:pt idx="298">
                  <c:v>3703</c:v>
                </c:pt>
                <c:pt idx="299">
                  <c:v>3702</c:v>
                </c:pt>
                <c:pt idx="300">
                  <c:v>3701</c:v>
                </c:pt>
                <c:pt idx="301">
                  <c:v>3700</c:v>
                </c:pt>
                <c:pt idx="302">
                  <c:v>3699</c:v>
                </c:pt>
                <c:pt idx="303">
                  <c:v>3698</c:v>
                </c:pt>
                <c:pt idx="304">
                  <c:v>3697</c:v>
                </c:pt>
                <c:pt idx="305">
                  <c:v>3696</c:v>
                </c:pt>
                <c:pt idx="306">
                  <c:v>3695</c:v>
                </c:pt>
                <c:pt idx="307">
                  <c:v>3694</c:v>
                </c:pt>
                <c:pt idx="308">
                  <c:v>3693</c:v>
                </c:pt>
                <c:pt idx="309">
                  <c:v>3692</c:v>
                </c:pt>
                <c:pt idx="310">
                  <c:v>3691</c:v>
                </c:pt>
                <c:pt idx="311">
                  <c:v>3690</c:v>
                </c:pt>
                <c:pt idx="312">
                  <c:v>3689</c:v>
                </c:pt>
                <c:pt idx="313">
                  <c:v>3688</c:v>
                </c:pt>
                <c:pt idx="314">
                  <c:v>3687</c:v>
                </c:pt>
                <c:pt idx="315">
                  <c:v>3686</c:v>
                </c:pt>
                <c:pt idx="316">
                  <c:v>3685</c:v>
                </c:pt>
                <c:pt idx="317">
                  <c:v>3684</c:v>
                </c:pt>
                <c:pt idx="318">
                  <c:v>3683</c:v>
                </c:pt>
                <c:pt idx="319">
                  <c:v>3682</c:v>
                </c:pt>
                <c:pt idx="320">
                  <c:v>3681</c:v>
                </c:pt>
                <c:pt idx="321">
                  <c:v>3680</c:v>
                </c:pt>
                <c:pt idx="322">
                  <c:v>3679</c:v>
                </c:pt>
                <c:pt idx="323">
                  <c:v>3678</c:v>
                </c:pt>
                <c:pt idx="324">
                  <c:v>3677</c:v>
                </c:pt>
                <c:pt idx="325">
                  <c:v>3676</c:v>
                </c:pt>
                <c:pt idx="326">
                  <c:v>3675</c:v>
                </c:pt>
                <c:pt idx="327">
                  <c:v>3674</c:v>
                </c:pt>
                <c:pt idx="328">
                  <c:v>3673</c:v>
                </c:pt>
                <c:pt idx="329">
                  <c:v>3672</c:v>
                </c:pt>
                <c:pt idx="330">
                  <c:v>3671</c:v>
                </c:pt>
                <c:pt idx="331">
                  <c:v>3670</c:v>
                </c:pt>
                <c:pt idx="332">
                  <c:v>3669</c:v>
                </c:pt>
                <c:pt idx="333">
                  <c:v>3668</c:v>
                </c:pt>
                <c:pt idx="334">
                  <c:v>3667</c:v>
                </c:pt>
                <c:pt idx="335">
                  <c:v>3666</c:v>
                </c:pt>
                <c:pt idx="336">
                  <c:v>3665</c:v>
                </c:pt>
                <c:pt idx="337">
                  <c:v>3664</c:v>
                </c:pt>
                <c:pt idx="338">
                  <c:v>3663</c:v>
                </c:pt>
                <c:pt idx="339">
                  <c:v>3662</c:v>
                </c:pt>
                <c:pt idx="340">
                  <c:v>3661</c:v>
                </c:pt>
                <c:pt idx="341">
                  <c:v>3660</c:v>
                </c:pt>
                <c:pt idx="342">
                  <c:v>3659</c:v>
                </c:pt>
                <c:pt idx="343">
                  <c:v>3658</c:v>
                </c:pt>
                <c:pt idx="344">
                  <c:v>3657</c:v>
                </c:pt>
                <c:pt idx="345">
                  <c:v>3656</c:v>
                </c:pt>
                <c:pt idx="346">
                  <c:v>3655</c:v>
                </c:pt>
                <c:pt idx="347">
                  <c:v>3654</c:v>
                </c:pt>
                <c:pt idx="348">
                  <c:v>3653</c:v>
                </c:pt>
                <c:pt idx="349">
                  <c:v>3652</c:v>
                </c:pt>
                <c:pt idx="350">
                  <c:v>3651</c:v>
                </c:pt>
                <c:pt idx="351">
                  <c:v>3650</c:v>
                </c:pt>
                <c:pt idx="352">
                  <c:v>3649</c:v>
                </c:pt>
                <c:pt idx="353">
                  <c:v>3648</c:v>
                </c:pt>
                <c:pt idx="354">
                  <c:v>3647</c:v>
                </c:pt>
                <c:pt idx="355">
                  <c:v>3646</c:v>
                </c:pt>
                <c:pt idx="356">
                  <c:v>3645</c:v>
                </c:pt>
                <c:pt idx="357">
                  <c:v>3644</c:v>
                </c:pt>
                <c:pt idx="358">
                  <c:v>3643</c:v>
                </c:pt>
                <c:pt idx="359">
                  <c:v>3642</c:v>
                </c:pt>
                <c:pt idx="360">
                  <c:v>3641</c:v>
                </c:pt>
                <c:pt idx="361">
                  <c:v>3640</c:v>
                </c:pt>
                <c:pt idx="362">
                  <c:v>3639</c:v>
                </c:pt>
                <c:pt idx="363">
                  <c:v>3638</c:v>
                </c:pt>
                <c:pt idx="364">
                  <c:v>3637</c:v>
                </c:pt>
                <c:pt idx="365">
                  <c:v>3636</c:v>
                </c:pt>
                <c:pt idx="366">
                  <c:v>3635</c:v>
                </c:pt>
                <c:pt idx="367">
                  <c:v>3634</c:v>
                </c:pt>
                <c:pt idx="368">
                  <c:v>3633</c:v>
                </c:pt>
                <c:pt idx="369">
                  <c:v>3632</c:v>
                </c:pt>
                <c:pt idx="370">
                  <c:v>3631</c:v>
                </c:pt>
                <c:pt idx="371">
                  <c:v>3630</c:v>
                </c:pt>
                <c:pt idx="372">
                  <c:v>3629</c:v>
                </c:pt>
                <c:pt idx="373">
                  <c:v>3628</c:v>
                </c:pt>
                <c:pt idx="374">
                  <c:v>3627</c:v>
                </c:pt>
                <c:pt idx="375">
                  <c:v>3626</c:v>
                </c:pt>
                <c:pt idx="376">
                  <c:v>3625</c:v>
                </c:pt>
                <c:pt idx="377">
                  <c:v>3624</c:v>
                </c:pt>
                <c:pt idx="378">
                  <c:v>3623</c:v>
                </c:pt>
                <c:pt idx="379">
                  <c:v>3622</c:v>
                </c:pt>
                <c:pt idx="380">
                  <c:v>3621</c:v>
                </c:pt>
                <c:pt idx="381">
                  <c:v>3620</c:v>
                </c:pt>
                <c:pt idx="382">
                  <c:v>3619</c:v>
                </c:pt>
                <c:pt idx="383">
                  <c:v>3618</c:v>
                </c:pt>
                <c:pt idx="384">
                  <c:v>3617</c:v>
                </c:pt>
                <c:pt idx="385">
                  <c:v>3616</c:v>
                </c:pt>
                <c:pt idx="386">
                  <c:v>3615</c:v>
                </c:pt>
                <c:pt idx="387">
                  <c:v>3614</c:v>
                </c:pt>
                <c:pt idx="388">
                  <c:v>3613</c:v>
                </c:pt>
                <c:pt idx="389">
                  <c:v>3612</c:v>
                </c:pt>
                <c:pt idx="390">
                  <c:v>3611</c:v>
                </c:pt>
                <c:pt idx="391">
                  <c:v>3610</c:v>
                </c:pt>
                <c:pt idx="392">
                  <c:v>3609</c:v>
                </c:pt>
                <c:pt idx="393">
                  <c:v>3608</c:v>
                </c:pt>
                <c:pt idx="394">
                  <c:v>3607</c:v>
                </c:pt>
                <c:pt idx="395">
                  <c:v>3606</c:v>
                </c:pt>
                <c:pt idx="396">
                  <c:v>3605</c:v>
                </c:pt>
                <c:pt idx="397">
                  <c:v>3604</c:v>
                </c:pt>
                <c:pt idx="398">
                  <c:v>3603</c:v>
                </c:pt>
                <c:pt idx="399">
                  <c:v>3602</c:v>
                </c:pt>
                <c:pt idx="400">
                  <c:v>3601</c:v>
                </c:pt>
                <c:pt idx="401">
                  <c:v>3600</c:v>
                </c:pt>
                <c:pt idx="402">
                  <c:v>3599</c:v>
                </c:pt>
                <c:pt idx="403">
                  <c:v>3598</c:v>
                </c:pt>
                <c:pt idx="404">
                  <c:v>3597</c:v>
                </c:pt>
                <c:pt idx="405">
                  <c:v>3596</c:v>
                </c:pt>
                <c:pt idx="406">
                  <c:v>3595</c:v>
                </c:pt>
                <c:pt idx="407">
                  <c:v>3594</c:v>
                </c:pt>
                <c:pt idx="408">
                  <c:v>3593</c:v>
                </c:pt>
                <c:pt idx="409">
                  <c:v>3592</c:v>
                </c:pt>
                <c:pt idx="410">
                  <c:v>3591</c:v>
                </c:pt>
                <c:pt idx="411">
                  <c:v>3590</c:v>
                </c:pt>
                <c:pt idx="412">
                  <c:v>3589</c:v>
                </c:pt>
                <c:pt idx="413">
                  <c:v>3588</c:v>
                </c:pt>
                <c:pt idx="414">
                  <c:v>3587</c:v>
                </c:pt>
                <c:pt idx="415">
                  <c:v>3586</c:v>
                </c:pt>
                <c:pt idx="416">
                  <c:v>3585</c:v>
                </c:pt>
                <c:pt idx="417">
                  <c:v>3584</c:v>
                </c:pt>
                <c:pt idx="418">
                  <c:v>3583</c:v>
                </c:pt>
                <c:pt idx="419">
                  <c:v>3582</c:v>
                </c:pt>
                <c:pt idx="420">
                  <c:v>3581</c:v>
                </c:pt>
                <c:pt idx="421">
                  <c:v>3580</c:v>
                </c:pt>
                <c:pt idx="422">
                  <c:v>3579</c:v>
                </c:pt>
                <c:pt idx="423">
                  <c:v>3578</c:v>
                </c:pt>
                <c:pt idx="424">
                  <c:v>3577</c:v>
                </c:pt>
                <c:pt idx="425">
                  <c:v>3576</c:v>
                </c:pt>
                <c:pt idx="426">
                  <c:v>3575</c:v>
                </c:pt>
                <c:pt idx="427">
                  <c:v>3574</c:v>
                </c:pt>
                <c:pt idx="428">
                  <c:v>3573</c:v>
                </c:pt>
                <c:pt idx="429">
                  <c:v>3572</c:v>
                </c:pt>
                <c:pt idx="430">
                  <c:v>3571</c:v>
                </c:pt>
                <c:pt idx="431">
                  <c:v>3570</c:v>
                </c:pt>
                <c:pt idx="432">
                  <c:v>3569</c:v>
                </c:pt>
                <c:pt idx="433">
                  <c:v>3568</c:v>
                </c:pt>
                <c:pt idx="434">
                  <c:v>3567</c:v>
                </c:pt>
                <c:pt idx="435">
                  <c:v>3566</c:v>
                </c:pt>
                <c:pt idx="436">
                  <c:v>3565</c:v>
                </c:pt>
                <c:pt idx="437">
                  <c:v>3564</c:v>
                </c:pt>
                <c:pt idx="438">
                  <c:v>3563</c:v>
                </c:pt>
                <c:pt idx="439">
                  <c:v>3562</c:v>
                </c:pt>
                <c:pt idx="440">
                  <c:v>3561</c:v>
                </c:pt>
                <c:pt idx="441">
                  <c:v>3560</c:v>
                </c:pt>
                <c:pt idx="442">
                  <c:v>3559</c:v>
                </c:pt>
                <c:pt idx="443">
                  <c:v>3558</c:v>
                </c:pt>
                <c:pt idx="444">
                  <c:v>3557</c:v>
                </c:pt>
                <c:pt idx="445">
                  <c:v>3556</c:v>
                </c:pt>
                <c:pt idx="446">
                  <c:v>3555</c:v>
                </c:pt>
                <c:pt idx="447">
                  <c:v>3554</c:v>
                </c:pt>
                <c:pt idx="448">
                  <c:v>3553</c:v>
                </c:pt>
                <c:pt idx="449">
                  <c:v>3552</c:v>
                </c:pt>
                <c:pt idx="450">
                  <c:v>3551</c:v>
                </c:pt>
                <c:pt idx="451">
                  <c:v>3550</c:v>
                </c:pt>
                <c:pt idx="452">
                  <c:v>3549</c:v>
                </c:pt>
                <c:pt idx="453">
                  <c:v>3548</c:v>
                </c:pt>
                <c:pt idx="454">
                  <c:v>3547</c:v>
                </c:pt>
                <c:pt idx="455">
                  <c:v>3546</c:v>
                </c:pt>
                <c:pt idx="456">
                  <c:v>3545</c:v>
                </c:pt>
                <c:pt idx="457">
                  <c:v>3544</c:v>
                </c:pt>
                <c:pt idx="458">
                  <c:v>3543</c:v>
                </c:pt>
                <c:pt idx="459">
                  <c:v>3542</c:v>
                </c:pt>
                <c:pt idx="460">
                  <c:v>3541</c:v>
                </c:pt>
                <c:pt idx="461">
                  <c:v>3540</c:v>
                </c:pt>
                <c:pt idx="462">
                  <c:v>3539</c:v>
                </c:pt>
                <c:pt idx="463">
                  <c:v>3538</c:v>
                </c:pt>
                <c:pt idx="464">
                  <c:v>3537</c:v>
                </c:pt>
                <c:pt idx="465">
                  <c:v>3536</c:v>
                </c:pt>
                <c:pt idx="466">
                  <c:v>3535</c:v>
                </c:pt>
                <c:pt idx="467">
                  <c:v>3534</c:v>
                </c:pt>
                <c:pt idx="468">
                  <c:v>3533</c:v>
                </c:pt>
                <c:pt idx="469">
                  <c:v>3532</c:v>
                </c:pt>
                <c:pt idx="470">
                  <c:v>3531</c:v>
                </c:pt>
                <c:pt idx="471">
                  <c:v>3530</c:v>
                </c:pt>
                <c:pt idx="472">
                  <c:v>3529</c:v>
                </c:pt>
                <c:pt idx="473">
                  <c:v>3528</c:v>
                </c:pt>
                <c:pt idx="474">
                  <c:v>3527</c:v>
                </c:pt>
                <c:pt idx="475">
                  <c:v>3526</c:v>
                </c:pt>
                <c:pt idx="476">
                  <c:v>3525</c:v>
                </c:pt>
                <c:pt idx="477">
                  <c:v>3524</c:v>
                </c:pt>
                <c:pt idx="478">
                  <c:v>3523</c:v>
                </c:pt>
                <c:pt idx="479">
                  <c:v>3522</c:v>
                </c:pt>
                <c:pt idx="480">
                  <c:v>3521</c:v>
                </c:pt>
                <c:pt idx="481">
                  <c:v>3520</c:v>
                </c:pt>
                <c:pt idx="482">
                  <c:v>3519</c:v>
                </c:pt>
                <c:pt idx="483">
                  <c:v>3518</c:v>
                </c:pt>
                <c:pt idx="484">
                  <c:v>3517</c:v>
                </c:pt>
                <c:pt idx="485">
                  <c:v>3516</c:v>
                </c:pt>
                <c:pt idx="486">
                  <c:v>3515</c:v>
                </c:pt>
                <c:pt idx="487">
                  <c:v>3514</c:v>
                </c:pt>
                <c:pt idx="488">
                  <c:v>3513</c:v>
                </c:pt>
                <c:pt idx="489">
                  <c:v>3512</c:v>
                </c:pt>
                <c:pt idx="490">
                  <c:v>3511</c:v>
                </c:pt>
                <c:pt idx="491">
                  <c:v>3510</c:v>
                </c:pt>
                <c:pt idx="492">
                  <c:v>3509</c:v>
                </c:pt>
                <c:pt idx="493">
                  <c:v>3508</c:v>
                </c:pt>
                <c:pt idx="494">
                  <c:v>3507</c:v>
                </c:pt>
                <c:pt idx="495">
                  <c:v>3506</c:v>
                </c:pt>
                <c:pt idx="496">
                  <c:v>3505</c:v>
                </c:pt>
                <c:pt idx="497">
                  <c:v>3504</c:v>
                </c:pt>
                <c:pt idx="498">
                  <c:v>3503</c:v>
                </c:pt>
                <c:pt idx="499">
                  <c:v>3502</c:v>
                </c:pt>
                <c:pt idx="500">
                  <c:v>3501</c:v>
                </c:pt>
                <c:pt idx="501">
                  <c:v>3500</c:v>
                </c:pt>
                <c:pt idx="502">
                  <c:v>3499</c:v>
                </c:pt>
                <c:pt idx="503">
                  <c:v>3498</c:v>
                </c:pt>
                <c:pt idx="504">
                  <c:v>3497</c:v>
                </c:pt>
                <c:pt idx="505">
                  <c:v>3496</c:v>
                </c:pt>
                <c:pt idx="506">
                  <c:v>3495</c:v>
                </c:pt>
                <c:pt idx="507">
                  <c:v>3494</c:v>
                </c:pt>
                <c:pt idx="508">
                  <c:v>3493</c:v>
                </c:pt>
                <c:pt idx="509">
                  <c:v>3492</c:v>
                </c:pt>
                <c:pt idx="510">
                  <c:v>3491</c:v>
                </c:pt>
                <c:pt idx="511">
                  <c:v>3490</c:v>
                </c:pt>
                <c:pt idx="512">
                  <c:v>3489</c:v>
                </c:pt>
                <c:pt idx="513">
                  <c:v>3488</c:v>
                </c:pt>
                <c:pt idx="514">
                  <c:v>3487</c:v>
                </c:pt>
                <c:pt idx="515">
                  <c:v>3486</c:v>
                </c:pt>
                <c:pt idx="516">
                  <c:v>3485</c:v>
                </c:pt>
                <c:pt idx="517">
                  <c:v>3484</c:v>
                </c:pt>
                <c:pt idx="518">
                  <c:v>3483</c:v>
                </c:pt>
                <c:pt idx="519">
                  <c:v>3482</c:v>
                </c:pt>
                <c:pt idx="520">
                  <c:v>3481</c:v>
                </c:pt>
                <c:pt idx="521">
                  <c:v>3480</c:v>
                </c:pt>
                <c:pt idx="522">
                  <c:v>3479</c:v>
                </c:pt>
                <c:pt idx="523">
                  <c:v>3478</c:v>
                </c:pt>
                <c:pt idx="524">
                  <c:v>3477</c:v>
                </c:pt>
                <c:pt idx="525">
                  <c:v>3476</c:v>
                </c:pt>
                <c:pt idx="526">
                  <c:v>3475</c:v>
                </c:pt>
                <c:pt idx="527">
                  <c:v>3474</c:v>
                </c:pt>
                <c:pt idx="528">
                  <c:v>3473</c:v>
                </c:pt>
                <c:pt idx="529">
                  <c:v>3472</c:v>
                </c:pt>
                <c:pt idx="530">
                  <c:v>3471</c:v>
                </c:pt>
                <c:pt idx="531">
                  <c:v>3470</c:v>
                </c:pt>
                <c:pt idx="532">
                  <c:v>3469</c:v>
                </c:pt>
                <c:pt idx="533">
                  <c:v>3468</c:v>
                </c:pt>
                <c:pt idx="534">
                  <c:v>3467</c:v>
                </c:pt>
                <c:pt idx="535">
                  <c:v>3466</c:v>
                </c:pt>
                <c:pt idx="536">
                  <c:v>3465</c:v>
                </c:pt>
                <c:pt idx="537">
                  <c:v>3464</c:v>
                </c:pt>
                <c:pt idx="538">
                  <c:v>3463</c:v>
                </c:pt>
                <c:pt idx="539">
                  <c:v>3462</c:v>
                </c:pt>
                <c:pt idx="540">
                  <c:v>3461</c:v>
                </c:pt>
                <c:pt idx="541">
                  <c:v>3460</c:v>
                </c:pt>
                <c:pt idx="542">
                  <c:v>3459</c:v>
                </c:pt>
                <c:pt idx="543">
                  <c:v>3458</c:v>
                </c:pt>
                <c:pt idx="544">
                  <c:v>3457</c:v>
                </c:pt>
                <c:pt idx="545">
                  <c:v>3456</c:v>
                </c:pt>
                <c:pt idx="546">
                  <c:v>3455</c:v>
                </c:pt>
                <c:pt idx="547">
                  <c:v>3454</c:v>
                </c:pt>
                <c:pt idx="548">
                  <c:v>3453</c:v>
                </c:pt>
                <c:pt idx="549">
                  <c:v>3452</c:v>
                </c:pt>
                <c:pt idx="550">
                  <c:v>3451</c:v>
                </c:pt>
                <c:pt idx="551">
                  <c:v>3450</c:v>
                </c:pt>
                <c:pt idx="552">
                  <c:v>3449</c:v>
                </c:pt>
                <c:pt idx="553">
                  <c:v>3448</c:v>
                </c:pt>
                <c:pt idx="554">
                  <c:v>3447</c:v>
                </c:pt>
                <c:pt idx="555">
                  <c:v>3446</c:v>
                </c:pt>
                <c:pt idx="556">
                  <c:v>3445</c:v>
                </c:pt>
                <c:pt idx="557">
                  <c:v>3444</c:v>
                </c:pt>
                <c:pt idx="558">
                  <c:v>3443</c:v>
                </c:pt>
                <c:pt idx="559">
                  <c:v>3442</c:v>
                </c:pt>
                <c:pt idx="560">
                  <c:v>3441</c:v>
                </c:pt>
                <c:pt idx="561">
                  <c:v>3440</c:v>
                </c:pt>
                <c:pt idx="562">
                  <c:v>3439</c:v>
                </c:pt>
                <c:pt idx="563">
                  <c:v>3438</c:v>
                </c:pt>
                <c:pt idx="564">
                  <c:v>3437</c:v>
                </c:pt>
                <c:pt idx="565">
                  <c:v>3436</c:v>
                </c:pt>
                <c:pt idx="566">
                  <c:v>3435</c:v>
                </c:pt>
                <c:pt idx="567">
                  <c:v>3434</c:v>
                </c:pt>
                <c:pt idx="568">
                  <c:v>3433</c:v>
                </c:pt>
                <c:pt idx="569">
                  <c:v>3432</c:v>
                </c:pt>
                <c:pt idx="570">
                  <c:v>3431</c:v>
                </c:pt>
                <c:pt idx="571">
                  <c:v>3430</c:v>
                </c:pt>
                <c:pt idx="572">
                  <c:v>3429</c:v>
                </c:pt>
                <c:pt idx="573">
                  <c:v>3428</c:v>
                </c:pt>
                <c:pt idx="574">
                  <c:v>3427</c:v>
                </c:pt>
                <c:pt idx="575">
                  <c:v>3426</c:v>
                </c:pt>
                <c:pt idx="576">
                  <c:v>3425</c:v>
                </c:pt>
                <c:pt idx="577">
                  <c:v>3424</c:v>
                </c:pt>
                <c:pt idx="578">
                  <c:v>3423</c:v>
                </c:pt>
                <c:pt idx="579">
                  <c:v>3422</c:v>
                </c:pt>
                <c:pt idx="580">
                  <c:v>3421</c:v>
                </c:pt>
                <c:pt idx="581">
                  <c:v>3420</c:v>
                </c:pt>
                <c:pt idx="582">
                  <c:v>3419</c:v>
                </c:pt>
                <c:pt idx="583">
                  <c:v>3418</c:v>
                </c:pt>
                <c:pt idx="584">
                  <c:v>3417</c:v>
                </c:pt>
                <c:pt idx="585">
                  <c:v>3416</c:v>
                </c:pt>
                <c:pt idx="586">
                  <c:v>3415</c:v>
                </c:pt>
                <c:pt idx="587">
                  <c:v>3414</c:v>
                </c:pt>
                <c:pt idx="588">
                  <c:v>3413</c:v>
                </c:pt>
                <c:pt idx="589">
                  <c:v>3412</c:v>
                </c:pt>
                <c:pt idx="590">
                  <c:v>3411</c:v>
                </c:pt>
                <c:pt idx="591">
                  <c:v>3410</c:v>
                </c:pt>
                <c:pt idx="592">
                  <c:v>3409</c:v>
                </c:pt>
                <c:pt idx="593">
                  <c:v>3408</c:v>
                </c:pt>
                <c:pt idx="594">
                  <c:v>3407</c:v>
                </c:pt>
                <c:pt idx="595">
                  <c:v>3406</c:v>
                </c:pt>
                <c:pt idx="596">
                  <c:v>3405</c:v>
                </c:pt>
                <c:pt idx="597">
                  <c:v>3404</c:v>
                </c:pt>
                <c:pt idx="598">
                  <c:v>3403</c:v>
                </c:pt>
                <c:pt idx="599">
                  <c:v>3402</c:v>
                </c:pt>
                <c:pt idx="600">
                  <c:v>3401</c:v>
                </c:pt>
                <c:pt idx="601">
                  <c:v>3400</c:v>
                </c:pt>
                <c:pt idx="602">
                  <c:v>3399</c:v>
                </c:pt>
                <c:pt idx="603">
                  <c:v>3398</c:v>
                </c:pt>
                <c:pt idx="604">
                  <c:v>3397</c:v>
                </c:pt>
                <c:pt idx="605">
                  <c:v>3396</c:v>
                </c:pt>
                <c:pt idx="606">
                  <c:v>3395</c:v>
                </c:pt>
                <c:pt idx="607">
                  <c:v>3394</c:v>
                </c:pt>
                <c:pt idx="608">
                  <c:v>3393</c:v>
                </c:pt>
                <c:pt idx="609">
                  <c:v>3392</c:v>
                </c:pt>
                <c:pt idx="610">
                  <c:v>3391</c:v>
                </c:pt>
                <c:pt idx="611">
                  <c:v>3390</c:v>
                </c:pt>
                <c:pt idx="612">
                  <c:v>3389</c:v>
                </c:pt>
                <c:pt idx="613">
                  <c:v>3388</c:v>
                </c:pt>
                <c:pt idx="614">
                  <c:v>3387</c:v>
                </c:pt>
                <c:pt idx="615">
                  <c:v>3386</c:v>
                </c:pt>
                <c:pt idx="616">
                  <c:v>3385</c:v>
                </c:pt>
                <c:pt idx="617">
                  <c:v>3384</c:v>
                </c:pt>
                <c:pt idx="618">
                  <c:v>3383</c:v>
                </c:pt>
                <c:pt idx="619">
                  <c:v>3382</c:v>
                </c:pt>
                <c:pt idx="620">
                  <c:v>3381</c:v>
                </c:pt>
                <c:pt idx="621">
                  <c:v>3380</c:v>
                </c:pt>
                <c:pt idx="622">
                  <c:v>3379</c:v>
                </c:pt>
                <c:pt idx="623">
                  <c:v>3378</c:v>
                </c:pt>
                <c:pt idx="624">
                  <c:v>3377</c:v>
                </c:pt>
                <c:pt idx="625">
                  <c:v>3376</c:v>
                </c:pt>
                <c:pt idx="626">
                  <c:v>3375</c:v>
                </c:pt>
                <c:pt idx="627">
                  <c:v>3374</c:v>
                </c:pt>
                <c:pt idx="628">
                  <c:v>3373</c:v>
                </c:pt>
                <c:pt idx="629">
                  <c:v>3372</c:v>
                </c:pt>
                <c:pt idx="630">
                  <c:v>3371</c:v>
                </c:pt>
                <c:pt idx="631">
                  <c:v>3370</c:v>
                </c:pt>
                <c:pt idx="632">
                  <c:v>3369</c:v>
                </c:pt>
                <c:pt idx="633">
                  <c:v>3368</c:v>
                </c:pt>
                <c:pt idx="634">
                  <c:v>3367</c:v>
                </c:pt>
                <c:pt idx="635">
                  <c:v>3366</c:v>
                </c:pt>
                <c:pt idx="636">
                  <c:v>3365</c:v>
                </c:pt>
                <c:pt idx="637">
                  <c:v>3364</c:v>
                </c:pt>
                <c:pt idx="638">
                  <c:v>3363</c:v>
                </c:pt>
                <c:pt idx="639">
                  <c:v>3362</c:v>
                </c:pt>
                <c:pt idx="640">
                  <c:v>3361</c:v>
                </c:pt>
                <c:pt idx="641">
                  <c:v>3360</c:v>
                </c:pt>
                <c:pt idx="642">
                  <c:v>3359</c:v>
                </c:pt>
                <c:pt idx="643">
                  <c:v>3358</c:v>
                </c:pt>
                <c:pt idx="644">
                  <c:v>3357</c:v>
                </c:pt>
                <c:pt idx="645">
                  <c:v>3356</c:v>
                </c:pt>
                <c:pt idx="646">
                  <c:v>3355</c:v>
                </c:pt>
                <c:pt idx="647">
                  <c:v>3354</c:v>
                </c:pt>
                <c:pt idx="648">
                  <c:v>3353</c:v>
                </c:pt>
                <c:pt idx="649">
                  <c:v>3352</c:v>
                </c:pt>
                <c:pt idx="650">
                  <c:v>3351</c:v>
                </c:pt>
                <c:pt idx="651">
                  <c:v>3350</c:v>
                </c:pt>
                <c:pt idx="652">
                  <c:v>3349</c:v>
                </c:pt>
                <c:pt idx="653">
                  <c:v>3348</c:v>
                </c:pt>
                <c:pt idx="654">
                  <c:v>3347</c:v>
                </c:pt>
                <c:pt idx="655">
                  <c:v>3346</c:v>
                </c:pt>
                <c:pt idx="656">
                  <c:v>3345</c:v>
                </c:pt>
                <c:pt idx="657">
                  <c:v>3344</c:v>
                </c:pt>
                <c:pt idx="658">
                  <c:v>3343</c:v>
                </c:pt>
                <c:pt idx="659">
                  <c:v>3342</c:v>
                </c:pt>
                <c:pt idx="660">
                  <c:v>3341</c:v>
                </c:pt>
                <c:pt idx="661">
                  <c:v>3340</c:v>
                </c:pt>
                <c:pt idx="662">
                  <c:v>3339</c:v>
                </c:pt>
                <c:pt idx="663">
                  <c:v>3338</c:v>
                </c:pt>
                <c:pt idx="664">
                  <c:v>3337</c:v>
                </c:pt>
                <c:pt idx="665">
                  <c:v>3336</c:v>
                </c:pt>
                <c:pt idx="666">
                  <c:v>3335</c:v>
                </c:pt>
                <c:pt idx="667">
                  <c:v>3334</c:v>
                </c:pt>
                <c:pt idx="668">
                  <c:v>3333</c:v>
                </c:pt>
                <c:pt idx="669">
                  <c:v>3332</c:v>
                </c:pt>
                <c:pt idx="670">
                  <c:v>3331</c:v>
                </c:pt>
                <c:pt idx="671">
                  <c:v>3330</c:v>
                </c:pt>
                <c:pt idx="672">
                  <c:v>3329</c:v>
                </c:pt>
                <c:pt idx="673">
                  <c:v>3328</c:v>
                </c:pt>
                <c:pt idx="674">
                  <c:v>3327</c:v>
                </c:pt>
                <c:pt idx="675">
                  <c:v>3326</c:v>
                </c:pt>
                <c:pt idx="676">
                  <c:v>3325</c:v>
                </c:pt>
                <c:pt idx="677">
                  <c:v>3324</c:v>
                </c:pt>
                <c:pt idx="678">
                  <c:v>3323</c:v>
                </c:pt>
                <c:pt idx="679">
                  <c:v>3322</c:v>
                </c:pt>
                <c:pt idx="680">
                  <c:v>3321</c:v>
                </c:pt>
                <c:pt idx="681">
                  <c:v>3320</c:v>
                </c:pt>
                <c:pt idx="682">
                  <c:v>3319</c:v>
                </c:pt>
                <c:pt idx="683">
                  <c:v>3318</c:v>
                </c:pt>
                <c:pt idx="684">
                  <c:v>3317</c:v>
                </c:pt>
                <c:pt idx="685">
                  <c:v>3316</c:v>
                </c:pt>
                <c:pt idx="686">
                  <c:v>3315</c:v>
                </c:pt>
                <c:pt idx="687">
                  <c:v>3314</c:v>
                </c:pt>
                <c:pt idx="688">
                  <c:v>3313</c:v>
                </c:pt>
                <c:pt idx="689">
                  <c:v>3312</c:v>
                </c:pt>
                <c:pt idx="690">
                  <c:v>3311</c:v>
                </c:pt>
                <c:pt idx="691">
                  <c:v>3310</c:v>
                </c:pt>
                <c:pt idx="692">
                  <c:v>3309</c:v>
                </c:pt>
                <c:pt idx="693">
                  <c:v>3308</c:v>
                </c:pt>
                <c:pt idx="694">
                  <c:v>3307</c:v>
                </c:pt>
                <c:pt idx="695">
                  <c:v>3306</c:v>
                </c:pt>
                <c:pt idx="696">
                  <c:v>3305</c:v>
                </c:pt>
                <c:pt idx="697">
                  <c:v>3304</c:v>
                </c:pt>
                <c:pt idx="698">
                  <c:v>3303</c:v>
                </c:pt>
                <c:pt idx="699">
                  <c:v>3302</c:v>
                </c:pt>
                <c:pt idx="700">
                  <c:v>3301</c:v>
                </c:pt>
                <c:pt idx="701">
                  <c:v>3300</c:v>
                </c:pt>
                <c:pt idx="702">
                  <c:v>3299</c:v>
                </c:pt>
                <c:pt idx="703">
                  <c:v>3298</c:v>
                </c:pt>
                <c:pt idx="704">
                  <c:v>3297</c:v>
                </c:pt>
                <c:pt idx="705">
                  <c:v>3296</c:v>
                </c:pt>
                <c:pt idx="706">
                  <c:v>3295</c:v>
                </c:pt>
                <c:pt idx="707">
                  <c:v>3294</c:v>
                </c:pt>
                <c:pt idx="708">
                  <c:v>3293</c:v>
                </c:pt>
                <c:pt idx="709">
                  <c:v>3292</c:v>
                </c:pt>
                <c:pt idx="710">
                  <c:v>3291</c:v>
                </c:pt>
                <c:pt idx="711">
                  <c:v>3290</c:v>
                </c:pt>
                <c:pt idx="712">
                  <c:v>3289</c:v>
                </c:pt>
                <c:pt idx="713">
                  <c:v>3288</c:v>
                </c:pt>
                <c:pt idx="714">
                  <c:v>3287</c:v>
                </c:pt>
                <c:pt idx="715">
                  <c:v>3286</c:v>
                </c:pt>
                <c:pt idx="716">
                  <c:v>3285</c:v>
                </c:pt>
                <c:pt idx="717">
                  <c:v>3284</c:v>
                </c:pt>
                <c:pt idx="718">
                  <c:v>3283</c:v>
                </c:pt>
                <c:pt idx="719">
                  <c:v>3282</c:v>
                </c:pt>
                <c:pt idx="720">
                  <c:v>3281</c:v>
                </c:pt>
                <c:pt idx="721">
                  <c:v>3280</c:v>
                </c:pt>
                <c:pt idx="722">
                  <c:v>3279</c:v>
                </c:pt>
                <c:pt idx="723">
                  <c:v>3278</c:v>
                </c:pt>
                <c:pt idx="724">
                  <c:v>3277</c:v>
                </c:pt>
                <c:pt idx="725">
                  <c:v>3276</c:v>
                </c:pt>
                <c:pt idx="726">
                  <c:v>3275</c:v>
                </c:pt>
                <c:pt idx="727">
                  <c:v>3274</c:v>
                </c:pt>
                <c:pt idx="728">
                  <c:v>3273</c:v>
                </c:pt>
                <c:pt idx="729">
                  <c:v>3272</c:v>
                </c:pt>
                <c:pt idx="730">
                  <c:v>3271</c:v>
                </c:pt>
                <c:pt idx="731">
                  <c:v>3270</c:v>
                </c:pt>
                <c:pt idx="732">
                  <c:v>3269</c:v>
                </c:pt>
                <c:pt idx="733">
                  <c:v>3268</c:v>
                </c:pt>
                <c:pt idx="734">
                  <c:v>3267</c:v>
                </c:pt>
                <c:pt idx="735">
                  <c:v>3266</c:v>
                </c:pt>
                <c:pt idx="736">
                  <c:v>3265</c:v>
                </c:pt>
                <c:pt idx="737">
                  <c:v>3264</c:v>
                </c:pt>
                <c:pt idx="738">
                  <c:v>3263</c:v>
                </c:pt>
                <c:pt idx="739">
                  <c:v>3262</c:v>
                </c:pt>
                <c:pt idx="740">
                  <c:v>3261</c:v>
                </c:pt>
                <c:pt idx="741">
                  <c:v>3260</c:v>
                </c:pt>
                <c:pt idx="742">
                  <c:v>3259</c:v>
                </c:pt>
                <c:pt idx="743">
                  <c:v>3258</c:v>
                </c:pt>
                <c:pt idx="744">
                  <c:v>3257</c:v>
                </c:pt>
                <c:pt idx="745">
                  <c:v>3256</c:v>
                </c:pt>
                <c:pt idx="746">
                  <c:v>3255</c:v>
                </c:pt>
                <c:pt idx="747">
                  <c:v>3254</c:v>
                </c:pt>
                <c:pt idx="748">
                  <c:v>3253</c:v>
                </c:pt>
                <c:pt idx="749">
                  <c:v>3252</c:v>
                </c:pt>
                <c:pt idx="750">
                  <c:v>3251</c:v>
                </c:pt>
                <c:pt idx="751">
                  <c:v>3250</c:v>
                </c:pt>
                <c:pt idx="752">
                  <c:v>3249</c:v>
                </c:pt>
                <c:pt idx="753">
                  <c:v>3248</c:v>
                </c:pt>
                <c:pt idx="754">
                  <c:v>3247</c:v>
                </c:pt>
                <c:pt idx="755">
                  <c:v>3246</c:v>
                </c:pt>
                <c:pt idx="756">
                  <c:v>3245</c:v>
                </c:pt>
                <c:pt idx="757">
                  <c:v>3244</c:v>
                </c:pt>
                <c:pt idx="758">
                  <c:v>3243</c:v>
                </c:pt>
                <c:pt idx="759">
                  <c:v>3242</c:v>
                </c:pt>
                <c:pt idx="760">
                  <c:v>3241</c:v>
                </c:pt>
                <c:pt idx="761">
                  <c:v>3240</c:v>
                </c:pt>
                <c:pt idx="762">
                  <c:v>3239</c:v>
                </c:pt>
                <c:pt idx="763">
                  <c:v>3238</c:v>
                </c:pt>
                <c:pt idx="764">
                  <c:v>3237</c:v>
                </c:pt>
                <c:pt idx="765">
                  <c:v>3236</c:v>
                </c:pt>
                <c:pt idx="766">
                  <c:v>3235</c:v>
                </c:pt>
                <c:pt idx="767">
                  <c:v>3234</c:v>
                </c:pt>
                <c:pt idx="768">
                  <c:v>3233</c:v>
                </c:pt>
                <c:pt idx="769">
                  <c:v>3232</c:v>
                </c:pt>
                <c:pt idx="770">
                  <c:v>3231</c:v>
                </c:pt>
                <c:pt idx="771">
                  <c:v>3230</c:v>
                </c:pt>
                <c:pt idx="772">
                  <c:v>3229</c:v>
                </c:pt>
                <c:pt idx="773">
                  <c:v>3228</c:v>
                </c:pt>
                <c:pt idx="774">
                  <c:v>3227</c:v>
                </c:pt>
                <c:pt idx="775">
                  <c:v>3226</c:v>
                </c:pt>
                <c:pt idx="776">
                  <c:v>3225</c:v>
                </c:pt>
                <c:pt idx="777">
                  <c:v>3224</c:v>
                </c:pt>
                <c:pt idx="778">
                  <c:v>3223</c:v>
                </c:pt>
                <c:pt idx="779">
                  <c:v>3222</c:v>
                </c:pt>
                <c:pt idx="780">
                  <c:v>3221</c:v>
                </c:pt>
                <c:pt idx="781">
                  <c:v>3220</c:v>
                </c:pt>
                <c:pt idx="782">
                  <c:v>3219</c:v>
                </c:pt>
                <c:pt idx="783">
                  <c:v>3218</c:v>
                </c:pt>
                <c:pt idx="784">
                  <c:v>3217</c:v>
                </c:pt>
                <c:pt idx="785">
                  <c:v>3216</c:v>
                </c:pt>
                <c:pt idx="786">
                  <c:v>3215</c:v>
                </c:pt>
                <c:pt idx="787">
                  <c:v>3214</c:v>
                </c:pt>
                <c:pt idx="788">
                  <c:v>3213</c:v>
                </c:pt>
                <c:pt idx="789">
                  <c:v>3212</c:v>
                </c:pt>
                <c:pt idx="790">
                  <c:v>3211</c:v>
                </c:pt>
                <c:pt idx="791">
                  <c:v>3210</c:v>
                </c:pt>
                <c:pt idx="792">
                  <c:v>3209</c:v>
                </c:pt>
                <c:pt idx="793">
                  <c:v>3208</c:v>
                </c:pt>
                <c:pt idx="794">
                  <c:v>3207</c:v>
                </c:pt>
                <c:pt idx="795">
                  <c:v>3206</c:v>
                </c:pt>
                <c:pt idx="796">
                  <c:v>3205</c:v>
                </c:pt>
                <c:pt idx="797">
                  <c:v>3204</c:v>
                </c:pt>
                <c:pt idx="798">
                  <c:v>3203</c:v>
                </c:pt>
                <c:pt idx="799">
                  <c:v>3202</c:v>
                </c:pt>
                <c:pt idx="800">
                  <c:v>3201</c:v>
                </c:pt>
                <c:pt idx="801">
                  <c:v>3200</c:v>
                </c:pt>
                <c:pt idx="802">
                  <c:v>3199</c:v>
                </c:pt>
                <c:pt idx="803">
                  <c:v>3198</c:v>
                </c:pt>
                <c:pt idx="804">
                  <c:v>3197</c:v>
                </c:pt>
                <c:pt idx="805">
                  <c:v>3196</c:v>
                </c:pt>
                <c:pt idx="806">
                  <c:v>3195</c:v>
                </c:pt>
                <c:pt idx="807">
                  <c:v>3194</c:v>
                </c:pt>
                <c:pt idx="808">
                  <c:v>3193</c:v>
                </c:pt>
                <c:pt idx="809">
                  <c:v>3192</c:v>
                </c:pt>
                <c:pt idx="810">
                  <c:v>3191</c:v>
                </c:pt>
                <c:pt idx="811">
                  <c:v>3190</c:v>
                </c:pt>
                <c:pt idx="812">
                  <c:v>3189</c:v>
                </c:pt>
                <c:pt idx="813">
                  <c:v>3188</c:v>
                </c:pt>
                <c:pt idx="814">
                  <c:v>3187</c:v>
                </c:pt>
                <c:pt idx="815">
                  <c:v>3186</c:v>
                </c:pt>
                <c:pt idx="816">
                  <c:v>3185</c:v>
                </c:pt>
                <c:pt idx="817">
                  <c:v>3184</c:v>
                </c:pt>
                <c:pt idx="818">
                  <c:v>3183</c:v>
                </c:pt>
                <c:pt idx="819">
                  <c:v>3182</c:v>
                </c:pt>
                <c:pt idx="820">
                  <c:v>3181</c:v>
                </c:pt>
                <c:pt idx="821">
                  <c:v>3180</c:v>
                </c:pt>
                <c:pt idx="822">
                  <c:v>3179</c:v>
                </c:pt>
                <c:pt idx="823">
                  <c:v>3178</c:v>
                </c:pt>
                <c:pt idx="824">
                  <c:v>3177</c:v>
                </c:pt>
                <c:pt idx="825">
                  <c:v>3176</c:v>
                </c:pt>
                <c:pt idx="826">
                  <c:v>3175</c:v>
                </c:pt>
                <c:pt idx="827">
                  <c:v>3174</c:v>
                </c:pt>
                <c:pt idx="828">
                  <c:v>3173</c:v>
                </c:pt>
                <c:pt idx="829">
                  <c:v>3172</c:v>
                </c:pt>
                <c:pt idx="830">
                  <c:v>3171</c:v>
                </c:pt>
                <c:pt idx="831">
                  <c:v>3170</c:v>
                </c:pt>
                <c:pt idx="832">
                  <c:v>3169</c:v>
                </c:pt>
                <c:pt idx="833">
                  <c:v>3168</c:v>
                </c:pt>
                <c:pt idx="834">
                  <c:v>3167</c:v>
                </c:pt>
                <c:pt idx="835">
                  <c:v>3166</c:v>
                </c:pt>
                <c:pt idx="836">
                  <c:v>3165</c:v>
                </c:pt>
                <c:pt idx="837">
                  <c:v>3164</c:v>
                </c:pt>
                <c:pt idx="838">
                  <c:v>3163</c:v>
                </c:pt>
                <c:pt idx="839">
                  <c:v>3162</c:v>
                </c:pt>
                <c:pt idx="840">
                  <c:v>3161</c:v>
                </c:pt>
                <c:pt idx="841">
                  <c:v>3160</c:v>
                </c:pt>
                <c:pt idx="842">
                  <c:v>3159</c:v>
                </c:pt>
                <c:pt idx="843">
                  <c:v>3158</c:v>
                </c:pt>
                <c:pt idx="844">
                  <c:v>3157</c:v>
                </c:pt>
                <c:pt idx="845">
                  <c:v>3156</c:v>
                </c:pt>
                <c:pt idx="846">
                  <c:v>3155</c:v>
                </c:pt>
                <c:pt idx="847">
                  <c:v>3154</c:v>
                </c:pt>
                <c:pt idx="848">
                  <c:v>3153</c:v>
                </c:pt>
                <c:pt idx="849">
                  <c:v>3152</c:v>
                </c:pt>
                <c:pt idx="850">
                  <c:v>3151</c:v>
                </c:pt>
                <c:pt idx="851">
                  <c:v>3150</c:v>
                </c:pt>
                <c:pt idx="852">
                  <c:v>3149</c:v>
                </c:pt>
                <c:pt idx="853">
                  <c:v>3148</c:v>
                </c:pt>
                <c:pt idx="854">
                  <c:v>3147</c:v>
                </c:pt>
                <c:pt idx="855">
                  <c:v>3146</c:v>
                </c:pt>
                <c:pt idx="856">
                  <c:v>3145</c:v>
                </c:pt>
                <c:pt idx="857">
                  <c:v>3144</c:v>
                </c:pt>
                <c:pt idx="858">
                  <c:v>3143</c:v>
                </c:pt>
                <c:pt idx="859">
                  <c:v>3142</c:v>
                </c:pt>
                <c:pt idx="860">
                  <c:v>3141</c:v>
                </c:pt>
                <c:pt idx="861">
                  <c:v>3140</c:v>
                </c:pt>
                <c:pt idx="862">
                  <c:v>3139</c:v>
                </c:pt>
                <c:pt idx="863">
                  <c:v>3138</c:v>
                </c:pt>
                <c:pt idx="864">
                  <c:v>3137</c:v>
                </c:pt>
                <c:pt idx="865">
                  <c:v>3136</c:v>
                </c:pt>
                <c:pt idx="866">
                  <c:v>3135</c:v>
                </c:pt>
                <c:pt idx="867">
                  <c:v>3134</c:v>
                </c:pt>
                <c:pt idx="868">
                  <c:v>3133</c:v>
                </c:pt>
                <c:pt idx="869">
                  <c:v>3132</c:v>
                </c:pt>
                <c:pt idx="870">
                  <c:v>3131</c:v>
                </c:pt>
                <c:pt idx="871">
                  <c:v>3130</c:v>
                </c:pt>
                <c:pt idx="872">
                  <c:v>3129</c:v>
                </c:pt>
                <c:pt idx="873">
                  <c:v>3128</c:v>
                </c:pt>
                <c:pt idx="874">
                  <c:v>3127</c:v>
                </c:pt>
                <c:pt idx="875">
                  <c:v>3126</c:v>
                </c:pt>
                <c:pt idx="876">
                  <c:v>3125</c:v>
                </c:pt>
                <c:pt idx="877">
                  <c:v>3124</c:v>
                </c:pt>
                <c:pt idx="878">
                  <c:v>3123</c:v>
                </c:pt>
                <c:pt idx="879">
                  <c:v>3122</c:v>
                </c:pt>
                <c:pt idx="880">
                  <c:v>3121</c:v>
                </c:pt>
                <c:pt idx="881">
                  <c:v>3120</c:v>
                </c:pt>
                <c:pt idx="882">
                  <c:v>3119</c:v>
                </c:pt>
                <c:pt idx="883">
                  <c:v>3118</c:v>
                </c:pt>
                <c:pt idx="884">
                  <c:v>3117</c:v>
                </c:pt>
                <c:pt idx="885">
                  <c:v>3116</c:v>
                </c:pt>
                <c:pt idx="886">
                  <c:v>3115</c:v>
                </c:pt>
                <c:pt idx="887">
                  <c:v>3114</c:v>
                </c:pt>
                <c:pt idx="888">
                  <c:v>3113</c:v>
                </c:pt>
                <c:pt idx="889">
                  <c:v>3112</c:v>
                </c:pt>
                <c:pt idx="890">
                  <c:v>3111</c:v>
                </c:pt>
                <c:pt idx="891">
                  <c:v>3110</c:v>
                </c:pt>
                <c:pt idx="892">
                  <c:v>3109</c:v>
                </c:pt>
                <c:pt idx="893">
                  <c:v>3108</c:v>
                </c:pt>
                <c:pt idx="894">
                  <c:v>3107</c:v>
                </c:pt>
                <c:pt idx="895">
                  <c:v>3106</c:v>
                </c:pt>
                <c:pt idx="896">
                  <c:v>3105</c:v>
                </c:pt>
                <c:pt idx="897">
                  <c:v>3104</c:v>
                </c:pt>
                <c:pt idx="898">
                  <c:v>3103</c:v>
                </c:pt>
                <c:pt idx="899">
                  <c:v>3102</c:v>
                </c:pt>
                <c:pt idx="900">
                  <c:v>3101</c:v>
                </c:pt>
                <c:pt idx="901">
                  <c:v>3100</c:v>
                </c:pt>
                <c:pt idx="902">
                  <c:v>3099</c:v>
                </c:pt>
                <c:pt idx="903">
                  <c:v>3098</c:v>
                </c:pt>
                <c:pt idx="904">
                  <c:v>3097</c:v>
                </c:pt>
                <c:pt idx="905">
                  <c:v>3096</c:v>
                </c:pt>
                <c:pt idx="906">
                  <c:v>3095</c:v>
                </c:pt>
                <c:pt idx="907">
                  <c:v>3094</c:v>
                </c:pt>
                <c:pt idx="908">
                  <c:v>3093</c:v>
                </c:pt>
                <c:pt idx="909">
                  <c:v>3092</c:v>
                </c:pt>
                <c:pt idx="910">
                  <c:v>3091</c:v>
                </c:pt>
                <c:pt idx="911">
                  <c:v>3090</c:v>
                </c:pt>
                <c:pt idx="912">
                  <c:v>3089</c:v>
                </c:pt>
                <c:pt idx="913">
                  <c:v>3088</c:v>
                </c:pt>
                <c:pt idx="914">
                  <c:v>3087</c:v>
                </c:pt>
                <c:pt idx="915">
                  <c:v>3086</c:v>
                </c:pt>
                <c:pt idx="916">
                  <c:v>3085</c:v>
                </c:pt>
                <c:pt idx="917">
                  <c:v>3084</c:v>
                </c:pt>
                <c:pt idx="918">
                  <c:v>3083</c:v>
                </c:pt>
                <c:pt idx="919">
                  <c:v>3082</c:v>
                </c:pt>
                <c:pt idx="920">
                  <c:v>3081</c:v>
                </c:pt>
                <c:pt idx="921">
                  <c:v>3080</c:v>
                </c:pt>
                <c:pt idx="922">
                  <c:v>3079</c:v>
                </c:pt>
                <c:pt idx="923">
                  <c:v>3078</c:v>
                </c:pt>
                <c:pt idx="924">
                  <c:v>3077</c:v>
                </c:pt>
                <c:pt idx="925">
                  <c:v>3076</c:v>
                </c:pt>
                <c:pt idx="926">
                  <c:v>3075</c:v>
                </c:pt>
                <c:pt idx="927">
                  <c:v>3074</c:v>
                </c:pt>
                <c:pt idx="928">
                  <c:v>3073</c:v>
                </c:pt>
                <c:pt idx="929">
                  <c:v>3072</c:v>
                </c:pt>
                <c:pt idx="930">
                  <c:v>3071</c:v>
                </c:pt>
                <c:pt idx="931">
                  <c:v>3070</c:v>
                </c:pt>
                <c:pt idx="932">
                  <c:v>3069</c:v>
                </c:pt>
                <c:pt idx="933">
                  <c:v>3068</c:v>
                </c:pt>
                <c:pt idx="934">
                  <c:v>3067</c:v>
                </c:pt>
                <c:pt idx="935">
                  <c:v>3066</c:v>
                </c:pt>
                <c:pt idx="936">
                  <c:v>3065</c:v>
                </c:pt>
                <c:pt idx="937">
                  <c:v>3064</c:v>
                </c:pt>
                <c:pt idx="938">
                  <c:v>3063</c:v>
                </c:pt>
                <c:pt idx="939">
                  <c:v>3062</c:v>
                </c:pt>
                <c:pt idx="940">
                  <c:v>3061</c:v>
                </c:pt>
                <c:pt idx="941">
                  <c:v>3060</c:v>
                </c:pt>
                <c:pt idx="942">
                  <c:v>3059</c:v>
                </c:pt>
                <c:pt idx="943">
                  <c:v>3058</c:v>
                </c:pt>
                <c:pt idx="944">
                  <c:v>3057</c:v>
                </c:pt>
                <c:pt idx="945">
                  <c:v>3056</c:v>
                </c:pt>
                <c:pt idx="946">
                  <c:v>3055</c:v>
                </c:pt>
                <c:pt idx="947">
                  <c:v>3054</c:v>
                </c:pt>
                <c:pt idx="948">
                  <c:v>3053</c:v>
                </c:pt>
                <c:pt idx="949">
                  <c:v>3052</c:v>
                </c:pt>
                <c:pt idx="950">
                  <c:v>3051</c:v>
                </c:pt>
                <c:pt idx="951">
                  <c:v>3050</c:v>
                </c:pt>
                <c:pt idx="952">
                  <c:v>3049</c:v>
                </c:pt>
                <c:pt idx="953">
                  <c:v>3048</c:v>
                </c:pt>
                <c:pt idx="954">
                  <c:v>3047</c:v>
                </c:pt>
                <c:pt idx="955">
                  <c:v>3046</c:v>
                </c:pt>
                <c:pt idx="956">
                  <c:v>3045</c:v>
                </c:pt>
                <c:pt idx="957">
                  <c:v>3044</c:v>
                </c:pt>
                <c:pt idx="958">
                  <c:v>3043</c:v>
                </c:pt>
                <c:pt idx="959">
                  <c:v>3042</c:v>
                </c:pt>
                <c:pt idx="960">
                  <c:v>3041</c:v>
                </c:pt>
                <c:pt idx="961">
                  <c:v>3040</c:v>
                </c:pt>
                <c:pt idx="962">
                  <c:v>3039</c:v>
                </c:pt>
                <c:pt idx="963">
                  <c:v>3038</c:v>
                </c:pt>
                <c:pt idx="964">
                  <c:v>3037</c:v>
                </c:pt>
                <c:pt idx="965">
                  <c:v>3036</c:v>
                </c:pt>
                <c:pt idx="966">
                  <c:v>3035</c:v>
                </c:pt>
                <c:pt idx="967">
                  <c:v>3034</c:v>
                </c:pt>
                <c:pt idx="968">
                  <c:v>3033</c:v>
                </c:pt>
                <c:pt idx="969">
                  <c:v>3032</c:v>
                </c:pt>
                <c:pt idx="970">
                  <c:v>3031</c:v>
                </c:pt>
                <c:pt idx="971">
                  <c:v>3030</c:v>
                </c:pt>
                <c:pt idx="972">
                  <c:v>3029</c:v>
                </c:pt>
                <c:pt idx="973">
                  <c:v>3028</c:v>
                </c:pt>
                <c:pt idx="974">
                  <c:v>3027</c:v>
                </c:pt>
                <c:pt idx="975">
                  <c:v>3026</c:v>
                </c:pt>
                <c:pt idx="976">
                  <c:v>3025</c:v>
                </c:pt>
                <c:pt idx="977">
                  <c:v>3024</c:v>
                </c:pt>
                <c:pt idx="978">
                  <c:v>3023</c:v>
                </c:pt>
                <c:pt idx="979">
                  <c:v>3022</c:v>
                </c:pt>
                <c:pt idx="980">
                  <c:v>3021</c:v>
                </c:pt>
                <c:pt idx="981">
                  <c:v>3020</c:v>
                </c:pt>
                <c:pt idx="982">
                  <c:v>3019</c:v>
                </c:pt>
                <c:pt idx="983">
                  <c:v>3018</c:v>
                </c:pt>
                <c:pt idx="984">
                  <c:v>3017</c:v>
                </c:pt>
                <c:pt idx="985">
                  <c:v>3016</c:v>
                </c:pt>
                <c:pt idx="986">
                  <c:v>3015</c:v>
                </c:pt>
                <c:pt idx="987">
                  <c:v>3014</c:v>
                </c:pt>
                <c:pt idx="988">
                  <c:v>3013</c:v>
                </c:pt>
                <c:pt idx="989">
                  <c:v>3012</c:v>
                </c:pt>
                <c:pt idx="990">
                  <c:v>3011</c:v>
                </c:pt>
                <c:pt idx="991">
                  <c:v>3010</c:v>
                </c:pt>
                <c:pt idx="992">
                  <c:v>3009</c:v>
                </c:pt>
                <c:pt idx="993">
                  <c:v>3008</c:v>
                </c:pt>
                <c:pt idx="994">
                  <c:v>3007</c:v>
                </c:pt>
                <c:pt idx="995">
                  <c:v>3006</c:v>
                </c:pt>
                <c:pt idx="996">
                  <c:v>3005</c:v>
                </c:pt>
                <c:pt idx="997">
                  <c:v>3004</c:v>
                </c:pt>
                <c:pt idx="998">
                  <c:v>3003</c:v>
                </c:pt>
                <c:pt idx="999">
                  <c:v>3002</c:v>
                </c:pt>
                <c:pt idx="1000">
                  <c:v>3001</c:v>
                </c:pt>
                <c:pt idx="1001">
                  <c:v>3000</c:v>
                </c:pt>
                <c:pt idx="1002">
                  <c:v>2999</c:v>
                </c:pt>
                <c:pt idx="1003">
                  <c:v>2998</c:v>
                </c:pt>
                <c:pt idx="1004">
                  <c:v>2997</c:v>
                </c:pt>
                <c:pt idx="1005">
                  <c:v>2996</c:v>
                </c:pt>
                <c:pt idx="1006">
                  <c:v>2995</c:v>
                </c:pt>
                <c:pt idx="1007">
                  <c:v>2994</c:v>
                </c:pt>
                <c:pt idx="1008">
                  <c:v>2993</c:v>
                </c:pt>
                <c:pt idx="1009">
                  <c:v>2992</c:v>
                </c:pt>
                <c:pt idx="1010">
                  <c:v>2991</c:v>
                </c:pt>
                <c:pt idx="1011">
                  <c:v>2990</c:v>
                </c:pt>
                <c:pt idx="1012">
                  <c:v>2989</c:v>
                </c:pt>
                <c:pt idx="1013">
                  <c:v>2988</c:v>
                </c:pt>
                <c:pt idx="1014">
                  <c:v>2987</c:v>
                </c:pt>
                <c:pt idx="1015">
                  <c:v>2986</c:v>
                </c:pt>
                <c:pt idx="1016">
                  <c:v>2985</c:v>
                </c:pt>
                <c:pt idx="1017">
                  <c:v>2984</c:v>
                </c:pt>
                <c:pt idx="1018">
                  <c:v>2983</c:v>
                </c:pt>
                <c:pt idx="1019">
                  <c:v>2982</c:v>
                </c:pt>
                <c:pt idx="1020">
                  <c:v>2981</c:v>
                </c:pt>
                <c:pt idx="1021">
                  <c:v>2980</c:v>
                </c:pt>
                <c:pt idx="1022">
                  <c:v>2979</c:v>
                </c:pt>
                <c:pt idx="1023">
                  <c:v>2978</c:v>
                </c:pt>
                <c:pt idx="1024">
                  <c:v>2977</c:v>
                </c:pt>
                <c:pt idx="1025">
                  <c:v>2976</c:v>
                </c:pt>
                <c:pt idx="1026">
                  <c:v>2975</c:v>
                </c:pt>
                <c:pt idx="1027">
                  <c:v>2974</c:v>
                </c:pt>
                <c:pt idx="1028">
                  <c:v>2973</c:v>
                </c:pt>
                <c:pt idx="1029">
                  <c:v>2972</c:v>
                </c:pt>
                <c:pt idx="1030">
                  <c:v>2971</c:v>
                </c:pt>
                <c:pt idx="1031">
                  <c:v>2970</c:v>
                </c:pt>
                <c:pt idx="1032">
                  <c:v>2969</c:v>
                </c:pt>
                <c:pt idx="1033">
                  <c:v>2968</c:v>
                </c:pt>
                <c:pt idx="1034">
                  <c:v>2967</c:v>
                </c:pt>
                <c:pt idx="1035">
                  <c:v>2966</c:v>
                </c:pt>
                <c:pt idx="1036">
                  <c:v>2965</c:v>
                </c:pt>
                <c:pt idx="1037">
                  <c:v>2964</c:v>
                </c:pt>
                <c:pt idx="1038">
                  <c:v>2963</c:v>
                </c:pt>
                <c:pt idx="1039">
                  <c:v>2962</c:v>
                </c:pt>
                <c:pt idx="1040">
                  <c:v>2961</c:v>
                </c:pt>
                <c:pt idx="1041">
                  <c:v>2960</c:v>
                </c:pt>
                <c:pt idx="1042">
                  <c:v>2959</c:v>
                </c:pt>
                <c:pt idx="1043">
                  <c:v>2958</c:v>
                </c:pt>
                <c:pt idx="1044">
                  <c:v>2957</c:v>
                </c:pt>
                <c:pt idx="1045">
                  <c:v>2956</c:v>
                </c:pt>
                <c:pt idx="1046">
                  <c:v>2955</c:v>
                </c:pt>
                <c:pt idx="1047">
                  <c:v>2954</c:v>
                </c:pt>
                <c:pt idx="1048">
                  <c:v>2953</c:v>
                </c:pt>
                <c:pt idx="1049">
                  <c:v>2952</c:v>
                </c:pt>
                <c:pt idx="1050">
                  <c:v>2951</c:v>
                </c:pt>
                <c:pt idx="1051">
                  <c:v>2950</c:v>
                </c:pt>
                <c:pt idx="1052">
                  <c:v>2949</c:v>
                </c:pt>
                <c:pt idx="1053">
                  <c:v>2948</c:v>
                </c:pt>
                <c:pt idx="1054">
                  <c:v>2947</c:v>
                </c:pt>
                <c:pt idx="1055">
                  <c:v>2946</c:v>
                </c:pt>
                <c:pt idx="1056">
                  <c:v>2945</c:v>
                </c:pt>
                <c:pt idx="1057">
                  <c:v>2944</c:v>
                </c:pt>
                <c:pt idx="1058">
                  <c:v>2943</c:v>
                </c:pt>
                <c:pt idx="1059">
                  <c:v>2942</c:v>
                </c:pt>
                <c:pt idx="1060">
                  <c:v>2941</c:v>
                </c:pt>
                <c:pt idx="1061">
                  <c:v>2940</c:v>
                </c:pt>
                <c:pt idx="1062">
                  <c:v>2939</c:v>
                </c:pt>
                <c:pt idx="1063">
                  <c:v>2938</c:v>
                </c:pt>
                <c:pt idx="1064">
                  <c:v>2937</c:v>
                </c:pt>
                <c:pt idx="1065">
                  <c:v>2936</c:v>
                </c:pt>
                <c:pt idx="1066">
                  <c:v>2935</c:v>
                </c:pt>
                <c:pt idx="1067">
                  <c:v>2934</c:v>
                </c:pt>
                <c:pt idx="1068">
                  <c:v>2933</c:v>
                </c:pt>
                <c:pt idx="1069">
                  <c:v>2932</c:v>
                </c:pt>
                <c:pt idx="1070">
                  <c:v>2931</c:v>
                </c:pt>
                <c:pt idx="1071">
                  <c:v>2930</c:v>
                </c:pt>
                <c:pt idx="1072">
                  <c:v>2929</c:v>
                </c:pt>
                <c:pt idx="1073">
                  <c:v>2928</c:v>
                </c:pt>
                <c:pt idx="1074">
                  <c:v>2927</c:v>
                </c:pt>
                <c:pt idx="1075">
                  <c:v>2926</c:v>
                </c:pt>
                <c:pt idx="1076">
                  <c:v>2925</c:v>
                </c:pt>
                <c:pt idx="1077">
                  <c:v>2924</c:v>
                </c:pt>
                <c:pt idx="1078">
                  <c:v>2923</c:v>
                </c:pt>
                <c:pt idx="1079">
                  <c:v>2922</c:v>
                </c:pt>
                <c:pt idx="1080">
                  <c:v>2921</c:v>
                </c:pt>
                <c:pt idx="1081">
                  <c:v>2920</c:v>
                </c:pt>
                <c:pt idx="1082">
                  <c:v>2919</c:v>
                </c:pt>
                <c:pt idx="1083">
                  <c:v>2918</c:v>
                </c:pt>
                <c:pt idx="1084">
                  <c:v>2917</c:v>
                </c:pt>
                <c:pt idx="1085">
                  <c:v>2916</c:v>
                </c:pt>
                <c:pt idx="1086">
                  <c:v>2915</c:v>
                </c:pt>
                <c:pt idx="1087">
                  <c:v>2914</c:v>
                </c:pt>
                <c:pt idx="1088">
                  <c:v>2913</c:v>
                </c:pt>
                <c:pt idx="1089">
                  <c:v>2912</c:v>
                </c:pt>
                <c:pt idx="1090">
                  <c:v>2911</c:v>
                </c:pt>
                <c:pt idx="1091">
                  <c:v>2910</c:v>
                </c:pt>
                <c:pt idx="1092">
                  <c:v>2909</c:v>
                </c:pt>
                <c:pt idx="1093">
                  <c:v>2908</c:v>
                </c:pt>
                <c:pt idx="1094">
                  <c:v>2907</c:v>
                </c:pt>
                <c:pt idx="1095">
                  <c:v>2906</c:v>
                </c:pt>
                <c:pt idx="1096">
                  <c:v>2905</c:v>
                </c:pt>
                <c:pt idx="1097">
                  <c:v>2904</c:v>
                </c:pt>
                <c:pt idx="1098">
                  <c:v>2903</c:v>
                </c:pt>
                <c:pt idx="1099">
                  <c:v>2902</c:v>
                </c:pt>
                <c:pt idx="1100">
                  <c:v>2901</c:v>
                </c:pt>
                <c:pt idx="1101">
                  <c:v>2900</c:v>
                </c:pt>
                <c:pt idx="1102">
                  <c:v>2899</c:v>
                </c:pt>
                <c:pt idx="1103">
                  <c:v>2898</c:v>
                </c:pt>
                <c:pt idx="1104">
                  <c:v>2897</c:v>
                </c:pt>
                <c:pt idx="1105">
                  <c:v>2896</c:v>
                </c:pt>
                <c:pt idx="1106">
                  <c:v>2895</c:v>
                </c:pt>
                <c:pt idx="1107">
                  <c:v>2894</c:v>
                </c:pt>
                <c:pt idx="1108">
                  <c:v>2893</c:v>
                </c:pt>
                <c:pt idx="1109">
                  <c:v>2892</c:v>
                </c:pt>
                <c:pt idx="1110">
                  <c:v>2891</c:v>
                </c:pt>
                <c:pt idx="1111">
                  <c:v>2890</c:v>
                </c:pt>
                <c:pt idx="1112">
                  <c:v>2889</c:v>
                </c:pt>
                <c:pt idx="1113">
                  <c:v>2888</c:v>
                </c:pt>
                <c:pt idx="1114">
                  <c:v>2887</c:v>
                </c:pt>
                <c:pt idx="1115">
                  <c:v>2886</c:v>
                </c:pt>
                <c:pt idx="1116">
                  <c:v>2885</c:v>
                </c:pt>
                <c:pt idx="1117">
                  <c:v>2884</c:v>
                </c:pt>
                <c:pt idx="1118">
                  <c:v>2883</c:v>
                </c:pt>
                <c:pt idx="1119">
                  <c:v>2882</c:v>
                </c:pt>
                <c:pt idx="1120">
                  <c:v>2881</c:v>
                </c:pt>
                <c:pt idx="1121">
                  <c:v>2880</c:v>
                </c:pt>
                <c:pt idx="1122">
                  <c:v>2879</c:v>
                </c:pt>
                <c:pt idx="1123">
                  <c:v>2878</c:v>
                </c:pt>
                <c:pt idx="1124">
                  <c:v>2877</c:v>
                </c:pt>
                <c:pt idx="1125">
                  <c:v>2876</c:v>
                </c:pt>
                <c:pt idx="1126">
                  <c:v>2875</c:v>
                </c:pt>
                <c:pt idx="1127">
                  <c:v>2874</c:v>
                </c:pt>
                <c:pt idx="1128">
                  <c:v>2873</c:v>
                </c:pt>
                <c:pt idx="1129">
                  <c:v>2872</c:v>
                </c:pt>
                <c:pt idx="1130">
                  <c:v>2871</c:v>
                </c:pt>
                <c:pt idx="1131">
                  <c:v>2870</c:v>
                </c:pt>
                <c:pt idx="1132">
                  <c:v>2869</c:v>
                </c:pt>
                <c:pt idx="1133">
                  <c:v>2868</c:v>
                </c:pt>
                <c:pt idx="1134">
                  <c:v>2867</c:v>
                </c:pt>
                <c:pt idx="1135">
                  <c:v>2866</c:v>
                </c:pt>
                <c:pt idx="1136">
                  <c:v>2865</c:v>
                </c:pt>
                <c:pt idx="1137">
                  <c:v>2864</c:v>
                </c:pt>
                <c:pt idx="1138">
                  <c:v>2863</c:v>
                </c:pt>
                <c:pt idx="1139">
                  <c:v>2862</c:v>
                </c:pt>
                <c:pt idx="1140">
                  <c:v>2861</c:v>
                </c:pt>
                <c:pt idx="1141">
                  <c:v>2860</c:v>
                </c:pt>
                <c:pt idx="1142">
                  <c:v>2859</c:v>
                </c:pt>
                <c:pt idx="1143">
                  <c:v>2858</c:v>
                </c:pt>
                <c:pt idx="1144">
                  <c:v>2857</c:v>
                </c:pt>
                <c:pt idx="1145">
                  <c:v>2856</c:v>
                </c:pt>
                <c:pt idx="1146">
                  <c:v>2855</c:v>
                </c:pt>
                <c:pt idx="1147">
                  <c:v>2854</c:v>
                </c:pt>
                <c:pt idx="1148">
                  <c:v>2853</c:v>
                </c:pt>
                <c:pt idx="1149">
                  <c:v>2852</c:v>
                </c:pt>
                <c:pt idx="1150">
                  <c:v>2851</c:v>
                </c:pt>
                <c:pt idx="1151">
                  <c:v>2850</c:v>
                </c:pt>
                <c:pt idx="1152">
                  <c:v>2849</c:v>
                </c:pt>
                <c:pt idx="1153">
                  <c:v>2848</c:v>
                </c:pt>
                <c:pt idx="1154">
                  <c:v>2847</c:v>
                </c:pt>
                <c:pt idx="1155">
                  <c:v>2846</c:v>
                </c:pt>
                <c:pt idx="1156">
                  <c:v>2845</c:v>
                </c:pt>
                <c:pt idx="1157">
                  <c:v>2844</c:v>
                </c:pt>
                <c:pt idx="1158">
                  <c:v>2843</c:v>
                </c:pt>
                <c:pt idx="1159">
                  <c:v>2842</c:v>
                </c:pt>
                <c:pt idx="1160">
                  <c:v>2841</c:v>
                </c:pt>
                <c:pt idx="1161">
                  <c:v>2840</c:v>
                </c:pt>
                <c:pt idx="1162">
                  <c:v>2839</c:v>
                </c:pt>
                <c:pt idx="1163">
                  <c:v>2838</c:v>
                </c:pt>
                <c:pt idx="1164">
                  <c:v>2837</c:v>
                </c:pt>
                <c:pt idx="1165">
                  <c:v>2836</c:v>
                </c:pt>
                <c:pt idx="1166">
                  <c:v>2835</c:v>
                </c:pt>
                <c:pt idx="1167">
                  <c:v>2834</c:v>
                </c:pt>
                <c:pt idx="1168">
                  <c:v>2833</c:v>
                </c:pt>
                <c:pt idx="1169">
                  <c:v>2832</c:v>
                </c:pt>
                <c:pt idx="1170">
                  <c:v>2831</c:v>
                </c:pt>
                <c:pt idx="1171">
                  <c:v>2830</c:v>
                </c:pt>
                <c:pt idx="1172">
                  <c:v>2829</c:v>
                </c:pt>
                <c:pt idx="1173">
                  <c:v>2828</c:v>
                </c:pt>
                <c:pt idx="1174">
                  <c:v>2827</c:v>
                </c:pt>
                <c:pt idx="1175">
                  <c:v>2826</c:v>
                </c:pt>
                <c:pt idx="1176">
                  <c:v>2825</c:v>
                </c:pt>
                <c:pt idx="1177">
                  <c:v>2824</c:v>
                </c:pt>
                <c:pt idx="1178">
                  <c:v>2823</c:v>
                </c:pt>
                <c:pt idx="1179">
                  <c:v>2822</c:v>
                </c:pt>
                <c:pt idx="1180">
                  <c:v>2821</c:v>
                </c:pt>
                <c:pt idx="1181">
                  <c:v>2820</c:v>
                </c:pt>
                <c:pt idx="1182">
                  <c:v>2819</c:v>
                </c:pt>
                <c:pt idx="1183">
                  <c:v>2818</c:v>
                </c:pt>
                <c:pt idx="1184">
                  <c:v>2817</c:v>
                </c:pt>
                <c:pt idx="1185">
                  <c:v>2816</c:v>
                </c:pt>
                <c:pt idx="1186">
                  <c:v>2815</c:v>
                </c:pt>
                <c:pt idx="1187">
                  <c:v>2814</c:v>
                </c:pt>
                <c:pt idx="1188">
                  <c:v>2813</c:v>
                </c:pt>
                <c:pt idx="1189">
                  <c:v>2812</c:v>
                </c:pt>
                <c:pt idx="1190">
                  <c:v>2811</c:v>
                </c:pt>
                <c:pt idx="1191">
                  <c:v>2810</c:v>
                </c:pt>
                <c:pt idx="1192">
                  <c:v>2809</c:v>
                </c:pt>
                <c:pt idx="1193">
                  <c:v>2808</c:v>
                </c:pt>
                <c:pt idx="1194">
                  <c:v>2807</c:v>
                </c:pt>
                <c:pt idx="1195">
                  <c:v>2806</c:v>
                </c:pt>
                <c:pt idx="1196">
                  <c:v>2805</c:v>
                </c:pt>
                <c:pt idx="1197">
                  <c:v>2804</c:v>
                </c:pt>
                <c:pt idx="1198">
                  <c:v>2803</c:v>
                </c:pt>
                <c:pt idx="1199">
                  <c:v>2802</c:v>
                </c:pt>
                <c:pt idx="1200">
                  <c:v>2801</c:v>
                </c:pt>
                <c:pt idx="1201">
                  <c:v>2800</c:v>
                </c:pt>
                <c:pt idx="1202">
                  <c:v>2799</c:v>
                </c:pt>
                <c:pt idx="1203">
                  <c:v>2798</c:v>
                </c:pt>
                <c:pt idx="1204">
                  <c:v>2797</c:v>
                </c:pt>
                <c:pt idx="1205">
                  <c:v>2796</c:v>
                </c:pt>
                <c:pt idx="1206">
                  <c:v>2795</c:v>
                </c:pt>
                <c:pt idx="1207">
                  <c:v>2794</c:v>
                </c:pt>
                <c:pt idx="1208">
                  <c:v>2793</c:v>
                </c:pt>
                <c:pt idx="1209">
                  <c:v>2792</c:v>
                </c:pt>
                <c:pt idx="1210">
                  <c:v>2791</c:v>
                </c:pt>
                <c:pt idx="1211">
                  <c:v>2790</c:v>
                </c:pt>
                <c:pt idx="1212">
                  <c:v>2789</c:v>
                </c:pt>
                <c:pt idx="1213">
                  <c:v>2788</c:v>
                </c:pt>
                <c:pt idx="1214">
                  <c:v>2787</c:v>
                </c:pt>
                <c:pt idx="1215">
                  <c:v>2786</c:v>
                </c:pt>
                <c:pt idx="1216">
                  <c:v>2785</c:v>
                </c:pt>
                <c:pt idx="1217">
                  <c:v>2784</c:v>
                </c:pt>
                <c:pt idx="1218">
                  <c:v>2783</c:v>
                </c:pt>
                <c:pt idx="1219">
                  <c:v>2782</c:v>
                </c:pt>
                <c:pt idx="1220">
                  <c:v>2781</c:v>
                </c:pt>
                <c:pt idx="1221">
                  <c:v>2780</c:v>
                </c:pt>
                <c:pt idx="1222">
                  <c:v>2779</c:v>
                </c:pt>
                <c:pt idx="1223">
                  <c:v>2778</c:v>
                </c:pt>
                <c:pt idx="1224">
                  <c:v>2777</c:v>
                </c:pt>
                <c:pt idx="1225">
                  <c:v>2776</c:v>
                </c:pt>
                <c:pt idx="1226">
                  <c:v>2775</c:v>
                </c:pt>
                <c:pt idx="1227">
                  <c:v>2774</c:v>
                </c:pt>
                <c:pt idx="1228">
                  <c:v>2773</c:v>
                </c:pt>
                <c:pt idx="1229">
                  <c:v>2772</c:v>
                </c:pt>
                <c:pt idx="1230">
                  <c:v>2771</c:v>
                </c:pt>
                <c:pt idx="1231">
                  <c:v>2770</c:v>
                </c:pt>
                <c:pt idx="1232">
                  <c:v>2769</c:v>
                </c:pt>
                <c:pt idx="1233">
                  <c:v>2768</c:v>
                </c:pt>
                <c:pt idx="1234">
                  <c:v>2767</c:v>
                </c:pt>
                <c:pt idx="1235">
                  <c:v>2766</c:v>
                </c:pt>
                <c:pt idx="1236">
                  <c:v>2765</c:v>
                </c:pt>
                <c:pt idx="1237">
                  <c:v>2764</c:v>
                </c:pt>
                <c:pt idx="1238">
                  <c:v>2763</c:v>
                </c:pt>
                <c:pt idx="1239">
                  <c:v>2762</c:v>
                </c:pt>
                <c:pt idx="1240">
                  <c:v>2761</c:v>
                </c:pt>
                <c:pt idx="1241">
                  <c:v>2760</c:v>
                </c:pt>
                <c:pt idx="1242">
                  <c:v>2759</c:v>
                </c:pt>
                <c:pt idx="1243">
                  <c:v>2758</c:v>
                </c:pt>
                <c:pt idx="1244">
                  <c:v>2757</c:v>
                </c:pt>
                <c:pt idx="1245">
                  <c:v>2756</c:v>
                </c:pt>
                <c:pt idx="1246">
                  <c:v>2755</c:v>
                </c:pt>
                <c:pt idx="1247">
                  <c:v>2754</c:v>
                </c:pt>
                <c:pt idx="1248">
                  <c:v>2753</c:v>
                </c:pt>
                <c:pt idx="1249">
                  <c:v>2752</c:v>
                </c:pt>
                <c:pt idx="1250">
                  <c:v>2751</c:v>
                </c:pt>
                <c:pt idx="1251">
                  <c:v>2750</c:v>
                </c:pt>
                <c:pt idx="1252">
                  <c:v>2749</c:v>
                </c:pt>
                <c:pt idx="1253">
                  <c:v>2748</c:v>
                </c:pt>
                <c:pt idx="1254">
                  <c:v>2747</c:v>
                </c:pt>
                <c:pt idx="1255">
                  <c:v>2746</c:v>
                </c:pt>
                <c:pt idx="1256">
                  <c:v>2745</c:v>
                </c:pt>
                <c:pt idx="1257">
                  <c:v>2744</c:v>
                </c:pt>
                <c:pt idx="1258">
                  <c:v>2743</c:v>
                </c:pt>
                <c:pt idx="1259">
                  <c:v>2742</c:v>
                </c:pt>
                <c:pt idx="1260">
                  <c:v>2741</c:v>
                </c:pt>
                <c:pt idx="1261">
                  <c:v>2740</c:v>
                </c:pt>
                <c:pt idx="1262">
                  <c:v>2739</c:v>
                </c:pt>
                <c:pt idx="1263">
                  <c:v>2738</c:v>
                </c:pt>
                <c:pt idx="1264">
                  <c:v>2737</c:v>
                </c:pt>
                <c:pt idx="1265">
                  <c:v>2736</c:v>
                </c:pt>
                <c:pt idx="1266">
                  <c:v>2735</c:v>
                </c:pt>
                <c:pt idx="1267">
                  <c:v>2734</c:v>
                </c:pt>
                <c:pt idx="1268">
                  <c:v>2733</c:v>
                </c:pt>
                <c:pt idx="1269">
                  <c:v>2732</c:v>
                </c:pt>
                <c:pt idx="1270">
                  <c:v>2731</c:v>
                </c:pt>
                <c:pt idx="1271">
                  <c:v>2730</c:v>
                </c:pt>
                <c:pt idx="1272">
                  <c:v>2729</c:v>
                </c:pt>
                <c:pt idx="1273">
                  <c:v>2728</c:v>
                </c:pt>
                <c:pt idx="1274">
                  <c:v>2727</c:v>
                </c:pt>
                <c:pt idx="1275">
                  <c:v>2726</c:v>
                </c:pt>
                <c:pt idx="1276">
                  <c:v>2725</c:v>
                </c:pt>
                <c:pt idx="1277">
                  <c:v>2724</c:v>
                </c:pt>
                <c:pt idx="1278">
                  <c:v>2723</c:v>
                </c:pt>
                <c:pt idx="1279">
                  <c:v>2722</c:v>
                </c:pt>
                <c:pt idx="1280">
                  <c:v>2721</c:v>
                </c:pt>
                <c:pt idx="1281">
                  <c:v>2720</c:v>
                </c:pt>
                <c:pt idx="1282">
                  <c:v>2719</c:v>
                </c:pt>
                <c:pt idx="1283">
                  <c:v>2718</c:v>
                </c:pt>
                <c:pt idx="1284">
                  <c:v>2717</c:v>
                </c:pt>
                <c:pt idx="1285">
                  <c:v>2716</c:v>
                </c:pt>
                <c:pt idx="1286">
                  <c:v>2715</c:v>
                </c:pt>
                <c:pt idx="1287">
                  <c:v>2714</c:v>
                </c:pt>
                <c:pt idx="1288">
                  <c:v>2713</c:v>
                </c:pt>
                <c:pt idx="1289">
                  <c:v>2712</c:v>
                </c:pt>
                <c:pt idx="1290">
                  <c:v>2711</c:v>
                </c:pt>
                <c:pt idx="1291">
                  <c:v>2710</c:v>
                </c:pt>
                <c:pt idx="1292">
                  <c:v>2709</c:v>
                </c:pt>
                <c:pt idx="1293">
                  <c:v>2708</c:v>
                </c:pt>
                <c:pt idx="1294">
                  <c:v>2707</c:v>
                </c:pt>
                <c:pt idx="1295">
                  <c:v>2706</c:v>
                </c:pt>
                <c:pt idx="1296">
                  <c:v>2705</c:v>
                </c:pt>
                <c:pt idx="1297">
                  <c:v>2704</c:v>
                </c:pt>
                <c:pt idx="1298">
                  <c:v>2703</c:v>
                </c:pt>
                <c:pt idx="1299">
                  <c:v>2702</c:v>
                </c:pt>
                <c:pt idx="1300">
                  <c:v>2701</c:v>
                </c:pt>
                <c:pt idx="1301">
                  <c:v>2700</c:v>
                </c:pt>
                <c:pt idx="1302">
                  <c:v>2699</c:v>
                </c:pt>
                <c:pt idx="1303">
                  <c:v>2698</c:v>
                </c:pt>
                <c:pt idx="1304">
                  <c:v>2697</c:v>
                </c:pt>
                <c:pt idx="1305">
                  <c:v>2696</c:v>
                </c:pt>
                <c:pt idx="1306">
                  <c:v>2695</c:v>
                </c:pt>
                <c:pt idx="1307">
                  <c:v>2694</c:v>
                </c:pt>
                <c:pt idx="1308">
                  <c:v>2693</c:v>
                </c:pt>
                <c:pt idx="1309">
                  <c:v>2692</c:v>
                </c:pt>
                <c:pt idx="1310">
                  <c:v>2691</c:v>
                </c:pt>
                <c:pt idx="1311">
                  <c:v>2690</c:v>
                </c:pt>
                <c:pt idx="1312">
                  <c:v>2689</c:v>
                </c:pt>
                <c:pt idx="1313">
                  <c:v>2688</c:v>
                </c:pt>
                <c:pt idx="1314">
                  <c:v>2687</c:v>
                </c:pt>
                <c:pt idx="1315">
                  <c:v>2686</c:v>
                </c:pt>
                <c:pt idx="1316">
                  <c:v>2685</c:v>
                </c:pt>
                <c:pt idx="1317">
                  <c:v>2684</c:v>
                </c:pt>
                <c:pt idx="1318">
                  <c:v>2683</c:v>
                </c:pt>
                <c:pt idx="1319">
                  <c:v>2682</c:v>
                </c:pt>
                <c:pt idx="1320">
                  <c:v>2681</c:v>
                </c:pt>
                <c:pt idx="1321">
                  <c:v>2680</c:v>
                </c:pt>
                <c:pt idx="1322">
                  <c:v>2679</c:v>
                </c:pt>
                <c:pt idx="1323">
                  <c:v>2678</c:v>
                </c:pt>
                <c:pt idx="1324">
                  <c:v>2677</c:v>
                </c:pt>
                <c:pt idx="1325">
                  <c:v>2676</c:v>
                </c:pt>
                <c:pt idx="1326">
                  <c:v>2675</c:v>
                </c:pt>
                <c:pt idx="1327">
                  <c:v>2674</c:v>
                </c:pt>
                <c:pt idx="1328">
                  <c:v>2673</c:v>
                </c:pt>
                <c:pt idx="1329">
                  <c:v>2672</c:v>
                </c:pt>
                <c:pt idx="1330">
                  <c:v>2671</c:v>
                </c:pt>
                <c:pt idx="1331">
                  <c:v>2670</c:v>
                </c:pt>
                <c:pt idx="1332">
                  <c:v>2669</c:v>
                </c:pt>
                <c:pt idx="1333">
                  <c:v>2668</c:v>
                </c:pt>
                <c:pt idx="1334">
                  <c:v>2667</c:v>
                </c:pt>
                <c:pt idx="1335">
                  <c:v>2666</c:v>
                </c:pt>
                <c:pt idx="1336">
                  <c:v>2665</c:v>
                </c:pt>
                <c:pt idx="1337">
                  <c:v>2664</c:v>
                </c:pt>
                <c:pt idx="1338">
                  <c:v>2663</c:v>
                </c:pt>
                <c:pt idx="1339">
                  <c:v>2662</c:v>
                </c:pt>
                <c:pt idx="1340">
                  <c:v>2661</c:v>
                </c:pt>
                <c:pt idx="1341">
                  <c:v>2660</c:v>
                </c:pt>
                <c:pt idx="1342">
                  <c:v>2659</c:v>
                </c:pt>
                <c:pt idx="1343">
                  <c:v>2658</c:v>
                </c:pt>
                <c:pt idx="1344">
                  <c:v>2657</c:v>
                </c:pt>
                <c:pt idx="1345">
                  <c:v>2656</c:v>
                </c:pt>
                <c:pt idx="1346">
                  <c:v>2655</c:v>
                </c:pt>
                <c:pt idx="1347">
                  <c:v>2654</c:v>
                </c:pt>
                <c:pt idx="1348">
                  <c:v>2653</c:v>
                </c:pt>
                <c:pt idx="1349">
                  <c:v>2652</c:v>
                </c:pt>
                <c:pt idx="1350">
                  <c:v>2651</c:v>
                </c:pt>
                <c:pt idx="1351">
                  <c:v>2650</c:v>
                </c:pt>
                <c:pt idx="1352">
                  <c:v>2649</c:v>
                </c:pt>
                <c:pt idx="1353">
                  <c:v>2648</c:v>
                </c:pt>
                <c:pt idx="1354">
                  <c:v>2647</c:v>
                </c:pt>
                <c:pt idx="1355">
                  <c:v>2646</c:v>
                </c:pt>
                <c:pt idx="1356">
                  <c:v>2645</c:v>
                </c:pt>
                <c:pt idx="1357">
                  <c:v>2644</c:v>
                </c:pt>
                <c:pt idx="1358">
                  <c:v>2643</c:v>
                </c:pt>
                <c:pt idx="1359">
                  <c:v>2642</c:v>
                </c:pt>
                <c:pt idx="1360">
                  <c:v>2641</c:v>
                </c:pt>
                <c:pt idx="1361">
                  <c:v>2640</c:v>
                </c:pt>
                <c:pt idx="1362">
                  <c:v>2639</c:v>
                </c:pt>
                <c:pt idx="1363">
                  <c:v>2638</c:v>
                </c:pt>
                <c:pt idx="1364">
                  <c:v>2637</c:v>
                </c:pt>
                <c:pt idx="1365">
                  <c:v>2636</c:v>
                </c:pt>
                <c:pt idx="1366">
                  <c:v>2635</c:v>
                </c:pt>
                <c:pt idx="1367">
                  <c:v>2634</c:v>
                </c:pt>
                <c:pt idx="1368">
                  <c:v>2633</c:v>
                </c:pt>
                <c:pt idx="1369">
                  <c:v>2632</c:v>
                </c:pt>
                <c:pt idx="1370">
                  <c:v>2631</c:v>
                </c:pt>
                <c:pt idx="1371">
                  <c:v>2630</c:v>
                </c:pt>
                <c:pt idx="1372">
                  <c:v>2629</c:v>
                </c:pt>
                <c:pt idx="1373">
                  <c:v>2628</c:v>
                </c:pt>
                <c:pt idx="1374">
                  <c:v>2627</c:v>
                </c:pt>
                <c:pt idx="1375">
                  <c:v>2626</c:v>
                </c:pt>
                <c:pt idx="1376">
                  <c:v>2625</c:v>
                </c:pt>
                <c:pt idx="1377">
                  <c:v>2624</c:v>
                </c:pt>
                <c:pt idx="1378">
                  <c:v>2623</c:v>
                </c:pt>
                <c:pt idx="1379">
                  <c:v>2622</c:v>
                </c:pt>
                <c:pt idx="1380">
                  <c:v>2621</c:v>
                </c:pt>
                <c:pt idx="1381">
                  <c:v>2620</c:v>
                </c:pt>
                <c:pt idx="1382">
                  <c:v>2619</c:v>
                </c:pt>
                <c:pt idx="1383">
                  <c:v>2618</c:v>
                </c:pt>
                <c:pt idx="1384">
                  <c:v>2617</c:v>
                </c:pt>
                <c:pt idx="1385">
                  <c:v>2616</c:v>
                </c:pt>
                <c:pt idx="1386">
                  <c:v>2615</c:v>
                </c:pt>
                <c:pt idx="1387">
                  <c:v>2614</c:v>
                </c:pt>
                <c:pt idx="1388">
                  <c:v>2613</c:v>
                </c:pt>
                <c:pt idx="1389">
                  <c:v>2612</c:v>
                </c:pt>
                <c:pt idx="1390">
                  <c:v>2611</c:v>
                </c:pt>
                <c:pt idx="1391">
                  <c:v>2610</c:v>
                </c:pt>
                <c:pt idx="1392">
                  <c:v>2609</c:v>
                </c:pt>
                <c:pt idx="1393">
                  <c:v>2608</c:v>
                </c:pt>
                <c:pt idx="1394">
                  <c:v>2607</c:v>
                </c:pt>
                <c:pt idx="1395">
                  <c:v>2606</c:v>
                </c:pt>
                <c:pt idx="1396">
                  <c:v>2605</c:v>
                </c:pt>
                <c:pt idx="1397">
                  <c:v>2604</c:v>
                </c:pt>
                <c:pt idx="1398">
                  <c:v>2603</c:v>
                </c:pt>
                <c:pt idx="1399">
                  <c:v>2602</c:v>
                </c:pt>
                <c:pt idx="1400">
                  <c:v>2601</c:v>
                </c:pt>
                <c:pt idx="1401">
                  <c:v>2600</c:v>
                </c:pt>
                <c:pt idx="1402">
                  <c:v>2599</c:v>
                </c:pt>
                <c:pt idx="1403">
                  <c:v>2598</c:v>
                </c:pt>
                <c:pt idx="1404">
                  <c:v>2597</c:v>
                </c:pt>
                <c:pt idx="1405">
                  <c:v>2596</c:v>
                </c:pt>
                <c:pt idx="1406">
                  <c:v>2595</c:v>
                </c:pt>
                <c:pt idx="1407">
                  <c:v>2594</c:v>
                </c:pt>
                <c:pt idx="1408">
                  <c:v>2593</c:v>
                </c:pt>
                <c:pt idx="1409">
                  <c:v>2592</c:v>
                </c:pt>
                <c:pt idx="1410">
                  <c:v>2591</c:v>
                </c:pt>
                <c:pt idx="1411">
                  <c:v>2590</c:v>
                </c:pt>
                <c:pt idx="1412">
                  <c:v>2589</c:v>
                </c:pt>
                <c:pt idx="1413">
                  <c:v>2588</c:v>
                </c:pt>
                <c:pt idx="1414">
                  <c:v>2587</c:v>
                </c:pt>
                <c:pt idx="1415">
                  <c:v>2586</c:v>
                </c:pt>
                <c:pt idx="1416">
                  <c:v>2585</c:v>
                </c:pt>
                <c:pt idx="1417">
                  <c:v>2584</c:v>
                </c:pt>
                <c:pt idx="1418">
                  <c:v>2583</c:v>
                </c:pt>
                <c:pt idx="1419">
                  <c:v>2582</c:v>
                </c:pt>
                <c:pt idx="1420">
                  <c:v>2581</c:v>
                </c:pt>
                <c:pt idx="1421">
                  <c:v>2580</c:v>
                </c:pt>
                <c:pt idx="1422">
                  <c:v>2579</c:v>
                </c:pt>
                <c:pt idx="1423">
                  <c:v>2578</c:v>
                </c:pt>
                <c:pt idx="1424">
                  <c:v>2577</c:v>
                </c:pt>
                <c:pt idx="1425">
                  <c:v>2576</c:v>
                </c:pt>
                <c:pt idx="1426">
                  <c:v>2575</c:v>
                </c:pt>
                <c:pt idx="1427">
                  <c:v>2574</c:v>
                </c:pt>
                <c:pt idx="1428">
                  <c:v>2573</c:v>
                </c:pt>
                <c:pt idx="1429">
                  <c:v>2572</c:v>
                </c:pt>
                <c:pt idx="1430">
                  <c:v>2571</c:v>
                </c:pt>
                <c:pt idx="1431">
                  <c:v>2570</c:v>
                </c:pt>
                <c:pt idx="1432">
                  <c:v>2569</c:v>
                </c:pt>
                <c:pt idx="1433">
                  <c:v>2568</c:v>
                </c:pt>
                <c:pt idx="1434">
                  <c:v>2567</c:v>
                </c:pt>
                <c:pt idx="1435">
                  <c:v>2566</c:v>
                </c:pt>
                <c:pt idx="1436">
                  <c:v>2565</c:v>
                </c:pt>
                <c:pt idx="1437">
                  <c:v>2564</c:v>
                </c:pt>
                <c:pt idx="1438">
                  <c:v>2563</c:v>
                </c:pt>
                <c:pt idx="1439">
                  <c:v>2562</c:v>
                </c:pt>
                <c:pt idx="1440">
                  <c:v>2561</c:v>
                </c:pt>
                <c:pt idx="1441">
                  <c:v>2560</c:v>
                </c:pt>
                <c:pt idx="1442">
                  <c:v>2559</c:v>
                </c:pt>
                <c:pt idx="1443">
                  <c:v>2558</c:v>
                </c:pt>
                <c:pt idx="1444">
                  <c:v>2557</c:v>
                </c:pt>
                <c:pt idx="1445">
                  <c:v>2556</c:v>
                </c:pt>
                <c:pt idx="1446">
                  <c:v>2555</c:v>
                </c:pt>
                <c:pt idx="1447">
                  <c:v>2554</c:v>
                </c:pt>
                <c:pt idx="1448">
                  <c:v>2553</c:v>
                </c:pt>
                <c:pt idx="1449">
                  <c:v>2552</c:v>
                </c:pt>
                <c:pt idx="1450">
                  <c:v>2551</c:v>
                </c:pt>
                <c:pt idx="1451">
                  <c:v>2550</c:v>
                </c:pt>
                <c:pt idx="1452">
                  <c:v>2549</c:v>
                </c:pt>
                <c:pt idx="1453">
                  <c:v>2548</c:v>
                </c:pt>
                <c:pt idx="1454">
                  <c:v>2547</c:v>
                </c:pt>
                <c:pt idx="1455">
                  <c:v>2546</c:v>
                </c:pt>
                <c:pt idx="1456">
                  <c:v>2545</c:v>
                </c:pt>
                <c:pt idx="1457">
                  <c:v>2544</c:v>
                </c:pt>
                <c:pt idx="1458">
                  <c:v>2543</c:v>
                </c:pt>
                <c:pt idx="1459">
                  <c:v>2542</c:v>
                </c:pt>
                <c:pt idx="1460">
                  <c:v>2541</c:v>
                </c:pt>
                <c:pt idx="1461">
                  <c:v>2540</c:v>
                </c:pt>
                <c:pt idx="1462">
                  <c:v>2539</c:v>
                </c:pt>
                <c:pt idx="1463">
                  <c:v>2538</c:v>
                </c:pt>
                <c:pt idx="1464">
                  <c:v>2537</c:v>
                </c:pt>
                <c:pt idx="1465">
                  <c:v>2536</c:v>
                </c:pt>
                <c:pt idx="1466">
                  <c:v>2535</c:v>
                </c:pt>
                <c:pt idx="1467">
                  <c:v>2534</c:v>
                </c:pt>
                <c:pt idx="1468">
                  <c:v>2533</c:v>
                </c:pt>
                <c:pt idx="1469">
                  <c:v>2532</c:v>
                </c:pt>
                <c:pt idx="1470">
                  <c:v>2531</c:v>
                </c:pt>
                <c:pt idx="1471">
                  <c:v>2530</c:v>
                </c:pt>
                <c:pt idx="1472">
                  <c:v>2529</c:v>
                </c:pt>
                <c:pt idx="1473">
                  <c:v>2528</c:v>
                </c:pt>
                <c:pt idx="1474">
                  <c:v>2527</c:v>
                </c:pt>
                <c:pt idx="1475">
                  <c:v>2526</c:v>
                </c:pt>
                <c:pt idx="1476">
                  <c:v>2525</c:v>
                </c:pt>
                <c:pt idx="1477">
                  <c:v>2524</c:v>
                </c:pt>
                <c:pt idx="1478">
                  <c:v>2523</c:v>
                </c:pt>
                <c:pt idx="1479">
                  <c:v>2522</c:v>
                </c:pt>
                <c:pt idx="1480">
                  <c:v>2521</c:v>
                </c:pt>
                <c:pt idx="1481">
                  <c:v>2520</c:v>
                </c:pt>
                <c:pt idx="1482">
                  <c:v>2519</c:v>
                </c:pt>
                <c:pt idx="1483">
                  <c:v>2518</c:v>
                </c:pt>
                <c:pt idx="1484">
                  <c:v>2517</c:v>
                </c:pt>
                <c:pt idx="1485">
                  <c:v>2516</c:v>
                </c:pt>
                <c:pt idx="1486">
                  <c:v>2515</c:v>
                </c:pt>
                <c:pt idx="1487">
                  <c:v>2514</c:v>
                </c:pt>
                <c:pt idx="1488">
                  <c:v>2513</c:v>
                </c:pt>
                <c:pt idx="1489">
                  <c:v>2512</c:v>
                </c:pt>
                <c:pt idx="1490">
                  <c:v>2511</c:v>
                </c:pt>
                <c:pt idx="1491">
                  <c:v>2510</c:v>
                </c:pt>
                <c:pt idx="1492">
                  <c:v>2509</c:v>
                </c:pt>
                <c:pt idx="1493">
                  <c:v>2508</c:v>
                </c:pt>
                <c:pt idx="1494">
                  <c:v>2507</c:v>
                </c:pt>
                <c:pt idx="1495">
                  <c:v>2506</c:v>
                </c:pt>
                <c:pt idx="1496">
                  <c:v>2505</c:v>
                </c:pt>
                <c:pt idx="1497">
                  <c:v>2504</c:v>
                </c:pt>
                <c:pt idx="1498">
                  <c:v>2503</c:v>
                </c:pt>
                <c:pt idx="1499">
                  <c:v>2502</c:v>
                </c:pt>
                <c:pt idx="1500">
                  <c:v>2501</c:v>
                </c:pt>
                <c:pt idx="1501">
                  <c:v>2500</c:v>
                </c:pt>
                <c:pt idx="1502">
                  <c:v>2499</c:v>
                </c:pt>
                <c:pt idx="1503">
                  <c:v>2498</c:v>
                </c:pt>
                <c:pt idx="1504">
                  <c:v>2497</c:v>
                </c:pt>
                <c:pt idx="1505">
                  <c:v>2496</c:v>
                </c:pt>
                <c:pt idx="1506">
                  <c:v>2495</c:v>
                </c:pt>
                <c:pt idx="1507">
                  <c:v>2494</c:v>
                </c:pt>
                <c:pt idx="1508">
                  <c:v>2493</c:v>
                </c:pt>
                <c:pt idx="1509">
                  <c:v>2492</c:v>
                </c:pt>
                <c:pt idx="1510">
                  <c:v>2491</c:v>
                </c:pt>
                <c:pt idx="1511">
                  <c:v>2490</c:v>
                </c:pt>
                <c:pt idx="1512">
                  <c:v>2489</c:v>
                </c:pt>
                <c:pt idx="1513">
                  <c:v>2488</c:v>
                </c:pt>
                <c:pt idx="1514">
                  <c:v>2487</c:v>
                </c:pt>
                <c:pt idx="1515">
                  <c:v>2486</c:v>
                </c:pt>
                <c:pt idx="1516">
                  <c:v>2485</c:v>
                </c:pt>
                <c:pt idx="1517">
                  <c:v>2484</c:v>
                </c:pt>
                <c:pt idx="1518">
                  <c:v>2483</c:v>
                </c:pt>
                <c:pt idx="1519">
                  <c:v>2482</c:v>
                </c:pt>
                <c:pt idx="1520">
                  <c:v>2481</c:v>
                </c:pt>
                <c:pt idx="1521">
                  <c:v>2480</c:v>
                </c:pt>
                <c:pt idx="1522">
                  <c:v>2479</c:v>
                </c:pt>
                <c:pt idx="1523">
                  <c:v>2478</c:v>
                </c:pt>
                <c:pt idx="1524">
                  <c:v>2477</c:v>
                </c:pt>
                <c:pt idx="1525">
                  <c:v>2476</c:v>
                </c:pt>
                <c:pt idx="1526">
                  <c:v>2475</c:v>
                </c:pt>
                <c:pt idx="1527">
                  <c:v>2474</c:v>
                </c:pt>
                <c:pt idx="1528">
                  <c:v>2473</c:v>
                </c:pt>
                <c:pt idx="1529">
                  <c:v>2472</c:v>
                </c:pt>
                <c:pt idx="1530">
                  <c:v>2471</c:v>
                </c:pt>
                <c:pt idx="1531">
                  <c:v>2470</c:v>
                </c:pt>
                <c:pt idx="1532">
                  <c:v>2469</c:v>
                </c:pt>
                <c:pt idx="1533">
                  <c:v>2468</c:v>
                </c:pt>
                <c:pt idx="1534">
                  <c:v>2467</c:v>
                </c:pt>
                <c:pt idx="1535">
                  <c:v>2466</c:v>
                </c:pt>
                <c:pt idx="1536">
                  <c:v>2465</c:v>
                </c:pt>
                <c:pt idx="1537">
                  <c:v>2464</c:v>
                </c:pt>
                <c:pt idx="1538">
                  <c:v>2463</c:v>
                </c:pt>
                <c:pt idx="1539">
                  <c:v>2462</c:v>
                </c:pt>
                <c:pt idx="1540">
                  <c:v>2461</c:v>
                </c:pt>
                <c:pt idx="1541">
                  <c:v>2460</c:v>
                </c:pt>
                <c:pt idx="1542">
                  <c:v>2459</c:v>
                </c:pt>
                <c:pt idx="1543">
                  <c:v>2458</c:v>
                </c:pt>
                <c:pt idx="1544">
                  <c:v>2457</c:v>
                </c:pt>
                <c:pt idx="1545">
                  <c:v>2456</c:v>
                </c:pt>
                <c:pt idx="1546">
                  <c:v>2455</c:v>
                </c:pt>
                <c:pt idx="1547">
                  <c:v>2454</c:v>
                </c:pt>
                <c:pt idx="1548">
                  <c:v>2453</c:v>
                </c:pt>
                <c:pt idx="1549">
                  <c:v>2452</c:v>
                </c:pt>
                <c:pt idx="1550">
                  <c:v>2451</c:v>
                </c:pt>
                <c:pt idx="1551">
                  <c:v>2450</c:v>
                </c:pt>
                <c:pt idx="1552">
                  <c:v>2449</c:v>
                </c:pt>
                <c:pt idx="1553">
                  <c:v>2448</c:v>
                </c:pt>
                <c:pt idx="1554">
                  <c:v>2447</c:v>
                </c:pt>
                <c:pt idx="1555">
                  <c:v>2446</c:v>
                </c:pt>
                <c:pt idx="1556">
                  <c:v>2445</c:v>
                </c:pt>
                <c:pt idx="1557">
                  <c:v>2444</c:v>
                </c:pt>
                <c:pt idx="1558">
                  <c:v>2443</c:v>
                </c:pt>
                <c:pt idx="1559">
                  <c:v>2442</c:v>
                </c:pt>
                <c:pt idx="1560">
                  <c:v>2441</c:v>
                </c:pt>
                <c:pt idx="1561">
                  <c:v>2440</c:v>
                </c:pt>
                <c:pt idx="1562">
                  <c:v>2439</c:v>
                </c:pt>
                <c:pt idx="1563">
                  <c:v>2438</c:v>
                </c:pt>
                <c:pt idx="1564">
                  <c:v>2437</c:v>
                </c:pt>
                <c:pt idx="1565">
                  <c:v>2436</c:v>
                </c:pt>
                <c:pt idx="1566">
                  <c:v>2435</c:v>
                </c:pt>
                <c:pt idx="1567">
                  <c:v>2434</c:v>
                </c:pt>
                <c:pt idx="1568">
                  <c:v>2433</c:v>
                </c:pt>
                <c:pt idx="1569">
                  <c:v>2432</c:v>
                </c:pt>
                <c:pt idx="1570">
                  <c:v>2431</c:v>
                </c:pt>
                <c:pt idx="1571">
                  <c:v>2430</c:v>
                </c:pt>
                <c:pt idx="1572">
                  <c:v>2429</c:v>
                </c:pt>
                <c:pt idx="1573">
                  <c:v>2428</c:v>
                </c:pt>
                <c:pt idx="1574">
                  <c:v>2427</c:v>
                </c:pt>
                <c:pt idx="1575">
                  <c:v>2426</c:v>
                </c:pt>
                <c:pt idx="1576">
                  <c:v>2425</c:v>
                </c:pt>
                <c:pt idx="1577">
                  <c:v>2424</c:v>
                </c:pt>
                <c:pt idx="1578">
                  <c:v>2423</c:v>
                </c:pt>
                <c:pt idx="1579">
                  <c:v>2422</c:v>
                </c:pt>
                <c:pt idx="1580">
                  <c:v>2421</c:v>
                </c:pt>
                <c:pt idx="1581">
                  <c:v>2420</c:v>
                </c:pt>
                <c:pt idx="1582">
                  <c:v>2419</c:v>
                </c:pt>
                <c:pt idx="1583">
                  <c:v>2418</c:v>
                </c:pt>
                <c:pt idx="1584">
                  <c:v>2417</c:v>
                </c:pt>
                <c:pt idx="1585">
                  <c:v>2416</c:v>
                </c:pt>
                <c:pt idx="1586">
                  <c:v>2415</c:v>
                </c:pt>
                <c:pt idx="1587">
                  <c:v>2414</c:v>
                </c:pt>
                <c:pt idx="1588">
                  <c:v>2413</c:v>
                </c:pt>
                <c:pt idx="1589">
                  <c:v>2412</c:v>
                </c:pt>
                <c:pt idx="1590">
                  <c:v>2411</c:v>
                </c:pt>
                <c:pt idx="1591">
                  <c:v>2410</c:v>
                </c:pt>
                <c:pt idx="1592">
                  <c:v>2409</c:v>
                </c:pt>
                <c:pt idx="1593">
                  <c:v>2408</c:v>
                </c:pt>
                <c:pt idx="1594">
                  <c:v>2407</c:v>
                </c:pt>
                <c:pt idx="1595">
                  <c:v>2406</c:v>
                </c:pt>
                <c:pt idx="1596">
                  <c:v>2405</c:v>
                </c:pt>
                <c:pt idx="1597">
                  <c:v>2404</c:v>
                </c:pt>
                <c:pt idx="1598">
                  <c:v>2403</c:v>
                </c:pt>
                <c:pt idx="1599">
                  <c:v>2402</c:v>
                </c:pt>
                <c:pt idx="1600">
                  <c:v>2401</c:v>
                </c:pt>
                <c:pt idx="1601">
                  <c:v>2400</c:v>
                </c:pt>
                <c:pt idx="1602">
                  <c:v>2399</c:v>
                </c:pt>
                <c:pt idx="1603">
                  <c:v>2398</c:v>
                </c:pt>
                <c:pt idx="1604">
                  <c:v>2397</c:v>
                </c:pt>
                <c:pt idx="1605">
                  <c:v>2396</c:v>
                </c:pt>
                <c:pt idx="1606">
                  <c:v>2395</c:v>
                </c:pt>
                <c:pt idx="1607">
                  <c:v>2394</c:v>
                </c:pt>
                <c:pt idx="1608">
                  <c:v>2393</c:v>
                </c:pt>
                <c:pt idx="1609">
                  <c:v>2392</c:v>
                </c:pt>
                <c:pt idx="1610">
                  <c:v>2391</c:v>
                </c:pt>
                <c:pt idx="1611">
                  <c:v>2390</c:v>
                </c:pt>
                <c:pt idx="1612">
                  <c:v>2389</c:v>
                </c:pt>
                <c:pt idx="1613">
                  <c:v>2388</c:v>
                </c:pt>
                <c:pt idx="1614">
                  <c:v>2387</c:v>
                </c:pt>
                <c:pt idx="1615">
                  <c:v>2386</c:v>
                </c:pt>
                <c:pt idx="1616">
                  <c:v>2385</c:v>
                </c:pt>
                <c:pt idx="1617">
                  <c:v>2384</c:v>
                </c:pt>
                <c:pt idx="1618">
                  <c:v>2383</c:v>
                </c:pt>
                <c:pt idx="1619">
                  <c:v>2382</c:v>
                </c:pt>
                <c:pt idx="1620">
                  <c:v>2381</c:v>
                </c:pt>
                <c:pt idx="1621">
                  <c:v>2380</c:v>
                </c:pt>
                <c:pt idx="1622">
                  <c:v>2379</c:v>
                </c:pt>
                <c:pt idx="1623">
                  <c:v>2378</c:v>
                </c:pt>
                <c:pt idx="1624">
                  <c:v>2377</c:v>
                </c:pt>
                <c:pt idx="1625">
                  <c:v>2376</c:v>
                </c:pt>
                <c:pt idx="1626">
                  <c:v>2375</c:v>
                </c:pt>
                <c:pt idx="1627">
                  <c:v>2374</c:v>
                </c:pt>
                <c:pt idx="1628">
                  <c:v>2373</c:v>
                </c:pt>
                <c:pt idx="1629">
                  <c:v>2372</c:v>
                </c:pt>
                <c:pt idx="1630">
                  <c:v>2371</c:v>
                </c:pt>
                <c:pt idx="1631">
                  <c:v>2370</c:v>
                </c:pt>
                <c:pt idx="1632">
                  <c:v>2369</c:v>
                </c:pt>
                <c:pt idx="1633">
                  <c:v>2368</c:v>
                </c:pt>
                <c:pt idx="1634">
                  <c:v>2367</c:v>
                </c:pt>
                <c:pt idx="1635">
                  <c:v>2366</c:v>
                </c:pt>
                <c:pt idx="1636">
                  <c:v>2365</c:v>
                </c:pt>
                <c:pt idx="1637">
                  <c:v>2364</c:v>
                </c:pt>
                <c:pt idx="1638">
                  <c:v>2363</c:v>
                </c:pt>
                <c:pt idx="1639">
                  <c:v>2362</c:v>
                </c:pt>
                <c:pt idx="1640">
                  <c:v>2361</c:v>
                </c:pt>
                <c:pt idx="1641">
                  <c:v>2360</c:v>
                </c:pt>
                <c:pt idx="1642">
                  <c:v>2359</c:v>
                </c:pt>
                <c:pt idx="1643">
                  <c:v>2358</c:v>
                </c:pt>
                <c:pt idx="1644">
                  <c:v>2357</c:v>
                </c:pt>
                <c:pt idx="1645">
                  <c:v>2356</c:v>
                </c:pt>
                <c:pt idx="1646">
                  <c:v>2355</c:v>
                </c:pt>
                <c:pt idx="1647">
                  <c:v>2354</c:v>
                </c:pt>
                <c:pt idx="1648">
                  <c:v>2353</c:v>
                </c:pt>
                <c:pt idx="1649">
                  <c:v>2352</c:v>
                </c:pt>
                <c:pt idx="1650">
                  <c:v>2351</c:v>
                </c:pt>
                <c:pt idx="1651">
                  <c:v>2350</c:v>
                </c:pt>
                <c:pt idx="1652">
                  <c:v>2349</c:v>
                </c:pt>
                <c:pt idx="1653">
                  <c:v>2348</c:v>
                </c:pt>
                <c:pt idx="1654">
                  <c:v>2347</c:v>
                </c:pt>
                <c:pt idx="1655">
                  <c:v>2346</c:v>
                </c:pt>
                <c:pt idx="1656">
                  <c:v>2345</c:v>
                </c:pt>
                <c:pt idx="1657">
                  <c:v>2344</c:v>
                </c:pt>
                <c:pt idx="1658">
                  <c:v>2343</c:v>
                </c:pt>
                <c:pt idx="1659">
                  <c:v>2342</c:v>
                </c:pt>
                <c:pt idx="1660">
                  <c:v>2341</c:v>
                </c:pt>
                <c:pt idx="1661">
                  <c:v>2340</c:v>
                </c:pt>
                <c:pt idx="1662">
                  <c:v>2339</c:v>
                </c:pt>
                <c:pt idx="1663">
                  <c:v>2338</c:v>
                </c:pt>
                <c:pt idx="1664">
                  <c:v>2337</c:v>
                </c:pt>
                <c:pt idx="1665">
                  <c:v>2336</c:v>
                </c:pt>
                <c:pt idx="1666">
                  <c:v>2335</c:v>
                </c:pt>
                <c:pt idx="1667">
                  <c:v>2334</c:v>
                </c:pt>
                <c:pt idx="1668">
                  <c:v>2333</c:v>
                </c:pt>
                <c:pt idx="1669">
                  <c:v>2332</c:v>
                </c:pt>
                <c:pt idx="1670">
                  <c:v>2331</c:v>
                </c:pt>
                <c:pt idx="1671">
                  <c:v>2330</c:v>
                </c:pt>
                <c:pt idx="1672">
                  <c:v>2329</c:v>
                </c:pt>
                <c:pt idx="1673">
                  <c:v>2328</c:v>
                </c:pt>
                <c:pt idx="1674">
                  <c:v>2327</c:v>
                </c:pt>
                <c:pt idx="1675">
                  <c:v>2326</c:v>
                </c:pt>
                <c:pt idx="1676">
                  <c:v>2325</c:v>
                </c:pt>
                <c:pt idx="1677">
                  <c:v>2324</c:v>
                </c:pt>
                <c:pt idx="1678">
                  <c:v>2323</c:v>
                </c:pt>
                <c:pt idx="1679">
                  <c:v>2322</c:v>
                </c:pt>
                <c:pt idx="1680">
                  <c:v>2321</c:v>
                </c:pt>
                <c:pt idx="1681">
                  <c:v>2320</c:v>
                </c:pt>
                <c:pt idx="1682">
                  <c:v>2319</c:v>
                </c:pt>
                <c:pt idx="1683">
                  <c:v>2318</c:v>
                </c:pt>
                <c:pt idx="1684">
                  <c:v>2317</c:v>
                </c:pt>
                <c:pt idx="1685">
                  <c:v>2316</c:v>
                </c:pt>
                <c:pt idx="1686">
                  <c:v>2315</c:v>
                </c:pt>
                <c:pt idx="1687">
                  <c:v>2314</c:v>
                </c:pt>
                <c:pt idx="1688">
                  <c:v>2313</c:v>
                </c:pt>
                <c:pt idx="1689">
                  <c:v>2312</c:v>
                </c:pt>
                <c:pt idx="1690">
                  <c:v>2311</c:v>
                </c:pt>
                <c:pt idx="1691">
                  <c:v>2310</c:v>
                </c:pt>
                <c:pt idx="1692">
                  <c:v>2309</c:v>
                </c:pt>
                <c:pt idx="1693">
                  <c:v>2308</c:v>
                </c:pt>
                <c:pt idx="1694">
                  <c:v>2307</c:v>
                </c:pt>
                <c:pt idx="1695">
                  <c:v>2306</c:v>
                </c:pt>
                <c:pt idx="1696">
                  <c:v>2305</c:v>
                </c:pt>
                <c:pt idx="1697">
                  <c:v>2304</c:v>
                </c:pt>
                <c:pt idx="1698">
                  <c:v>2303</c:v>
                </c:pt>
                <c:pt idx="1699">
                  <c:v>2302</c:v>
                </c:pt>
                <c:pt idx="1700">
                  <c:v>2301</c:v>
                </c:pt>
                <c:pt idx="1701">
                  <c:v>2300</c:v>
                </c:pt>
                <c:pt idx="1702">
                  <c:v>2299</c:v>
                </c:pt>
                <c:pt idx="1703">
                  <c:v>2298</c:v>
                </c:pt>
                <c:pt idx="1704">
                  <c:v>2297</c:v>
                </c:pt>
                <c:pt idx="1705">
                  <c:v>2296</c:v>
                </c:pt>
                <c:pt idx="1706">
                  <c:v>2295</c:v>
                </c:pt>
                <c:pt idx="1707">
                  <c:v>2294</c:v>
                </c:pt>
                <c:pt idx="1708">
                  <c:v>2293</c:v>
                </c:pt>
                <c:pt idx="1709">
                  <c:v>2292</c:v>
                </c:pt>
                <c:pt idx="1710">
                  <c:v>2291</c:v>
                </c:pt>
                <c:pt idx="1711">
                  <c:v>2290</c:v>
                </c:pt>
                <c:pt idx="1712">
                  <c:v>2289</c:v>
                </c:pt>
                <c:pt idx="1713">
                  <c:v>2288</c:v>
                </c:pt>
                <c:pt idx="1714">
                  <c:v>2287</c:v>
                </c:pt>
                <c:pt idx="1715">
                  <c:v>2286</c:v>
                </c:pt>
                <c:pt idx="1716">
                  <c:v>2285</c:v>
                </c:pt>
                <c:pt idx="1717">
                  <c:v>2284</c:v>
                </c:pt>
                <c:pt idx="1718">
                  <c:v>2283</c:v>
                </c:pt>
                <c:pt idx="1719">
                  <c:v>2282</c:v>
                </c:pt>
                <c:pt idx="1720">
                  <c:v>2281</c:v>
                </c:pt>
                <c:pt idx="1721">
                  <c:v>2280</c:v>
                </c:pt>
                <c:pt idx="1722">
                  <c:v>2279</c:v>
                </c:pt>
                <c:pt idx="1723">
                  <c:v>2278</c:v>
                </c:pt>
                <c:pt idx="1724">
                  <c:v>2277</c:v>
                </c:pt>
                <c:pt idx="1725">
                  <c:v>2276</c:v>
                </c:pt>
                <c:pt idx="1726">
                  <c:v>2275</c:v>
                </c:pt>
                <c:pt idx="1727">
                  <c:v>2274</c:v>
                </c:pt>
                <c:pt idx="1728">
                  <c:v>2273</c:v>
                </c:pt>
                <c:pt idx="1729">
                  <c:v>2272</c:v>
                </c:pt>
                <c:pt idx="1730">
                  <c:v>2271</c:v>
                </c:pt>
                <c:pt idx="1731">
                  <c:v>2270</c:v>
                </c:pt>
                <c:pt idx="1732">
                  <c:v>2269</c:v>
                </c:pt>
                <c:pt idx="1733">
                  <c:v>2268</c:v>
                </c:pt>
                <c:pt idx="1734">
                  <c:v>2267</c:v>
                </c:pt>
                <c:pt idx="1735">
                  <c:v>2266</c:v>
                </c:pt>
                <c:pt idx="1736">
                  <c:v>2265</c:v>
                </c:pt>
                <c:pt idx="1737">
                  <c:v>2264</c:v>
                </c:pt>
                <c:pt idx="1738">
                  <c:v>2263</c:v>
                </c:pt>
                <c:pt idx="1739">
                  <c:v>2262</c:v>
                </c:pt>
                <c:pt idx="1740">
                  <c:v>2261</c:v>
                </c:pt>
                <c:pt idx="1741">
                  <c:v>2260</c:v>
                </c:pt>
                <c:pt idx="1742">
                  <c:v>2259</c:v>
                </c:pt>
                <c:pt idx="1743">
                  <c:v>2258</c:v>
                </c:pt>
                <c:pt idx="1744">
                  <c:v>2257</c:v>
                </c:pt>
                <c:pt idx="1745">
                  <c:v>2256</c:v>
                </c:pt>
                <c:pt idx="1746">
                  <c:v>2255</c:v>
                </c:pt>
                <c:pt idx="1747">
                  <c:v>2254</c:v>
                </c:pt>
                <c:pt idx="1748">
                  <c:v>2253</c:v>
                </c:pt>
                <c:pt idx="1749">
                  <c:v>2252</c:v>
                </c:pt>
                <c:pt idx="1750">
                  <c:v>2251</c:v>
                </c:pt>
                <c:pt idx="1751">
                  <c:v>2250</c:v>
                </c:pt>
                <c:pt idx="1752">
                  <c:v>2249</c:v>
                </c:pt>
                <c:pt idx="1753">
                  <c:v>2248</c:v>
                </c:pt>
                <c:pt idx="1754">
                  <c:v>2247</c:v>
                </c:pt>
                <c:pt idx="1755">
                  <c:v>2246</c:v>
                </c:pt>
                <c:pt idx="1756">
                  <c:v>2245</c:v>
                </c:pt>
                <c:pt idx="1757">
                  <c:v>2244</c:v>
                </c:pt>
                <c:pt idx="1758">
                  <c:v>2243</c:v>
                </c:pt>
                <c:pt idx="1759">
                  <c:v>2242</c:v>
                </c:pt>
                <c:pt idx="1760">
                  <c:v>2241</c:v>
                </c:pt>
                <c:pt idx="1761">
                  <c:v>2240</c:v>
                </c:pt>
                <c:pt idx="1762">
                  <c:v>2239</c:v>
                </c:pt>
                <c:pt idx="1763">
                  <c:v>2238</c:v>
                </c:pt>
                <c:pt idx="1764">
                  <c:v>2237</c:v>
                </c:pt>
                <c:pt idx="1765">
                  <c:v>2236</c:v>
                </c:pt>
                <c:pt idx="1766">
                  <c:v>2235</c:v>
                </c:pt>
                <c:pt idx="1767">
                  <c:v>2234</c:v>
                </c:pt>
                <c:pt idx="1768">
                  <c:v>2233</c:v>
                </c:pt>
                <c:pt idx="1769">
                  <c:v>2232</c:v>
                </c:pt>
                <c:pt idx="1770">
                  <c:v>2231</c:v>
                </c:pt>
                <c:pt idx="1771">
                  <c:v>2230</c:v>
                </c:pt>
                <c:pt idx="1772">
                  <c:v>2229</c:v>
                </c:pt>
                <c:pt idx="1773">
                  <c:v>2228</c:v>
                </c:pt>
                <c:pt idx="1774">
                  <c:v>2227</c:v>
                </c:pt>
                <c:pt idx="1775">
                  <c:v>2226</c:v>
                </c:pt>
                <c:pt idx="1776">
                  <c:v>2225</c:v>
                </c:pt>
                <c:pt idx="1777">
                  <c:v>2224</c:v>
                </c:pt>
                <c:pt idx="1778">
                  <c:v>2223</c:v>
                </c:pt>
                <c:pt idx="1779">
                  <c:v>2222</c:v>
                </c:pt>
                <c:pt idx="1780">
                  <c:v>2221</c:v>
                </c:pt>
                <c:pt idx="1781">
                  <c:v>2220</c:v>
                </c:pt>
                <c:pt idx="1782">
                  <c:v>2219</c:v>
                </c:pt>
                <c:pt idx="1783">
                  <c:v>2218</c:v>
                </c:pt>
                <c:pt idx="1784">
                  <c:v>2217</c:v>
                </c:pt>
                <c:pt idx="1785">
                  <c:v>2216</c:v>
                </c:pt>
                <c:pt idx="1786">
                  <c:v>2215</c:v>
                </c:pt>
                <c:pt idx="1787">
                  <c:v>2214</c:v>
                </c:pt>
                <c:pt idx="1788">
                  <c:v>2213</c:v>
                </c:pt>
                <c:pt idx="1789">
                  <c:v>2212</c:v>
                </c:pt>
                <c:pt idx="1790">
                  <c:v>2211</c:v>
                </c:pt>
                <c:pt idx="1791">
                  <c:v>2210</c:v>
                </c:pt>
                <c:pt idx="1792">
                  <c:v>2209</c:v>
                </c:pt>
                <c:pt idx="1793">
                  <c:v>2208</c:v>
                </c:pt>
                <c:pt idx="1794">
                  <c:v>2207</c:v>
                </c:pt>
                <c:pt idx="1795">
                  <c:v>2206</c:v>
                </c:pt>
                <c:pt idx="1796">
                  <c:v>2205</c:v>
                </c:pt>
                <c:pt idx="1797">
                  <c:v>2204</c:v>
                </c:pt>
                <c:pt idx="1798">
                  <c:v>2203</c:v>
                </c:pt>
                <c:pt idx="1799">
                  <c:v>2202</c:v>
                </c:pt>
                <c:pt idx="1800">
                  <c:v>2201</c:v>
                </c:pt>
                <c:pt idx="1801">
                  <c:v>2200</c:v>
                </c:pt>
                <c:pt idx="1802">
                  <c:v>2199</c:v>
                </c:pt>
                <c:pt idx="1803">
                  <c:v>2198</c:v>
                </c:pt>
                <c:pt idx="1804">
                  <c:v>2197</c:v>
                </c:pt>
                <c:pt idx="1805">
                  <c:v>2196</c:v>
                </c:pt>
                <c:pt idx="1806">
                  <c:v>2195</c:v>
                </c:pt>
                <c:pt idx="1807">
                  <c:v>2194</c:v>
                </c:pt>
                <c:pt idx="1808">
                  <c:v>2193</c:v>
                </c:pt>
                <c:pt idx="1809">
                  <c:v>2192</c:v>
                </c:pt>
                <c:pt idx="1810">
                  <c:v>2191</c:v>
                </c:pt>
                <c:pt idx="1811">
                  <c:v>2190</c:v>
                </c:pt>
                <c:pt idx="1812">
                  <c:v>2189</c:v>
                </c:pt>
                <c:pt idx="1813">
                  <c:v>2188</c:v>
                </c:pt>
                <c:pt idx="1814">
                  <c:v>2187</c:v>
                </c:pt>
                <c:pt idx="1815">
                  <c:v>2186</c:v>
                </c:pt>
                <c:pt idx="1816">
                  <c:v>2185</c:v>
                </c:pt>
                <c:pt idx="1817">
                  <c:v>2184</c:v>
                </c:pt>
                <c:pt idx="1818">
                  <c:v>2183</c:v>
                </c:pt>
                <c:pt idx="1819">
                  <c:v>2182</c:v>
                </c:pt>
                <c:pt idx="1820">
                  <c:v>2181</c:v>
                </c:pt>
                <c:pt idx="1821">
                  <c:v>2180</c:v>
                </c:pt>
                <c:pt idx="1822">
                  <c:v>2179</c:v>
                </c:pt>
                <c:pt idx="1823">
                  <c:v>2178</c:v>
                </c:pt>
                <c:pt idx="1824">
                  <c:v>2177</c:v>
                </c:pt>
                <c:pt idx="1825">
                  <c:v>2176</c:v>
                </c:pt>
                <c:pt idx="1826">
                  <c:v>2175</c:v>
                </c:pt>
                <c:pt idx="1827">
                  <c:v>2174</c:v>
                </c:pt>
                <c:pt idx="1828">
                  <c:v>2173</c:v>
                </c:pt>
                <c:pt idx="1829">
                  <c:v>2172</c:v>
                </c:pt>
                <c:pt idx="1830">
                  <c:v>2171</c:v>
                </c:pt>
                <c:pt idx="1831">
                  <c:v>2170</c:v>
                </c:pt>
                <c:pt idx="1832">
                  <c:v>2169</c:v>
                </c:pt>
                <c:pt idx="1833">
                  <c:v>2168</c:v>
                </c:pt>
                <c:pt idx="1834">
                  <c:v>2167</c:v>
                </c:pt>
                <c:pt idx="1835">
                  <c:v>2166</c:v>
                </c:pt>
                <c:pt idx="1836">
                  <c:v>2165</c:v>
                </c:pt>
                <c:pt idx="1837">
                  <c:v>2164</c:v>
                </c:pt>
                <c:pt idx="1838">
                  <c:v>2163</c:v>
                </c:pt>
                <c:pt idx="1839">
                  <c:v>2162</c:v>
                </c:pt>
                <c:pt idx="1840">
                  <c:v>2161</c:v>
                </c:pt>
                <c:pt idx="1841">
                  <c:v>2160</c:v>
                </c:pt>
                <c:pt idx="1842">
                  <c:v>2159</c:v>
                </c:pt>
                <c:pt idx="1843">
                  <c:v>2158</c:v>
                </c:pt>
                <c:pt idx="1844">
                  <c:v>2157</c:v>
                </c:pt>
                <c:pt idx="1845">
                  <c:v>2156</c:v>
                </c:pt>
                <c:pt idx="1846">
                  <c:v>2155</c:v>
                </c:pt>
                <c:pt idx="1847">
                  <c:v>2154</c:v>
                </c:pt>
                <c:pt idx="1848">
                  <c:v>2153</c:v>
                </c:pt>
                <c:pt idx="1849">
                  <c:v>2152</c:v>
                </c:pt>
                <c:pt idx="1850">
                  <c:v>2151</c:v>
                </c:pt>
                <c:pt idx="1851">
                  <c:v>2150</c:v>
                </c:pt>
                <c:pt idx="1852">
                  <c:v>2149</c:v>
                </c:pt>
                <c:pt idx="1853">
                  <c:v>2148</c:v>
                </c:pt>
                <c:pt idx="1854">
                  <c:v>2147</c:v>
                </c:pt>
                <c:pt idx="1855">
                  <c:v>2146</c:v>
                </c:pt>
                <c:pt idx="1856">
                  <c:v>2145</c:v>
                </c:pt>
                <c:pt idx="1857">
                  <c:v>2144</c:v>
                </c:pt>
                <c:pt idx="1858">
                  <c:v>2143</c:v>
                </c:pt>
                <c:pt idx="1859">
                  <c:v>2142</c:v>
                </c:pt>
                <c:pt idx="1860">
                  <c:v>2141</c:v>
                </c:pt>
                <c:pt idx="1861">
                  <c:v>2140</c:v>
                </c:pt>
                <c:pt idx="1862">
                  <c:v>2139</c:v>
                </c:pt>
                <c:pt idx="1863">
                  <c:v>2138</c:v>
                </c:pt>
                <c:pt idx="1864">
                  <c:v>2137</c:v>
                </c:pt>
                <c:pt idx="1865">
                  <c:v>2136</c:v>
                </c:pt>
                <c:pt idx="1866">
                  <c:v>2135</c:v>
                </c:pt>
                <c:pt idx="1867">
                  <c:v>2134</c:v>
                </c:pt>
                <c:pt idx="1868">
                  <c:v>2133</c:v>
                </c:pt>
                <c:pt idx="1869">
                  <c:v>2132</c:v>
                </c:pt>
                <c:pt idx="1870">
                  <c:v>2131</c:v>
                </c:pt>
                <c:pt idx="1871">
                  <c:v>2130</c:v>
                </c:pt>
                <c:pt idx="1872">
                  <c:v>2129</c:v>
                </c:pt>
                <c:pt idx="1873">
                  <c:v>2128</c:v>
                </c:pt>
                <c:pt idx="1874">
                  <c:v>2127</c:v>
                </c:pt>
                <c:pt idx="1875">
                  <c:v>2126</c:v>
                </c:pt>
                <c:pt idx="1876">
                  <c:v>2125</c:v>
                </c:pt>
                <c:pt idx="1877">
                  <c:v>2124</c:v>
                </c:pt>
                <c:pt idx="1878">
                  <c:v>2123</c:v>
                </c:pt>
                <c:pt idx="1879">
                  <c:v>2122</c:v>
                </c:pt>
                <c:pt idx="1880">
                  <c:v>2121</c:v>
                </c:pt>
                <c:pt idx="1881">
                  <c:v>2120</c:v>
                </c:pt>
                <c:pt idx="1882">
                  <c:v>2119</c:v>
                </c:pt>
                <c:pt idx="1883">
                  <c:v>2118</c:v>
                </c:pt>
                <c:pt idx="1884">
                  <c:v>2117</c:v>
                </c:pt>
                <c:pt idx="1885">
                  <c:v>2116</c:v>
                </c:pt>
                <c:pt idx="1886">
                  <c:v>2115</c:v>
                </c:pt>
                <c:pt idx="1887">
                  <c:v>2114</c:v>
                </c:pt>
                <c:pt idx="1888">
                  <c:v>2113</c:v>
                </c:pt>
                <c:pt idx="1889">
                  <c:v>2112</c:v>
                </c:pt>
                <c:pt idx="1890">
                  <c:v>2111</c:v>
                </c:pt>
                <c:pt idx="1891">
                  <c:v>2110</c:v>
                </c:pt>
                <c:pt idx="1892">
                  <c:v>2109</c:v>
                </c:pt>
                <c:pt idx="1893">
                  <c:v>2108</c:v>
                </c:pt>
                <c:pt idx="1894">
                  <c:v>2107</c:v>
                </c:pt>
                <c:pt idx="1895">
                  <c:v>2106</c:v>
                </c:pt>
                <c:pt idx="1896">
                  <c:v>2105</c:v>
                </c:pt>
                <c:pt idx="1897">
                  <c:v>2104</c:v>
                </c:pt>
                <c:pt idx="1898">
                  <c:v>2103</c:v>
                </c:pt>
                <c:pt idx="1899">
                  <c:v>2102</c:v>
                </c:pt>
                <c:pt idx="1900">
                  <c:v>2101</c:v>
                </c:pt>
                <c:pt idx="1901">
                  <c:v>2100</c:v>
                </c:pt>
                <c:pt idx="1902">
                  <c:v>2099</c:v>
                </c:pt>
                <c:pt idx="1903">
                  <c:v>2098</c:v>
                </c:pt>
                <c:pt idx="1904">
                  <c:v>2097</c:v>
                </c:pt>
                <c:pt idx="1905">
                  <c:v>2096</c:v>
                </c:pt>
                <c:pt idx="1906">
                  <c:v>2095</c:v>
                </c:pt>
                <c:pt idx="1907">
                  <c:v>2094</c:v>
                </c:pt>
                <c:pt idx="1908">
                  <c:v>2093</c:v>
                </c:pt>
                <c:pt idx="1909">
                  <c:v>2092</c:v>
                </c:pt>
                <c:pt idx="1910">
                  <c:v>2091</c:v>
                </c:pt>
                <c:pt idx="1911">
                  <c:v>2090</c:v>
                </c:pt>
                <c:pt idx="1912">
                  <c:v>2089</c:v>
                </c:pt>
                <c:pt idx="1913">
                  <c:v>2088</c:v>
                </c:pt>
                <c:pt idx="1914">
                  <c:v>2087</c:v>
                </c:pt>
                <c:pt idx="1915">
                  <c:v>2086</c:v>
                </c:pt>
                <c:pt idx="1916">
                  <c:v>2085</c:v>
                </c:pt>
                <c:pt idx="1917">
                  <c:v>2084</c:v>
                </c:pt>
                <c:pt idx="1918">
                  <c:v>2083</c:v>
                </c:pt>
                <c:pt idx="1919">
                  <c:v>2082</c:v>
                </c:pt>
                <c:pt idx="1920">
                  <c:v>2081</c:v>
                </c:pt>
                <c:pt idx="1921">
                  <c:v>2080</c:v>
                </c:pt>
                <c:pt idx="1922">
                  <c:v>2079</c:v>
                </c:pt>
                <c:pt idx="1923">
                  <c:v>2078</c:v>
                </c:pt>
                <c:pt idx="1924">
                  <c:v>2077</c:v>
                </c:pt>
                <c:pt idx="1925">
                  <c:v>2076</c:v>
                </c:pt>
                <c:pt idx="1926">
                  <c:v>2075</c:v>
                </c:pt>
                <c:pt idx="1927">
                  <c:v>2074</c:v>
                </c:pt>
                <c:pt idx="1928">
                  <c:v>2073</c:v>
                </c:pt>
                <c:pt idx="1929">
                  <c:v>2072</c:v>
                </c:pt>
                <c:pt idx="1930">
                  <c:v>2071</c:v>
                </c:pt>
                <c:pt idx="1931">
                  <c:v>2070</c:v>
                </c:pt>
                <c:pt idx="1932">
                  <c:v>2069</c:v>
                </c:pt>
                <c:pt idx="1933">
                  <c:v>2068</c:v>
                </c:pt>
                <c:pt idx="1934">
                  <c:v>2067</c:v>
                </c:pt>
                <c:pt idx="1935">
                  <c:v>2066</c:v>
                </c:pt>
                <c:pt idx="1936">
                  <c:v>2065</c:v>
                </c:pt>
                <c:pt idx="1937">
                  <c:v>2064</c:v>
                </c:pt>
                <c:pt idx="1938">
                  <c:v>2063</c:v>
                </c:pt>
                <c:pt idx="1939">
                  <c:v>2062</c:v>
                </c:pt>
                <c:pt idx="1940">
                  <c:v>2061</c:v>
                </c:pt>
                <c:pt idx="1941">
                  <c:v>2060</c:v>
                </c:pt>
                <c:pt idx="1942">
                  <c:v>2059</c:v>
                </c:pt>
                <c:pt idx="1943">
                  <c:v>2058</c:v>
                </c:pt>
                <c:pt idx="1944">
                  <c:v>2057</c:v>
                </c:pt>
                <c:pt idx="1945">
                  <c:v>2056</c:v>
                </c:pt>
                <c:pt idx="1946">
                  <c:v>2055</c:v>
                </c:pt>
                <c:pt idx="1947">
                  <c:v>2054</c:v>
                </c:pt>
                <c:pt idx="1948">
                  <c:v>2053</c:v>
                </c:pt>
                <c:pt idx="1949">
                  <c:v>2052</c:v>
                </c:pt>
                <c:pt idx="1950">
                  <c:v>2051</c:v>
                </c:pt>
                <c:pt idx="1951">
                  <c:v>2050</c:v>
                </c:pt>
                <c:pt idx="1952">
                  <c:v>2049</c:v>
                </c:pt>
                <c:pt idx="1953">
                  <c:v>2048</c:v>
                </c:pt>
                <c:pt idx="1954">
                  <c:v>2047</c:v>
                </c:pt>
                <c:pt idx="1955">
                  <c:v>2046</c:v>
                </c:pt>
                <c:pt idx="1956">
                  <c:v>2045</c:v>
                </c:pt>
                <c:pt idx="1957">
                  <c:v>2044</c:v>
                </c:pt>
                <c:pt idx="1958">
                  <c:v>2043</c:v>
                </c:pt>
                <c:pt idx="1959">
                  <c:v>2042</c:v>
                </c:pt>
                <c:pt idx="1960">
                  <c:v>2041</c:v>
                </c:pt>
                <c:pt idx="1961">
                  <c:v>2040</c:v>
                </c:pt>
                <c:pt idx="1962">
                  <c:v>2039</c:v>
                </c:pt>
                <c:pt idx="1963">
                  <c:v>2038</c:v>
                </c:pt>
                <c:pt idx="1964">
                  <c:v>2037</c:v>
                </c:pt>
                <c:pt idx="1965">
                  <c:v>2036</c:v>
                </c:pt>
                <c:pt idx="1966">
                  <c:v>2035</c:v>
                </c:pt>
                <c:pt idx="1967">
                  <c:v>2034</c:v>
                </c:pt>
                <c:pt idx="1968">
                  <c:v>2033</c:v>
                </c:pt>
                <c:pt idx="1969">
                  <c:v>2032</c:v>
                </c:pt>
                <c:pt idx="1970">
                  <c:v>2031</c:v>
                </c:pt>
                <c:pt idx="1971">
                  <c:v>2030</c:v>
                </c:pt>
                <c:pt idx="1972">
                  <c:v>2029</c:v>
                </c:pt>
                <c:pt idx="1973">
                  <c:v>2028</c:v>
                </c:pt>
                <c:pt idx="1974">
                  <c:v>2027</c:v>
                </c:pt>
                <c:pt idx="1975">
                  <c:v>2026</c:v>
                </c:pt>
                <c:pt idx="1976">
                  <c:v>2025</c:v>
                </c:pt>
                <c:pt idx="1977">
                  <c:v>2024</c:v>
                </c:pt>
                <c:pt idx="1978">
                  <c:v>2023</c:v>
                </c:pt>
                <c:pt idx="1979">
                  <c:v>2022</c:v>
                </c:pt>
                <c:pt idx="1980">
                  <c:v>2021</c:v>
                </c:pt>
                <c:pt idx="1981">
                  <c:v>2020</c:v>
                </c:pt>
                <c:pt idx="1982">
                  <c:v>2019</c:v>
                </c:pt>
                <c:pt idx="1983">
                  <c:v>2018</c:v>
                </c:pt>
                <c:pt idx="1984">
                  <c:v>2017</c:v>
                </c:pt>
                <c:pt idx="1985">
                  <c:v>2016</c:v>
                </c:pt>
                <c:pt idx="1986">
                  <c:v>2015</c:v>
                </c:pt>
                <c:pt idx="1987">
                  <c:v>2014</c:v>
                </c:pt>
                <c:pt idx="1988">
                  <c:v>2013</c:v>
                </c:pt>
                <c:pt idx="1989">
                  <c:v>2012</c:v>
                </c:pt>
                <c:pt idx="1990">
                  <c:v>2011</c:v>
                </c:pt>
                <c:pt idx="1991">
                  <c:v>2010</c:v>
                </c:pt>
                <c:pt idx="1992">
                  <c:v>2009</c:v>
                </c:pt>
                <c:pt idx="1993">
                  <c:v>2008</c:v>
                </c:pt>
                <c:pt idx="1994">
                  <c:v>2007</c:v>
                </c:pt>
                <c:pt idx="1995">
                  <c:v>2006</c:v>
                </c:pt>
                <c:pt idx="1996">
                  <c:v>2005</c:v>
                </c:pt>
                <c:pt idx="1997">
                  <c:v>2004</c:v>
                </c:pt>
                <c:pt idx="1998">
                  <c:v>2003</c:v>
                </c:pt>
                <c:pt idx="1999">
                  <c:v>2002</c:v>
                </c:pt>
                <c:pt idx="2000">
                  <c:v>2001</c:v>
                </c:pt>
                <c:pt idx="2001">
                  <c:v>2000</c:v>
                </c:pt>
                <c:pt idx="2002">
                  <c:v>1999</c:v>
                </c:pt>
                <c:pt idx="2003">
                  <c:v>1998</c:v>
                </c:pt>
                <c:pt idx="2004">
                  <c:v>1997</c:v>
                </c:pt>
                <c:pt idx="2005">
                  <c:v>1996</c:v>
                </c:pt>
                <c:pt idx="2006">
                  <c:v>1995</c:v>
                </c:pt>
                <c:pt idx="2007">
                  <c:v>1994</c:v>
                </c:pt>
                <c:pt idx="2008">
                  <c:v>1993</c:v>
                </c:pt>
                <c:pt idx="2009">
                  <c:v>1992</c:v>
                </c:pt>
                <c:pt idx="2010">
                  <c:v>1991</c:v>
                </c:pt>
                <c:pt idx="2011">
                  <c:v>1990</c:v>
                </c:pt>
                <c:pt idx="2012">
                  <c:v>1989</c:v>
                </c:pt>
                <c:pt idx="2013">
                  <c:v>1988</c:v>
                </c:pt>
                <c:pt idx="2014">
                  <c:v>1987</c:v>
                </c:pt>
                <c:pt idx="2015">
                  <c:v>1986</c:v>
                </c:pt>
                <c:pt idx="2016">
                  <c:v>1985</c:v>
                </c:pt>
                <c:pt idx="2017">
                  <c:v>1984</c:v>
                </c:pt>
                <c:pt idx="2018">
                  <c:v>1983</c:v>
                </c:pt>
                <c:pt idx="2019">
                  <c:v>1982</c:v>
                </c:pt>
                <c:pt idx="2020">
                  <c:v>1981</c:v>
                </c:pt>
                <c:pt idx="2021">
                  <c:v>1980</c:v>
                </c:pt>
                <c:pt idx="2022">
                  <c:v>1979</c:v>
                </c:pt>
                <c:pt idx="2023">
                  <c:v>1978</c:v>
                </c:pt>
                <c:pt idx="2024">
                  <c:v>1977</c:v>
                </c:pt>
                <c:pt idx="2025">
                  <c:v>1976</c:v>
                </c:pt>
                <c:pt idx="2026">
                  <c:v>1975</c:v>
                </c:pt>
                <c:pt idx="2027">
                  <c:v>1974</c:v>
                </c:pt>
                <c:pt idx="2028">
                  <c:v>1973</c:v>
                </c:pt>
                <c:pt idx="2029">
                  <c:v>1972</c:v>
                </c:pt>
                <c:pt idx="2030">
                  <c:v>1971</c:v>
                </c:pt>
                <c:pt idx="2031">
                  <c:v>1970</c:v>
                </c:pt>
                <c:pt idx="2032">
                  <c:v>1969</c:v>
                </c:pt>
                <c:pt idx="2033">
                  <c:v>1968</c:v>
                </c:pt>
                <c:pt idx="2034">
                  <c:v>1967</c:v>
                </c:pt>
                <c:pt idx="2035">
                  <c:v>1966</c:v>
                </c:pt>
                <c:pt idx="2036">
                  <c:v>1965</c:v>
                </c:pt>
                <c:pt idx="2037">
                  <c:v>1964</c:v>
                </c:pt>
                <c:pt idx="2038">
                  <c:v>1963</c:v>
                </c:pt>
                <c:pt idx="2039">
                  <c:v>1962</c:v>
                </c:pt>
                <c:pt idx="2040">
                  <c:v>1961</c:v>
                </c:pt>
                <c:pt idx="2041">
                  <c:v>1960</c:v>
                </c:pt>
                <c:pt idx="2042">
                  <c:v>1959</c:v>
                </c:pt>
                <c:pt idx="2043">
                  <c:v>1958</c:v>
                </c:pt>
                <c:pt idx="2044">
                  <c:v>1957</c:v>
                </c:pt>
                <c:pt idx="2045">
                  <c:v>1956</c:v>
                </c:pt>
                <c:pt idx="2046">
                  <c:v>1955</c:v>
                </c:pt>
                <c:pt idx="2047">
                  <c:v>1954</c:v>
                </c:pt>
                <c:pt idx="2048">
                  <c:v>1953</c:v>
                </c:pt>
                <c:pt idx="2049">
                  <c:v>1952</c:v>
                </c:pt>
                <c:pt idx="2050">
                  <c:v>1951</c:v>
                </c:pt>
                <c:pt idx="2051">
                  <c:v>1950</c:v>
                </c:pt>
                <c:pt idx="2052">
                  <c:v>1949</c:v>
                </c:pt>
                <c:pt idx="2053">
                  <c:v>1948</c:v>
                </c:pt>
                <c:pt idx="2054">
                  <c:v>1947</c:v>
                </c:pt>
                <c:pt idx="2055">
                  <c:v>1946</c:v>
                </c:pt>
                <c:pt idx="2056">
                  <c:v>1945</c:v>
                </c:pt>
                <c:pt idx="2057">
                  <c:v>1944</c:v>
                </c:pt>
                <c:pt idx="2058">
                  <c:v>1943</c:v>
                </c:pt>
                <c:pt idx="2059">
                  <c:v>1942</c:v>
                </c:pt>
                <c:pt idx="2060">
                  <c:v>1941</c:v>
                </c:pt>
                <c:pt idx="2061">
                  <c:v>1940</c:v>
                </c:pt>
                <c:pt idx="2062">
                  <c:v>1939</c:v>
                </c:pt>
                <c:pt idx="2063">
                  <c:v>1938</c:v>
                </c:pt>
                <c:pt idx="2064">
                  <c:v>1937</c:v>
                </c:pt>
                <c:pt idx="2065">
                  <c:v>1936</c:v>
                </c:pt>
                <c:pt idx="2066">
                  <c:v>1935</c:v>
                </c:pt>
                <c:pt idx="2067">
                  <c:v>1934</c:v>
                </c:pt>
                <c:pt idx="2068">
                  <c:v>1933</c:v>
                </c:pt>
                <c:pt idx="2069">
                  <c:v>1932</c:v>
                </c:pt>
                <c:pt idx="2070">
                  <c:v>1931</c:v>
                </c:pt>
                <c:pt idx="2071">
                  <c:v>1930</c:v>
                </c:pt>
                <c:pt idx="2072">
                  <c:v>1929</c:v>
                </c:pt>
                <c:pt idx="2073">
                  <c:v>1928</c:v>
                </c:pt>
                <c:pt idx="2074">
                  <c:v>1927</c:v>
                </c:pt>
                <c:pt idx="2075">
                  <c:v>1926</c:v>
                </c:pt>
                <c:pt idx="2076">
                  <c:v>1925</c:v>
                </c:pt>
                <c:pt idx="2077">
                  <c:v>1924</c:v>
                </c:pt>
                <c:pt idx="2078">
                  <c:v>1923</c:v>
                </c:pt>
                <c:pt idx="2079">
                  <c:v>1922</c:v>
                </c:pt>
                <c:pt idx="2080">
                  <c:v>1921</c:v>
                </c:pt>
                <c:pt idx="2081">
                  <c:v>1920</c:v>
                </c:pt>
                <c:pt idx="2082">
                  <c:v>1919</c:v>
                </c:pt>
                <c:pt idx="2083">
                  <c:v>1918</c:v>
                </c:pt>
                <c:pt idx="2084">
                  <c:v>1917</c:v>
                </c:pt>
                <c:pt idx="2085">
                  <c:v>1916</c:v>
                </c:pt>
                <c:pt idx="2086">
                  <c:v>1915</c:v>
                </c:pt>
                <c:pt idx="2087">
                  <c:v>1914</c:v>
                </c:pt>
                <c:pt idx="2088">
                  <c:v>1913</c:v>
                </c:pt>
                <c:pt idx="2089">
                  <c:v>1912</c:v>
                </c:pt>
                <c:pt idx="2090">
                  <c:v>1911</c:v>
                </c:pt>
                <c:pt idx="2091">
                  <c:v>1910</c:v>
                </c:pt>
                <c:pt idx="2092">
                  <c:v>1909</c:v>
                </c:pt>
                <c:pt idx="2093">
                  <c:v>1908</c:v>
                </c:pt>
                <c:pt idx="2094">
                  <c:v>1907</c:v>
                </c:pt>
                <c:pt idx="2095">
                  <c:v>1906</c:v>
                </c:pt>
                <c:pt idx="2096">
                  <c:v>1905</c:v>
                </c:pt>
                <c:pt idx="2097">
                  <c:v>1904</c:v>
                </c:pt>
                <c:pt idx="2098">
                  <c:v>1903</c:v>
                </c:pt>
                <c:pt idx="2099">
                  <c:v>1902</c:v>
                </c:pt>
                <c:pt idx="2100">
                  <c:v>1901</c:v>
                </c:pt>
                <c:pt idx="2101">
                  <c:v>1900</c:v>
                </c:pt>
                <c:pt idx="2102">
                  <c:v>1899</c:v>
                </c:pt>
                <c:pt idx="2103">
                  <c:v>1898</c:v>
                </c:pt>
                <c:pt idx="2104">
                  <c:v>1897</c:v>
                </c:pt>
                <c:pt idx="2105">
                  <c:v>1896</c:v>
                </c:pt>
                <c:pt idx="2106">
                  <c:v>1895</c:v>
                </c:pt>
                <c:pt idx="2107">
                  <c:v>1894</c:v>
                </c:pt>
                <c:pt idx="2108">
                  <c:v>1893</c:v>
                </c:pt>
                <c:pt idx="2109">
                  <c:v>1892</c:v>
                </c:pt>
                <c:pt idx="2110">
                  <c:v>1891</c:v>
                </c:pt>
                <c:pt idx="2111">
                  <c:v>1890</c:v>
                </c:pt>
                <c:pt idx="2112">
                  <c:v>1889</c:v>
                </c:pt>
                <c:pt idx="2113">
                  <c:v>1888</c:v>
                </c:pt>
                <c:pt idx="2114">
                  <c:v>1887</c:v>
                </c:pt>
                <c:pt idx="2115">
                  <c:v>1886</c:v>
                </c:pt>
                <c:pt idx="2116">
                  <c:v>1885</c:v>
                </c:pt>
                <c:pt idx="2117">
                  <c:v>1884</c:v>
                </c:pt>
                <c:pt idx="2118">
                  <c:v>1883</c:v>
                </c:pt>
                <c:pt idx="2119">
                  <c:v>1882</c:v>
                </c:pt>
                <c:pt idx="2120">
                  <c:v>1881</c:v>
                </c:pt>
                <c:pt idx="2121">
                  <c:v>1880</c:v>
                </c:pt>
                <c:pt idx="2122">
                  <c:v>1879</c:v>
                </c:pt>
                <c:pt idx="2123">
                  <c:v>1878</c:v>
                </c:pt>
                <c:pt idx="2124">
                  <c:v>1877</c:v>
                </c:pt>
                <c:pt idx="2125">
                  <c:v>1876</c:v>
                </c:pt>
                <c:pt idx="2126">
                  <c:v>1875</c:v>
                </c:pt>
                <c:pt idx="2127">
                  <c:v>1874</c:v>
                </c:pt>
                <c:pt idx="2128">
                  <c:v>1873</c:v>
                </c:pt>
                <c:pt idx="2129">
                  <c:v>1872</c:v>
                </c:pt>
                <c:pt idx="2130">
                  <c:v>1871</c:v>
                </c:pt>
                <c:pt idx="2131">
                  <c:v>1870</c:v>
                </c:pt>
                <c:pt idx="2132">
                  <c:v>1869</c:v>
                </c:pt>
                <c:pt idx="2133">
                  <c:v>1868</c:v>
                </c:pt>
                <c:pt idx="2134">
                  <c:v>1867</c:v>
                </c:pt>
                <c:pt idx="2135">
                  <c:v>1866</c:v>
                </c:pt>
                <c:pt idx="2136">
                  <c:v>1865</c:v>
                </c:pt>
                <c:pt idx="2137">
                  <c:v>1864</c:v>
                </c:pt>
                <c:pt idx="2138">
                  <c:v>1863</c:v>
                </c:pt>
                <c:pt idx="2139">
                  <c:v>1862</c:v>
                </c:pt>
                <c:pt idx="2140">
                  <c:v>1861</c:v>
                </c:pt>
                <c:pt idx="2141">
                  <c:v>1860</c:v>
                </c:pt>
                <c:pt idx="2142">
                  <c:v>1859</c:v>
                </c:pt>
                <c:pt idx="2143">
                  <c:v>1858</c:v>
                </c:pt>
                <c:pt idx="2144">
                  <c:v>1857</c:v>
                </c:pt>
                <c:pt idx="2145">
                  <c:v>1856</c:v>
                </c:pt>
                <c:pt idx="2146">
                  <c:v>1855</c:v>
                </c:pt>
                <c:pt idx="2147">
                  <c:v>1854</c:v>
                </c:pt>
                <c:pt idx="2148">
                  <c:v>1853</c:v>
                </c:pt>
                <c:pt idx="2149">
                  <c:v>1852</c:v>
                </c:pt>
                <c:pt idx="2150">
                  <c:v>1851</c:v>
                </c:pt>
                <c:pt idx="2151">
                  <c:v>1850</c:v>
                </c:pt>
                <c:pt idx="2152">
                  <c:v>1849</c:v>
                </c:pt>
                <c:pt idx="2153">
                  <c:v>1848</c:v>
                </c:pt>
                <c:pt idx="2154">
                  <c:v>1847</c:v>
                </c:pt>
                <c:pt idx="2155">
                  <c:v>1846</c:v>
                </c:pt>
                <c:pt idx="2156">
                  <c:v>1845</c:v>
                </c:pt>
                <c:pt idx="2157">
                  <c:v>1844</c:v>
                </c:pt>
                <c:pt idx="2158">
                  <c:v>1843</c:v>
                </c:pt>
                <c:pt idx="2159">
                  <c:v>1842</c:v>
                </c:pt>
                <c:pt idx="2160">
                  <c:v>1841</c:v>
                </c:pt>
                <c:pt idx="2161">
                  <c:v>1840</c:v>
                </c:pt>
                <c:pt idx="2162">
                  <c:v>1839</c:v>
                </c:pt>
                <c:pt idx="2163">
                  <c:v>1838</c:v>
                </c:pt>
                <c:pt idx="2164">
                  <c:v>1837</c:v>
                </c:pt>
                <c:pt idx="2165">
                  <c:v>1836</c:v>
                </c:pt>
                <c:pt idx="2166">
                  <c:v>1835</c:v>
                </c:pt>
                <c:pt idx="2167">
                  <c:v>1834</c:v>
                </c:pt>
                <c:pt idx="2168">
                  <c:v>1833</c:v>
                </c:pt>
                <c:pt idx="2169">
                  <c:v>1832</c:v>
                </c:pt>
                <c:pt idx="2170">
                  <c:v>1831</c:v>
                </c:pt>
                <c:pt idx="2171">
                  <c:v>1830</c:v>
                </c:pt>
                <c:pt idx="2172">
                  <c:v>1829</c:v>
                </c:pt>
                <c:pt idx="2173">
                  <c:v>1828</c:v>
                </c:pt>
                <c:pt idx="2174">
                  <c:v>1827</c:v>
                </c:pt>
                <c:pt idx="2175">
                  <c:v>1826</c:v>
                </c:pt>
                <c:pt idx="2176">
                  <c:v>1825</c:v>
                </c:pt>
                <c:pt idx="2177">
                  <c:v>1824</c:v>
                </c:pt>
                <c:pt idx="2178">
                  <c:v>1823</c:v>
                </c:pt>
                <c:pt idx="2179">
                  <c:v>1822</c:v>
                </c:pt>
                <c:pt idx="2180">
                  <c:v>1821</c:v>
                </c:pt>
                <c:pt idx="2181">
                  <c:v>1820</c:v>
                </c:pt>
                <c:pt idx="2182">
                  <c:v>1819</c:v>
                </c:pt>
                <c:pt idx="2183">
                  <c:v>1818</c:v>
                </c:pt>
                <c:pt idx="2184">
                  <c:v>1817</c:v>
                </c:pt>
                <c:pt idx="2185">
                  <c:v>1816</c:v>
                </c:pt>
                <c:pt idx="2186">
                  <c:v>1815</c:v>
                </c:pt>
                <c:pt idx="2187">
                  <c:v>1814</c:v>
                </c:pt>
                <c:pt idx="2188">
                  <c:v>1813</c:v>
                </c:pt>
                <c:pt idx="2189">
                  <c:v>1812</c:v>
                </c:pt>
                <c:pt idx="2190">
                  <c:v>1811</c:v>
                </c:pt>
                <c:pt idx="2191">
                  <c:v>1810</c:v>
                </c:pt>
                <c:pt idx="2192">
                  <c:v>1809</c:v>
                </c:pt>
                <c:pt idx="2193">
                  <c:v>1808</c:v>
                </c:pt>
                <c:pt idx="2194">
                  <c:v>1807</c:v>
                </c:pt>
                <c:pt idx="2195">
                  <c:v>1806</c:v>
                </c:pt>
                <c:pt idx="2196">
                  <c:v>1805</c:v>
                </c:pt>
                <c:pt idx="2197">
                  <c:v>1804</c:v>
                </c:pt>
                <c:pt idx="2198">
                  <c:v>1803</c:v>
                </c:pt>
                <c:pt idx="2199">
                  <c:v>1802</c:v>
                </c:pt>
                <c:pt idx="2200">
                  <c:v>1801</c:v>
                </c:pt>
                <c:pt idx="2201">
                  <c:v>1800</c:v>
                </c:pt>
                <c:pt idx="2202">
                  <c:v>1799</c:v>
                </c:pt>
                <c:pt idx="2203">
                  <c:v>1798</c:v>
                </c:pt>
                <c:pt idx="2204">
                  <c:v>1797</c:v>
                </c:pt>
                <c:pt idx="2205">
                  <c:v>1796</c:v>
                </c:pt>
                <c:pt idx="2206">
                  <c:v>1795</c:v>
                </c:pt>
                <c:pt idx="2207">
                  <c:v>1794</c:v>
                </c:pt>
                <c:pt idx="2208">
                  <c:v>1793</c:v>
                </c:pt>
                <c:pt idx="2209">
                  <c:v>1792</c:v>
                </c:pt>
                <c:pt idx="2210">
                  <c:v>1791</c:v>
                </c:pt>
                <c:pt idx="2211">
                  <c:v>1790</c:v>
                </c:pt>
                <c:pt idx="2212">
                  <c:v>1789</c:v>
                </c:pt>
                <c:pt idx="2213">
                  <c:v>1788</c:v>
                </c:pt>
                <c:pt idx="2214">
                  <c:v>1787</c:v>
                </c:pt>
                <c:pt idx="2215">
                  <c:v>1786</c:v>
                </c:pt>
                <c:pt idx="2216">
                  <c:v>1785</c:v>
                </c:pt>
                <c:pt idx="2217">
                  <c:v>1784</c:v>
                </c:pt>
                <c:pt idx="2218">
                  <c:v>1783</c:v>
                </c:pt>
                <c:pt idx="2219">
                  <c:v>1782</c:v>
                </c:pt>
                <c:pt idx="2220">
                  <c:v>1781</c:v>
                </c:pt>
                <c:pt idx="2221">
                  <c:v>1780</c:v>
                </c:pt>
                <c:pt idx="2222">
                  <c:v>1779</c:v>
                </c:pt>
                <c:pt idx="2223">
                  <c:v>1778</c:v>
                </c:pt>
                <c:pt idx="2224">
                  <c:v>1777</c:v>
                </c:pt>
                <c:pt idx="2225">
                  <c:v>1776</c:v>
                </c:pt>
                <c:pt idx="2226">
                  <c:v>1775</c:v>
                </c:pt>
                <c:pt idx="2227">
                  <c:v>1774</c:v>
                </c:pt>
                <c:pt idx="2228">
                  <c:v>1773</c:v>
                </c:pt>
                <c:pt idx="2229">
                  <c:v>1772</c:v>
                </c:pt>
                <c:pt idx="2230">
                  <c:v>1771</c:v>
                </c:pt>
                <c:pt idx="2231">
                  <c:v>1770</c:v>
                </c:pt>
                <c:pt idx="2232">
                  <c:v>1769</c:v>
                </c:pt>
                <c:pt idx="2233">
                  <c:v>1768</c:v>
                </c:pt>
                <c:pt idx="2234">
                  <c:v>1767</c:v>
                </c:pt>
                <c:pt idx="2235">
                  <c:v>1766</c:v>
                </c:pt>
                <c:pt idx="2236">
                  <c:v>1765</c:v>
                </c:pt>
                <c:pt idx="2237">
                  <c:v>1764</c:v>
                </c:pt>
                <c:pt idx="2238">
                  <c:v>1763</c:v>
                </c:pt>
                <c:pt idx="2239">
                  <c:v>1762</c:v>
                </c:pt>
                <c:pt idx="2240">
                  <c:v>1761</c:v>
                </c:pt>
                <c:pt idx="2241">
                  <c:v>1760</c:v>
                </c:pt>
                <c:pt idx="2242">
                  <c:v>1759</c:v>
                </c:pt>
                <c:pt idx="2243">
                  <c:v>1758</c:v>
                </c:pt>
                <c:pt idx="2244">
                  <c:v>1757</c:v>
                </c:pt>
                <c:pt idx="2245">
                  <c:v>1756</c:v>
                </c:pt>
                <c:pt idx="2246">
                  <c:v>1755</c:v>
                </c:pt>
                <c:pt idx="2247">
                  <c:v>1754</c:v>
                </c:pt>
                <c:pt idx="2248">
                  <c:v>1753</c:v>
                </c:pt>
                <c:pt idx="2249">
                  <c:v>1752</c:v>
                </c:pt>
                <c:pt idx="2250">
                  <c:v>1751</c:v>
                </c:pt>
                <c:pt idx="2251">
                  <c:v>1750</c:v>
                </c:pt>
                <c:pt idx="2252">
                  <c:v>1749</c:v>
                </c:pt>
                <c:pt idx="2253">
                  <c:v>1748</c:v>
                </c:pt>
                <c:pt idx="2254">
                  <c:v>1747</c:v>
                </c:pt>
                <c:pt idx="2255">
                  <c:v>1746</c:v>
                </c:pt>
                <c:pt idx="2256">
                  <c:v>1745</c:v>
                </c:pt>
                <c:pt idx="2257">
                  <c:v>1744</c:v>
                </c:pt>
                <c:pt idx="2258">
                  <c:v>1743</c:v>
                </c:pt>
                <c:pt idx="2259">
                  <c:v>1742</c:v>
                </c:pt>
                <c:pt idx="2260">
                  <c:v>1741</c:v>
                </c:pt>
                <c:pt idx="2261">
                  <c:v>1740</c:v>
                </c:pt>
                <c:pt idx="2262">
                  <c:v>1739</c:v>
                </c:pt>
                <c:pt idx="2263">
                  <c:v>1738</c:v>
                </c:pt>
                <c:pt idx="2264">
                  <c:v>1737</c:v>
                </c:pt>
                <c:pt idx="2265">
                  <c:v>1736</c:v>
                </c:pt>
                <c:pt idx="2266">
                  <c:v>1735</c:v>
                </c:pt>
                <c:pt idx="2267">
                  <c:v>1734</c:v>
                </c:pt>
                <c:pt idx="2268">
                  <c:v>1733</c:v>
                </c:pt>
                <c:pt idx="2269">
                  <c:v>1732</c:v>
                </c:pt>
                <c:pt idx="2270">
                  <c:v>1731</c:v>
                </c:pt>
                <c:pt idx="2271">
                  <c:v>1730</c:v>
                </c:pt>
                <c:pt idx="2272">
                  <c:v>1729</c:v>
                </c:pt>
                <c:pt idx="2273">
                  <c:v>1728</c:v>
                </c:pt>
                <c:pt idx="2274">
                  <c:v>1727</c:v>
                </c:pt>
                <c:pt idx="2275">
                  <c:v>1726</c:v>
                </c:pt>
                <c:pt idx="2276">
                  <c:v>1725</c:v>
                </c:pt>
                <c:pt idx="2277">
                  <c:v>1724</c:v>
                </c:pt>
                <c:pt idx="2278">
                  <c:v>1723</c:v>
                </c:pt>
                <c:pt idx="2279">
                  <c:v>1722</c:v>
                </c:pt>
                <c:pt idx="2280">
                  <c:v>1721</c:v>
                </c:pt>
                <c:pt idx="2281">
                  <c:v>1720</c:v>
                </c:pt>
                <c:pt idx="2282">
                  <c:v>1719</c:v>
                </c:pt>
                <c:pt idx="2283">
                  <c:v>1718</c:v>
                </c:pt>
                <c:pt idx="2284">
                  <c:v>1717</c:v>
                </c:pt>
                <c:pt idx="2285">
                  <c:v>1716</c:v>
                </c:pt>
                <c:pt idx="2286">
                  <c:v>1715</c:v>
                </c:pt>
                <c:pt idx="2287">
                  <c:v>1714</c:v>
                </c:pt>
                <c:pt idx="2288">
                  <c:v>1713</c:v>
                </c:pt>
                <c:pt idx="2289">
                  <c:v>1712</c:v>
                </c:pt>
                <c:pt idx="2290">
                  <c:v>1711</c:v>
                </c:pt>
                <c:pt idx="2291">
                  <c:v>1710</c:v>
                </c:pt>
                <c:pt idx="2292">
                  <c:v>1709</c:v>
                </c:pt>
                <c:pt idx="2293">
                  <c:v>1708</c:v>
                </c:pt>
                <c:pt idx="2294">
                  <c:v>1707</c:v>
                </c:pt>
                <c:pt idx="2295">
                  <c:v>1706</c:v>
                </c:pt>
                <c:pt idx="2296">
                  <c:v>1705</c:v>
                </c:pt>
                <c:pt idx="2297">
                  <c:v>1704</c:v>
                </c:pt>
                <c:pt idx="2298">
                  <c:v>1703</c:v>
                </c:pt>
                <c:pt idx="2299">
                  <c:v>1702</c:v>
                </c:pt>
                <c:pt idx="2300">
                  <c:v>1701</c:v>
                </c:pt>
                <c:pt idx="2301">
                  <c:v>1700</c:v>
                </c:pt>
                <c:pt idx="2302">
                  <c:v>1699</c:v>
                </c:pt>
                <c:pt idx="2303">
                  <c:v>1698</c:v>
                </c:pt>
                <c:pt idx="2304">
                  <c:v>1697</c:v>
                </c:pt>
                <c:pt idx="2305">
                  <c:v>1696</c:v>
                </c:pt>
                <c:pt idx="2306">
                  <c:v>1695</c:v>
                </c:pt>
                <c:pt idx="2307">
                  <c:v>1694</c:v>
                </c:pt>
                <c:pt idx="2308">
                  <c:v>1693</c:v>
                </c:pt>
                <c:pt idx="2309">
                  <c:v>1692</c:v>
                </c:pt>
                <c:pt idx="2310">
                  <c:v>1691</c:v>
                </c:pt>
                <c:pt idx="2311">
                  <c:v>1690</c:v>
                </c:pt>
                <c:pt idx="2312">
                  <c:v>1689</c:v>
                </c:pt>
                <c:pt idx="2313">
                  <c:v>1688</c:v>
                </c:pt>
                <c:pt idx="2314">
                  <c:v>1687</c:v>
                </c:pt>
                <c:pt idx="2315">
                  <c:v>1686</c:v>
                </c:pt>
                <c:pt idx="2316">
                  <c:v>1685</c:v>
                </c:pt>
                <c:pt idx="2317">
                  <c:v>1684</c:v>
                </c:pt>
                <c:pt idx="2318">
                  <c:v>1683</c:v>
                </c:pt>
                <c:pt idx="2319">
                  <c:v>1682</c:v>
                </c:pt>
                <c:pt idx="2320">
                  <c:v>1681</c:v>
                </c:pt>
                <c:pt idx="2321">
                  <c:v>1680</c:v>
                </c:pt>
                <c:pt idx="2322">
                  <c:v>1679</c:v>
                </c:pt>
                <c:pt idx="2323">
                  <c:v>1678</c:v>
                </c:pt>
                <c:pt idx="2324">
                  <c:v>1677</c:v>
                </c:pt>
                <c:pt idx="2325">
                  <c:v>1676</c:v>
                </c:pt>
                <c:pt idx="2326">
                  <c:v>1675</c:v>
                </c:pt>
                <c:pt idx="2327">
                  <c:v>1674</c:v>
                </c:pt>
                <c:pt idx="2328">
                  <c:v>1673</c:v>
                </c:pt>
                <c:pt idx="2329">
                  <c:v>1672</c:v>
                </c:pt>
                <c:pt idx="2330">
                  <c:v>1671</c:v>
                </c:pt>
                <c:pt idx="2331">
                  <c:v>1670</c:v>
                </c:pt>
                <c:pt idx="2332">
                  <c:v>1669</c:v>
                </c:pt>
                <c:pt idx="2333">
                  <c:v>1668</c:v>
                </c:pt>
                <c:pt idx="2334">
                  <c:v>1667</c:v>
                </c:pt>
                <c:pt idx="2335">
                  <c:v>1666</c:v>
                </c:pt>
                <c:pt idx="2336">
                  <c:v>1665</c:v>
                </c:pt>
                <c:pt idx="2337">
                  <c:v>1664</c:v>
                </c:pt>
                <c:pt idx="2338">
                  <c:v>1663</c:v>
                </c:pt>
                <c:pt idx="2339">
                  <c:v>1662</c:v>
                </c:pt>
                <c:pt idx="2340">
                  <c:v>1661</c:v>
                </c:pt>
                <c:pt idx="2341">
                  <c:v>1660</c:v>
                </c:pt>
                <c:pt idx="2342">
                  <c:v>1659</c:v>
                </c:pt>
                <c:pt idx="2343">
                  <c:v>1658</c:v>
                </c:pt>
                <c:pt idx="2344">
                  <c:v>1657</c:v>
                </c:pt>
                <c:pt idx="2345">
                  <c:v>1656</c:v>
                </c:pt>
                <c:pt idx="2346">
                  <c:v>1655</c:v>
                </c:pt>
                <c:pt idx="2347">
                  <c:v>1654</c:v>
                </c:pt>
                <c:pt idx="2348">
                  <c:v>1653</c:v>
                </c:pt>
                <c:pt idx="2349">
                  <c:v>1652</c:v>
                </c:pt>
                <c:pt idx="2350">
                  <c:v>1651</c:v>
                </c:pt>
                <c:pt idx="2351">
                  <c:v>1650</c:v>
                </c:pt>
                <c:pt idx="2352">
                  <c:v>1649</c:v>
                </c:pt>
                <c:pt idx="2353">
                  <c:v>1648</c:v>
                </c:pt>
                <c:pt idx="2354">
                  <c:v>1647</c:v>
                </c:pt>
                <c:pt idx="2355">
                  <c:v>1646</c:v>
                </c:pt>
                <c:pt idx="2356">
                  <c:v>1645</c:v>
                </c:pt>
                <c:pt idx="2357">
                  <c:v>1644</c:v>
                </c:pt>
                <c:pt idx="2358">
                  <c:v>1643</c:v>
                </c:pt>
                <c:pt idx="2359">
                  <c:v>1642</c:v>
                </c:pt>
                <c:pt idx="2360">
                  <c:v>1641</c:v>
                </c:pt>
                <c:pt idx="2361">
                  <c:v>1640</c:v>
                </c:pt>
                <c:pt idx="2362">
                  <c:v>1639</c:v>
                </c:pt>
                <c:pt idx="2363">
                  <c:v>1638</c:v>
                </c:pt>
                <c:pt idx="2364">
                  <c:v>1637</c:v>
                </c:pt>
                <c:pt idx="2365">
                  <c:v>1636</c:v>
                </c:pt>
                <c:pt idx="2366">
                  <c:v>1635</c:v>
                </c:pt>
                <c:pt idx="2367">
                  <c:v>1634</c:v>
                </c:pt>
                <c:pt idx="2368">
                  <c:v>1633</c:v>
                </c:pt>
                <c:pt idx="2369">
                  <c:v>1632</c:v>
                </c:pt>
                <c:pt idx="2370">
                  <c:v>1631</c:v>
                </c:pt>
                <c:pt idx="2371">
                  <c:v>1630</c:v>
                </c:pt>
                <c:pt idx="2372">
                  <c:v>1629</c:v>
                </c:pt>
                <c:pt idx="2373">
                  <c:v>1628</c:v>
                </c:pt>
                <c:pt idx="2374">
                  <c:v>1627</c:v>
                </c:pt>
                <c:pt idx="2375">
                  <c:v>1626</c:v>
                </c:pt>
                <c:pt idx="2376">
                  <c:v>1625</c:v>
                </c:pt>
                <c:pt idx="2377">
                  <c:v>1624</c:v>
                </c:pt>
                <c:pt idx="2378">
                  <c:v>1623</c:v>
                </c:pt>
                <c:pt idx="2379">
                  <c:v>1622</c:v>
                </c:pt>
                <c:pt idx="2380">
                  <c:v>1621</c:v>
                </c:pt>
                <c:pt idx="2381">
                  <c:v>1620</c:v>
                </c:pt>
                <c:pt idx="2382">
                  <c:v>1619</c:v>
                </c:pt>
                <c:pt idx="2383">
                  <c:v>1618</c:v>
                </c:pt>
                <c:pt idx="2384">
                  <c:v>1617</c:v>
                </c:pt>
                <c:pt idx="2385">
                  <c:v>1616</c:v>
                </c:pt>
                <c:pt idx="2386">
                  <c:v>1615</c:v>
                </c:pt>
                <c:pt idx="2387">
                  <c:v>1614</c:v>
                </c:pt>
                <c:pt idx="2388">
                  <c:v>1613</c:v>
                </c:pt>
                <c:pt idx="2389">
                  <c:v>1612</c:v>
                </c:pt>
                <c:pt idx="2390">
                  <c:v>1611</c:v>
                </c:pt>
                <c:pt idx="2391">
                  <c:v>1610</c:v>
                </c:pt>
                <c:pt idx="2392">
                  <c:v>1609</c:v>
                </c:pt>
                <c:pt idx="2393">
                  <c:v>1608</c:v>
                </c:pt>
                <c:pt idx="2394">
                  <c:v>1607</c:v>
                </c:pt>
                <c:pt idx="2395">
                  <c:v>1606</c:v>
                </c:pt>
                <c:pt idx="2396">
                  <c:v>1605</c:v>
                </c:pt>
                <c:pt idx="2397">
                  <c:v>1604</c:v>
                </c:pt>
                <c:pt idx="2398">
                  <c:v>1603</c:v>
                </c:pt>
                <c:pt idx="2399">
                  <c:v>1602</c:v>
                </c:pt>
                <c:pt idx="2400">
                  <c:v>1601</c:v>
                </c:pt>
                <c:pt idx="2401">
                  <c:v>1600</c:v>
                </c:pt>
                <c:pt idx="2402">
                  <c:v>1599</c:v>
                </c:pt>
                <c:pt idx="2403">
                  <c:v>1598</c:v>
                </c:pt>
                <c:pt idx="2404">
                  <c:v>1597</c:v>
                </c:pt>
                <c:pt idx="2405">
                  <c:v>1596</c:v>
                </c:pt>
                <c:pt idx="2406">
                  <c:v>1595</c:v>
                </c:pt>
                <c:pt idx="2407">
                  <c:v>1594</c:v>
                </c:pt>
                <c:pt idx="2408">
                  <c:v>1593</c:v>
                </c:pt>
                <c:pt idx="2409">
                  <c:v>1592</c:v>
                </c:pt>
                <c:pt idx="2410">
                  <c:v>1591</c:v>
                </c:pt>
                <c:pt idx="2411">
                  <c:v>1590</c:v>
                </c:pt>
                <c:pt idx="2412">
                  <c:v>1589</c:v>
                </c:pt>
                <c:pt idx="2413">
                  <c:v>1588</c:v>
                </c:pt>
                <c:pt idx="2414">
                  <c:v>1587</c:v>
                </c:pt>
                <c:pt idx="2415">
                  <c:v>1586</c:v>
                </c:pt>
                <c:pt idx="2416">
                  <c:v>1585</c:v>
                </c:pt>
                <c:pt idx="2417">
                  <c:v>1584</c:v>
                </c:pt>
                <c:pt idx="2418">
                  <c:v>1583</c:v>
                </c:pt>
                <c:pt idx="2419">
                  <c:v>1582</c:v>
                </c:pt>
                <c:pt idx="2420">
                  <c:v>1581</c:v>
                </c:pt>
                <c:pt idx="2421">
                  <c:v>1580</c:v>
                </c:pt>
                <c:pt idx="2422">
                  <c:v>1579</c:v>
                </c:pt>
                <c:pt idx="2423">
                  <c:v>1578</c:v>
                </c:pt>
                <c:pt idx="2424">
                  <c:v>1577</c:v>
                </c:pt>
                <c:pt idx="2425">
                  <c:v>1576</c:v>
                </c:pt>
                <c:pt idx="2426">
                  <c:v>1575</c:v>
                </c:pt>
                <c:pt idx="2427">
                  <c:v>1574</c:v>
                </c:pt>
                <c:pt idx="2428">
                  <c:v>1573</c:v>
                </c:pt>
                <c:pt idx="2429">
                  <c:v>1572</c:v>
                </c:pt>
                <c:pt idx="2430">
                  <c:v>1571</c:v>
                </c:pt>
                <c:pt idx="2431">
                  <c:v>1570</c:v>
                </c:pt>
                <c:pt idx="2432">
                  <c:v>1569</c:v>
                </c:pt>
                <c:pt idx="2433">
                  <c:v>1568</c:v>
                </c:pt>
                <c:pt idx="2434">
                  <c:v>1567</c:v>
                </c:pt>
                <c:pt idx="2435">
                  <c:v>1566</c:v>
                </c:pt>
                <c:pt idx="2436">
                  <c:v>1565</c:v>
                </c:pt>
                <c:pt idx="2437">
                  <c:v>1564</c:v>
                </c:pt>
                <c:pt idx="2438">
                  <c:v>1563</c:v>
                </c:pt>
                <c:pt idx="2439">
                  <c:v>1562</c:v>
                </c:pt>
                <c:pt idx="2440">
                  <c:v>1561</c:v>
                </c:pt>
                <c:pt idx="2441">
                  <c:v>1560</c:v>
                </c:pt>
                <c:pt idx="2442">
                  <c:v>1559</c:v>
                </c:pt>
                <c:pt idx="2443">
                  <c:v>1558</c:v>
                </c:pt>
                <c:pt idx="2444">
                  <c:v>1557</c:v>
                </c:pt>
                <c:pt idx="2445">
                  <c:v>1556</c:v>
                </c:pt>
                <c:pt idx="2446">
                  <c:v>1555</c:v>
                </c:pt>
                <c:pt idx="2447">
                  <c:v>1554</c:v>
                </c:pt>
                <c:pt idx="2448">
                  <c:v>1553</c:v>
                </c:pt>
                <c:pt idx="2449">
                  <c:v>1552</c:v>
                </c:pt>
                <c:pt idx="2450">
                  <c:v>1551</c:v>
                </c:pt>
                <c:pt idx="2451">
                  <c:v>1550</c:v>
                </c:pt>
                <c:pt idx="2452">
                  <c:v>1549</c:v>
                </c:pt>
                <c:pt idx="2453">
                  <c:v>1548</c:v>
                </c:pt>
                <c:pt idx="2454">
                  <c:v>1547</c:v>
                </c:pt>
                <c:pt idx="2455">
                  <c:v>1546</c:v>
                </c:pt>
                <c:pt idx="2456">
                  <c:v>1545</c:v>
                </c:pt>
                <c:pt idx="2457">
                  <c:v>1544</c:v>
                </c:pt>
                <c:pt idx="2458">
                  <c:v>1543</c:v>
                </c:pt>
                <c:pt idx="2459">
                  <c:v>1542</c:v>
                </c:pt>
                <c:pt idx="2460">
                  <c:v>1541</c:v>
                </c:pt>
                <c:pt idx="2461">
                  <c:v>1540</c:v>
                </c:pt>
                <c:pt idx="2462">
                  <c:v>1539</c:v>
                </c:pt>
                <c:pt idx="2463">
                  <c:v>1538</c:v>
                </c:pt>
                <c:pt idx="2464">
                  <c:v>1537</c:v>
                </c:pt>
                <c:pt idx="2465">
                  <c:v>1536</c:v>
                </c:pt>
                <c:pt idx="2466">
                  <c:v>1535</c:v>
                </c:pt>
                <c:pt idx="2467">
                  <c:v>1534</c:v>
                </c:pt>
                <c:pt idx="2468">
                  <c:v>1533</c:v>
                </c:pt>
                <c:pt idx="2469">
                  <c:v>1532</c:v>
                </c:pt>
                <c:pt idx="2470">
                  <c:v>1531</c:v>
                </c:pt>
                <c:pt idx="2471">
                  <c:v>1530</c:v>
                </c:pt>
                <c:pt idx="2472">
                  <c:v>1529</c:v>
                </c:pt>
                <c:pt idx="2473">
                  <c:v>1528</c:v>
                </c:pt>
                <c:pt idx="2474">
                  <c:v>1527</c:v>
                </c:pt>
                <c:pt idx="2475">
                  <c:v>1526</c:v>
                </c:pt>
                <c:pt idx="2476">
                  <c:v>1525</c:v>
                </c:pt>
                <c:pt idx="2477">
                  <c:v>1524</c:v>
                </c:pt>
                <c:pt idx="2478">
                  <c:v>1523</c:v>
                </c:pt>
                <c:pt idx="2479">
                  <c:v>1522</c:v>
                </c:pt>
                <c:pt idx="2480">
                  <c:v>1521</c:v>
                </c:pt>
                <c:pt idx="2481">
                  <c:v>1520</c:v>
                </c:pt>
                <c:pt idx="2482">
                  <c:v>1519</c:v>
                </c:pt>
                <c:pt idx="2483">
                  <c:v>1518</c:v>
                </c:pt>
                <c:pt idx="2484">
                  <c:v>1517</c:v>
                </c:pt>
                <c:pt idx="2485">
                  <c:v>1516</c:v>
                </c:pt>
                <c:pt idx="2486">
                  <c:v>1515</c:v>
                </c:pt>
                <c:pt idx="2487">
                  <c:v>1514</c:v>
                </c:pt>
                <c:pt idx="2488">
                  <c:v>1513</c:v>
                </c:pt>
                <c:pt idx="2489">
                  <c:v>1512</c:v>
                </c:pt>
                <c:pt idx="2490">
                  <c:v>1511</c:v>
                </c:pt>
                <c:pt idx="2491">
                  <c:v>1510</c:v>
                </c:pt>
                <c:pt idx="2492">
                  <c:v>1509</c:v>
                </c:pt>
                <c:pt idx="2493">
                  <c:v>1508</c:v>
                </c:pt>
                <c:pt idx="2494">
                  <c:v>1507</c:v>
                </c:pt>
                <c:pt idx="2495">
                  <c:v>1506</c:v>
                </c:pt>
                <c:pt idx="2496">
                  <c:v>1505</c:v>
                </c:pt>
                <c:pt idx="2497">
                  <c:v>1504</c:v>
                </c:pt>
                <c:pt idx="2498">
                  <c:v>1503</c:v>
                </c:pt>
                <c:pt idx="2499">
                  <c:v>1502</c:v>
                </c:pt>
                <c:pt idx="2500">
                  <c:v>1501</c:v>
                </c:pt>
                <c:pt idx="2501">
                  <c:v>1500</c:v>
                </c:pt>
                <c:pt idx="2502">
                  <c:v>1499</c:v>
                </c:pt>
                <c:pt idx="2503">
                  <c:v>1498</c:v>
                </c:pt>
                <c:pt idx="2504">
                  <c:v>1497</c:v>
                </c:pt>
                <c:pt idx="2505">
                  <c:v>1496</c:v>
                </c:pt>
                <c:pt idx="2506">
                  <c:v>1495</c:v>
                </c:pt>
                <c:pt idx="2507">
                  <c:v>1494</c:v>
                </c:pt>
                <c:pt idx="2508">
                  <c:v>1493</c:v>
                </c:pt>
                <c:pt idx="2509">
                  <c:v>1492</c:v>
                </c:pt>
                <c:pt idx="2510">
                  <c:v>1491</c:v>
                </c:pt>
                <c:pt idx="2511">
                  <c:v>1490</c:v>
                </c:pt>
                <c:pt idx="2512">
                  <c:v>1489</c:v>
                </c:pt>
                <c:pt idx="2513">
                  <c:v>1488</c:v>
                </c:pt>
                <c:pt idx="2514">
                  <c:v>1487</c:v>
                </c:pt>
                <c:pt idx="2515">
                  <c:v>1486</c:v>
                </c:pt>
                <c:pt idx="2516">
                  <c:v>1485</c:v>
                </c:pt>
                <c:pt idx="2517">
                  <c:v>1484</c:v>
                </c:pt>
                <c:pt idx="2518">
                  <c:v>1483</c:v>
                </c:pt>
                <c:pt idx="2519">
                  <c:v>1482</c:v>
                </c:pt>
                <c:pt idx="2520">
                  <c:v>1481</c:v>
                </c:pt>
                <c:pt idx="2521">
                  <c:v>1480</c:v>
                </c:pt>
                <c:pt idx="2522">
                  <c:v>1479</c:v>
                </c:pt>
                <c:pt idx="2523">
                  <c:v>1478</c:v>
                </c:pt>
                <c:pt idx="2524">
                  <c:v>1477</c:v>
                </c:pt>
                <c:pt idx="2525">
                  <c:v>1476</c:v>
                </c:pt>
                <c:pt idx="2526">
                  <c:v>1475</c:v>
                </c:pt>
                <c:pt idx="2527">
                  <c:v>1474</c:v>
                </c:pt>
                <c:pt idx="2528">
                  <c:v>1473</c:v>
                </c:pt>
                <c:pt idx="2529">
                  <c:v>1472</c:v>
                </c:pt>
                <c:pt idx="2530">
                  <c:v>1471</c:v>
                </c:pt>
                <c:pt idx="2531">
                  <c:v>1470</c:v>
                </c:pt>
                <c:pt idx="2532">
                  <c:v>1469</c:v>
                </c:pt>
                <c:pt idx="2533">
                  <c:v>1468</c:v>
                </c:pt>
                <c:pt idx="2534">
                  <c:v>1467</c:v>
                </c:pt>
                <c:pt idx="2535">
                  <c:v>1466</c:v>
                </c:pt>
                <c:pt idx="2536">
                  <c:v>1465</c:v>
                </c:pt>
                <c:pt idx="2537">
                  <c:v>1464</c:v>
                </c:pt>
                <c:pt idx="2538">
                  <c:v>1463</c:v>
                </c:pt>
                <c:pt idx="2539">
                  <c:v>1462</c:v>
                </c:pt>
                <c:pt idx="2540">
                  <c:v>1461</c:v>
                </c:pt>
                <c:pt idx="2541">
                  <c:v>1460</c:v>
                </c:pt>
                <c:pt idx="2542">
                  <c:v>1459</c:v>
                </c:pt>
                <c:pt idx="2543">
                  <c:v>1458</c:v>
                </c:pt>
                <c:pt idx="2544">
                  <c:v>1457</c:v>
                </c:pt>
                <c:pt idx="2545">
                  <c:v>1456</c:v>
                </c:pt>
                <c:pt idx="2546">
                  <c:v>1455</c:v>
                </c:pt>
                <c:pt idx="2547">
                  <c:v>1454</c:v>
                </c:pt>
                <c:pt idx="2548">
                  <c:v>1453</c:v>
                </c:pt>
                <c:pt idx="2549">
                  <c:v>1452</c:v>
                </c:pt>
                <c:pt idx="2550">
                  <c:v>1451</c:v>
                </c:pt>
                <c:pt idx="2551">
                  <c:v>1450</c:v>
                </c:pt>
                <c:pt idx="2552">
                  <c:v>1449</c:v>
                </c:pt>
                <c:pt idx="2553">
                  <c:v>1448</c:v>
                </c:pt>
                <c:pt idx="2554">
                  <c:v>1447</c:v>
                </c:pt>
                <c:pt idx="2555">
                  <c:v>1446</c:v>
                </c:pt>
                <c:pt idx="2556">
                  <c:v>1445</c:v>
                </c:pt>
                <c:pt idx="2557">
                  <c:v>1444</c:v>
                </c:pt>
                <c:pt idx="2558">
                  <c:v>1443</c:v>
                </c:pt>
                <c:pt idx="2559">
                  <c:v>1442</c:v>
                </c:pt>
                <c:pt idx="2560">
                  <c:v>1441</c:v>
                </c:pt>
                <c:pt idx="2561">
                  <c:v>1440</c:v>
                </c:pt>
                <c:pt idx="2562">
                  <c:v>1439</c:v>
                </c:pt>
                <c:pt idx="2563">
                  <c:v>1438</c:v>
                </c:pt>
                <c:pt idx="2564">
                  <c:v>1437</c:v>
                </c:pt>
                <c:pt idx="2565">
                  <c:v>1436</c:v>
                </c:pt>
                <c:pt idx="2566">
                  <c:v>1435</c:v>
                </c:pt>
                <c:pt idx="2567">
                  <c:v>1434</c:v>
                </c:pt>
                <c:pt idx="2568">
                  <c:v>1433</c:v>
                </c:pt>
                <c:pt idx="2569">
                  <c:v>1432</c:v>
                </c:pt>
                <c:pt idx="2570">
                  <c:v>1431</c:v>
                </c:pt>
                <c:pt idx="2571">
                  <c:v>1430</c:v>
                </c:pt>
                <c:pt idx="2572">
                  <c:v>1429</c:v>
                </c:pt>
                <c:pt idx="2573">
                  <c:v>1428</c:v>
                </c:pt>
                <c:pt idx="2574">
                  <c:v>1427</c:v>
                </c:pt>
                <c:pt idx="2575">
                  <c:v>1426</c:v>
                </c:pt>
                <c:pt idx="2576">
                  <c:v>1425</c:v>
                </c:pt>
                <c:pt idx="2577">
                  <c:v>1424</c:v>
                </c:pt>
                <c:pt idx="2578">
                  <c:v>1423</c:v>
                </c:pt>
                <c:pt idx="2579">
                  <c:v>1422</c:v>
                </c:pt>
                <c:pt idx="2580">
                  <c:v>1421</c:v>
                </c:pt>
                <c:pt idx="2581">
                  <c:v>1420</c:v>
                </c:pt>
                <c:pt idx="2582">
                  <c:v>1419</c:v>
                </c:pt>
                <c:pt idx="2583">
                  <c:v>1418</c:v>
                </c:pt>
                <c:pt idx="2584">
                  <c:v>1417</c:v>
                </c:pt>
                <c:pt idx="2585">
                  <c:v>1416</c:v>
                </c:pt>
                <c:pt idx="2586">
                  <c:v>1415</c:v>
                </c:pt>
                <c:pt idx="2587">
                  <c:v>1414</c:v>
                </c:pt>
                <c:pt idx="2588">
                  <c:v>1413</c:v>
                </c:pt>
                <c:pt idx="2589">
                  <c:v>1412</c:v>
                </c:pt>
                <c:pt idx="2590">
                  <c:v>1411</c:v>
                </c:pt>
                <c:pt idx="2591">
                  <c:v>1410</c:v>
                </c:pt>
                <c:pt idx="2592">
                  <c:v>1409</c:v>
                </c:pt>
                <c:pt idx="2593">
                  <c:v>1408</c:v>
                </c:pt>
                <c:pt idx="2594">
                  <c:v>1407</c:v>
                </c:pt>
                <c:pt idx="2595">
                  <c:v>1406</c:v>
                </c:pt>
                <c:pt idx="2596">
                  <c:v>1405</c:v>
                </c:pt>
                <c:pt idx="2597">
                  <c:v>1404</c:v>
                </c:pt>
                <c:pt idx="2598">
                  <c:v>1403</c:v>
                </c:pt>
                <c:pt idx="2599">
                  <c:v>1402</c:v>
                </c:pt>
                <c:pt idx="2600">
                  <c:v>1401</c:v>
                </c:pt>
                <c:pt idx="2601">
                  <c:v>1400</c:v>
                </c:pt>
                <c:pt idx="2602">
                  <c:v>1399</c:v>
                </c:pt>
                <c:pt idx="2603">
                  <c:v>1398</c:v>
                </c:pt>
                <c:pt idx="2604">
                  <c:v>1397</c:v>
                </c:pt>
                <c:pt idx="2605">
                  <c:v>1396</c:v>
                </c:pt>
                <c:pt idx="2606">
                  <c:v>1395</c:v>
                </c:pt>
                <c:pt idx="2607">
                  <c:v>1394</c:v>
                </c:pt>
                <c:pt idx="2608">
                  <c:v>1393</c:v>
                </c:pt>
                <c:pt idx="2609">
                  <c:v>1392</c:v>
                </c:pt>
                <c:pt idx="2610">
                  <c:v>1391</c:v>
                </c:pt>
                <c:pt idx="2611">
                  <c:v>1390</c:v>
                </c:pt>
                <c:pt idx="2612">
                  <c:v>1389</c:v>
                </c:pt>
                <c:pt idx="2613">
                  <c:v>1388</c:v>
                </c:pt>
                <c:pt idx="2614">
                  <c:v>1387</c:v>
                </c:pt>
                <c:pt idx="2615">
                  <c:v>1386</c:v>
                </c:pt>
                <c:pt idx="2616">
                  <c:v>1385</c:v>
                </c:pt>
                <c:pt idx="2617">
                  <c:v>1384</c:v>
                </c:pt>
                <c:pt idx="2618">
                  <c:v>1383</c:v>
                </c:pt>
                <c:pt idx="2619">
                  <c:v>1382</c:v>
                </c:pt>
                <c:pt idx="2620">
                  <c:v>1381</c:v>
                </c:pt>
                <c:pt idx="2621">
                  <c:v>1380</c:v>
                </c:pt>
                <c:pt idx="2622">
                  <c:v>1379</c:v>
                </c:pt>
                <c:pt idx="2623">
                  <c:v>1378</c:v>
                </c:pt>
                <c:pt idx="2624">
                  <c:v>1377</c:v>
                </c:pt>
                <c:pt idx="2625">
                  <c:v>1376</c:v>
                </c:pt>
                <c:pt idx="2626">
                  <c:v>1375</c:v>
                </c:pt>
                <c:pt idx="2627">
                  <c:v>1374</c:v>
                </c:pt>
                <c:pt idx="2628">
                  <c:v>1373</c:v>
                </c:pt>
                <c:pt idx="2629">
                  <c:v>1372</c:v>
                </c:pt>
                <c:pt idx="2630">
                  <c:v>1371</c:v>
                </c:pt>
                <c:pt idx="2631">
                  <c:v>1370</c:v>
                </c:pt>
                <c:pt idx="2632">
                  <c:v>1369</c:v>
                </c:pt>
                <c:pt idx="2633">
                  <c:v>1368</c:v>
                </c:pt>
                <c:pt idx="2634">
                  <c:v>1367</c:v>
                </c:pt>
                <c:pt idx="2635">
                  <c:v>1366</c:v>
                </c:pt>
                <c:pt idx="2636">
                  <c:v>1365</c:v>
                </c:pt>
                <c:pt idx="2637">
                  <c:v>1364</c:v>
                </c:pt>
                <c:pt idx="2638">
                  <c:v>1363</c:v>
                </c:pt>
                <c:pt idx="2639">
                  <c:v>1362</c:v>
                </c:pt>
                <c:pt idx="2640">
                  <c:v>1361</c:v>
                </c:pt>
                <c:pt idx="2641">
                  <c:v>1360</c:v>
                </c:pt>
                <c:pt idx="2642">
                  <c:v>1359</c:v>
                </c:pt>
                <c:pt idx="2643">
                  <c:v>1358</c:v>
                </c:pt>
                <c:pt idx="2644">
                  <c:v>1357</c:v>
                </c:pt>
                <c:pt idx="2645">
                  <c:v>1356</c:v>
                </c:pt>
                <c:pt idx="2646">
                  <c:v>1355</c:v>
                </c:pt>
                <c:pt idx="2647">
                  <c:v>1354</c:v>
                </c:pt>
                <c:pt idx="2648">
                  <c:v>1353</c:v>
                </c:pt>
                <c:pt idx="2649">
                  <c:v>1352</c:v>
                </c:pt>
                <c:pt idx="2650">
                  <c:v>1351</c:v>
                </c:pt>
                <c:pt idx="2651">
                  <c:v>1350</c:v>
                </c:pt>
                <c:pt idx="2652">
                  <c:v>1349</c:v>
                </c:pt>
                <c:pt idx="2653">
                  <c:v>1348</c:v>
                </c:pt>
                <c:pt idx="2654">
                  <c:v>1347</c:v>
                </c:pt>
                <c:pt idx="2655">
                  <c:v>1346</c:v>
                </c:pt>
                <c:pt idx="2656">
                  <c:v>1345</c:v>
                </c:pt>
                <c:pt idx="2657">
                  <c:v>1344</c:v>
                </c:pt>
                <c:pt idx="2658">
                  <c:v>1343</c:v>
                </c:pt>
                <c:pt idx="2659">
                  <c:v>1342</c:v>
                </c:pt>
                <c:pt idx="2660">
                  <c:v>1341</c:v>
                </c:pt>
                <c:pt idx="2661">
                  <c:v>1340</c:v>
                </c:pt>
                <c:pt idx="2662">
                  <c:v>1339</c:v>
                </c:pt>
                <c:pt idx="2663">
                  <c:v>1338</c:v>
                </c:pt>
                <c:pt idx="2664">
                  <c:v>1337</c:v>
                </c:pt>
                <c:pt idx="2665">
                  <c:v>1336</c:v>
                </c:pt>
                <c:pt idx="2666">
                  <c:v>1335</c:v>
                </c:pt>
                <c:pt idx="2667">
                  <c:v>1334</c:v>
                </c:pt>
                <c:pt idx="2668">
                  <c:v>1333</c:v>
                </c:pt>
                <c:pt idx="2669">
                  <c:v>1332</c:v>
                </c:pt>
                <c:pt idx="2670">
                  <c:v>1331</c:v>
                </c:pt>
                <c:pt idx="2671">
                  <c:v>1330</c:v>
                </c:pt>
                <c:pt idx="2672">
                  <c:v>1329</c:v>
                </c:pt>
                <c:pt idx="2673">
                  <c:v>1328</c:v>
                </c:pt>
                <c:pt idx="2674">
                  <c:v>1327</c:v>
                </c:pt>
                <c:pt idx="2675">
                  <c:v>1326</c:v>
                </c:pt>
                <c:pt idx="2676">
                  <c:v>1325</c:v>
                </c:pt>
                <c:pt idx="2677">
                  <c:v>1324</c:v>
                </c:pt>
                <c:pt idx="2678">
                  <c:v>1323</c:v>
                </c:pt>
                <c:pt idx="2679">
                  <c:v>1322</c:v>
                </c:pt>
                <c:pt idx="2680">
                  <c:v>1321</c:v>
                </c:pt>
                <c:pt idx="2681">
                  <c:v>1320</c:v>
                </c:pt>
                <c:pt idx="2682">
                  <c:v>1319</c:v>
                </c:pt>
                <c:pt idx="2683">
                  <c:v>1318</c:v>
                </c:pt>
                <c:pt idx="2684">
                  <c:v>1317</c:v>
                </c:pt>
                <c:pt idx="2685">
                  <c:v>1316</c:v>
                </c:pt>
                <c:pt idx="2686">
                  <c:v>1315</c:v>
                </c:pt>
                <c:pt idx="2687">
                  <c:v>1314</c:v>
                </c:pt>
                <c:pt idx="2688">
                  <c:v>1313</c:v>
                </c:pt>
                <c:pt idx="2689">
                  <c:v>1312</c:v>
                </c:pt>
                <c:pt idx="2690">
                  <c:v>1311</c:v>
                </c:pt>
                <c:pt idx="2691">
                  <c:v>1310</c:v>
                </c:pt>
                <c:pt idx="2692">
                  <c:v>1309</c:v>
                </c:pt>
                <c:pt idx="2693">
                  <c:v>1308</c:v>
                </c:pt>
                <c:pt idx="2694">
                  <c:v>1307</c:v>
                </c:pt>
                <c:pt idx="2695">
                  <c:v>1306</c:v>
                </c:pt>
                <c:pt idx="2696">
                  <c:v>1305</c:v>
                </c:pt>
                <c:pt idx="2697">
                  <c:v>1304</c:v>
                </c:pt>
                <c:pt idx="2698">
                  <c:v>1303</c:v>
                </c:pt>
                <c:pt idx="2699">
                  <c:v>1302</c:v>
                </c:pt>
                <c:pt idx="2700">
                  <c:v>1301</c:v>
                </c:pt>
                <c:pt idx="2701">
                  <c:v>1300</c:v>
                </c:pt>
                <c:pt idx="2702">
                  <c:v>1299</c:v>
                </c:pt>
                <c:pt idx="2703">
                  <c:v>1298</c:v>
                </c:pt>
                <c:pt idx="2704">
                  <c:v>1297</c:v>
                </c:pt>
                <c:pt idx="2705">
                  <c:v>1296</c:v>
                </c:pt>
                <c:pt idx="2706">
                  <c:v>1295</c:v>
                </c:pt>
                <c:pt idx="2707">
                  <c:v>1294</c:v>
                </c:pt>
                <c:pt idx="2708">
                  <c:v>1293</c:v>
                </c:pt>
                <c:pt idx="2709">
                  <c:v>1292</c:v>
                </c:pt>
                <c:pt idx="2710">
                  <c:v>1291</c:v>
                </c:pt>
                <c:pt idx="2711">
                  <c:v>1290</c:v>
                </c:pt>
                <c:pt idx="2712">
                  <c:v>1289</c:v>
                </c:pt>
                <c:pt idx="2713">
                  <c:v>1288</c:v>
                </c:pt>
                <c:pt idx="2714">
                  <c:v>1287</c:v>
                </c:pt>
                <c:pt idx="2715">
                  <c:v>1286</c:v>
                </c:pt>
                <c:pt idx="2716">
                  <c:v>1285</c:v>
                </c:pt>
                <c:pt idx="2717">
                  <c:v>1284</c:v>
                </c:pt>
                <c:pt idx="2718">
                  <c:v>1283</c:v>
                </c:pt>
                <c:pt idx="2719">
                  <c:v>1282</c:v>
                </c:pt>
                <c:pt idx="2720">
                  <c:v>1281</c:v>
                </c:pt>
                <c:pt idx="2721">
                  <c:v>1280</c:v>
                </c:pt>
                <c:pt idx="2722">
                  <c:v>1279</c:v>
                </c:pt>
                <c:pt idx="2723">
                  <c:v>1278</c:v>
                </c:pt>
                <c:pt idx="2724">
                  <c:v>1277</c:v>
                </c:pt>
                <c:pt idx="2725">
                  <c:v>1276</c:v>
                </c:pt>
                <c:pt idx="2726">
                  <c:v>1275</c:v>
                </c:pt>
                <c:pt idx="2727">
                  <c:v>1274</c:v>
                </c:pt>
                <c:pt idx="2728">
                  <c:v>1273</c:v>
                </c:pt>
                <c:pt idx="2729">
                  <c:v>1272</c:v>
                </c:pt>
                <c:pt idx="2730">
                  <c:v>1271</c:v>
                </c:pt>
                <c:pt idx="2731">
                  <c:v>1270</c:v>
                </c:pt>
                <c:pt idx="2732">
                  <c:v>1269</c:v>
                </c:pt>
                <c:pt idx="2733">
                  <c:v>1268</c:v>
                </c:pt>
                <c:pt idx="2734">
                  <c:v>1267</c:v>
                </c:pt>
                <c:pt idx="2735">
                  <c:v>1266</c:v>
                </c:pt>
                <c:pt idx="2736">
                  <c:v>1265</c:v>
                </c:pt>
                <c:pt idx="2737">
                  <c:v>1264</c:v>
                </c:pt>
                <c:pt idx="2738">
                  <c:v>1263</c:v>
                </c:pt>
                <c:pt idx="2739">
                  <c:v>1262</c:v>
                </c:pt>
                <c:pt idx="2740">
                  <c:v>1261</c:v>
                </c:pt>
                <c:pt idx="2741">
                  <c:v>1260</c:v>
                </c:pt>
                <c:pt idx="2742">
                  <c:v>1259</c:v>
                </c:pt>
                <c:pt idx="2743">
                  <c:v>1258</c:v>
                </c:pt>
                <c:pt idx="2744">
                  <c:v>1257</c:v>
                </c:pt>
                <c:pt idx="2745">
                  <c:v>1256</c:v>
                </c:pt>
                <c:pt idx="2746">
                  <c:v>1255</c:v>
                </c:pt>
                <c:pt idx="2747">
                  <c:v>1254</c:v>
                </c:pt>
                <c:pt idx="2748">
                  <c:v>1253</c:v>
                </c:pt>
                <c:pt idx="2749">
                  <c:v>1252</c:v>
                </c:pt>
                <c:pt idx="2750">
                  <c:v>1251</c:v>
                </c:pt>
                <c:pt idx="2751">
                  <c:v>1250</c:v>
                </c:pt>
                <c:pt idx="2752">
                  <c:v>1249</c:v>
                </c:pt>
                <c:pt idx="2753">
                  <c:v>1248</c:v>
                </c:pt>
                <c:pt idx="2754">
                  <c:v>1247</c:v>
                </c:pt>
                <c:pt idx="2755">
                  <c:v>1246</c:v>
                </c:pt>
                <c:pt idx="2756">
                  <c:v>1245</c:v>
                </c:pt>
                <c:pt idx="2757">
                  <c:v>1244</c:v>
                </c:pt>
                <c:pt idx="2758">
                  <c:v>1243</c:v>
                </c:pt>
                <c:pt idx="2759">
                  <c:v>1242</c:v>
                </c:pt>
                <c:pt idx="2760">
                  <c:v>1241</c:v>
                </c:pt>
                <c:pt idx="2761">
                  <c:v>1240</c:v>
                </c:pt>
                <c:pt idx="2762">
                  <c:v>1239</c:v>
                </c:pt>
                <c:pt idx="2763">
                  <c:v>1238</c:v>
                </c:pt>
                <c:pt idx="2764">
                  <c:v>1237</c:v>
                </c:pt>
                <c:pt idx="2765">
                  <c:v>1236</c:v>
                </c:pt>
                <c:pt idx="2766">
                  <c:v>1235</c:v>
                </c:pt>
                <c:pt idx="2767">
                  <c:v>1234</c:v>
                </c:pt>
                <c:pt idx="2768">
                  <c:v>1233</c:v>
                </c:pt>
                <c:pt idx="2769">
                  <c:v>1232</c:v>
                </c:pt>
                <c:pt idx="2770">
                  <c:v>1231</c:v>
                </c:pt>
                <c:pt idx="2771">
                  <c:v>1230</c:v>
                </c:pt>
                <c:pt idx="2772">
                  <c:v>1229</c:v>
                </c:pt>
                <c:pt idx="2773">
                  <c:v>1228</c:v>
                </c:pt>
                <c:pt idx="2774">
                  <c:v>1227</c:v>
                </c:pt>
                <c:pt idx="2775">
                  <c:v>1226</c:v>
                </c:pt>
                <c:pt idx="2776">
                  <c:v>1225</c:v>
                </c:pt>
                <c:pt idx="2777">
                  <c:v>1224</c:v>
                </c:pt>
                <c:pt idx="2778">
                  <c:v>1223</c:v>
                </c:pt>
                <c:pt idx="2779">
                  <c:v>1222</c:v>
                </c:pt>
                <c:pt idx="2780">
                  <c:v>1221</c:v>
                </c:pt>
                <c:pt idx="2781">
                  <c:v>1220</c:v>
                </c:pt>
                <c:pt idx="2782">
                  <c:v>1219</c:v>
                </c:pt>
                <c:pt idx="2783">
                  <c:v>1218</c:v>
                </c:pt>
                <c:pt idx="2784">
                  <c:v>1217</c:v>
                </c:pt>
                <c:pt idx="2785">
                  <c:v>1216</c:v>
                </c:pt>
                <c:pt idx="2786">
                  <c:v>1215</c:v>
                </c:pt>
                <c:pt idx="2787">
                  <c:v>1214</c:v>
                </c:pt>
                <c:pt idx="2788">
                  <c:v>1213</c:v>
                </c:pt>
                <c:pt idx="2789">
                  <c:v>1212</c:v>
                </c:pt>
                <c:pt idx="2790">
                  <c:v>1211</c:v>
                </c:pt>
                <c:pt idx="2791">
                  <c:v>1210</c:v>
                </c:pt>
                <c:pt idx="2792">
                  <c:v>1209</c:v>
                </c:pt>
                <c:pt idx="2793">
                  <c:v>1208</c:v>
                </c:pt>
                <c:pt idx="2794">
                  <c:v>1207</c:v>
                </c:pt>
                <c:pt idx="2795">
                  <c:v>1206</c:v>
                </c:pt>
                <c:pt idx="2796">
                  <c:v>1205</c:v>
                </c:pt>
                <c:pt idx="2797">
                  <c:v>1204</c:v>
                </c:pt>
                <c:pt idx="2798">
                  <c:v>1203</c:v>
                </c:pt>
                <c:pt idx="2799">
                  <c:v>1202</c:v>
                </c:pt>
                <c:pt idx="2800">
                  <c:v>1201</c:v>
                </c:pt>
                <c:pt idx="2801">
                  <c:v>1200</c:v>
                </c:pt>
                <c:pt idx="2802">
                  <c:v>1199</c:v>
                </c:pt>
                <c:pt idx="2803">
                  <c:v>1198</c:v>
                </c:pt>
                <c:pt idx="2804">
                  <c:v>1197</c:v>
                </c:pt>
                <c:pt idx="2805">
                  <c:v>1196</c:v>
                </c:pt>
                <c:pt idx="2806">
                  <c:v>1195</c:v>
                </c:pt>
                <c:pt idx="2807">
                  <c:v>1194</c:v>
                </c:pt>
                <c:pt idx="2808">
                  <c:v>1193</c:v>
                </c:pt>
                <c:pt idx="2809">
                  <c:v>1192</c:v>
                </c:pt>
                <c:pt idx="2810">
                  <c:v>1191</c:v>
                </c:pt>
                <c:pt idx="2811">
                  <c:v>1190</c:v>
                </c:pt>
                <c:pt idx="2812">
                  <c:v>1189</c:v>
                </c:pt>
                <c:pt idx="2813">
                  <c:v>1188</c:v>
                </c:pt>
                <c:pt idx="2814">
                  <c:v>1187</c:v>
                </c:pt>
                <c:pt idx="2815">
                  <c:v>1186</c:v>
                </c:pt>
                <c:pt idx="2816">
                  <c:v>1185</c:v>
                </c:pt>
                <c:pt idx="2817">
                  <c:v>1184</c:v>
                </c:pt>
                <c:pt idx="2818">
                  <c:v>1183</c:v>
                </c:pt>
                <c:pt idx="2819">
                  <c:v>1182</c:v>
                </c:pt>
                <c:pt idx="2820">
                  <c:v>1181</c:v>
                </c:pt>
                <c:pt idx="2821">
                  <c:v>1180</c:v>
                </c:pt>
                <c:pt idx="2822">
                  <c:v>1179</c:v>
                </c:pt>
                <c:pt idx="2823">
                  <c:v>1178</c:v>
                </c:pt>
                <c:pt idx="2824">
                  <c:v>1177</c:v>
                </c:pt>
                <c:pt idx="2825">
                  <c:v>1176</c:v>
                </c:pt>
                <c:pt idx="2826">
                  <c:v>1175</c:v>
                </c:pt>
                <c:pt idx="2827">
                  <c:v>1174</c:v>
                </c:pt>
                <c:pt idx="2828">
                  <c:v>1173</c:v>
                </c:pt>
                <c:pt idx="2829">
                  <c:v>1172</c:v>
                </c:pt>
                <c:pt idx="2830">
                  <c:v>1171</c:v>
                </c:pt>
                <c:pt idx="2831">
                  <c:v>1170</c:v>
                </c:pt>
                <c:pt idx="2832">
                  <c:v>1169</c:v>
                </c:pt>
                <c:pt idx="2833">
                  <c:v>1168</c:v>
                </c:pt>
                <c:pt idx="2834">
                  <c:v>1167</c:v>
                </c:pt>
                <c:pt idx="2835">
                  <c:v>1166</c:v>
                </c:pt>
                <c:pt idx="2836">
                  <c:v>1165</c:v>
                </c:pt>
                <c:pt idx="2837">
                  <c:v>1164</c:v>
                </c:pt>
                <c:pt idx="2838">
                  <c:v>1163</c:v>
                </c:pt>
                <c:pt idx="2839">
                  <c:v>1162</c:v>
                </c:pt>
                <c:pt idx="2840">
                  <c:v>1161</c:v>
                </c:pt>
                <c:pt idx="2841">
                  <c:v>1160</c:v>
                </c:pt>
                <c:pt idx="2842">
                  <c:v>1159</c:v>
                </c:pt>
                <c:pt idx="2843">
                  <c:v>1158</c:v>
                </c:pt>
                <c:pt idx="2844">
                  <c:v>1157</c:v>
                </c:pt>
                <c:pt idx="2845">
                  <c:v>1156</c:v>
                </c:pt>
                <c:pt idx="2846">
                  <c:v>1155</c:v>
                </c:pt>
                <c:pt idx="2847">
                  <c:v>1154</c:v>
                </c:pt>
                <c:pt idx="2848">
                  <c:v>1153</c:v>
                </c:pt>
                <c:pt idx="2849">
                  <c:v>1152</c:v>
                </c:pt>
                <c:pt idx="2850">
                  <c:v>1151</c:v>
                </c:pt>
                <c:pt idx="2851">
                  <c:v>1150</c:v>
                </c:pt>
                <c:pt idx="2852">
                  <c:v>1149</c:v>
                </c:pt>
                <c:pt idx="2853">
                  <c:v>1148</c:v>
                </c:pt>
                <c:pt idx="2854">
                  <c:v>1147</c:v>
                </c:pt>
                <c:pt idx="2855">
                  <c:v>1146</c:v>
                </c:pt>
                <c:pt idx="2856">
                  <c:v>1145</c:v>
                </c:pt>
                <c:pt idx="2857">
                  <c:v>1144</c:v>
                </c:pt>
                <c:pt idx="2858">
                  <c:v>1143</c:v>
                </c:pt>
                <c:pt idx="2859">
                  <c:v>1142</c:v>
                </c:pt>
                <c:pt idx="2860">
                  <c:v>1141</c:v>
                </c:pt>
                <c:pt idx="2861">
                  <c:v>1140</c:v>
                </c:pt>
                <c:pt idx="2862">
                  <c:v>1139</c:v>
                </c:pt>
                <c:pt idx="2863">
                  <c:v>1138</c:v>
                </c:pt>
                <c:pt idx="2864">
                  <c:v>1137</c:v>
                </c:pt>
                <c:pt idx="2865">
                  <c:v>1136</c:v>
                </c:pt>
                <c:pt idx="2866">
                  <c:v>1135</c:v>
                </c:pt>
                <c:pt idx="2867">
                  <c:v>1134</c:v>
                </c:pt>
                <c:pt idx="2868">
                  <c:v>1133</c:v>
                </c:pt>
                <c:pt idx="2869">
                  <c:v>1132</c:v>
                </c:pt>
                <c:pt idx="2870">
                  <c:v>1131</c:v>
                </c:pt>
                <c:pt idx="2871">
                  <c:v>1130</c:v>
                </c:pt>
                <c:pt idx="2872">
                  <c:v>1129</c:v>
                </c:pt>
                <c:pt idx="2873">
                  <c:v>1128</c:v>
                </c:pt>
                <c:pt idx="2874">
                  <c:v>1127</c:v>
                </c:pt>
                <c:pt idx="2875">
                  <c:v>1126</c:v>
                </c:pt>
                <c:pt idx="2876">
                  <c:v>1125</c:v>
                </c:pt>
                <c:pt idx="2877">
                  <c:v>1124</c:v>
                </c:pt>
                <c:pt idx="2878">
                  <c:v>1123</c:v>
                </c:pt>
                <c:pt idx="2879">
                  <c:v>1122</c:v>
                </c:pt>
                <c:pt idx="2880">
                  <c:v>1121</c:v>
                </c:pt>
                <c:pt idx="2881">
                  <c:v>1120</c:v>
                </c:pt>
                <c:pt idx="2882">
                  <c:v>1119</c:v>
                </c:pt>
                <c:pt idx="2883">
                  <c:v>1118</c:v>
                </c:pt>
                <c:pt idx="2884">
                  <c:v>1117</c:v>
                </c:pt>
                <c:pt idx="2885">
                  <c:v>1116</c:v>
                </c:pt>
                <c:pt idx="2886">
                  <c:v>1115</c:v>
                </c:pt>
                <c:pt idx="2887">
                  <c:v>1114</c:v>
                </c:pt>
                <c:pt idx="2888">
                  <c:v>1113</c:v>
                </c:pt>
                <c:pt idx="2889">
                  <c:v>1112</c:v>
                </c:pt>
                <c:pt idx="2890">
                  <c:v>1111</c:v>
                </c:pt>
                <c:pt idx="2891">
                  <c:v>1110</c:v>
                </c:pt>
                <c:pt idx="2892">
                  <c:v>1109</c:v>
                </c:pt>
                <c:pt idx="2893">
                  <c:v>1108</c:v>
                </c:pt>
                <c:pt idx="2894">
                  <c:v>1107</c:v>
                </c:pt>
                <c:pt idx="2895">
                  <c:v>1106</c:v>
                </c:pt>
                <c:pt idx="2896">
                  <c:v>1105</c:v>
                </c:pt>
                <c:pt idx="2897">
                  <c:v>1104</c:v>
                </c:pt>
                <c:pt idx="2898">
                  <c:v>1103</c:v>
                </c:pt>
                <c:pt idx="2899">
                  <c:v>1102</c:v>
                </c:pt>
                <c:pt idx="2900">
                  <c:v>1101</c:v>
                </c:pt>
                <c:pt idx="2901">
                  <c:v>1100</c:v>
                </c:pt>
                <c:pt idx="2902">
                  <c:v>1099</c:v>
                </c:pt>
                <c:pt idx="2903">
                  <c:v>1098</c:v>
                </c:pt>
                <c:pt idx="2904">
                  <c:v>1097</c:v>
                </c:pt>
                <c:pt idx="2905">
                  <c:v>1096</c:v>
                </c:pt>
                <c:pt idx="2906">
                  <c:v>1095</c:v>
                </c:pt>
                <c:pt idx="2907">
                  <c:v>1094</c:v>
                </c:pt>
                <c:pt idx="2908">
                  <c:v>1093</c:v>
                </c:pt>
                <c:pt idx="2909">
                  <c:v>1092</c:v>
                </c:pt>
                <c:pt idx="2910">
                  <c:v>1091</c:v>
                </c:pt>
                <c:pt idx="2911">
                  <c:v>1090</c:v>
                </c:pt>
                <c:pt idx="2912">
                  <c:v>1089</c:v>
                </c:pt>
                <c:pt idx="2913">
                  <c:v>1088</c:v>
                </c:pt>
                <c:pt idx="2914">
                  <c:v>1087</c:v>
                </c:pt>
                <c:pt idx="2915">
                  <c:v>1086</c:v>
                </c:pt>
                <c:pt idx="2916">
                  <c:v>1085</c:v>
                </c:pt>
                <c:pt idx="2917">
                  <c:v>1084</c:v>
                </c:pt>
                <c:pt idx="2918">
                  <c:v>1083</c:v>
                </c:pt>
                <c:pt idx="2919">
                  <c:v>1082</c:v>
                </c:pt>
                <c:pt idx="2920">
                  <c:v>1081</c:v>
                </c:pt>
                <c:pt idx="2921">
                  <c:v>1080</c:v>
                </c:pt>
                <c:pt idx="2922">
                  <c:v>1079</c:v>
                </c:pt>
                <c:pt idx="2923">
                  <c:v>1078</c:v>
                </c:pt>
                <c:pt idx="2924">
                  <c:v>1077</c:v>
                </c:pt>
                <c:pt idx="2925">
                  <c:v>1076</c:v>
                </c:pt>
                <c:pt idx="2926">
                  <c:v>1075</c:v>
                </c:pt>
                <c:pt idx="2927">
                  <c:v>1074</c:v>
                </c:pt>
                <c:pt idx="2928">
                  <c:v>1073</c:v>
                </c:pt>
                <c:pt idx="2929">
                  <c:v>1072</c:v>
                </c:pt>
                <c:pt idx="2930">
                  <c:v>1071</c:v>
                </c:pt>
                <c:pt idx="2931">
                  <c:v>1070</c:v>
                </c:pt>
                <c:pt idx="2932">
                  <c:v>1069</c:v>
                </c:pt>
                <c:pt idx="2933">
                  <c:v>1068</c:v>
                </c:pt>
                <c:pt idx="2934">
                  <c:v>1067</c:v>
                </c:pt>
                <c:pt idx="2935">
                  <c:v>1066</c:v>
                </c:pt>
                <c:pt idx="2936">
                  <c:v>1065</c:v>
                </c:pt>
                <c:pt idx="2937">
                  <c:v>1064</c:v>
                </c:pt>
                <c:pt idx="2938">
                  <c:v>1063</c:v>
                </c:pt>
                <c:pt idx="2939">
                  <c:v>1062</c:v>
                </c:pt>
                <c:pt idx="2940">
                  <c:v>1061</c:v>
                </c:pt>
                <c:pt idx="2941">
                  <c:v>1060</c:v>
                </c:pt>
                <c:pt idx="2942">
                  <c:v>1059</c:v>
                </c:pt>
                <c:pt idx="2943">
                  <c:v>1058</c:v>
                </c:pt>
                <c:pt idx="2944">
                  <c:v>1057</c:v>
                </c:pt>
                <c:pt idx="2945">
                  <c:v>1056</c:v>
                </c:pt>
                <c:pt idx="2946">
                  <c:v>1055</c:v>
                </c:pt>
                <c:pt idx="2947">
                  <c:v>1054</c:v>
                </c:pt>
                <c:pt idx="2948">
                  <c:v>1053</c:v>
                </c:pt>
                <c:pt idx="2949">
                  <c:v>1052</c:v>
                </c:pt>
                <c:pt idx="2950">
                  <c:v>1051</c:v>
                </c:pt>
                <c:pt idx="2951">
                  <c:v>1050</c:v>
                </c:pt>
                <c:pt idx="2952">
                  <c:v>1049</c:v>
                </c:pt>
                <c:pt idx="2953">
                  <c:v>1048</c:v>
                </c:pt>
                <c:pt idx="2954">
                  <c:v>1047</c:v>
                </c:pt>
                <c:pt idx="2955">
                  <c:v>1046</c:v>
                </c:pt>
                <c:pt idx="2956">
                  <c:v>1045</c:v>
                </c:pt>
                <c:pt idx="2957">
                  <c:v>1044</c:v>
                </c:pt>
                <c:pt idx="2958">
                  <c:v>1043</c:v>
                </c:pt>
                <c:pt idx="2959">
                  <c:v>1042</c:v>
                </c:pt>
                <c:pt idx="2960">
                  <c:v>1041</c:v>
                </c:pt>
                <c:pt idx="2961">
                  <c:v>1040</c:v>
                </c:pt>
                <c:pt idx="2962">
                  <c:v>1039</c:v>
                </c:pt>
                <c:pt idx="2963">
                  <c:v>1038</c:v>
                </c:pt>
                <c:pt idx="2964">
                  <c:v>1037</c:v>
                </c:pt>
                <c:pt idx="2965">
                  <c:v>1036</c:v>
                </c:pt>
                <c:pt idx="2966">
                  <c:v>1035</c:v>
                </c:pt>
                <c:pt idx="2967">
                  <c:v>1034</c:v>
                </c:pt>
                <c:pt idx="2968">
                  <c:v>1033</c:v>
                </c:pt>
                <c:pt idx="2969">
                  <c:v>1032</c:v>
                </c:pt>
                <c:pt idx="2970">
                  <c:v>1031</c:v>
                </c:pt>
                <c:pt idx="2971">
                  <c:v>1030</c:v>
                </c:pt>
                <c:pt idx="2972">
                  <c:v>1029</c:v>
                </c:pt>
                <c:pt idx="2973">
                  <c:v>1028</c:v>
                </c:pt>
                <c:pt idx="2974">
                  <c:v>1027</c:v>
                </c:pt>
                <c:pt idx="2975">
                  <c:v>1026</c:v>
                </c:pt>
                <c:pt idx="2976">
                  <c:v>1025</c:v>
                </c:pt>
                <c:pt idx="2977">
                  <c:v>1024</c:v>
                </c:pt>
                <c:pt idx="2978">
                  <c:v>1023</c:v>
                </c:pt>
                <c:pt idx="2979">
                  <c:v>1022</c:v>
                </c:pt>
                <c:pt idx="2980">
                  <c:v>1021</c:v>
                </c:pt>
                <c:pt idx="2981">
                  <c:v>1020</c:v>
                </c:pt>
                <c:pt idx="2982">
                  <c:v>1019</c:v>
                </c:pt>
                <c:pt idx="2983">
                  <c:v>1018</c:v>
                </c:pt>
                <c:pt idx="2984">
                  <c:v>1017</c:v>
                </c:pt>
                <c:pt idx="2985">
                  <c:v>1016</c:v>
                </c:pt>
                <c:pt idx="2986">
                  <c:v>1015</c:v>
                </c:pt>
                <c:pt idx="2987">
                  <c:v>1014</c:v>
                </c:pt>
                <c:pt idx="2988">
                  <c:v>1013</c:v>
                </c:pt>
                <c:pt idx="2989">
                  <c:v>1012</c:v>
                </c:pt>
                <c:pt idx="2990">
                  <c:v>1011</c:v>
                </c:pt>
                <c:pt idx="2991">
                  <c:v>1010</c:v>
                </c:pt>
                <c:pt idx="2992">
                  <c:v>1009</c:v>
                </c:pt>
                <c:pt idx="2993">
                  <c:v>1008</c:v>
                </c:pt>
                <c:pt idx="2994">
                  <c:v>1007</c:v>
                </c:pt>
                <c:pt idx="2995">
                  <c:v>1006</c:v>
                </c:pt>
                <c:pt idx="2996">
                  <c:v>1005</c:v>
                </c:pt>
                <c:pt idx="2997">
                  <c:v>1004</c:v>
                </c:pt>
                <c:pt idx="2998">
                  <c:v>1003</c:v>
                </c:pt>
                <c:pt idx="2999">
                  <c:v>1002</c:v>
                </c:pt>
                <c:pt idx="3000">
                  <c:v>1001</c:v>
                </c:pt>
                <c:pt idx="3001">
                  <c:v>1000</c:v>
                </c:pt>
                <c:pt idx="3002">
                  <c:v>999</c:v>
                </c:pt>
                <c:pt idx="3003">
                  <c:v>998</c:v>
                </c:pt>
                <c:pt idx="3004">
                  <c:v>997</c:v>
                </c:pt>
                <c:pt idx="3005">
                  <c:v>996</c:v>
                </c:pt>
                <c:pt idx="3006">
                  <c:v>995</c:v>
                </c:pt>
                <c:pt idx="3007">
                  <c:v>994</c:v>
                </c:pt>
                <c:pt idx="3008">
                  <c:v>993</c:v>
                </c:pt>
                <c:pt idx="3009">
                  <c:v>992</c:v>
                </c:pt>
                <c:pt idx="3010">
                  <c:v>991</c:v>
                </c:pt>
                <c:pt idx="3011">
                  <c:v>990</c:v>
                </c:pt>
                <c:pt idx="3012">
                  <c:v>989</c:v>
                </c:pt>
                <c:pt idx="3013">
                  <c:v>988</c:v>
                </c:pt>
                <c:pt idx="3014">
                  <c:v>987</c:v>
                </c:pt>
                <c:pt idx="3015">
                  <c:v>986</c:v>
                </c:pt>
                <c:pt idx="3016">
                  <c:v>985</c:v>
                </c:pt>
                <c:pt idx="3017">
                  <c:v>984</c:v>
                </c:pt>
                <c:pt idx="3018">
                  <c:v>983</c:v>
                </c:pt>
                <c:pt idx="3019">
                  <c:v>982</c:v>
                </c:pt>
                <c:pt idx="3020">
                  <c:v>981</c:v>
                </c:pt>
                <c:pt idx="3021">
                  <c:v>980</c:v>
                </c:pt>
                <c:pt idx="3022">
                  <c:v>979</c:v>
                </c:pt>
                <c:pt idx="3023">
                  <c:v>978</c:v>
                </c:pt>
                <c:pt idx="3024">
                  <c:v>977</c:v>
                </c:pt>
                <c:pt idx="3025">
                  <c:v>976</c:v>
                </c:pt>
                <c:pt idx="3026">
                  <c:v>975</c:v>
                </c:pt>
                <c:pt idx="3027">
                  <c:v>974</c:v>
                </c:pt>
                <c:pt idx="3028">
                  <c:v>973</c:v>
                </c:pt>
                <c:pt idx="3029">
                  <c:v>972</c:v>
                </c:pt>
                <c:pt idx="3030">
                  <c:v>971</c:v>
                </c:pt>
                <c:pt idx="3031">
                  <c:v>970</c:v>
                </c:pt>
                <c:pt idx="3032">
                  <c:v>969</c:v>
                </c:pt>
                <c:pt idx="3033">
                  <c:v>968</c:v>
                </c:pt>
                <c:pt idx="3034">
                  <c:v>967</c:v>
                </c:pt>
                <c:pt idx="3035">
                  <c:v>966</c:v>
                </c:pt>
                <c:pt idx="3036">
                  <c:v>965</c:v>
                </c:pt>
                <c:pt idx="3037">
                  <c:v>964</c:v>
                </c:pt>
                <c:pt idx="3038">
                  <c:v>963</c:v>
                </c:pt>
                <c:pt idx="3039">
                  <c:v>962</c:v>
                </c:pt>
                <c:pt idx="3040">
                  <c:v>961</c:v>
                </c:pt>
                <c:pt idx="3041">
                  <c:v>960</c:v>
                </c:pt>
                <c:pt idx="3042">
                  <c:v>959</c:v>
                </c:pt>
                <c:pt idx="3043">
                  <c:v>958</c:v>
                </c:pt>
                <c:pt idx="3044">
                  <c:v>957</c:v>
                </c:pt>
                <c:pt idx="3045">
                  <c:v>956</c:v>
                </c:pt>
                <c:pt idx="3046">
                  <c:v>955</c:v>
                </c:pt>
                <c:pt idx="3047">
                  <c:v>954</c:v>
                </c:pt>
                <c:pt idx="3048">
                  <c:v>953</c:v>
                </c:pt>
                <c:pt idx="3049">
                  <c:v>952</c:v>
                </c:pt>
                <c:pt idx="3050">
                  <c:v>951</c:v>
                </c:pt>
                <c:pt idx="3051">
                  <c:v>950</c:v>
                </c:pt>
                <c:pt idx="3052">
                  <c:v>949</c:v>
                </c:pt>
                <c:pt idx="3053">
                  <c:v>948</c:v>
                </c:pt>
                <c:pt idx="3054">
                  <c:v>947</c:v>
                </c:pt>
                <c:pt idx="3055">
                  <c:v>946</c:v>
                </c:pt>
                <c:pt idx="3056">
                  <c:v>945</c:v>
                </c:pt>
                <c:pt idx="3057">
                  <c:v>944</c:v>
                </c:pt>
                <c:pt idx="3058">
                  <c:v>943</c:v>
                </c:pt>
                <c:pt idx="3059">
                  <c:v>942</c:v>
                </c:pt>
                <c:pt idx="3060">
                  <c:v>941</c:v>
                </c:pt>
                <c:pt idx="3061">
                  <c:v>940</c:v>
                </c:pt>
                <c:pt idx="3062">
                  <c:v>939</c:v>
                </c:pt>
                <c:pt idx="3063">
                  <c:v>938</c:v>
                </c:pt>
                <c:pt idx="3064">
                  <c:v>937</c:v>
                </c:pt>
                <c:pt idx="3065">
                  <c:v>936</c:v>
                </c:pt>
                <c:pt idx="3066">
                  <c:v>935</c:v>
                </c:pt>
                <c:pt idx="3067">
                  <c:v>934</c:v>
                </c:pt>
                <c:pt idx="3068">
                  <c:v>933</c:v>
                </c:pt>
                <c:pt idx="3069">
                  <c:v>932</c:v>
                </c:pt>
                <c:pt idx="3070">
                  <c:v>931</c:v>
                </c:pt>
                <c:pt idx="3071">
                  <c:v>930</c:v>
                </c:pt>
                <c:pt idx="3072">
                  <c:v>929</c:v>
                </c:pt>
                <c:pt idx="3073">
                  <c:v>928</c:v>
                </c:pt>
                <c:pt idx="3074">
                  <c:v>927</c:v>
                </c:pt>
                <c:pt idx="3075">
                  <c:v>926</c:v>
                </c:pt>
                <c:pt idx="3076">
                  <c:v>925</c:v>
                </c:pt>
                <c:pt idx="3077">
                  <c:v>924</c:v>
                </c:pt>
                <c:pt idx="3078">
                  <c:v>923</c:v>
                </c:pt>
                <c:pt idx="3079">
                  <c:v>922</c:v>
                </c:pt>
                <c:pt idx="3080">
                  <c:v>921</c:v>
                </c:pt>
                <c:pt idx="3081">
                  <c:v>920</c:v>
                </c:pt>
                <c:pt idx="3082">
                  <c:v>919</c:v>
                </c:pt>
                <c:pt idx="3083">
                  <c:v>918</c:v>
                </c:pt>
                <c:pt idx="3084">
                  <c:v>917</c:v>
                </c:pt>
                <c:pt idx="3085">
                  <c:v>916</c:v>
                </c:pt>
                <c:pt idx="3086">
                  <c:v>915</c:v>
                </c:pt>
                <c:pt idx="3087">
                  <c:v>914</c:v>
                </c:pt>
                <c:pt idx="3088">
                  <c:v>913</c:v>
                </c:pt>
                <c:pt idx="3089">
                  <c:v>912</c:v>
                </c:pt>
                <c:pt idx="3090">
                  <c:v>911</c:v>
                </c:pt>
                <c:pt idx="3091">
                  <c:v>910</c:v>
                </c:pt>
                <c:pt idx="3092">
                  <c:v>909</c:v>
                </c:pt>
                <c:pt idx="3093">
                  <c:v>908</c:v>
                </c:pt>
                <c:pt idx="3094">
                  <c:v>907</c:v>
                </c:pt>
                <c:pt idx="3095">
                  <c:v>906</c:v>
                </c:pt>
                <c:pt idx="3096">
                  <c:v>905</c:v>
                </c:pt>
                <c:pt idx="3097">
                  <c:v>904</c:v>
                </c:pt>
                <c:pt idx="3098">
                  <c:v>903</c:v>
                </c:pt>
                <c:pt idx="3099">
                  <c:v>902</c:v>
                </c:pt>
                <c:pt idx="3100">
                  <c:v>901</c:v>
                </c:pt>
                <c:pt idx="3101">
                  <c:v>900</c:v>
                </c:pt>
                <c:pt idx="3102">
                  <c:v>899</c:v>
                </c:pt>
                <c:pt idx="3103">
                  <c:v>898</c:v>
                </c:pt>
                <c:pt idx="3104">
                  <c:v>897</c:v>
                </c:pt>
                <c:pt idx="3105">
                  <c:v>896</c:v>
                </c:pt>
                <c:pt idx="3106">
                  <c:v>895</c:v>
                </c:pt>
                <c:pt idx="3107">
                  <c:v>894</c:v>
                </c:pt>
                <c:pt idx="3108">
                  <c:v>893</c:v>
                </c:pt>
                <c:pt idx="3109">
                  <c:v>892</c:v>
                </c:pt>
                <c:pt idx="3110">
                  <c:v>891</c:v>
                </c:pt>
                <c:pt idx="3111">
                  <c:v>890</c:v>
                </c:pt>
                <c:pt idx="3112">
                  <c:v>889</c:v>
                </c:pt>
                <c:pt idx="3113">
                  <c:v>888</c:v>
                </c:pt>
                <c:pt idx="3114">
                  <c:v>887</c:v>
                </c:pt>
                <c:pt idx="3115">
                  <c:v>886</c:v>
                </c:pt>
                <c:pt idx="3116">
                  <c:v>885</c:v>
                </c:pt>
                <c:pt idx="3117">
                  <c:v>884</c:v>
                </c:pt>
                <c:pt idx="3118">
                  <c:v>883</c:v>
                </c:pt>
                <c:pt idx="3119">
                  <c:v>882</c:v>
                </c:pt>
                <c:pt idx="3120">
                  <c:v>881</c:v>
                </c:pt>
                <c:pt idx="3121">
                  <c:v>880</c:v>
                </c:pt>
                <c:pt idx="3122">
                  <c:v>879</c:v>
                </c:pt>
                <c:pt idx="3123">
                  <c:v>878</c:v>
                </c:pt>
                <c:pt idx="3124">
                  <c:v>877</c:v>
                </c:pt>
                <c:pt idx="3125">
                  <c:v>876</c:v>
                </c:pt>
                <c:pt idx="3126">
                  <c:v>875</c:v>
                </c:pt>
                <c:pt idx="3127">
                  <c:v>874</c:v>
                </c:pt>
                <c:pt idx="3128">
                  <c:v>873</c:v>
                </c:pt>
                <c:pt idx="3129">
                  <c:v>872</c:v>
                </c:pt>
                <c:pt idx="3130">
                  <c:v>871</c:v>
                </c:pt>
                <c:pt idx="3131">
                  <c:v>870</c:v>
                </c:pt>
                <c:pt idx="3132">
                  <c:v>869</c:v>
                </c:pt>
                <c:pt idx="3133">
                  <c:v>868</c:v>
                </c:pt>
                <c:pt idx="3134">
                  <c:v>867</c:v>
                </c:pt>
                <c:pt idx="3135">
                  <c:v>866</c:v>
                </c:pt>
                <c:pt idx="3136">
                  <c:v>865</c:v>
                </c:pt>
                <c:pt idx="3137">
                  <c:v>864</c:v>
                </c:pt>
                <c:pt idx="3138">
                  <c:v>863</c:v>
                </c:pt>
                <c:pt idx="3139">
                  <c:v>862</c:v>
                </c:pt>
                <c:pt idx="3140">
                  <c:v>861</c:v>
                </c:pt>
                <c:pt idx="3141">
                  <c:v>860</c:v>
                </c:pt>
                <c:pt idx="3142">
                  <c:v>859</c:v>
                </c:pt>
                <c:pt idx="3143">
                  <c:v>858</c:v>
                </c:pt>
                <c:pt idx="3144">
                  <c:v>857</c:v>
                </c:pt>
                <c:pt idx="3145">
                  <c:v>856</c:v>
                </c:pt>
                <c:pt idx="3146">
                  <c:v>855</c:v>
                </c:pt>
                <c:pt idx="3147">
                  <c:v>854</c:v>
                </c:pt>
                <c:pt idx="3148">
                  <c:v>853</c:v>
                </c:pt>
                <c:pt idx="3149">
                  <c:v>852</c:v>
                </c:pt>
                <c:pt idx="3150">
                  <c:v>851</c:v>
                </c:pt>
                <c:pt idx="3151">
                  <c:v>850</c:v>
                </c:pt>
                <c:pt idx="3152">
                  <c:v>849</c:v>
                </c:pt>
                <c:pt idx="3153">
                  <c:v>848</c:v>
                </c:pt>
                <c:pt idx="3154">
                  <c:v>847</c:v>
                </c:pt>
                <c:pt idx="3155">
                  <c:v>846</c:v>
                </c:pt>
                <c:pt idx="3156">
                  <c:v>845</c:v>
                </c:pt>
                <c:pt idx="3157">
                  <c:v>844</c:v>
                </c:pt>
                <c:pt idx="3158">
                  <c:v>843</c:v>
                </c:pt>
                <c:pt idx="3159">
                  <c:v>842</c:v>
                </c:pt>
                <c:pt idx="3160">
                  <c:v>841</c:v>
                </c:pt>
                <c:pt idx="3161">
                  <c:v>840</c:v>
                </c:pt>
                <c:pt idx="3162">
                  <c:v>839</c:v>
                </c:pt>
                <c:pt idx="3163">
                  <c:v>838</c:v>
                </c:pt>
                <c:pt idx="3164">
                  <c:v>837</c:v>
                </c:pt>
                <c:pt idx="3165">
                  <c:v>836</c:v>
                </c:pt>
                <c:pt idx="3166">
                  <c:v>835</c:v>
                </c:pt>
                <c:pt idx="3167">
                  <c:v>834</c:v>
                </c:pt>
                <c:pt idx="3168">
                  <c:v>833</c:v>
                </c:pt>
                <c:pt idx="3169">
                  <c:v>832</c:v>
                </c:pt>
                <c:pt idx="3170">
                  <c:v>831</c:v>
                </c:pt>
                <c:pt idx="3171">
                  <c:v>830</c:v>
                </c:pt>
                <c:pt idx="3172">
                  <c:v>829</c:v>
                </c:pt>
                <c:pt idx="3173">
                  <c:v>828</c:v>
                </c:pt>
                <c:pt idx="3174">
                  <c:v>827</c:v>
                </c:pt>
                <c:pt idx="3175">
                  <c:v>826</c:v>
                </c:pt>
                <c:pt idx="3176">
                  <c:v>825</c:v>
                </c:pt>
                <c:pt idx="3177">
                  <c:v>824</c:v>
                </c:pt>
                <c:pt idx="3178">
                  <c:v>823</c:v>
                </c:pt>
                <c:pt idx="3179">
                  <c:v>822</c:v>
                </c:pt>
                <c:pt idx="3180">
                  <c:v>821</c:v>
                </c:pt>
                <c:pt idx="3181">
                  <c:v>820</c:v>
                </c:pt>
                <c:pt idx="3182">
                  <c:v>819</c:v>
                </c:pt>
                <c:pt idx="3183">
                  <c:v>818</c:v>
                </c:pt>
                <c:pt idx="3184">
                  <c:v>817</c:v>
                </c:pt>
                <c:pt idx="3185">
                  <c:v>816</c:v>
                </c:pt>
                <c:pt idx="3186">
                  <c:v>815</c:v>
                </c:pt>
                <c:pt idx="3187">
                  <c:v>814</c:v>
                </c:pt>
                <c:pt idx="3188">
                  <c:v>813</c:v>
                </c:pt>
                <c:pt idx="3189">
                  <c:v>812</c:v>
                </c:pt>
                <c:pt idx="3190">
                  <c:v>811</c:v>
                </c:pt>
                <c:pt idx="3191">
                  <c:v>810</c:v>
                </c:pt>
                <c:pt idx="3192">
                  <c:v>809</c:v>
                </c:pt>
                <c:pt idx="3193">
                  <c:v>808</c:v>
                </c:pt>
                <c:pt idx="3194">
                  <c:v>807</c:v>
                </c:pt>
                <c:pt idx="3195">
                  <c:v>806</c:v>
                </c:pt>
                <c:pt idx="3196">
                  <c:v>805</c:v>
                </c:pt>
                <c:pt idx="3197">
                  <c:v>804</c:v>
                </c:pt>
                <c:pt idx="3198">
                  <c:v>803</c:v>
                </c:pt>
                <c:pt idx="3199">
                  <c:v>802</c:v>
                </c:pt>
                <c:pt idx="3200">
                  <c:v>801</c:v>
                </c:pt>
                <c:pt idx="3201">
                  <c:v>800</c:v>
                </c:pt>
                <c:pt idx="3202">
                  <c:v>799</c:v>
                </c:pt>
                <c:pt idx="3203">
                  <c:v>798</c:v>
                </c:pt>
                <c:pt idx="3204">
                  <c:v>797</c:v>
                </c:pt>
                <c:pt idx="3205">
                  <c:v>796</c:v>
                </c:pt>
                <c:pt idx="3206">
                  <c:v>795</c:v>
                </c:pt>
                <c:pt idx="3207">
                  <c:v>794</c:v>
                </c:pt>
                <c:pt idx="3208">
                  <c:v>793</c:v>
                </c:pt>
                <c:pt idx="3209">
                  <c:v>792</c:v>
                </c:pt>
                <c:pt idx="3210">
                  <c:v>791</c:v>
                </c:pt>
                <c:pt idx="3211">
                  <c:v>790</c:v>
                </c:pt>
                <c:pt idx="3212">
                  <c:v>789</c:v>
                </c:pt>
                <c:pt idx="3213">
                  <c:v>788</c:v>
                </c:pt>
                <c:pt idx="3214">
                  <c:v>787</c:v>
                </c:pt>
                <c:pt idx="3215">
                  <c:v>786</c:v>
                </c:pt>
                <c:pt idx="3216">
                  <c:v>785</c:v>
                </c:pt>
                <c:pt idx="3217">
                  <c:v>784</c:v>
                </c:pt>
                <c:pt idx="3218">
                  <c:v>783</c:v>
                </c:pt>
                <c:pt idx="3219">
                  <c:v>782</c:v>
                </c:pt>
                <c:pt idx="3220">
                  <c:v>781</c:v>
                </c:pt>
                <c:pt idx="3221">
                  <c:v>780</c:v>
                </c:pt>
                <c:pt idx="3222">
                  <c:v>779</c:v>
                </c:pt>
                <c:pt idx="3223">
                  <c:v>778</c:v>
                </c:pt>
                <c:pt idx="3224">
                  <c:v>777</c:v>
                </c:pt>
                <c:pt idx="3225">
                  <c:v>776</c:v>
                </c:pt>
                <c:pt idx="3226">
                  <c:v>775</c:v>
                </c:pt>
                <c:pt idx="3227">
                  <c:v>774</c:v>
                </c:pt>
                <c:pt idx="3228">
                  <c:v>773</c:v>
                </c:pt>
                <c:pt idx="3229">
                  <c:v>772</c:v>
                </c:pt>
                <c:pt idx="3230">
                  <c:v>771</c:v>
                </c:pt>
                <c:pt idx="3231">
                  <c:v>770</c:v>
                </c:pt>
                <c:pt idx="3232">
                  <c:v>769</c:v>
                </c:pt>
                <c:pt idx="3233">
                  <c:v>768</c:v>
                </c:pt>
                <c:pt idx="3234">
                  <c:v>767</c:v>
                </c:pt>
                <c:pt idx="3235">
                  <c:v>766</c:v>
                </c:pt>
                <c:pt idx="3236">
                  <c:v>765</c:v>
                </c:pt>
                <c:pt idx="3237">
                  <c:v>764</c:v>
                </c:pt>
                <c:pt idx="3238">
                  <c:v>763</c:v>
                </c:pt>
                <c:pt idx="3239">
                  <c:v>762</c:v>
                </c:pt>
                <c:pt idx="3240">
                  <c:v>761</c:v>
                </c:pt>
                <c:pt idx="3241">
                  <c:v>760</c:v>
                </c:pt>
                <c:pt idx="3242">
                  <c:v>759</c:v>
                </c:pt>
                <c:pt idx="3243">
                  <c:v>758</c:v>
                </c:pt>
                <c:pt idx="3244">
                  <c:v>757</c:v>
                </c:pt>
                <c:pt idx="3245">
                  <c:v>756</c:v>
                </c:pt>
                <c:pt idx="3246">
                  <c:v>755</c:v>
                </c:pt>
                <c:pt idx="3247">
                  <c:v>754</c:v>
                </c:pt>
                <c:pt idx="3248">
                  <c:v>753</c:v>
                </c:pt>
                <c:pt idx="3249">
                  <c:v>752</c:v>
                </c:pt>
                <c:pt idx="3250">
                  <c:v>751</c:v>
                </c:pt>
                <c:pt idx="3251">
                  <c:v>750</c:v>
                </c:pt>
                <c:pt idx="3252">
                  <c:v>749</c:v>
                </c:pt>
                <c:pt idx="3253">
                  <c:v>748</c:v>
                </c:pt>
                <c:pt idx="3254">
                  <c:v>747</c:v>
                </c:pt>
                <c:pt idx="3255">
                  <c:v>746</c:v>
                </c:pt>
                <c:pt idx="3256">
                  <c:v>745</c:v>
                </c:pt>
                <c:pt idx="3257">
                  <c:v>744</c:v>
                </c:pt>
                <c:pt idx="3258">
                  <c:v>743</c:v>
                </c:pt>
                <c:pt idx="3259">
                  <c:v>742</c:v>
                </c:pt>
                <c:pt idx="3260">
                  <c:v>741</c:v>
                </c:pt>
                <c:pt idx="3261">
                  <c:v>740</c:v>
                </c:pt>
                <c:pt idx="3262">
                  <c:v>739</c:v>
                </c:pt>
                <c:pt idx="3263">
                  <c:v>738</c:v>
                </c:pt>
                <c:pt idx="3264">
                  <c:v>737</c:v>
                </c:pt>
                <c:pt idx="3265">
                  <c:v>736</c:v>
                </c:pt>
                <c:pt idx="3266">
                  <c:v>735</c:v>
                </c:pt>
                <c:pt idx="3267">
                  <c:v>734</c:v>
                </c:pt>
                <c:pt idx="3268">
                  <c:v>733</c:v>
                </c:pt>
                <c:pt idx="3269">
                  <c:v>732</c:v>
                </c:pt>
                <c:pt idx="3270">
                  <c:v>731</c:v>
                </c:pt>
                <c:pt idx="3271">
                  <c:v>730</c:v>
                </c:pt>
                <c:pt idx="3272">
                  <c:v>729</c:v>
                </c:pt>
                <c:pt idx="3273">
                  <c:v>728</c:v>
                </c:pt>
                <c:pt idx="3274">
                  <c:v>727</c:v>
                </c:pt>
                <c:pt idx="3275">
                  <c:v>726</c:v>
                </c:pt>
                <c:pt idx="3276">
                  <c:v>725</c:v>
                </c:pt>
                <c:pt idx="3277">
                  <c:v>724</c:v>
                </c:pt>
                <c:pt idx="3278">
                  <c:v>723</c:v>
                </c:pt>
                <c:pt idx="3279">
                  <c:v>722</c:v>
                </c:pt>
                <c:pt idx="3280">
                  <c:v>721</c:v>
                </c:pt>
                <c:pt idx="3281">
                  <c:v>720</c:v>
                </c:pt>
                <c:pt idx="3282">
                  <c:v>719</c:v>
                </c:pt>
                <c:pt idx="3283">
                  <c:v>718</c:v>
                </c:pt>
                <c:pt idx="3284">
                  <c:v>717</c:v>
                </c:pt>
                <c:pt idx="3285">
                  <c:v>716</c:v>
                </c:pt>
                <c:pt idx="3286">
                  <c:v>715</c:v>
                </c:pt>
                <c:pt idx="3287">
                  <c:v>714</c:v>
                </c:pt>
                <c:pt idx="3288">
                  <c:v>713</c:v>
                </c:pt>
                <c:pt idx="3289">
                  <c:v>712</c:v>
                </c:pt>
                <c:pt idx="3290">
                  <c:v>711</c:v>
                </c:pt>
                <c:pt idx="3291">
                  <c:v>710</c:v>
                </c:pt>
                <c:pt idx="3292">
                  <c:v>709</c:v>
                </c:pt>
                <c:pt idx="3293">
                  <c:v>708</c:v>
                </c:pt>
                <c:pt idx="3294">
                  <c:v>707</c:v>
                </c:pt>
                <c:pt idx="3295">
                  <c:v>706</c:v>
                </c:pt>
                <c:pt idx="3296">
                  <c:v>705</c:v>
                </c:pt>
                <c:pt idx="3297">
                  <c:v>704</c:v>
                </c:pt>
                <c:pt idx="3298">
                  <c:v>703</c:v>
                </c:pt>
                <c:pt idx="3299">
                  <c:v>702</c:v>
                </c:pt>
                <c:pt idx="3300">
                  <c:v>701</c:v>
                </c:pt>
                <c:pt idx="3301">
                  <c:v>700</c:v>
                </c:pt>
                <c:pt idx="3302">
                  <c:v>699</c:v>
                </c:pt>
                <c:pt idx="3303">
                  <c:v>698</c:v>
                </c:pt>
                <c:pt idx="3304">
                  <c:v>697</c:v>
                </c:pt>
                <c:pt idx="3305">
                  <c:v>696</c:v>
                </c:pt>
                <c:pt idx="3306">
                  <c:v>695</c:v>
                </c:pt>
                <c:pt idx="3307">
                  <c:v>694</c:v>
                </c:pt>
                <c:pt idx="3308">
                  <c:v>693</c:v>
                </c:pt>
                <c:pt idx="3309">
                  <c:v>692</c:v>
                </c:pt>
                <c:pt idx="3310">
                  <c:v>691</c:v>
                </c:pt>
                <c:pt idx="3311">
                  <c:v>690</c:v>
                </c:pt>
                <c:pt idx="3312">
                  <c:v>689</c:v>
                </c:pt>
                <c:pt idx="3313">
                  <c:v>688</c:v>
                </c:pt>
                <c:pt idx="3314">
                  <c:v>687</c:v>
                </c:pt>
                <c:pt idx="3315">
                  <c:v>686</c:v>
                </c:pt>
                <c:pt idx="3316">
                  <c:v>685</c:v>
                </c:pt>
                <c:pt idx="3317">
                  <c:v>684</c:v>
                </c:pt>
                <c:pt idx="3318">
                  <c:v>683</c:v>
                </c:pt>
                <c:pt idx="3319">
                  <c:v>682</c:v>
                </c:pt>
                <c:pt idx="3320">
                  <c:v>681</c:v>
                </c:pt>
                <c:pt idx="3321">
                  <c:v>680</c:v>
                </c:pt>
                <c:pt idx="3322">
                  <c:v>679</c:v>
                </c:pt>
                <c:pt idx="3323">
                  <c:v>678</c:v>
                </c:pt>
                <c:pt idx="3324">
                  <c:v>677</c:v>
                </c:pt>
                <c:pt idx="3325">
                  <c:v>676</c:v>
                </c:pt>
                <c:pt idx="3326">
                  <c:v>675</c:v>
                </c:pt>
                <c:pt idx="3327">
                  <c:v>674</c:v>
                </c:pt>
                <c:pt idx="3328">
                  <c:v>673</c:v>
                </c:pt>
                <c:pt idx="3329">
                  <c:v>672</c:v>
                </c:pt>
                <c:pt idx="3330">
                  <c:v>671</c:v>
                </c:pt>
                <c:pt idx="3331">
                  <c:v>670</c:v>
                </c:pt>
                <c:pt idx="3332">
                  <c:v>669</c:v>
                </c:pt>
                <c:pt idx="3333">
                  <c:v>668</c:v>
                </c:pt>
                <c:pt idx="3334">
                  <c:v>667</c:v>
                </c:pt>
                <c:pt idx="3335">
                  <c:v>666</c:v>
                </c:pt>
                <c:pt idx="3336">
                  <c:v>665</c:v>
                </c:pt>
                <c:pt idx="3337">
                  <c:v>664</c:v>
                </c:pt>
                <c:pt idx="3338">
                  <c:v>663</c:v>
                </c:pt>
                <c:pt idx="3339">
                  <c:v>662</c:v>
                </c:pt>
                <c:pt idx="3340">
                  <c:v>661</c:v>
                </c:pt>
                <c:pt idx="3341">
                  <c:v>660</c:v>
                </c:pt>
                <c:pt idx="3342">
                  <c:v>659</c:v>
                </c:pt>
                <c:pt idx="3343">
                  <c:v>658</c:v>
                </c:pt>
                <c:pt idx="3344">
                  <c:v>657</c:v>
                </c:pt>
                <c:pt idx="3345">
                  <c:v>656</c:v>
                </c:pt>
                <c:pt idx="3346">
                  <c:v>655</c:v>
                </c:pt>
                <c:pt idx="3347">
                  <c:v>654</c:v>
                </c:pt>
                <c:pt idx="3348">
                  <c:v>653</c:v>
                </c:pt>
                <c:pt idx="3349">
                  <c:v>652</c:v>
                </c:pt>
                <c:pt idx="3350">
                  <c:v>651</c:v>
                </c:pt>
                <c:pt idx="3351">
                  <c:v>650</c:v>
                </c:pt>
              </c:numCache>
            </c:numRef>
          </c:xVal>
          <c:yVal>
            <c:numRef>
              <c:f>Microfiber!$F$2:$F$3353</c:f>
              <c:numCache>
                <c:formatCode>General</c:formatCode>
                <c:ptCount val="3352"/>
                <c:pt idx="1">
                  <c:v>94.921114000000003</c:v>
                </c:pt>
                <c:pt idx="2">
                  <c:v>94.915350000000004</c:v>
                </c:pt>
                <c:pt idx="3">
                  <c:v>94.909582</c:v>
                </c:pt>
                <c:pt idx="4">
                  <c:v>94.903807</c:v>
                </c:pt>
                <c:pt idx="5">
                  <c:v>94.903367000000003</c:v>
                </c:pt>
                <c:pt idx="6">
                  <c:v>94.916646999999998</c:v>
                </c:pt>
                <c:pt idx="7">
                  <c:v>94.931461999999996</c:v>
                </c:pt>
                <c:pt idx="8">
                  <c:v>94.942516999999995</c:v>
                </c:pt>
                <c:pt idx="9">
                  <c:v>94.944016000000005</c:v>
                </c:pt>
                <c:pt idx="10">
                  <c:v>94.936971</c:v>
                </c:pt>
                <c:pt idx="11">
                  <c:v>94.927088999999995</c:v>
                </c:pt>
                <c:pt idx="12">
                  <c:v>94.919167000000002</c:v>
                </c:pt>
                <c:pt idx="13">
                  <c:v>94.914413999999994</c:v>
                </c:pt>
                <c:pt idx="14">
                  <c:v>94.912098999999998</c:v>
                </c:pt>
                <c:pt idx="15">
                  <c:v>94.911931999999993</c:v>
                </c:pt>
                <c:pt idx="16">
                  <c:v>94.914293000000001</c:v>
                </c:pt>
                <c:pt idx="17">
                  <c:v>94.919310999999993</c:v>
                </c:pt>
                <c:pt idx="18">
                  <c:v>94.926220000000001</c:v>
                </c:pt>
                <c:pt idx="19">
                  <c:v>94.933166999999997</c:v>
                </c:pt>
                <c:pt idx="20">
                  <c:v>94.937635999999998</c:v>
                </c:pt>
                <c:pt idx="21">
                  <c:v>94.937500999999997</c:v>
                </c:pt>
                <c:pt idx="22">
                  <c:v>94.932282999999998</c:v>
                </c:pt>
                <c:pt idx="23">
                  <c:v>94.923751999999993</c:v>
                </c:pt>
                <c:pt idx="24">
                  <c:v>94.915436</c:v>
                </c:pt>
                <c:pt idx="25">
                  <c:v>94.911011000000002</c:v>
                </c:pt>
                <c:pt idx="26">
                  <c:v>94.912430000000001</c:v>
                </c:pt>
                <c:pt idx="27">
                  <c:v>94.918837999999994</c:v>
                </c:pt>
                <c:pt idx="28">
                  <c:v>94.927075000000002</c:v>
                </c:pt>
                <c:pt idx="29">
                  <c:v>94.933166</c:v>
                </c:pt>
                <c:pt idx="30">
                  <c:v>94.934044999999998</c:v>
                </c:pt>
                <c:pt idx="31">
                  <c:v>94.928934999999996</c:v>
                </c:pt>
                <c:pt idx="32">
                  <c:v>94.919984999999997</c:v>
                </c:pt>
                <c:pt idx="33">
                  <c:v>94.912086000000002</c:v>
                </c:pt>
                <c:pt idx="34">
                  <c:v>94.910458000000006</c:v>
                </c:pt>
                <c:pt idx="35">
                  <c:v>94.917119999999997</c:v>
                </c:pt>
                <c:pt idx="36">
                  <c:v>94.928282999999993</c:v>
                </c:pt>
                <c:pt idx="37">
                  <c:v>94.935908999999995</c:v>
                </c:pt>
                <c:pt idx="38">
                  <c:v>94.933115999999998</c:v>
                </c:pt>
                <c:pt idx="39">
                  <c:v>94.919815</c:v>
                </c:pt>
                <c:pt idx="40">
                  <c:v>94.903053999999997</c:v>
                </c:pt>
                <c:pt idx="41">
                  <c:v>94.891007999999999</c:v>
                </c:pt>
                <c:pt idx="42">
                  <c:v>94.887460000000004</c:v>
                </c:pt>
                <c:pt idx="43">
                  <c:v>94.891070999999997</c:v>
                </c:pt>
                <c:pt idx="44">
                  <c:v>94.897568000000007</c:v>
                </c:pt>
                <c:pt idx="45">
                  <c:v>94.903323999999998</c:v>
                </c:pt>
                <c:pt idx="46">
                  <c:v>94.907869000000005</c:v>
                </c:pt>
                <c:pt idx="47">
                  <c:v>94.913981000000007</c:v>
                </c:pt>
                <c:pt idx="48">
                  <c:v>94.924020999999996</c:v>
                </c:pt>
                <c:pt idx="49">
                  <c:v>94.936291999999995</c:v>
                </c:pt>
                <c:pt idx="50">
                  <c:v>94.945243000000005</c:v>
                </c:pt>
                <c:pt idx="51">
                  <c:v>94.946421000000001</c:v>
                </c:pt>
                <c:pt idx="52">
                  <c:v>94.943212000000003</c:v>
                </c:pt>
                <c:pt idx="53">
                  <c:v>94.945379000000003</c:v>
                </c:pt>
                <c:pt idx="54">
                  <c:v>94.957638000000003</c:v>
                </c:pt>
                <c:pt idx="55">
                  <c:v>94.973208999999997</c:v>
                </c:pt>
                <c:pt idx="56">
                  <c:v>94.981532999999999</c:v>
                </c:pt>
                <c:pt idx="57">
                  <c:v>94.979592999999994</c:v>
                </c:pt>
                <c:pt idx="58">
                  <c:v>94.974808999999993</c:v>
                </c:pt>
                <c:pt idx="59">
                  <c:v>94.975092000000004</c:v>
                </c:pt>
                <c:pt idx="60">
                  <c:v>94.975987000000003</c:v>
                </c:pt>
                <c:pt idx="61">
                  <c:v>94.966466999999994</c:v>
                </c:pt>
                <c:pt idx="62">
                  <c:v>94.947497999999996</c:v>
                </c:pt>
                <c:pt idx="63">
                  <c:v>94.932907</c:v>
                </c:pt>
                <c:pt idx="64">
                  <c:v>94.932209999999998</c:v>
                </c:pt>
                <c:pt idx="65">
                  <c:v>94.941700999999995</c:v>
                </c:pt>
                <c:pt idx="66">
                  <c:v>94.951381999999995</c:v>
                </c:pt>
                <c:pt idx="67">
                  <c:v>94.956727999999998</c:v>
                </c:pt>
                <c:pt idx="68">
                  <c:v>94.960588999999999</c:v>
                </c:pt>
                <c:pt idx="69">
                  <c:v>94.967443000000003</c:v>
                </c:pt>
                <c:pt idx="70">
                  <c:v>94.978547000000006</c:v>
                </c:pt>
                <c:pt idx="71">
                  <c:v>94.990212</c:v>
                </c:pt>
                <c:pt idx="72">
                  <c:v>94.998125000000002</c:v>
                </c:pt>
                <c:pt idx="73">
                  <c:v>95.000354000000002</c:v>
                </c:pt>
                <c:pt idx="74">
                  <c:v>94.996492000000003</c:v>
                </c:pt>
                <c:pt idx="75">
                  <c:v>94.989126999999996</c:v>
                </c:pt>
                <c:pt idx="76">
                  <c:v>94.986046000000002</c:v>
                </c:pt>
                <c:pt idx="77">
                  <c:v>94.994253999999998</c:v>
                </c:pt>
                <c:pt idx="78">
                  <c:v>95.008222000000004</c:v>
                </c:pt>
                <c:pt idx="79">
                  <c:v>95.015229000000005</c:v>
                </c:pt>
                <c:pt idx="80">
                  <c:v>95.011464000000004</c:v>
                </c:pt>
                <c:pt idx="81">
                  <c:v>95.000746000000007</c:v>
                </c:pt>
                <c:pt idx="82">
                  <c:v>94.984403</c:v>
                </c:pt>
                <c:pt idx="83">
                  <c:v>94.965530000000001</c:v>
                </c:pt>
                <c:pt idx="84">
                  <c:v>94.953720000000004</c:v>
                </c:pt>
                <c:pt idx="85">
                  <c:v>94.954237000000006</c:v>
                </c:pt>
                <c:pt idx="86">
                  <c:v>94.957379000000003</c:v>
                </c:pt>
                <c:pt idx="87">
                  <c:v>94.949811999999994</c:v>
                </c:pt>
                <c:pt idx="88">
                  <c:v>94.931734000000006</c:v>
                </c:pt>
                <c:pt idx="89">
                  <c:v>94.916072</c:v>
                </c:pt>
                <c:pt idx="90">
                  <c:v>94.913386000000003</c:v>
                </c:pt>
                <c:pt idx="91">
                  <c:v>94.925618</c:v>
                </c:pt>
                <c:pt idx="92">
                  <c:v>94.947395</c:v>
                </c:pt>
                <c:pt idx="93">
                  <c:v>94.972410999999994</c:v>
                </c:pt>
                <c:pt idx="94">
                  <c:v>94.99418</c:v>
                </c:pt>
                <c:pt idx="95">
                  <c:v>95.009293</c:v>
                </c:pt>
                <c:pt idx="96">
                  <c:v>95.020906999999994</c:v>
                </c:pt>
                <c:pt idx="97">
                  <c:v>95.037441000000001</c:v>
                </c:pt>
                <c:pt idx="98">
                  <c:v>95.055464999999998</c:v>
                </c:pt>
                <c:pt idx="99">
                  <c:v>95.052279999999996</c:v>
                </c:pt>
                <c:pt idx="100">
                  <c:v>95.016091000000003</c:v>
                </c:pt>
                <c:pt idx="101">
                  <c:v>94.969763</c:v>
                </c:pt>
                <c:pt idx="102">
                  <c:v>94.946169999999995</c:v>
                </c:pt>
                <c:pt idx="103">
                  <c:v>94.950344000000001</c:v>
                </c:pt>
                <c:pt idx="104">
                  <c:v>94.964267000000007</c:v>
                </c:pt>
                <c:pt idx="105">
                  <c:v>94.979134000000002</c:v>
                </c:pt>
                <c:pt idx="106">
                  <c:v>94.999900999999994</c:v>
                </c:pt>
                <c:pt idx="107">
                  <c:v>95.023168999999996</c:v>
                </c:pt>
                <c:pt idx="108">
                  <c:v>95.033795999999995</c:v>
                </c:pt>
                <c:pt idx="109">
                  <c:v>95.033063999999996</c:v>
                </c:pt>
                <c:pt idx="110">
                  <c:v>95.044605000000004</c:v>
                </c:pt>
                <c:pt idx="111">
                  <c:v>95.071043000000003</c:v>
                </c:pt>
                <c:pt idx="112">
                  <c:v>95.076825999999997</c:v>
                </c:pt>
                <c:pt idx="113">
                  <c:v>95.04374</c:v>
                </c:pt>
                <c:pt idx="114">
                  <c:v>94.992957000000004</c:v>
                </c:pt>
                <c:pt idx="115">
                  <c:v>94.959213000000005</c:v>
                </c:pt>
                <c:pt idx="116">
                  <c:v>94.966042999999999</c:v>
                </c:pt>
                <c:pt idx="117">
                  <c:v>94.997612000000004</c:v>
                </c:pt>
                <c:pt idx="118">
                  <c:v>95.011454999999998</c:v>
                </c:pt>
                <c:pt idx="119">
                  <c:v>94.998278999999997</c:v>
                </c:pt>
                <c:pt idx="120">
                  <c:v>94.983952000000002</c:v>
                </c:pt>
                <c:pt idx="121">
                  <c:v>94.992947000000001</c:v>
                </c:pt>
                <c:pt idx="122">
                  <c:v>95.019991000000005</c:v>
                </c:pt>
                <c:pt idx="123">
                  <c:v>95.030092999999994</c:v>
                </c:pt>
                <c:pt idx="124">
                  <c:v>95.011083999999997</c:v>
                </c:pt>
                <c:pt idx="125">
                  <c:v>94.991596999999999</c:v>
                </c:pt>
                <c:pt idx="126">
                  <c:v>95.000435999999993</c:v>
                </c:pt>
                <c:pt idx="127">
                  <c:v>95.042366999999999</c:v>
                </c:pt>
                <c:pt idx="128">
                  <c:v>95.090024</c:v>
                </c:pt>
                <c:pt idx="129">
                  <c:v>95.098588000000007</c:v>
                </c:pt>
                <c:pt idx="130">
                  <c:v>95.059121000000005</c:v>
                </c:pt>
                <c:pt idx="131">
                  <c:v>95.022336999999993</c:v>
                </c:pt>
                <c:pt idx="132">
                  <c:v>95.033679000000006</c:v>
                </c:pt>
                <c:pt idx="133">
                  <c:v>95.060266999999996</c:v>
                </c:pt>
                <c:pt idx="134">
                  <c:v>95.048260999999997</c:v>
                </c:pt>
                <c:pt idx="135">
                  <c:v>95.011373000000006</c:v>
                </c:pt>
                <c:pt idx="136">
                  <c:v>94.989098999999996</c:v>
                </c:pt>
                <c:pt idx="137">
                  <c:v>94.988573000000002</c:v>
                </c:pt>
                <c:pt idx="138">
                  <c:v>94.994467999999998</c:v>
                </c:pt>
                <c:pt idx="139">
                  <c:v>94.991967000000002</c:v>
                </c:pt>
                <c:pt idx="140">
                  <c:v>94.982619</c:v>
                </c:pt>
                <c:pt idx="141">
                  <c:v>94.981515000000002</c:v>
                </c:pt>
                <c:pt idx="142">
                  <c:v>94.995727000000002</c:v>
                </c:pt>
                <c:pt idx="143">
                  <c:v>95.024272999999994</c:v>
                </c:pt>
                <c:pt idx="144">
                  <c:v>95.057248000000001</c:v>
                </c:pt>
                <c:pt idx="145">
                  <c:v>95.075813999999994</c:v>
                </c:pt>
                <c:pt idx="146">
                  <c:v>95.054337000000004</c:v>
                </c:pt>
                <c:pt idx="147">
                  <c:v>95.000799000000001</c:v>
                </c:pt>
                <c:pt idx="148">
                  <c:v>94.995187000000001</c:v>
                </c:pt>
                <c:pt idx="149">
                  <c:v>95.054275000000004</c:v>
                </c:pt>
                <c:pt idx="150">
                  <c:v>95.063117000000005</c:v>
                </c:pt>
                <c:pt idx="151">
                  <c:v>94.999215000000007</c:v>
                </c:pt>
                <c:pt idx="152">
                  <c:v>94.948826999999994</c:v>
                </c:pt>
                <c:pt idx="153">
                  <c:v>94.947357999999994</c:v>
                </c:pt>
                <c:pt idx="154">
                  <c:v>94.969887999999997</c:v>
                </c:pt>
                <c:pt idx="155">
                  <c:v>94.989187999999999</c:v>
                </c:pt>
                <c:pt idx="156">
                  <c:v>95.000248999999997</c:v>
                </c:pt>
                <c:pt idx="157">
                  <c:v>95.013244999999998</c:v>
                </c:pt>
                <c:pt idx="158">
                  <c:v>95.038506999999996</c:v>
                </c:pt>
                <c:pt idx="159">
                  <c:v>95.074403000000004</c:v>
                </c:pt>
                <c:pt idx="160">
                  <c:v>95.103744000000006</c:v>
                </c:pt>
                <c:pt idx="161">
                  <c:v>95.112205000000003</c:v>
                </c:pt>
                <c:pt idx="162">
                  <c:v>95.103379000000004</c:v>
                </c:pt>
                <c:pt idx="163">
                  <c:v>95.098646000000002</c:v>
                </c:pt>
                <c:pt idx="164">
                  <c:v>95.107966000000005</c:v>
                </c:pt>
                <c:pt idx="165">
                  <c:v>95.114990000000006</c:v>
                </c:pt>
                <c:pt idx="166">
                  <c:v>95.101961000000003</c:v>
                </c:pt>
                <c:pt idx="167">
                  <c:v>95.071849999999998</c:v>
                </c:pt>
                <c:pt idx="168">
                  <c:v>95.037396999999999</c:v>
                </c:pt>
                <c:pt idx="169">
                  <c:v>95.011066999999997</c:v>
                </c:pt>
                <c:pt idx="170">
                  <c:v>94.999432999999996</c:v>
                </c:pt>
                <c:pt idx="171">
                  <c:v>94.995266000000001</c:v>
                </c:pt>
                <c:pt idx="172">
                  <c:v>94.985767999999993</c:v>
                </c:pt>
                <c:pt idx="173">
                  <c:v>94.970996999999997</c:v>
                </c:pt>
                <c:pt idx="174">
                  <c:v>94.966864999999999</c:v>
                </c:pt>
                <c:pt idx="175">
                  <c:v>94.990129999999994</c:v>
                </c:pt>
                <c:pt idx="176">
                  <c:v>95.032595999999998</c:v>
                </c:pt>
                <c:pt idx="177">
                  <c:v>95.066241000000005</c:v>
                </c:pt>
                <c:pt idx="178">
                  <c:v>95.075817000000001</c:v>
                </c:pt>
                <c:pt idx="179">
                  <c:v>95.072990000000004</c:v>
                </c:pt>
                <c:pt idx="180">
                  <c:v>95.093197000000004</c:v>
                </c:pt>
                <c:pt idx="181">
                  <c:v>95.152958999999996</c:v>
                </c:pt>
                <c:pt idx="182">
                  <c:v>95.186096000000006</c:v>
                </c:pt>
                <c:pt idx="183">
                  <c:v>95.139922999999996</c:v>
                </c:pt>
                <c:pt idx="184">
                  <c:v>95.059916999999999</c:v>
                </c:pt>
                <c:pt idx="185">
                  <c:v>95.014007000000007</c:v>
                </c:pt>
                <c:pt idx="186">
                  <c:v>95.019659000000004</c:v>
                </c:pt>
                <c:pt idx="187">
                  <c:v>95.025543999999996</c:v>
                </c:pt>
                <c:pt idx="188">
                  <c:v>94.992547999999999</c:v>
                </c:pt>
                <c:pt idx="189">
                  <c:v>94.958534999999998</c:v>
                </c:pt>
                <c:pt idx="190">
                  <c:v>94.966309999999993</c:v>
                </c:pt>
                <c:pt idx="191">
                  <c:v>94.999376999999996</c:v>
                </c:pt>
                <c:pt idx="192">
                  <c:v>95.014349999999993</c:v>
                </c:pt>
                <c:pt idx="193">
                  <c:v>94.997219999999999</c:v>
                </c:pt>
                <c:pt idx="194">
                  <c:v>94.984784000000005</c:v>
                </c:pt>
                <c:pt idx="195">
                  <c:v>95.015215999999995</c:v>
                </c:pt>
                <c:pt idx="196">
                  <c:v>95.063218000000006</c:v>
                </c:pt>
                <c:pt idx="197">
                  <c:v>95.083684000000005</c:v>
                </c:pt>
                <c:pt idx="198">
                  <c:v>95.077106999999998</c:v>
                </c:pt>
                <c:pt idx="199">
                  <c:v>95.071506999999997</c:v>
                </c:pt>
                <c:pt idx="200">
                  <c:v>95.099975999999998</c:v>
                </c:pt>
                <c:pt idx="201">
                  <c:v>95.146379999999994</c:v>
                </c:pt>
                <c:pt idx="202">
                  <c:v>95.136455999999995</c:v>
                </c:pt>
                <c:pt idx="203">
                  <c:v>95.066277999999997</c:v>
                </c:pt>
                <c:pt idx="204">
                  <c:v>95.003981999999993</c:v>
                </c:pt>
                <c:pt idx="205">
                  <c:v>94.985586999999995</c:v>
                </c:pt>
                <c:pt idx="206">
                  <c:v>94.990314999999995</c:v>
                </c:pt>
                <c:pt idx="207">
                  <c:v>94.979010000000002</c:v>
                </c:pt>
                <c:pt idx="208">
                  <c:v>94.945772000000005</c:v>
                </c:pt>
                <c:pt idx="209">
                  <c:v>94.916678000000005</c:v>
                </c:pt>
                <c:pt idx="210">
                  <c:v>94.910128999999998</c:v>
                </c:pt>
                <c:pt idx="211">
                  <c:v>94.921032999999994</c:v>
                </c:pt>
                <c:pt idx="212">
                  <c:v>94.937118999999996</c:v>
                </c:pt>
                <c:pt idx="213">
                  <c:v>94.949849999999998</c:v>
                </c:pt>
                <c:pt idx="214">
                  <c:v>94.955082000000004</c:v>
                </c:pt>
                <c:pt idx="215">
                  <c:v>94.954279999999997</c:v>
                </c:pt>
                <c:pt idx="216">
                  <c:v>94.957859999999997</c:v>
                </c:pt>
                <c:pt idx="217">
                  <c:v>94.974759000000006</c:v>
                </c:pt>
                <c:pt idx="218">
                  <c:v>94.997039999999998</c:v>
                </c:pt>
                <c:pt idx="219">
                  <c:v>95.006535999999997</c:v>
                </c:pt>
                <c:pt idx="220">
                  <c:v>94.995458999999997</c:v>
                </c:pt>
                <c:pt idx="221">
                  <c:v>94.972752999999997</c:v>
                </c:pt>
                <c:pt idx="222">
                  <c:v>94.956235000000007</c:v>
                </c:pt>
                <c:pt idx="223">
                  <c:v>94.952809000000002</c:v>
                </c:pt>
                <c:pt idx="224">
                  <c:v>94.947277999999997</c:v>
                </c:pt>
                <c:pt idx="225">
                  <c:v>94.932826000000006</c:v>
                </c:pt>
                <c:pt idx="226">
                  <c:v>94.924735999999996</c:v>
                </c:pt>
                <c:pt idx="227">
                  <c:v>94.933689999999999</c:v>
                </c:pt>
                <c:pt idx="228">
                  <c:v>94.948024000000004</c:v>
                </c:pt>
                <c:pt idx="229">
                  <c:v>94.950923000000003</c:v>
                </c:pt>
                <c:pt idx="230">
                  <c:v>94.943338999999995</c:v>
                </c:pt>
                <c:pt idx="231">
                  <c:v>94.943554000000006</c:v>
                </c:pt>
                <c:pt idx="232">
                  <c:v>94.957618999999994</c:v>
                </c:pt>
                <c:pt idx="233">
                  <c:v>94.962790999999996</c:v>
                </c:pt>
                <c:pt idx="234">
                  <c:v>94.941716</c:v>
                </c:pt>
                <c:pt idx="235">
                  <c:v>94.915138999999996</c:v>
                </c:pt>
                <c:pt idx="236">
                  <c:v>94.915092999999999</c:v>
                </c:pt>
                <c:pt idx="237">
                  <c:v>94.943627000000006</c:v>
                </c:pt>
                <c:pt idx="238">
                  <c:v>94.973995000000002</c:v>
                </c:pt>
                <c:pt idx="239">
                  <c:v>94.989243999999999</c:v>
                </c:pt>
                <c:pt idx="240">
                  <c:v>94.995631000000003</c:v>
                </c:pt>
                <c:pt idx="241">
                  <c:v>94.999972</c:v>
                </c:pt>
                <c:pt idx="242">
                  <c:v>95.002870000000001</c:v>
                </c:pt>
                <c:pt idx="243">
                  <c:v>95.009348000000003</c:v>
                </c:pt>
                <c:pt idx="244">
                  <c:v>95.023214999999993</c:v>
                </c:pt>
                <c:pt idx="245">
                  <c:v>95.045157000000003</c:v>
                </c:pt>
                <c:pt idx="246">
                  <c:v>95.075585000000004</c:v>
                </c:pt>
                <c:pt idx="247">
                  <c:v>95.117238</c:v>
                </c:pt>
                <c:pt idx="248">
                  <c:v>95.162835999999999</c:v>
                </c:pt>
                <c:pt idx="249">
                  <c:v>95.179996000000003</c:v>
                </c:pt>
                <c:pt idx="250">
                  <c:v>95.150368999999998</c:v>
                </c:pt>
                <c:pt idx="251">
                  <c:v>95.120788000000005</c:v>
                </c:pt>
                <c:pt idx="252">
                  <c:v>95.124493000000001</c:v>
                </c:pt>
                <c:pt idx="253">
                  <c:v>95.128034999999997</c:v>
                </c:pt>
                <c:pt idx="254">
                  <c:v>95.097325999999995</c:v>
                </c:pt>
                <c:pt idx="255">
                  <c:v>95.033422000000002</c:v>
                </c:pt>
                <c:pt idx="256">
                  <c:v>94.976602999999997</c:v>
                </c:pt>
                <c:pt idx="257">
                  <c:v>94.988545999999999</c:v>
                </c:pt>
                <c:pt idx="258">
                  <c:v>95.052457000000004</c:v>
                </c:pt>
                <c:pt idx="259">
                  <c:v>95.072170999999997</c:v>
                </c:pt>
                <c:pt idx="260">
                  <c:v>95.045824999999994</c:v>
                </c:pt>
                <c:pt idx="261">
                  <c:v>95.048480999999995</c:v>
                </c:pt>
                <c:pt idx="262">
                  <c:v>95.089116000000004</c:v>
                </c:pt>
                <c:pt idx="263">
                  <c:v>95.119727999999995</c:v>
                </c:pt>
                <c:pt idx="264">
                  <c:v>95.106229999999996</c:v>
                </c:pt>
                <c:pt idx="265">
                  <c:v>95.067177999999998</c:v>
                </c:pt>
                <c:pt idx="266">
                  <c:v>95.048679000000007</c:v>
                </c:pt>
                <c:pt idx="267">
                  <c:v>95.054614999999998</c:v>
                </c:pt>
                <c:pt idx="268">
                  <c:v>95.045152999999999</c:v>
                </c:pt>
                <c:pt idx="269">
                  <c:v>95.013351999999998</c:v>
                </c:pt>
                <c:pt idx="270">
                  <c:v>94.985338999999996</c:v>
                </c:pt>
                <c:pt idx="271">
                  <c:v>94.967630999999997</c:v>
                </c:pt>
                <c:pt idx="272">
                  <c:v>94.953299000000001</c:v>
                </c:pt>
                <c:pt idx="273">
                  <c:v>94.946161000000004</c:v>
                </c:pt>
                <c:pt idx="274">
                  <c:v>94.955032000000003</c:v>
                </c:pt>
                <c:pt idx="275">
                  <c:v>94.979063999999994</c:v>
                </c:pt>
                <c:pt idx="276">
                  <c:v>95.004237000000003</c:v>
                </c:pt>
                <c:pt idx="277">
                  <c:v>95.014331999999996</c:v>
                </c:pt>
                <c:pt idx="278">
                  <c:v>95.010593999999998</c:v>
                </c:pt>
                <c:pt idx="279">
                  <c:v>95.005294000000006</c:v>
                </c:pt>
                <c:pt idx="280">
                  <c:v>95.001911000000007</c:v>
                </c:pt>
                <c:pt idx="281">
                  <c:v>94.994167000000004</c:v>
                </c:pt>
                <c:pt idx="282">
                  <c:v>94.981098000000003</c:v>
                </c:pt>
                <c:pt idx="283">
                  <c:v>94.974440000000001</c:v>
                </c:pt>
                <c:pt idx="284">
                  <c:v>94.986711999999997</c:v>
                </c:pt>
                <c:pt idx="285">
                  <c:v>95.018191999999999</c:v>
                </c:pt>
                <c:pt idx="286">
                  <c:v>95.058260000000004</c:v>
                </c:pt>
                <c:pt idx="287">
                  <c:v>95.095073999999997</c:v>
                </c:pt>
                <c:pt idx="288">
                  <c:v>95.110633000000007</c:v>
                </c:pt>
                <c:pt idx="289">
                  <c:v>95.088444999999993</c:v>
                </c:pt>
                <c:pt idx="290">
                  <c:v>95.047670999999994</c:v>
                </c:pt>
                <c:pt idx="291">
                  <c:v>95.018958999999995</c:v>
                </c:pt>
                <c:pt idx="292">
                  <c:v>94.993221000000005</c:v>
                </c:pt>
                <c:pt idx="293">
                  <c:v>94.958253999999997</c:v>
                </c:pt>
                <c:pt idx="294">
                  <c:v>94.927867000000006</c:v>
                </c:pt>
                <c:pt idx="295">
                  <c:v>94.916811999999993</c:v>
                </c:pt>
                <c:pt idx="296">
                  <c:v>94.922843</c:v>
                </c:pt>
                <c:pt idx="297">
                  <c:v>94.934501999999995</c:v>
                </c:pt>
                <c:pt idx="298">
                  <c:v>94.942204000000004</c:v>
                </c:pt>
                <c:pt idx="299">
                  <c:v>94.944682</c:v>
                </c:pt>
                <c:pt idx="300">
                  <c:v>94.946077000000002</c:v>
                </c:pt>
                <c:pt idx="301">
                  <c:v>94.941838000000004</c:v>
                </c:pt>
                <c:pt idx="302">
                  <c:v>94.922561999999999</c:v>
                </c:pt>
                <c:pt idx="303">
                  <c:v>94.896478000000002</c:v>
                </c:pt>
                <c:pt idx="304">
                  <c:v>94.886013000000005</c:v>
                </c:pt>
                <c:pt idx="305">
                  <c:v>94.902313000000007</c:v>
                </c:pt>
                <c:pt idx="306">
                  <c:v>94.936087000000001</c:v>
                </c:pt>
                <c:pt idx="307">
                  <c:v>94.973612000000003</c:v>
                </c:pt>
                <c:pt idx="308">
                  <c:v>95.011443</c:v>
                </c:pt>
                <c:pt idx="309">
                  <c:v>95.044914000000006</c:v>
                </c:pt>
                <c:pt idx="310">
                  <c:v>95.055892</c:v>
                </c:pt>
                <c:pt idx="311">
                  <c:v>95.035032000000001</c:v>
                </c:pt>
                <c:pt idx="312">
                  <c:v>95.008784000000006</c:v>
                </c:pt>
                <c:pt idx="313">
                  <c:v>94.998080000000002</c:v>
                </c:pt>
                <c:pt idx="314">
                  <c:v>94.975658999999993</c:v>
                </c:pt>
                <c:pt idx="315">
                  <c:v>94.920967000000005</c:v>
                </c:pt>
                <c:pt idx="316">
                  <c:v>94.860917999999998</c:v>
                </c:pt>
                <c:pt idx="317">
                  <c:v>94.831269000000006</c:v>
                </c:pt>
                <c:pt idx="318">
                  <c:v>94.836166000000006</c:v>
                </c:pt>
                <c:pt idx="319">
                  <c:v>94.854589000000004</c:v>
                </c:pt>
                <c:pt idx="320">
                  <c:v>94.871193000000005</c:v>
                </c:pt>
                <c:pt idx="321">
                  <c:v>94.891726000000006</c:v>
                </c:pt>
                <c:pt idx="322">
                  <c:v>94.921709000000007</c:v>
                </c:pt>
                <c:pt idx="323">
                  <c:v>94.941395999999997</c:v>
                </c:pt>
                <c:pt idx="324">
                  <c:v>94.923464999999993</c:v>
                </c:pt>
                <c:pt idx="325">
                  <c:v>94.883526000000003</c:v>
                </c:pt>
                <c:pt idx="326">
                  <c:v>94.892025000000004</c:v>
                </c:pt>
                <c:pt idx="327">
                  <c:v>94.945344000000006</c:v>
                </c:pt>
                <c:pt idx="328">
                  <c:v>94.950411000000003</c:v>
                </c:pt>
                <c:pt idx="329">
                  <c:v>94.897915999999995</c:v>
                </c:pt>
                <c:pt idx="330">
                  <c:v>94.842219</c:v>
                </c:pt>
                <c:pt idx="331">
                  <c:v>94.808655000000002</c:v>
                </c:pt>
                <c:pt idx="332">
                  <c:v>94.806387999999998</c:v>
                </c:pt>
                <c:pt idx="333">
                  <c:v>94.800122999999999</c:v>
                </c:pt>
                <c:pt idx="334">
                  <c:v>94.753815000000003</c:v>
                </c:pt>
                <c:pt idx="335">
                  <c:v>94.699719000000002</c:v>
                </c:pt>
                <c:pt idx="336">
                  <c:v>94.676378</c:v>
                </c:pt>
                <c:pt idx="337">
                  <c:v>94.680927999999994</c:v>
                </c:pt>
                <c:pt idx="338">
                  <c:v>94.692676000000006</c:v>
                </c:pt>
                <c:pt idx="339">
                  <c:v>94.701293000000007</c:v>
                </c:pt>
                <c:pt idx="340">
                  <c:v>94.709570999999997</c:v>
                </c:pt>
                <c:pt idx="341">
                  <c:v>94.717820000000003</c:v>
                </c:pt>
                <c:pt idx="342">
                  <c:v>94.714198999999994</c:v>
                </c:pt>
                <c:pt idx="343">
                  <c:v>94.687513999999993</c:v>
                </c:pt>
                <c:pt idx="344">
                  <c:v>94.652439000000001</c:v>
                </c:pt>
                <c:pt idx="345">
                  <c:v>94.648644000000004</c:v>
                </c:pt>
                <c:pt idx="346">
                  <c:v>94.690534999999997</c:v>
                </c:pt>
                <c:pt idx="347">
                  <c:v>94.743573999999995</c:v>
                </c:pt>
                <c:pt idx="348">
                  <c:v>94.784392999999994</c:v>
                </c:pt>
                <c:pt idx="349">
                  <c:v>94.822605999999993</c:v>
                </c:pt>
                <c:pt idx="350">
                  <c:v>94.856459000000001</c:v>
                </c:pt>
                <c:pt idx="351">
                  <c:v>94.857575999999995</c:v>
                </c:pt>
                <c:pt idx="352">
                  <c:v>94.826820999999995</c:v>
                </c:pt>
                <c:pt idx="353">
                  <c:v>94.799025999999998</c:v>
                </c:pt>
                <c:pt idx="354">
                  <c:v>94.771388000000002</c:v>
                </c:pt>
                <c:pt idx="355">
                  <c:v>94.728305000000006</c:v>
                </c:pt>
                <c:pt idx="356">
                  <c:v>94.678601</c:v>
                </c:pt>
                <c:pt idx="357">
                  <c:v>94.636346000000003</c:v>
                </c:pt>
                <c:pt idx="358">
                  <c:v>94.607434999999995</c:v>
                </c:pt>
                <c:pt idx="359">
                  <c:v>94.591509000000002</c:v>
                </c:pt>
                <c:pt idx="360">
                  <c:v>94.583929999999995</c:v>
                </c:pt>
                <c:pt idx="361">
                  <c:v>94.579035000000005</c:v>
                </c:pt>
                <c:pt idx="362">
                  <c:v>94.575238999999996</c:v>
                </c:pt>
                <c:pt idx="363">
                  <c:v>94.576705000000004</c:v>
                </c:pt>
                <c:pt idx="364">
                  <c:v>94.583090999999996</c:v>
                </c:pt>
                <c:pt idx="365">
                  <c:v>94.587423999999999</c:v>
                </c:pt>
                <c:pt idx="366">
                  <c:v>94.589572000000004</c:v>
                </c:pt>
                <c:pt idx="367">
                  <c:v>94.599822000000003</c:v>
                </c:pt>
                <c:pt idx="368">
                  <c:v>94.622668000000004</c:v>
                </c:pt>
                <c:pt idx="369">
                  <c:v>94.645100999999997</c:v>
                </c:pt>
                <c:pt idx="370">
                  <c:v>94.651528999999996</c:v>
                </c:pt>
                <c:pt idx="371">
                  <c:v>94.634224000000003</c:v>
                </c:pt>
                <c:pt idx="372">
                  <c:v>94.607275000000001</c:v>
                </c:pt>
                <c:pt idx="373">
                  <c:v>94.606271000000007</c:v>
                </c:pt>
                <c:pt idx="374">
                  <c:v>94.606967999999995</c:v>
                </c:pt>
                <c:pt idx="375">
                  <c:v>94.566897999999995</c:v>
                </c:pt>
                <c:pt idx="376">
                  <c:v>94.526270999999994</c:v>
                </c:pt>
                <c:pt idx="377">
                  <c:v>94.531621000000001</c:v>
                </c:pt>
                <c:pt idx="378">
                  <c:v>94.575035999999997</c:v>
                </c:pt>
                <c:pt idx="379">
                  <c:v>94.627054000000001</c:v>
                </c:pt>
                <c:pt idx="380">
                  <c:v>94.667147</c:v>
                </c:pt>
                <c:pt idx="381">
                  <c:v>94.688134000000005</c:v>
                </c:pt>
                <c:pt idx="382">
                  <c:v>94.694605999999993</c:v>
                </c:pt>
                <c:pt idx="383">
                  <c:v>94.694795999999997</c:v>
                </c:pt>
                <c:pt idx="384">
                  <c:v>94.683929000000006</c:v>
                </c:pt>
                <c:pt idx="385">
                  <c:v>94.660217000000003</c:v>
                </c:pt>
                <c:pt idx="386">
                  <c:v>94.640765999999999</c:v>
                </c:pt>
                <c:pt idx="387">
                  <c:v>94.643439999999998</c:v>
                </c:pt>
                <c:pt idx="388">
                  <c:v>94.671092999999999</c:v>
                </c:pt>
                <c:pt idx="389">
                  <c:v>94.706489000000005</c:v>
                </c:pt>
                <c:pt idx="390">
                  <c:v>94.723237999999995</c:v>
                </c:pt>
                <c:pt idx="391">
                  <c:v>94.709964999999997</c:v>
                </c:pt>
                <c:pt idx="392">
                  <c:v>94.676873999999998</c:v>
                </c:pt>
                <c:pt idx="393">
                  <c:v>94.643434999999997</c:v>
                </c:pt>
                <c:pt idx="394">
                  <c:v>94.622570999999994</c:v>
                </c:pt>
                <c:pt idx="395">
                  <c:v>94.610108999999994</c:v>
                </c:pt>
                <c:pt idx="396">
                  <c:v>94.599461000000005</c:v>
                </c:pt>
                <c:pt idx="397">
                  <c:v>94.595579000000001</c:v>
                </c:pt>
                <c:pt idx="398">
                  <c:v>94.602404000000007</c:v>
                </c:pt>
                <c:pt idx="399">
                  <c:v>94.615836000000002</c:v>
                </c:pt>
                <c:pt idx="400">
                  <c:v>94.633752000000001</c:v>
                </c:pt>
                <c:pt idx="401">
                  <c:v>94.659989999999993</c:v>
                </c:pt>
                <c:pt idx="402">
                  <c:v>94.693646999999999</c:v>
                </c:pt>
                <c:pt idx="403">
                  <c:v>94.724168000000006</c:v>
                </c:pt>
                <c:pt idx="404">
                  <c:v>94.740679</c:v>
                </c:pt>
                <c:pt idx="405">
                  <c:v>94.737234000000001</c:v>
                </c:pt>
                <c:pt idx="406">
                  <c:v>94.718789999999998</c:v>
                </c:pt>
                <c:pt idx="407">
                  <c:v>94.700982999999994</c:v>
                </c:pt>
                <c:pt idx="408">
                  <c:v>94.696333999999993</c:v>
                </c:pt>
                <c:pt idx="409">
                  <c:v>94.702573999999998</c:v>
                </c:pt>
                <c:pt idx="410">
                  <c:v>94.711984999999999</c:v>
                </c:pt>
                <c:pt idx="411">
                  <c:v>94.716494999999995</c:v>
                </c:pt>
                <c:pt idx="412">
                  <c:v>94.707980000000006</c:v>
                </c:pt>
                <c:pt idx="413">
                  <c:v>94.690239000000005</c:v>
                </c:pt>
                <c:pt idx="414">
                  <c:v>94.686599999999999</c:v>
                </c:pt>
                <c:pt idx="415">
                  <c:v>94.699492000000006</c:v>
                </c:pt>
                <c:pt idx="416">
                  <c:v>94.697103999999996</c:v>
                </c:pt>
                <c:pt idx="417">
                  <c:v>94.669166000000004</c:v>
                </c:pt>
                <c:pt idx="418">
                  <c:v>94.637596000000002</c:v>
                </c:pt>
                <c:pt idx="419">
                  <c:v>94.620187000000001</c:v>
                </c:pt>
                <c:pt idx="420">
                  <c:v>94.618189000000001</c:v>
                </c:pt>
                <c:pt idx="421">
                  <c:v>94.625077000000005</c:v>
                </c:pt>
                <c:pt idx="422">
                  <c:v>94.633657999999997</c:v>
                </c:pt>
                <c:pt idx="423">
                  <c:v>94.637332000000001</c:v>
                </c:pt>
                <c:pt idx="424">
                  <c:v>94.632389000000003</c:v>
                </c:pt>
                <c:pt idx="425">
                  <c:v>94.619845999999995</c:v>
                </c:pt>
                <c:pt idx="426">
                  <c:v>94.606306000000004</c:v>
                </c:pt>
                <c:pt idx="427">
                  <c:v>94.600351000000003</c:v>
                </c:pt>
                <c:pt idx="428">
                  <c:v>94.607372999999995</c:v>
                </c:pt>
                <c:pt idx="429">
                  <c:v>94.627093000000002</c:v>
                </c:pt>
                <c:pt idx="430">
                  <c:v>94.654808000000003</c:v>
                </c:pt>
                <c:pt idx="431">
                  <c:v>94.681617000000003</c:v>
                </c:pt>
                <c:pt idx="432">
                  <c:v>94.693597999999994</c:v>
                </c:pt>
                <c:pt idx="433">
                  <c:v>94.679821000000004</c:v>
                </c:pt>
                <c:pt idx="434">
                  <c:v>94.653915999999995</c:v>
                </c:pt>
                <c:pt idx="435">
                  <c:v>94.644934000000006</c:v>
                </c:pt>
                <c:pt idx="436">
                  <c:v>94.647227000000001</c:v>
                </c:pt>
                <c:pt idx="437">
                  <c:v>94.635672999999997</c:v>
                </c:pt>
                <c:pt idx="438">
                  <c:v>94.609778000000006</c:v>
                </c:pt>
                <c:pt idx="439">
                  <c:v>94.582464999999999</c:v>
                </c:pt>
                <c:pt idx="440">
                  <c:v>94.560445000000001</c:v>
                </c:pt>
                <c:pt idx="441">
                  <c:v>94.544995</c:v>
                </c:pt>
                <c:pt idx="442">
                  <c:v>94.535944999999998</c:v>
                </c:pt>
                <c:pt idx="443">
                  <c:v>94.532240999999999</c:v>
                </c:pt>
                <c:pt idx="444">
                  <c:v>94.532298999999995</c:v>
                </c:pt>
                <c:pt idx="445">
                  <c:v>94.534447999999998</c:v>
                </c:pt>
                <c:pt idx="446">
                  <c:v>94.535702000000001</c:v>
                </c:pt>
                <c:pt idx="447">
                  <c:v>94.532826999999997</c:v>
                </c:pt>
                <c:pt idx="448">
                  <c:v>94.525980000000004</c:v>
                </c:pt>
                <c:pt idx="449">
                  <c:v>94.519668999999993</c:v>
                </c:pt>
                <c:pt idx="450">
                  <c:v>94.516019</c:v>
                </c:pt>
                <c:pt idx="451">
                  <c:v>94.512219000000002</c:v>
                </c:pt>
                <c:pt idx="452">
                  <c:v>94.507587999999998</c:v>
                </c:pt>
                <c:pt idx="453">
                  <c:v>94.505494999999996</c:v>
                </c:pt>
                <c:pt idx="454">
                  <c:v>94.506410000000002</c:v>
                </c:pt>
                <c:pt idx="455">
                  <c:v>94.507208000000006</c:v>
                </c:pt>
                <c:pt idx="456">
                  <c:v>94.506360000000001</c:v>
                </c:pt>
                <c:pt idx="457">
                  <c:v>94.504137999999998</c:v>
                </c:pt>
                <c:pt idx="458">
                  <c:v>94.500527000000005</c:v>
                </c:pt>
                <c:pt idx="459">
                  <c:v>94.495755000000003</c:v>
                </c:pt>
                <c:pt idx="460">
                  <c:v>94.490436000000003</c:v>
                </c:pt>
                <c:pt idx="461">
                  <c:v>94.484910999999997</c:v>
                </c:pt>
                <c:pt idx="462">
                  <c:v>94.479325000000003</c:v>
                </c:pt>
                <c:pt idx="463">
                  <c:v>94.475408000000002</c:v>
                </c:pt>
                <c:pt idx="464">
                  <c:v>94.477247000000006</c:v>
                </c:pt>
                <c:pt idx="465">
                  <c:v>94.488416000000001</c:v>
                </c:pt>
                <c:pt idx="466">
                  <c:v>94.506559999999993</c:v>
                </c:pt>
                <c:pt idx="467">
                  <c:v>94.523808000000002</c:v>
                </c:pt>
                <c:pt idx="468">
                  <c:v>94.534737000000007</c:v>
                </c:pt>
                <c:pt idx="469">
                  <c:v>94.540724999999995</c:v>
                </c:pt>
                <c:pt idx="470">
                  <c:v>94.545803000000006</c:v>
                </c:pt>
                <c:pt idx="471">
                  <c:v>94.550651999999999</c:v>
                </c:pt>
                <c:pt idx="472">
                  <c:v>94.554005000000004</c:v>
                </c:pt>
                <c:pt idx="473">
                  <c:v>94.557411999999999</c:v>
                </c:pt>
                <c:pt idx="474">
                  <c:v>94.564576000000002</c:v>
                </c:pt>
                <c:pt idx="475">
                  <c:v>94.574020000000004</c:v>
                </c:pt>
                <c:pt idx="476">
                  <c:v>94.578013999999996</c:v>
                </c:pt>
                <c:pt idx="477">
                  <c:v>94.571111000000002</c:v>
                </c:pt>
                <c:pt idx="478">
                  <c:v>94.558083999999994</c:v>
                </c:pt>
                <c:pt idx="479">
                  <c:v>94.549734999999998</c:v>
                </c:pt>
                <c:pt idx="480">
                  <c:v>94.551525999999996</c:v>
                </c:pt>
                <c:pt idx="481">
                  <c:v>94.560962000000004</c:v>
                </c:pt>
                <c:pt idx="482">
                  <c:v>94.573822000000007</c:v>
                </c:pt>
                <c:pt idx="483">
                  <c:v>94.587908999999996</c:v>
                </c:pt>
                <c:pt idx="484">
                  <c:v>94.601780000000005</c:v>
                </c:pt>
                <c:pt idx="485">
                  <c:v>94.612757000000002</c:v>
                </c:pt>
                <c:pt idx="486">
                  <c:v>94.617858999999996</c:v>
                </c:pt>
                <c:pt idx="487">
                  <c:v>94.616337999999999</c:v>
                </c:pt>
                <c:pt idx="488">
                  <c:v>94.611355000000003</c:v>
                </c:pt>
                <c:pt idx="489">
                  <c:v>94.609656000000001</c:v>
                </c:pt>
                <c:pt idx="490">
                  <c:v>94.618312000000003</c:v>
                </c:pt>
                <c:pt idx="491">
                  <c:v>94.637433000000001</c:v>
                </c:pt>
                <c:pt idx="492">
                  <c:v>94.657481000000004</c:v>
                </c:pt>
                <c:pt idx="493">
                  <c:v>94.667726000000002</c:v>
                </c:pt>
                <c:pt idx="494">
                  <c:v>94.668226000000004</c:v>
                </c:pt>
                <c:pt idx="495">
                  <c:v>94.670541</c:v>
                </c:pt>
                <c:pt idx="496">
                  <c:v>94.685142999999997</c:v>
                </c:pt>
                <c:pt idx="497">
                  <c:v>94.708119999999994</c:v>
                </c:pt>
                <c:pt idx="498">
                  <c:v>94.724429999999998</c:v>
                </c:pt>
                <c:pt idx="499">
                  <c:v>94.724416000000005</c:v>
                </c:pt>
                <c:pt idx="500">
                  <c:v>94.712483000000006</c:v>
                </c:pt>
                <c:pt idx="501">
                  <c:v>94.700271000000001</c:v>
                </c:pt>
                <c:pt idx="502">
                  <c:v>94.695809999999994</c:v>
                </c:pt>
                <c:pt idx="503">
                  <c:v>94.697559999999996</c:v>
                </c:pt>
                <c:pt idx="504">
                  <c:v>94.697211999999993</c:v>
                </c:pt>
                <c:pt idx="505">
                  <c:v>94.688835999999995</c:v>
                </c:pt>
                <c:pt idx="506">
                  <c:v>94.675233000000006</c:v>
                </c:pt>
                <c:pt idx="507">
                  <c:v>94.665195999999995</c:v>
                </c:pt>
                <c:pt idx="508">
                  <c:v>94.665073000000007</c:v>
                </c:pt>
                <c:pt idx="509">
                  <c:v>94.673472000000004</c:v>
                </c:pt>
                <c:pt idx="510">
                  <c:v>94.682905000000005</c:v>
                </c:pt>
                <c:pt idx="511">
                  <c:v>94.685573000000005</c:v>
                </c:pt>
                <c:pt idx="512">
                  <c:v>94.678878999999995</c:v>
                </c:pt>
                <c:pt idx="513">
                  <c:v>94.667334999999994</c:v>
                </c:pt>
                <c:pt idx="514">
                  <c:v>94.659739000000002</c:v>
                </c:pt>
                <c:pt idx="515">
                  <c:v>94.663145999999998</c:v>
                </c:pt>
                <c:pt idx="516">
                  <c:v>94.678634000000002</c:v>
                </c:pt>
                <c:pt idx="517">
                  <c:v>94.701363999999998</c:v>
                </c:pt>
                <c:pt idx="518">
                  <c:v>94.723410999999999</c:v>
                </c:pt>
                <c:pt idx="519">
                  <c:v>94.738843000000003</c:v>
                </c:pt>
                <c:pt idx="520">
                  <c:v>94.74812</c:v>
                </c:pt>
                <c:pt idx="521">
                  <c:v>94.756677999999994</c:v>
                </c:pt>
                <c:pt idx="522">
                  <c:v>94.769445000000005</c:v>
                </c:pt>
                <c:pt idx="523">
                  <c:v>94.786734999999993</c:v>
                </c:pt>
                <c:pt idx="524">
                  <c:v>94.803820999999999</c:v>
                </c:pt>
                <c:pt idx="525">
                  <c:v>94.814125000000004</c:v>
                </c:pt>
                <c:pt idx="526">
                  <c:v>94.814848999999995</c:v>
                </c:pt>
                <c:pt idx="527">
                  <c:v>94.809302000000002</c:v>
                </c:pt>
                <c:pt idx="528">
                  <c:v>94.802851000000004</c:v>
                </c:pt>
                <c:pt idx="529">
                  <c:v>94.797991999999994</c:v>
                </c:pt>
                <c:pt idx="530">
                  <c:v>94.793932999999996</c:v>
                </c:pt>
                <c:pt idx="531">
                  <c:v>94.789326000000003</c:v>
                </c:pt>
                <c:pt idx="532">
                  <c:v>94.784024000000002</c:v>
                </c:pt>
                <c:pt idx="533">
                  <c:v>94.779362000000006</c:v>
                </c:pt>
                <c:pt idx="534">
                  <c:v>94.777643999999995</c:v>
                </c:pt>
                <c:pt idx="535">
                  <c:v>94.780552</c:v>
                </c:pt>
                <c:pt idx="536">
                  <c:v>94.787493999999995</c:v>
                </c:pt>
                <c:pt idx="537">
                  <c:v>94.796239999999997</c:v>
                </c:pt>
                <c:pt idx="538">
                  <c:v>94.804947999999996</c:v>
                </c:pt>
                <c:pt idx="539">
                  <c:v>94.812290000000004</c:v>
                </c:pt>
                <c:pt idx="540">
                  <c:v>94.815331</c:v>
                </c:pt>
                <c:pt idx="541">
                  <c:v>94.809702000000001</c:v>
                </c:pt>
                <c:pt idx="542">
                  <c:v>94.794314999999997</c:v>
                </c:pt>
                <c:pt idx="543">
                  <c:v>94.774856999999997</c:v>
                </c:pt>
                <c:pt idx="544">
                  <c:v>94.760048999999995</c:v>
                </c:pt>
                <c:pt idx="545">
                  <c:v>94.754399000000006</c:v>
                </c:pt>
                <c:pt idx="546">
                  <c:v>94.756101999999998</c:v>
                </c:pt>
                <c:pt idx="547">
                  <c:v>94.761913000000007</c:v>
                </c:pt>
                <c:pt idx="548">
                  <c:v>94.771606000000006</c:v>
                </c:pt>
                <c:pt idx="549">
                  <c:v>94.785521000000003</c:v>
                </c:pt>
                <c:pt idx="550">
                  <c:v>94.799526999999998</c:v>
                </c:pt>
                <c:pt idx="551">
                  <c:v>94.805544999999995</c:v>
                </c:pt>
                <c:pt idx="552">
                  <c:v>94.798649999999995</c:v>
                </c:pt>
                <c:pt idx="553">
                  <c:v>94.782160000000005</c:v>
                </c:pt>
                <c:pt idx="554">
                  <c:v>94.764915000000002</c:v>
                </c:pt>
                <c:pt idx="555">
                  <c:v>94.752474000000007</c:v>
                </c:pt>
                <c:pt idx="556">
                  <c:v>94.743026999999998</c:v>
                </c:pt>
                <c:pt idx="557">
                  <c:v>94.732911000000001</c:v>
                </c:pt>
                <c:pt idx="558">
                  <c:v>94.721243000000001</c:v>
                </c:pt>
                <c:pt idx="559">
                  <c:v>94.708134000000001</c:v>
                </c:pt>
                <c:pt idx="560">
                  <c:v>94.693423999999993</c:v>
                </c:pt>
                <c:pt idx="561">
                  <c:v>94.678738999999993</c:v>
                </c:pt>
                <c:pt idx="562">
                  <c:v>94.668267999999998</c:v>
                </c:pt>
                <c:pt idx="563">
                  <c:v>94.664972000000006</c:v>
                </c:pt>
                <c:pt idx="564">
                  <c:v>94.666103000000007</c:v>
                </c:pt>
                <c:pt idx="565">
                  <c:v>94.664973000000003</c:v>
                </c:pt>
                <c:pt idx="566">
                  <c:v>94.658016000000003</c:v>
                </c:pt>
                <c:pt idx="567">
                  <c:v>94.649235000000004</c:v>
                </c:pt>
                <c:pt idx="568">
                  <c:v>94.647514999999999</c:v>
                </c:pt>
                <c:pt idx="569">
                  <c:v>94.659012000000004</c:v>
                </c:pt>
                <c:pt idx="570">
                  <c:v>94.681318000000005</c:v>
                </c:pt>
                <c:pt idx="571">
                  <c:v>94.703873000000002</c:v>
                </c:pt>
                <c:pt idx="572">
                  <c:v>94.714693999999994</c:v>
                </c:pt>
                <c:pt idx="573">
                  <c:v>94.708611000000005</c:v>
                </c:pt>
                <c:pt idx="574">
                  <c:v>94.692119000000005</c:v>
                </c:pt>
                <c:pt idx="575">
                  <c:v>94.681011999999996</c:v>
                </c:pt>
                <c:pt idx="576">
                  <c:v>94.691032000000007</c:v>
                </c:pt>
                <c:pt idx="577">
                  <c:v>94.727193</c:v>
                </c:pt>
                <c:pt idx="578">
                  <c:v>94.779905999999997</c:v>
                </c:pt>
                <c:pt idx="579">
                  <c:v>94.831833000000003</c:v>
                </c:pt>
                <c:pt idx="580">
                  <c:v>94.870560999999995</c:v>
                </c:pt>
                <c:pt idx="581">
                  <c:v>94.896225999999999</c:v>
                </c:pt>
                <c:pt idx="582">
                  <c:v>94.917220999999998</c:v>
                </c:pt>
                <c:pt idx="583">
                  <c:v>94.940361999999993</c:v>
                </c:pt>
                <c:pt idx="584">
                  <c:v>94.966508000000005</c:v>
                </c:pt>
                <c:pt idx="585">
                  <c:v>94.993046000000007</c:v>
                </c:pt>
                <c:pt idx="586">
                  <c:v>95.017803000000001</c:v>
                </c:pt>
                <c:pt idx="587">
                  <c:v>95.040239</c:v>
                </c:pt>
                <c:pt idx="588">
                  <c:v>95.059980999999993</c:v>
                </c:pt>
                <c:pt idx="589">
                  <c:v>95.075778999999997</c:v>
                </c:pt>
                <c:pt idx="590">
                  <c:v>95.086985999999996</c:v>
                </c:pt>
                <c:pt idx="591">
                  <c:v>95.095245000000006</c:v>
                </c:pt>
                <c:pt idx="592">
                  <c:v>95.103334000000004</c:v>
                </c:pt>
                <c:pt idx="593">
                  <c:v>95.112572</c:v>
                </c:pt>
                <c:pt idx="594">
                  <c:v>95.122617000000005</c:v>
                </c:pt>
                <c:pt idx="595">
                  <c:v>95.133487000000002</c:v>
                </c:pt>
                <c:pt idx="596">
                  <c:v>95.145459000000002</c:v>
                </c:pt>
                <c:pt idx="597">
                  <c:v>95.156903999999997</c:v>
                </c:pt>
                <c:pt idx="598">
                  <c:v>95.165019999999998</c:v>
                </c:pt>
                <c:pt idx="599">
                  <c:v>95.170207000000005</c:v>
                </c:pt>
                <c:pt idx="600">
                  <c:v>95.177030999999999</c:v>
                </c:pt>
                <c:pt idx="601">
                  <c:v>95.188658000000004</c:v>
                </c:pt>
                <c:pt idx="602">
                  <c:v>95.202358000000004</c:v>
                </c:pt>
                <c:pt idx="603">
                  <c:v>95.212963999999999</c:v>
                </c:pt>
                <c:pt idx="604">
                  <c:v>95.219864999999999</c:v>
                </c:pt>
                <c:pt idx="605">
                  <c:v>95.226956999999999</c:v>
                </c:pt>
                <c:pt idx="606">
                  <c:v>95.235123000000002</c:v>
                </c:pt>
                <c:pt idx="607">
                  <c:v>95.238193999999993</c:v>
                </c:pt>
                <c:pt idx="608">
                  <c:v>95.229273000000006</c:v>
                </c:pt>
                <c:pt idx="609">
                  <c:v>95.210877999999994</c:v>
                </c:pt>
                <c:pt idx="610">
                  <c:v>95.195856000000006</c:v>
                </c:pt>
                <c:pt idx="611">
                  <c:v>95.19632</c:v>
                </c:pt>
                <c:pt idx="612">
                  <c:v>95.212808999999993</c:v>
                </c:pt>
                <c:pt idx="613">
                  <c:v>95.234251</c:v>
                </c:pt>
                <c:pt idx="614">
                  <c:v>95.247020000000006</c:v>
                </c:pt>
                <c:pt idx="615">
                  <c:v>95.244238999999993</c:v>
                </c:pt>
                <c:pt idx="616">
                  <c:v>95.228012000000007</c:v>
                </c:pt>
                <c:pt idx="617">
                  <c:v>95.205073999999996</c:v>
                </c:pt>
                <c:pt idx="618">
                  <c:v>95.182027000000005</c:v>
                </c:pt>
                <c:pt idx="619">
                  <c:v>95.163272000000006</c:v>
                </c:pt>
                <c:pt idx="620">
                  <c:v>95.150621000000001</c:v>
                </c:pt>
                <c:pt idx="621">
                  <c:v>95.144035000000002</c:v>
                </c:pt>
                <c:pt idx="622">
                  <c:v>95.144053</c:v>
                </c:pt>
                <c:pt idx="623">
                  <c:v>95.153036999999998</c:v>
                </c:pt>
                <c:pt idx="624">
                  <c:v>95.171919000000003</c:v>
                </c:pt>
                <c:pt idx="625">
                  <c:v>95.195521999999997</c:v>
                </c:pt>
                <c:pt idx="626">
                  <c:v>95.213998000000004</c:v>
                </c:pt>
                <c:pt idx="627">
                  <c:v>95.220804000000001</c:v>
                </c:pt>
                <c:pt idx="628">
                  <c:v>95.218760000000003</c:v>
                </c:pt>
                <c:pt idx="629">
                  <c:v>95.217296000000005</c:v>
                </c:pt>
                <c:pt idx="630">
                  <c:v>95.223750999999993</c:v>
                </c:pt>
                <c:pt idx="631">
                  <c:v>95.236930999999998</c:v>
                </c:pt>
                <c:pt idx="632">
                  <c:v>95.247986999999995</c:v>
                </c:pt>
                <c:pt idx="633">
                  <c:v>95.248132999999996</c:v>
                </c:pt>
                <c:pt idx="634">
                  <c:v>95.237418000000005</c:v>
                </c:pt>
                <c:pt idx="635">
                  <c:v>95.226027000000002</c:v>
                </c:pt>
                <c:pt idx="636">
                  <c:v>95.224748000000005</c:v>
                </c:pt>
                <c:pt idx="637">
                  <c:v>95.233963000000003</c:v>
                </c:pt>
                <c:pt idx="638">
                  <c:v>95.244169999999997</c:v>
                </c:pt>
                <c:pt idx="639">
                  <c:v>95.24718</c:v>
                </c:pt>
                <c:pt idx="640">
                  <c:v>95.243607999999995</c:v>
                </c:pt>
                <c:pt idx="641">
                  <c:v>95.238324000000006</c:v>
                </c:pt>
                <c:pt idx="642">
                  <c:v>95.232613999999998</c:v>
                </c:pt>
                <c:pt idx="643">
                  <c:v>95.224508</c:v>
                </c:pt>
                <c:pt idx="644">
                  <c:v>95.214619999999996</c:v>
                </c:pt>
                <c:pt idx="645">
                  <c:v>95.206676999999999</c:v>
                </c:pt>
                <c:pt idx="646">
                  <c:v>95.201645999999997</c:v>
                </c:pt>
                <c:pt idx="647">
                  <c:v>95.194997000000001</c:v>
                </c:pt>
                <c:pt idx="648">
                  <c:v>95.181540999999996</c:v>
                </c:pt>
                <c:pt idx="649">
                  <c:v>95.160960000000003</c:v>
                </c:pt>
                <c:pt idx="650">
                  <c:v>95.137555000000006</c:v>
                </c:pt>
                <c:pt idx="651">
                  <c:v>95.116056</c:v>
                </c:pt>
                <c:pt idx="652">
                  <c:v>95.098476000000005</c:v>
                </c:pt>
                <c:pt idx="653">
                  <c:v>95.083782999999997</c:v>
                </c:pt>
                <c:pt idx="654">
                  <c:v>95.069473000000002</c:v>
                </c:pt>
                <c:pt idx="655">
                  <c:v>95.053740000000005</c:v>
                </c:pt>
                <c:pt idx="656">
                  <c:v>95.035989999999998</c:v>
                </c:pt>
                <c:pt idx="657">
                  <c:v>95.014889999999994</c:v>
                </c:pt>
                <c:pt idx="658">
                  <c:v>94.987221000000005</c:v>
                </c:pt>
                <c:pt idx="659">
                  <c:v>94.950729999999993</c:v>
                </c:pt>
                <c:pt idx="660">
                  <c:v>94.907447000000005</c:v>
                </c:pt>
                <c:pt idx="661">
                  <c:v>94.861360000000005</c:v>
                </c:pt>
                <c:pt idx="662">
                  <c:v>94.812780000000004</c:v>
                </c:pt>
                <c:pt idx="663">
                  <c:v>94.758277000000007</c:v>
                </c:pt>
                <c:pt idx="664">
                  <c:v>94.697421000000006</c:v>
                </c:pt>
                <c:pt idx="665">
                  <c:v>94.635964000000001</c:v>
                </c:pt>
                <c:pt idx="666">
                  <c:v>94.579100999999994</c:v>
                </c:pt>
                <c:pt idx="667">
                  <c:v>94.524171999999993</c:v>
                </c:pt>
                <c:pt idx="668">
                  <c:v>94.46414</c:v>
                </c:pt>
                <c:pt idx="669">
                  <c:v>94.396963999999997</c:v>
                </c:pt>
                <c:pt idx="670">
                  <c:v>94.327515000000005</c:v>
                </c:pt>
                <c:pt idx="671">
                  <c:v>94.260199</c:v>
                </c:pt>
                <c:pt idx="672">
                  <c:v>94.193405999999996</c:v>
                </c:pt>
                <c:pt idx="673">
                  <c:v>94.122489000000002</c:v>
                </c:pt>
                <c:pt idx="674">
                  <c:v>94.045158999999998</c:v>
                </c:pt>
                <c:pt idx="675">
                  <c:v>93.961530999999994</c:v>
                </c:pt>
                <c:pt idx="676">
                  <c:v>93.871069000000006</c:v>
                </c:pt>
                <c:pt idx="677">
                  <c:v>93.773027999999996</c:v>
                </c:pt>
                <c:pt idx="678">
                  <c:v>93.669837000000001</c:v>
                </c:pt>
                <c:pt idx="679">
                  <c:v>93.567040000000006</c:v>
                </c:pt>
                <c:pt idx="680">
                  <c:v>93.468909999999994</c:v>
                </c:pt>
                <c:pt idx="681">
                  <c:v>93.375961000000004</c:v>
                </c:pt>
                <c:pt idx="682">
                  <c:v>93.287574000000006</c:v>
                </c:pt>
                <c:pt idx="683">
                  <c:v>93.204576000000003</c:v>
                </c:pt>
                <c:pt idx="684">
                  <c:v>93.126756</c:v>
                </c:pt>
                <c:pt idx="685">
                  <c:v>93.048801999999995</c:v>
                </c:pt>
                <c:pt idx="686">
                  <c:v>92.961626999999993</c:v>
                </c:pt>
                <c:pt idx="687">
                  <c:v>92.858762999999996</c:v>
                </c:pt>
                <c:pt idx="688">
                  <c:v>92.740235999999996</c:v>
                </c:pt>
                <c:pt idx="689">
                  <c:v>92.609526000000002</c:v>
                </c:pt>
                <c:pt idx="690">
                  <c:v>92.468316000000002</c:v>
                </c:pt>
                <c:pt idx="691">
                  <c:v>92.315708000000001</c:v>
                </c:pt>
                <c:pt idx="692">
                  <c:v>92.151689000000005</c:v>
                </c:pt>
                <c:pt idx="693">
                  <c:v>91.979427999999999</c:v>
                </c:pt>
                <c:pt idx="694">
                  <c:v>91.803995999999998</c:v>
                </c:pt>
                <c:pt idx="695">
                  <c:v>91.630187000000006</c:v>
                </c:pt>
                <c:pt idx="696">
                  <c:v>91.461796000000007</c:v>
                </c:pt>
                <c:pt idx="697">
                  <c:v>91.301612000000006</c:v>
                </c:pt>
                <c:pt idx="698">
                  <c:v>91.151313000000002</c:v>
                </c:pt>
                <c:pt idx="699">
                  <c:v>91.011949999999999</c:v>
                </c:pt>
                <c:pt idx="700">
                  <c:v>90.885174000000006</c:v>
                </c:pt>
                <c:pt idx="701">
                  <c:v>90.774168000000003</c:v>
                </c:pt>
                <c:pt idx="702">
                  <c:v>90.683389000000005</c:v>
                </c:pt>
                <c:pt idx="703">
                  <c:v>90.617236000000005</c:v>
                </c:pt>
                <c:pt idx="704">
                  <c:v>90.578670000000002</c:v>
                </c:pt>
                <c:pt idx="705">
                  <c:v>90.568837000000002</c:v>
                </c:pt>
                <c:pt idx="706">
                  <c:v>90.587585000000004</c:v>
                </c:pt>
                <c:pt idx="707">
                  <c:v>90.632856000000004</c:v>
                </c:pt>
                <c:pt idx="708">
                  <c:v>90.698796000000002</c:v>
                </c:pt>
                <c:pt idx="709">
                  <c:v>90.776432999999997</c:v>
                </c:pt>
                <c:pt idx="710">
                  <c:v>90.859308999999996</c:v>
                </c:pt>
                <c:pt idx="711">
                  <c:v>90.948209000000006</c:v>
                </c:pt>
                <c:pt idx="712">
                  <c:v>91.047545</c:v>
                </c:pt>
                <c:pt idx="713">
                  <c:v>91.156654000000003</c:v>
                </c:pt>
                <c:pt idx="714">
                  <c:v>91.267523999999995</c:v>
                </c:pt>
                <c:pt idx="715">
                  <c:v>91.372815000000003</c:v>
                </c:pt>
                <c:pt idx="716">
                  <c:v>91.473911999999999</c:v>
                </c:pt>
                <c:pt idx="717">
                  <c:v>91.578462000000002</c:v>
                </c:pt>
                <c:pt idx="718">
                  <c:v>91.691158999999999</c:v>
                </c:pt>
                <c:pt idx="719">
                  <c:v>91.809533000000002</c:v>
                </c:pt>
                <c:pt idx="720">
                  <c:v>91.928212000000002</c:v>
                </c:pt>
                <c:pt idx="721">
                  <c:v>92.044300000000007</c:v>
                </c:pt>
                <c:pt idx="722">
                  <c:v>92.157354999999995</c:v>
                </c:pt>
                <c:pt idx="723">
                  <c:v>92.265944000000005</c:v>
                </c:pt>
                <c:pt idx="724">
                  <c:v>92.366100000000003</c:v>
                </c:pt>
                <c:pt idx="725">
                  <c:v>92.453698000000003</c:v>
                </c:pt>
                <c:pt idx="726">
                  <c:v>92.528424000000001</c:v>
                </c:pt>
                <c:pt idx="727">
                  <c:v>92.595355999999995</c:v>
                </c:pt>
                <c:pt idx="728">
                  <c:v>92.661619000000002</c:v>
                </c:pt>
                <c:pt idx="729">
                  <c:v>92.730654000000001</c:v>
                </c:pt>
                <c:pt idx="730">
                  <c:v>92.80059</c:v>
                </c:pt>
                <c:pt idx="731">
                  <c:v>92.869141999999997</c:v>
                </c:pt>
                <c:pt idx="732">
                  <c:v>92.938817999999998</c:v>
                </c:pt>
                <c:pt idx="733">
                  <c:v>93.014940999999993</c:v>
                </c:pt>
                <c:pt idx="734">
                  <c:v>93.098585999999997</c:v>
                </c:pt>
                <c:pt idx="735">
                  <c:v>93.183944999999994</c:v>
                </c:pt>
                <c:pt idx="736">
                  <c:v>93.263799000000006</c:v>
                </c:pt>
                <c:pt idx="737">
                  <c:v>93.335723999999999</c:v>
                </c:pt>
                <c:pt idx="738">
                  <c:v>93.401814999999999</c:v>
                </c:pt>
                <c:pt idx="739">
                  <c:v>93.464477000000002</c:v>
                </c:pt>
                <c:pt idx="740">
                  <c:v>93.524966000000006</c:v>
                </c:pt>
                <c:pt idx="741">
                  <c:v>93.584971999999993</c:v>
                </c:pt>
                <c:pt idx="742">
                  <c:v>93.646429999999995</c:v>
                </c:pt>
                <c:pt idx="743">
                  <c:v>93.708709999999996</c:v>
                </c:pt>
                <c:pt idx="744">
                  <c:v>93.767905999999996</c:v>
                </c:pt>
                <c:pt idx="745">
                  <c:v>93.820403999999996</c:v>
                </c:pt>
                <c:pt idx="746">
                  <c:v>93.866408000000007</c:v>
                </c:pt>
                <c:pt idx="747">
                  <c:v>93.909462000000005</c:v>
                </c:pt>
                <c:pt idx="748">
                  <c:v>93.953238999999996</c:v>
                </c:pt>
                <c:pt idx="749">
                  <c:v>93.999458000000004</c:v>
                </c:pt>
                <c:pt idx="750">
                  <c:v>94.048366999999999</c:v>
                </c:pt>
                <c:pt idx="751">
                  <c:v>94.100110000000001</c:v>
                </c:pt>
                <c:pt idx="752">
                  <c:v>94.155000000000001</c:v>
                </c:pt>
                <c:pt idx="753">
                  <c:v>94.212063999999998</c:v>
                </c:pt>
                <c:pt idx="754">
                  <c:v>94.267353</c:v>
                </c:pt>
                <c:pt idx="755">
                  <c:v>94.314893999999995</c:v>
                </c:pt>
                <c:pt idx="756">
                  <c:v>94.351157999999998</c:v>
                </c:pt>
                <c:pt idx="757">
                  <c:v>94.378549000000007</c:v>
                </c:pt>
                <c:pt idx="758">
                  <c:v>94.402901999999997</c:v>
                </c:pt>
                <c:pt idx="759">
                  <c:v>94.428049999999999</c:v>
                </c:pt>
                <c:pt idx="760">
                  <c:v>94.454852000000002</c:v>
                </c:pt>
                <c:pt idx="761">
                  <c:v>94.484865999999997</c:v>
                </c:pt>
                <c:pt idx="762">
                  <c:v>94.521585999999999</c:v>
                </c:pt>
                <c:pt idx="763">
                  <c:v>94.566073000000003</c:v>
                </c:pt>
                <c:pt idx="764">
                  <c:v>94.613484999999997</c:v>
                </c:pt>
                <c:pt idx="765">
                  <c:v>94.656772000000004</c:v>
                </c:pt>
                <c:pt idx="766">
                  <c:v>94.692920000000001</c:v>
                </c:pt>
                <c:pt idx="767">
                  <c:v>94.723291000000003</c:v>
                </c:pt>
                <c:pt idx="768">
                  <c:v>94.748688999999999</c:v>
                </c:pt>
                <c:pt idx="769">
                  <c:v>94.767214999999993</c:v>
                </c:pt>
                <c:pt idx="770">
                  <c:v>94.777748000000003</c:v>
                </c:pt>
                <c:pt idx="771">
                  <c:v>94.783298000000002</c:v>
                </c:pt>
                <c:pt idx="772">
                  <c:v>94.789455000000004</c:v>
                </c:pt>
                <c:pt idx="773">
                  <c:v>94.800606000000002</c:v>
                </c:pt>
                <c:pt idx="774">
                  <c:v>94.818569999999994</c:v>
                </c:pt>
                <c:pt idx="775">
                  <c:v>94.843754000000004</c:v>
                </c:pt>
                <c:pt idx="776">
                  <c:v>94.876124000000004</c:v>
                </c:pt>
                <c:pt idx="777">
                  <c:v>94.914770000000004</c:v>
                </c:pt>
                <c:pt idx="778">
                  <c:v>94.957002000000003</c:v>
                </c:pt>
                <c:pt idx="779">
                  <c:v>94.998176999999998</c:v>
                </c:pt>
                <c:pt idx="780">
                  <c:v>95.032841000000005</c:v>
                </c:pt>
                <c:pt idx="781">
                  <c:v>95.057193999999996</c:v>
                </c:pt>
                <c:pt idx="782">
                  <c:v>95.071344999999994</c:v>
                </c:pt>
                <c:pt idx="783">
                  <c:v>95.078796999999994</c:v>
                </c:pt>
                <c:pt idx="784">
                  <c:v>95.083498000000006</c:v>
                </c:pt>
                <c:pt idx="785">
                  <c:v>95.087942999999996</c:v>
                </c:pt>
                <c:pt idx="786">
                  <c:v>95.093990000000005</c:v>
                </c:pt>
                <c:pt idx="787">
                  <c:v>95.104438999999999</c:v>
                </c:pt>
                <c:pt idx="788">
                  <c:v>95.122415000000004</c:v>
                </c:pt>
                <c:pt idx="789">
                  <c:v>95.148207999999997</c:v>
                </c:pt>
                <c:pt idx="790">
                  <c:v>95.176432000000005</c:v>
                </c:pt>
                <c:pt idx="791">
                  <c:v>95.197310999999999</c:v>
                </c:pt>
                <c:pt idx="792">
                  <c:v>95.203046000000001</c:v>
                </c:pt>
                <c:pt idx="793">
                  <c:v>95.194455000000005</c:v>
                </c:pt>
                <c:pt idx="794">
                  <c:v>95.180843999999993</c:v>
                </c:pt>
                <c:pt idx="795">
                  <c:v>95.172714999999997</c:v>
                </c:pt>
                <c:pt idx="796">
                  <c:v>95.174417000000005</c:v>
                </c:pt>
                <c:pt idx="797">
                  <c:v>95.182891999999995</c:v>
                </c:pt>
                <c:pt idx="798">
                  <c:v>95.192044999999993</c:v>
                </c:pt>
                <c:pt idx="799">
                  <c:v>95.197813999999994</c:v>
                </c:pt>
                <c:pt idx="800">
                  <c:v>95.200134000000006</c:v>
                </c:pt>
                <c:pt idx="801">
                  <c:v>95.201723999999999</c:v>
                </c:pt>
                <c:pt idx="802">
                  <c:v>95.205459000000005</c:v>
                </c:pt>
                <c:pt idx="803">
                  <c:v>95.212472000000005</c:v>
                </c:pt>
                <c:pt idx="804">
                  <c:v>95.222504000000001</c:v>
                </c:pt>
                <c:pt idx="805">
                  <c:v>95.235574999999997</c:v>
                </c:pt>
                <c:pt idx="806">
                  <c:v>95.252044999999995</c:v>
                </c:pt>
                <c:pt idx="807">
                  <c:v>95.270640999999998</c:v>
                </c:pt>
                <c:pt idx="808">
                  <c:v>95.287576000000001</c:v>
                </c:pt>
                <c:pt idx="809">
                  <c:v>95.298962000000003</c:v>
                </c:pt>
                <c:pt idx="810">
                  <c:v>95.304164</c:v>
                </c:pt>
                <c:pt idx="811">
                  <c:v>95.306360999999995</c:v>
                </c:pt>
                <c:pt idx="812">
                  <c:v>95.309822999999994</c:v>
                </c:pt>
                <c:pt idx="813">
                  <c:v>95.316288</c:v>
                </c:pt>
                <c:pt idx="814">
                  <c:v>95.323210000000003</c:v>
                </c:pt>
                <c:pt idx="815">
                  <c:v>95.325941999999998</c:v>
                </c:pt>
                <c:pt idx="816">
                  <c:v>95.323662999999996</c:v>
                </c:pt>
                <c:pt idx="817">
                  <c:v>95.323241999999993</c:v>
                </c:pt>
                <c:pt idx="818">
                  <c:v>95.334030999999996</c:v>
                </c:pt>
                <c:pt idx="819">
                  <c:v>95.357241000000002</c:v>
                </c:pt>
                <c:pt idx="820">
                  <c:v>95.383199000000005</c:v>
                </c:pt>
                <c:pt idx="821">
                  <c:v>95.401515000000003</c:v>
                </c:pt>
                <c:pt idx="822">
                  <c:v>95.412092999999999</c:v>
                </c:pt>
                <c:pt idx="823">
                  <c:v>95.422881000000004</c:v>
                </c:pt>
                <c:pt idx="824">
                  <c:v>95.437566000000004</c:v>
                </c:pt>
                <c:pt idx="825">
                  <c:v>95.450486999999995</c:v>
                </c:pt>
                <c:pt idx="826">
                  <c:v>95.455198999999993</c:v>
                </c:pt>
                <c:pt idx="827">
                  <c:v>95.453822000000002</c:v>
                </c:pt>
                <c:pt idx="828">
                  <c:v>95.455005999999997</c:v>
                </c:pt>
                <c:pt idx="829">
                  <c:v>95.464474999999993</c:v>
                </c:pt>
                <c:pt idx="830">
                  <c:v>95.479975999999994</c:v>
                </c:pt>
                <c:pt idx="831">
                  <c:v>95.495305000000002</c:v>
                </c:pt>
                <c:pt idx="832">
                  <c:v>95.507469999999998</c:v>
                </c:pt>
                <c:pt idx="833">
                  <c:v>95.518899000000005</c:v>
                </c:pt>
                <c:pt idx="834">
                  <c:v>95.532908000000006</c:v>
                </c:pt>
                <c:pt idx="835">
                  <c:v>95.548129000000003</c:v>
                </c:pt>
                <c:pt idx="836">
                  <c:v>95.559088000000003</c:v>
                </c:pt>
                <c:pt idx="837">
                  <c:v>95.562701000000004</c:v>
                </c:pt>
                <c:pt idx="838">
                  <c:v>95.562036000000006</c:v>
                </c:pt>
                <c:pt idx="839">
                  <c:v>95.561763999999997</c:v>
                </c:pt>
                <c:pt idx="840">
                  <c:v>95.561578999999995</c:v>
                </c:pt>
                <c:pt idx="841">
                  <c:v>95.557321999999999</c:v>
                </c:pt>
                <c:pt idx="842">
                  <c:v>95.548286000000004</c:v>
                </c:pt>
                <c:pt idx="843">
                  <c:v>95.540008999999998</c:v>
                </c:pt>
                <c:pt idx="844">
                  <c:v>95.538573999999997</c:v>
                </c:pt>
                <c:pt idx="845">
                  <c:v>95.544540999999995</c:v>
                </c:pt>
                <c:pt idx="846">
                  <c:v>95.554131999999996</c:v>
                </c:pt>
                <c:pt idx="847">
                  <c:v>95.564288000000005</c:v>
                </c:pt>
                <c:pt idx="848">
                  <c:v>95.574123</c:v>
                </c:pt>
                <c:pt idx="849">
                  <c:v>95.582369999999997</c:v>
                </c:pt>
                <c:pt idx="850">
                  <c:v>95.586134000000001</c:v>
                </c:pt>
                <c:pt idx="851">
                  <c:v>95.583123999999998</c:v>
                </c:pt>
                <c:pt idx="852">
                  <c:v>95.574196999999998</c:v>
                </c:pt>
                <c:pt idx="853">
                  <c:v>95.563197000000002</c:v>
                </c:pt>
                <c:pt idx="854">
                  <c:v>95.554378</c:v>
                </c:pt>
                <c:pt idx="855">
                  <c:v>95.549598000000003</c:v>
                </c:pt>
                <c:pt idx="856">
                  <c:v>95.547285000000002</c:v>
                </c:pt>
                <c:pt idx="857">
                  <c:v>95.544117</c:v>
                </c:pt>
                <c:pt idx="858">
                  <c:v>95.538242999999994</c:v>
                </c:pt>
                <c:pt idx="859">
                  <c:v>95.531085000000004</c:v>
                </c:pt>
                <c:pt idx="860">
                  <c:v>95.525767999999999</c:v>
                </c:pt>
                <c:pt idx="861">
                  <c:v>95.523685999999998</c:v>
                </c:pt>
                <c:pt idx="862">
                  <c:v>95.522588999999996</c:v>
                </c:pt>
                <c:pt idx="863">
                  <c:v>95.518055000000004</c:v>
                </c:pt>
                <c:pt idx="864">
                  <c:v>95.507334999999998</c:v>
                </c:pt>
                <c:pt idx="865">
                  <c:v>95.492481999999995</c:v>
                </c:pt>
                <c:pt idx="866">
                  <c:v>95.479311999999993</c:v>
                </c:pt>
                <c:pt idx="867">
                  <c:v>95.472245000000001</c:v>
                </c:pt>
                <c:pt idx="868">
                  <c:v>95.470265999999995</c:v>
                </c:pt>
                <c:pt idx="869">
                  <c:v>95.468919999999997</c:v>
                </c:pt>
                <c:pt idx="870">
                  <c:v>95.465472000000005</c:v>
                </c:pt>
                <c:pt idx="871">
                  <c:v>95.460065</c:v>
                </c:pt>
                <c:pt idx="872">
                  <c:v>95.452550000000002</c:v>
                </c:pt>
                <c:pt idx="873">
                  <c:v>95.441687999999999</c:v>
                </c:pt>
                <c:pt idx="874">
                  <c:v>95.428881000000004</c:v>
                </c:pt>
                <c:pt idx="875">
                  <c:v>95.419822999999994</c:v>
                </c:pt>
                <c:pt idx="876">
                  <c:v>95.419467999999995</c:v>
                </c:pt>
                <c:pt idx="877">
                  <c:v>95.425807000000006</c:v>
                </c:pt>
                <c:pt idx="878">
                  <c:v>95.430628999999996</c:v>
                </c:pt>
                <c:pt idx="879">
                  <c:v>95.426913999999996</c:v>
                </c:pt>
                <c:pt idx="880">
                  <c:v>95.414432000000005</c:v>
                </c:pt>
                <c:pt idx="881">
                  <c:v>95.397960999999995</c:v>
                </c:pt>
                <c:pt idx="882">
                  <c:v>95.381450999999998</c:v>
                </c:pt>
                <c:pt idx="883">
                  <c:v>95.364315000000005</c:v>
                </c:pt>
                <c:pt idx="884">
                  <c:v>95.342473999999996</c:v>
                </c:pt>
                <c:pt idx="885">
                  <c:v>95.313213000000005</c:v>
                </c:pt>
                <c:pt idx="886">
                  <c:v>95.279567999999998</c:v>
                </c:pt>
                <c:pt idx="887">
                  <c:v>95.248932999999994</c:v>
                </c:pt>
                <c:pt idx="888">
                  <c:v>95.225674999999995</c:v>
                </c:pt>
                <c:pt idx="889">
                  <c:v>95.205130999999994</c:v>
                </c:pt>
                <c:pt idx="890">
                  <c:v>95.176585000000003</c:v>
                </c:pt>
                <c:pt idx="891">
                  <c:v>95.133583000000002</c:v>
                </c:pt>
                <c:pt idx="892">
                  <c:v>95.081171999999995</c:v>
                </c:pt>
                <c:pt idx="893">
                  <c:v>95.032320999999996</c:v>
                </c:pt>
                <c:pt idx="894">
                  <c:v>94.997266999999994</c:v>
                </c:pt>
                <c:pt idx="895">
                  <c:v>94.976253999999997</c:v>
                </c:pt>
                <c:pt idx="896">
                  <c:v>94.961195000000004</c:v>
                </c:pt>
                <c:pt idx="897">
                  <c:v>94.942505999999995</c:v>
                </c:pt>
                <c:pt idx="898">
                  <c:v>94.915107000000006</c:v>
                </c:pt>
                <c:pt idx="899">
                  <c:v>94.881062</c:v>
                </c:pt>
                <c:pt idx="900">
                  <c:v>94.848217000000005</c:v>
                </c:pt>
                <c:pt idx="901">
                  <c:v>94.824686</c:v>
                </c:pt>
                <c:pt idx="902">
                  <c:v>94.812746000000004</c:v>
                </c:pt>
                <c:pt idx="903">
                  <c:v>94.807486999999995</c:v>
                </c:pt>
                <c:pt idx="904">
                  <c:v>94.800960000000003</c:v>
                </c:pt>
                <c:pt idx="905">
                  <c:v>94.787829000000002</c:v>
                </c:pt>
                <c:pt idx="906">
                  <c:v>94.767644000000004</c:v>
                </c:pt>
                <c:pt idx="907">
                  <c:v>94.742041</c:v>
                </c:pt>
                <c:pt idx="908">
                  <c:v>94.711068999999995</c:v>
                </c:pt>
                <c:pt idx="909">
                  <c:v>94.674100999999993</c:v>
                </c:pt>
                <c:pt idx="910">
                  <c:v>94.634141999999997</c:v>
                </c:pt>
                <c:pt idx="911">
                  <c:v>94.598676999999995</c:v>
                </c:pt>
                <c:pt idx="912">
                  <c:v>94.573694000000003</c:v>
                </c:pt>
                <c:pt idx="913">
                  <c:v>94.557187999999996</c:v>
                </c:pt>
                <c:pt idx="914">
                  <c:v>94.540963000000005</c:v>
                </c:pt>
                <c:pt idx="915">
                  <c:v>94.519458</c:v>
                </c:pt>
                <c:pt idx="916">
                  <c:v>94.494800999999995</c:v>
                </c:pt>
                <c:pt idx="917">
                  <c:v>94.472290999999998</c:v>
                </c:pt>
                <c:pt idx="918">
                  <c:v>94.453391999999994</c:v>
                </c:pt>
                <c:pt idx="919">
                  <c:v>94.435214999999999</c:v>
                </c:pt>
                <c:pt idx="920">
                  <c:v>94.415205</c:v>
                </c:pt>
                <c:pt idx="921">
                  <c:v>94.393637999999996</c:v>
                </c:pt>
                <c:pt idx="922">
                  <c:v>94.371881999999999</c:v>
                </c:pt>
                <c:pt idx="923">
                  <c:v>94.350705000000005</c:v>
                </c:pt>
                <c:pt idx="924">
                  <c:v>94.330481000000006</c:v>
                </c:pt>
                <c:pt idx="925">
                  <c:v>94.311139999999995</c:v>
                </c:pt>
                <c:pt idx="926">
                  <c:v>94.291482000000002</c:v>
                </c:pt>
                <c:pt idx="927">
                  <c:v>94.270393999999996</c:v>
                </c:pt>
                <c:pt idx="928">
                  <c:v>94.249559000000005</c:v>
                </c:pt>
                <c:pt idx="929">
                  <c:v>94.233464999999995</c:v>
                </c:pt>
                <c:pt idx="930">
                  <c:v>94.225613999999993</c:v>
                </c:pt>
                <c:pt idx="931">
                  <c:v>94.225505999999996</c:v>
                </c:pt>
                <c:pt idx="932">
                  <c:v>94.229585</c:v>
                </c:pt>
                <c:pt idx="933">
                  <c:v>94.233821000000006</c:v>
                </c:pt>
                <c:pt idx="934">
                  <c:v>94.235173000000003</c:v>
                </c:pt>
                <c:pt idx="935">
                  <c:v>94.232183000000006</c:v>
                </c:pt>
                <c:pt idx="936">
                  <c:v>94.225192000000007</c:v>
                </c:pt>
                <c:pt idx="937">
                  <c:v>94.215007</c:v>
                </c:pt>
                <c:pt idx="938">
                  <c:v>94.200875999999994</c:v>
                </c:pt>
                <c:pt idx="939">
                  <c:v>94.181334000000007</c:v>
                </c:pt>
                <c:pt idx="940">
                  <c:v>94.157774000000003</c:v>
                </c:pt>
                <c:pt idx="941">
                  <c:v>94.135711000000001</c:v>
                </c:pt>
                <c:pt idx="942">
                  <c:v>94.121041000000005</c:v>
                </c:pt>
                <c:pt idx="943">
                  <c:v>94.115561</c:v>
                </c:pt>
                <c:pt idx="944">
                  <c:v>94.117023000000003</c:v>
                </c:pt>
                <c:pt idx="945">
                  <c:v>94.122951999999998</c:v>
                </c:pt>
                <c:pt idx="946">
                  <c:v>94.133335000000002</c:v>
                </c:pt>
                <c:pt idx="947">
                  <c:v>94.150093999999996</c:v>
                </c:pt>
                <c:pt idx="948">
                  <c:v>94.175371999999996</c:v>
                </c:pt>
                <c:pt idx="949">
                  <c:v>94.210206999999997</c:v>
                </c:pt>
                <c:pt idx="950">
                  <c:v>94.253682999999995</c:v>
                </c:pt>
                <c:pt idx="951">
                  <c:v>94.303145000000001</c:v>
                </c:pt>
                <c:pt idx="952">
                  <c:v>94.355564999999999</c:v>
                </c:pt>
                <c:pt idx="953">
                  <c:v>94.408355999999998</c:v>
                </c:pt>
                <c:pt idx="954">
                  <c:v>94.458843000000002</c:v>
                </c:pt>
                <c:pt idx="955">
                  <c:v>94.504379999999998</c:v>
                </c:pt>
                <c:pt idx="956">
                  <c:v>94.544430000000006</c:v>
                </c:pt>
                <c:pt idx="957">
                  <c:v>94.581953999999996</c:v>
                </c:pt>
                <c:pt idx="958">
                  <c:v>94.621160000000003</c:v>
                </c:pt>
                <c:pt idx="959">
                  <c:v>94.663707000000002</c:v>
                </c:pt>
                <c:pt idx="960">
                  <c:v>94.707755000000006</c:v>
                </c:pt>
                <c:pt idx="961">
                  <c:v>94.749709999999993</c:v>
                </c:pt>
                <c:pt idx="962">
                  <c:v>94.785103000000007</c:v>
                </c:pt>
                <c:pt idx="963">
                  <c:v>94.808884000000006</c:v>
                </c:pt>
                <c:pt idx="964">
                  <c:v>94.818799999999996</c:v>
                </c:pt>
                <c:pt idx="965">
                  <c:v>94.820025000000001</c:v>
                </c:pt>
                <c:pt idx="966">
                  <c:v>94.823351000000002</c:v>
                </c:pt>
                <c:pt idx="967">
                  <c:v>94.835660000000004</c:v>
                </c:pt>
                <c:pt idx="968">
                  <c:v>94.852517000000006</c:v>
                </c:pt>
                <c:pt idx="969">
                  <c:v>94.862133999999998</c:v>
                </c:pt>
                <c:pt idx="970">
                  <c:v>94.856480000000005</c:v>
                </c:pt>
                <c:pt idx="971">
                  <c:v>94.837425999999994</c:v>
                </c:pt>
                <c:pt idx="972">
                  <c:v>94.813340999999994</c:v>
                </c:pt>
                <c:pt idx="973">
                  <c:v>94.792216999999994</c:v>
                </c:pt>
                <c:pt idx="974">
                  <c:v>94.777235000000005</c:v>
                </c:pt>
                <c:pt idx="975">
                  <c:v>94.765732</c:v>
                </c:pt>
                <c:pt idx="976">
                  <c:v>94.752145999999996</c:v>
                </c:pt>
                <c:pt idx="977">
                  <c:v>94.733728999999997</c:v>
                </c:pt>
                <c:pt idx="978">
                  <c:v>94.713194999999999</c:v>
                </c:pt>
                <c:pt idx="979">
                  <c:v>94.694246000000007</c:v>
                </c:pt>
                <c:pt idx="980">
                  <c:v>94.675269</c:v>
                </c:pt>
                <c:pt idx="981">
                  <c:v>94.649906999999999</c:v>
                </c:pt>
                <c:pt idx="982">
                  <c:v>94.614239999999995</c:v>
                </c:pt>
                <c:pt idx="983">
                  <c:v>94.571540999999996</c:v>
                </c:pt>
                <c:pt idx="984">
                  <c:v>94.529244000000006</c:v>
                </c:pt>
                <c:pt idx="985">
                  <c:v>94.492718999999994</c:v>
                </c:pt>
                <c:pt idx="986">
                  <c:v>94.462764000000007</c:v>
                </c:pt>
                <c:pt idx="987">
                  <c:v>94.437663999999998</c:v>
                </c:pt>
                <c:pt idx="988">
                  <c:v>94.416053000000005</c:v>
                </c:pt>
                <c:pt idx="989">
                  <c:v>94.398009999999999</c:v>
                </c:pt>
                <c:pt idx="990">
                  <c:v>94.383981000000006</c:v>
                </c:pt>
                <c:pt idx="991">
                  <c:v>94.372600000000006</c:v>
                </c:pt>
                <c:pt idx="992">
                  <c:v>94.360055000000003</c:v>
                </c:pt>
                <c:pt idx="993">
                  <c:v>94.342692</c:v>
                </c:pt>
                <c:pt idx="994">
                  <c:v>94.320218999999994</c:v>
                </c:pt>
                <c:pt idx="995">
                  <c:v>94.295422000000002</c:v>
                </c:pt>
                <c:pt idx="996">
                  <c:v>94.271047999999993</c:v>
                </c:pt>
                <c:pt idx="997">
                  <c:v>94.248457000000002</c:v>
                </c:pt>
                <c:pt idx="998">
                  <c:v>94.229057999999995</c:v>
                </c:pt>
                <c:pt idx="999">
                  <c:v>94.214417999999995</c:v>
                </c:pt>
                <c:pt idx="1000">
                  <c:v>94.203703000000004</c:v>
                </c:pt>
                <c:pt idx="1001">
                  <c:v>94.193006999999994</c:v>
                </c:pt>
                <c:pt idx="1002">
                  <c:v>94.179233999999994</c:v>
                </c:pt>
                <c:pt idx="1003">
                  <c:v>94.163257000000002</c:v>
                </c:pt>
                <c:pt idx="1004">
                  <c:v>94.147064999999998</c:v>
                </c:pt>
                <c:pt idx="1005">
                  <c:v>94.128748999999999</c:v>
                </c:pt>
                <c:pt idx="1006">
                  <c:v>94.103211000000002</c:v>
                </c:pt>
                <c:pt idx="1007">
                  <c:v>94.068408000000005</c:v>
                </c:pt>
                <c:pt idx="1008">
                  <c:v>94.028766000000005</c:v>
                </c:pt>
                <c:pt idx="1009">
                  <c:v>93.991204999999994</c:v>
                </c:pt>
                <c:pt idx="1010">
                  <c:v>93.959012000000001</c:v>
                </c:pt>
                <c:pt idx="1011">
                  <c:v>93.930583999999996</c:v>
                </c:pt>
                <c:pt idx="1012">
                  <c:v>93.902867999999998</c:v>
                </c:pt>
                <c:pt idx="1013">
                  <c:v>93.874122999999997</c:v>
                </c:pt>
                <c:pt idx="1014">
                  <c:v>93.843108000000001</c:v>
                </c:pt>
                <c:pt idx="1015">
                  <c:v>93.806899999999999</c:v>
                </c:pt>
                <c:pt idx="1016">
                  <c:v>93.760842999999994</c:v>
                </c:pt>
                <c:pt idx="1017">
                  <c:v>93.700585000000004</c:v>
                </c:pt>
                <c:pt idx="1018">
                  <c:v>93.623464999999996</c:v>
                </c:pt>
                <c:pt idx="1019">
                  <c:v>93.528475</c:v>
                </c:pt>
                <c:pt idx="1020">
                  <c:v>93.417306999999994</c:v>
                </c:pt>
                <c:pt idx="1021">
                  <c:v>93.296672999999998</c:v>
                </c:pt>
                <c:pt idx="1022">
                  <c:v>93.176945000000003</c:v>
                </c:pt>
                <c:pt idx="1023">
                  <c:v>93.064549</c:v>
                </c:pt>
                <c:pt idx="1024">
                  <c:v>92.955314999999999</c:v>
                </c:pt>
                <c:pt idx="1025">
                  <c:v>92.838335999999998</c:v>
                </c:pt>
                <c:pt idx="1026">
                  <c:v>92.707727000000006</c:v>
                </c:pt>
                <c:pt idx="1027">
                  <c:v>92.568714999999997</c:v>
                </c:pt>
                <c:pt idx="1028">
                  <c:v>92.431760999999995</c:v>
                </c:pt>
                <c:pt idx="1029">
                  <c:v>92.304130999999998</c:v>
                </c:pt>
                <c:pt idx="1030">
                  <c:v>92.189548000000002</c:v>
                </c:pt>
                <c:pt idx="1031">
                  <c:v>92.092631999999995</c:v>
                </c:pt>
                <c:pt idx="1032">
                  <c:v>92.018373999999994</c:v>
                </c:pt>
                <c:pt idx="1033">
                  <c:v>91.967001999999994</c:v>
                </c:pt>
                <c:pt idx="1034">
                  <c:v>91.932445000000001</c:v>
                </c:pt>
                <c:pt idx="1035">
                  <c:v>91.906484000000006</c:v>
                </c:pt>
                <c:pt idx="1036">
                  <c:v>91.882538999999994</c:v>
                </c:pt>
                <c:pt idx="1037">
                  <c:v>91.856070000000003</c:v>
                </c:pt>
                <c:pt idx="1038">
                  <c:v>91.824614999999994</c:v>
                </c:pt>
                <c:pt idx="1039">
                  <c:v>91.788613999999995</c:v>
                </c:pt>
                <c:pt idx="1040">
                  <c:v>91.750361999999996</c:v>
                </c:pt>
                <c:pt idx="1041">
                  <c:v>91.711090999999996</c:v>
                </c:pt>
                <c:pt idx="1042">
                  <c:v>91.669989999999999</c:v>
                </c:pt>
                <c:pt idx="1043">
                  <c:v>91.625766999999996</c:v>
                </c:pt>
                <c:pt idx="1044">
                  <c:v>91.576993999999999</c:v>
                </c:pt>
                <c:pt idx="1045">
                  <c:v>91.520554000000004</c:v>
                </c:pt>
                <c:pt idx="1046">
                  <c:v>91.452140999999997</c:v>
                </c:pt>
                <c:pt idx="1047">
                  <c:v>91.369919999999993</c:v>
                </c:pt>
                <c:pt idx="1048">
                  <c:v>91.277006999999998</c:v>
                </c:pt>
                <c:pt idx="1049">
                  <c:v>91.179903999999993</c:v>
                </c:pt>
                <c:pt idx="1050">
                  <c:v>91.085249000000005</c:v>
                </c:pt>
                <c:pt idx="1051">
                  <c:v>90.996976000000004</c:v>
                </c:pt>
                <c:pt idx="1052">
                  <c:v>90.913550999999998</c:v>
                </c:pt>
                <c:pt idx="1053">
                  <c:v>90.827591999999996</c:v>
                </c:pt>
                <c:pt idx="1054">
                  <c:v>90.732101</c:v>
                </c:pt>
                <c:pt idx="1055">
                  <c:v>90.630020999999999</c:v>
                </c:pt>
                <c:pt idx="1056">
                  <c:v>90.535351000000006</c:v>
                </c:pt>
                <c:pt idx="1057">
                  <c:v>90.461838999999998</c:v>
                </c:pt>
                <c:pt idx="1058">
                  <c:v>90.411308000000005</c:v>
                </c:pt>
                <c:pt idx="1059">
                  <c:v>90.374943000000002</c:v>
                </c:pt>
                <c:pt idx="1060">
                  <c:v>90.344194000000002</c:v>
                </c:pt>
                <c:pt idx="1061">
                  <c:v>90.317231000000007</c:v>
                </c:pt>
                <c:pt idx="1062">
                  <c:v>90.296276000000006</c:v>
                </c:pt>
                <c:pt idx="1063">
                  <c:v>90.283613000000003</c:v>
                </c:pt>
                <c:pt idx="1064">
                  <c:v>90.282150999999999</c:v>
                </c:pt>
                <c:pt idx="1065">
                  <c:v>90.296235999999993</c:v>
                </c:pt>
                <c:pt idx="1066">
                  <c:v>90.328276000000002</c:v>
                </c:pt>
                <c:pt idx="1067">
                  <c:v>90.375540000000001</c:v>
                </c:pt>
                <c:pt idx="1068">
                  <c:v>90.432743000000002</c:v>
                </c:pt>
                <c:pt idx="1069">
                  <c:v>90.497138000000007</c:v>
                </c:pt>
                <c:pt idx="1070">
                  <c:v>90.568389999999994</c:v>
                </c:pt>
                <c:pt idx="1071">
                  <c:v>90.643675999999999</c:v>
                </c:pt>
                <c:pt idx="1072">
                  <c:v>90.716249000000005</c:v>
                </c:pt>
                <c:pt idx="1073">
                  <c:v>90.780840999999995</c:v>
                </c:pt>
                <c:pt idx="1074">
                  <c:v>90.839022</c:v>
                </c:pt>
                <c:pt idx="1075">
                  <c:v>90.897343000000006</c:v>
                </c:pt>
                <c:pt idx="1076">
                  <c:v>90.960883999999993</c:v>
                </c:pt>
                <c:pt idx="1077">
                  <c:v>91.029990999999995</c:v>
                </c:pt>
                <c:pt idx="1078">
                  <c:v>91.102385999999996</c:v>
                </c:pt>
                <c:pt idx="1079">
                  <c:v>91.176382000000004</c:v>
                </c:pt>
                <c:pt idx="1080">
                  <c:v>91.251902000000001</c:v>
                </c:pt>
                <c:pt idx="1081">
                  <c:v>91.329612999999995</c:v>
                </c:pt>
                <c:pt idx="1082">
                  <c:v>91.408794</c:v>
                </c:pt>
                <c:pt idx="1083">
                  <c:v>91.484352999999999</c:v>
                </c:pt>
                <c:pt idx="1084">
                  <c:v>91.546037999999996</c:v>
                </c:pt>
                <c:pt idx="1085">
                  <c:v>91.583020000000005</c:v>
                </c:pt>
                <c:pt idx="1086">
                  <c:v>91.591100999999995</c:v>
                </c:pt>
                <c:pt idx="1087">
                  <c:v>91.575676999999999</c:v>
                </c:pt>
                <c:pt idx="1088">
                  <c:v>91.548074</c:v>
                </c:pt>
                <c:pt idx="1089">
                  <c:v>91.519743000000005</c:v>
                </c:pt>
                <c:pt idx="1090">
                  <c:v>91.498821000000007</c:v>
                </c:pt>
                <c:pt idx="1091">
                  <c:v>91.489078000000006</c:v>
                </c:pt>
                <c:pt idx="1092">
                  <c:v>91.490148000000005</c:v>
                </c:pt>
                <c:pt idx="1093">
                  <c:v>91.500067000000001</c:v>
                </c:pt>
                <c:pt idx="1094">
                  <c:v>91.519644999999997</c:v>
                </c:pt>
                <c:pt idx="1095">
                  <c:v>91.554095000000004</c:v>
                </c:pt>
                <c:pt idx="1096">
                  <c:v>91.608744000000002</c:v>
                </c:pt>
                <c:pt idx="1097">
                  <c:v>91.683076</c:v>
                </c:pt>
                <c:pt idx="1098">
                  <c:v>91.769760000000005</c:v>
                </c:pt>
                <c:pt idx="1099">
                  <c:v>91.859702999999996</c:v>
                </c:pt>
                <c:pt idx="1100">
                  <c:v>91.947619000000003</c:v>
                </c:pt>
                <c:pt idx="1101">
                  <c:v>92.034066999999993</c:v>
                </c:pt>
                <c:pt idx="1102">
                  <c:v>92.123047</c:v>
                </c:pt>
                <c:pt idx="1103">
                  <c:v>92.217679000000004</c:v>
                </c:pt>
                <c:pt idx="1104">
                  <c:v>92.316753000000006</c:v>
                </c:pt>
                <c:pt idx="1105">
                  <c:v>92.414327999999998</c:v>
                </c:pt>
                <c:pt idx="1106">
                  <c:v>92.503635000000003</c:v>
                </c:pt>
                <c:pt idx="1107">
                  <c:v>92.581318999999993</c:v>
                </c:pt>
                <c:pt idx="1108">
                  <c:v>92.647766000000004</c:v>
                </c:pt>
                <c:pt idx="1109">
                  <c:v>92.704048999999998</c:v>
                </c:pt>
                <c:pt idx="1110">
                  <c:v>92.750390999999993</c:v>
                </c:pt>
                <c:pt idx="1111">
                  <c:v>92.787916999999993</c:v>
                </c:pt>
                <c:pt idx="1112">
                  <c:v>92.819609999999997</c:v>
                </c:pt>
                <c:pt idx="1113">
                  <c:v>92.847290000000001</c:v>
                </c:pt>
                <c:pt idx="1114">
                  <c:v>92.867977999999994</c:v>
                </c:pt>
                <c:pt idx="1115">
                  <c:v>92.875119999999995</c:v>
                </c:pt>
                <c:pt idx="1116">
                  <c:v>92.863882000000004</c:v>
                </c:pt>
                <c:pt idx="1117">
                  <c:v>92.834263000000007</c:v>
                </c:pt>
                <c:pt idx="1118">
                  <c:v>92.789377000000002</c:v>
                </c:pt>
                <c:pt idx="1119">
                  <c:v>92.732620999999995</c:v>
                </c:pt>
                <c:pt idx="1120">
                  <c:v>92.667029999999997</c:v>
                </c:pt>
                <c:pt idx="1121">
                  <c:v>92.594938999999997</c:v>
                </c:pt>
                <c:pt idx="1122">
                  <c:v>92.516022000000007</c:v>
                </c:pt>
                <c:pt idx="1123">
                  <c:v>92.426856999999998</c:v>
                </c:pt>
                <c:pt idx="1124">
                  <c:v>92.324999000000005</c:v>
                </c:pt>
                <c:pt idx="1125">
                  <c:v>92.213560999999999</c:v>
                </c:pt>
                <c:pt idx="1126">
                  <c:v>92.100217000000001</c:v>
                </c:pt>
                <c:pt idx="1127">
                  <c:v>91.992065999999994</c:v>
                </c:pt>
                <c:pt idx="1128">
                  <c:v>91.893472000000003</c:v>
                </c:pt>
                <c:pt idx="1129">
                  <c:v>91.808367000000004</c:v>
                </c:pt>
                <c:pt idx="1130">
                  <c:v>91.740695000000002</c:v>
                </c:pt>
                <c:pt idx="1131">
                  <c:v>91.690439999999995</c:v>
                </c:pt>
                <c:pt idx="1132">
                  <c:v>91.651820000000001</c:v>
                </c:pt>
                <c:pt idx="1133">
                  <c:v>91.618960999999999</c:v>
                </c:pt>
                <c:pt idx="1134">
                  <c:v>91.592844999999997</c:v>
                </c:pt>
                <c:pt idx="1135">
                  <c:v>91.579792999999995</c:v>
                </c:pt>
                <c:pt idx="1136">
                  <c:v>91.583129</c:v>
                </c:pt>
                <c:pt idx="1137">
                  <c:v>91.599254999999999</c:v>
                </c:pt>
                <c:pt idx="1138">
                  <c:v>91.622984000000002</c:v>
                </c:pt>
                <c:pt idx="1139">
                  <c:v>91.654161000000002</c:v>
                </c:pt>
                <c:pt idx="1140">
                  <c:v>91.696907999999993</c:v>
                </c:pt>
                <c:pt idx="1141">
                  <c:v>91.753105000000005</c:v>
                </c:pt>
                <c:pt idx="1142">
                  <c:v>91.818348</c:v>
                </c:pt>
                <c:pt idx="1143">
                  <c:v>91.884360000000001</c:v>
                </c:pt>
                <c:pt idx="1144">
                  <c:v>91.945117999999994</c:v>
                </c:pt>
                <c:pt idx="1145">
                  <c:v>92.001445000000004</c:v>
                </c:pt>
                <c:pt idx="1146">
                  <c:v>92.060226999999998</c:v>
                </c:pt>
                <c:pt idx="1147">
                  <c:v>92.129227</c:v>
                </c:pt>
                <c:pt idx="1148">
                  <c:v>92.212523000000004</c:v>
                </c:pt>
                <c:pt idx="1149">
                  <c:v>92.310592</c:v>
                </c:pt>
                <c:pt idx="1150">
                  <c:v>92.422988000000004</c:v>
                </c:pt>
                <c:pt idx="1151">
                  <c:v>92.549183999999997</c:v>
                </c:pt>
                <c:pt idx="1152">
                  <c:v>92.687535999999994</c:v>
                </c:pt>
                <c:pt idx="1153">
                  <c:v>92.835493</c:v>
                </c:pt>
                <c:pt idx="1154">
                  <c:v>92.990812000000005</c:v>
                </c:pt>
                <c:pt idx="1155">
                  <c:v>93.150565</c:v>
                </c:pt>
                <c:pt idx="1156">
                  <c:v>93.308786999999995</c:v>
                </c:pt>
                <c:pt idx="1157">
                  <c:v>93.457166999999998</c:v>
                </c:pt>
                <c:pt idx="1158">
                  <c:v>93.588980000000006</c:v>
                </c:pt>
                <c:pt idx="1159">
                  <c:v>93.701475000000002</c:v>
                </c:pt>
                <c:pt idx="1160">
                  <c:v>93.794978999999998</c:v>
                </c:pt>
                <c:pt idx="1161">
                  <c:v>93.872011999999998</c:v>
                </c:pt>
                <c:pt idx="1162">
                  <c:v>93.937714999999997</c:v>
                </c:pt>
                <c:pt idx="1163">
                  <c:v>93.998249999999999</c:v>
                </c:pt>
                <c:pt idx="1164">
                  <c:v>94.056438999999997</c:v>
                </c:pt>
                <c:pt idx="1165">
                  <c:v>94.109806000000006</c:v>
                </c:pt>
                <c:pt idx="1166">
                  <c:v>94.154382999999996</c:v>
                </c:pt>
                <c:pt idx="1167">
                  <c:v>94.189863000000003</c:v>
                </c:pt>
                <c:pt idx="1168">
                  <c:v>94.21978</c:v>
                </c:pt>
                <c:pt idx="1169">
                  <c:v>94.247095999999999</c:v>
                </c:pt>
                <c:pt idx="1170">
                  <c:v>94.271049000000005</c:v>
                </c:pt>
                <c:pt idx="1171">
                  <c:v>94.288651000000002</c:v>
                </c:pt>
                <c:pt idx="1172">
                  <c:v>94.298681999999999</c:v>
                </c:pt>
                <c:pt idx="1173">
                  <c:v>94.303911999999997</c:v>
                </c:pt>
                <c:pt idx="1174">
                  <c:v>94.309449000000001</c:v>
                </c:pt>
                <c:pt idx="1175">
                  <c:v>94.318950000000001</c:v>
                </c:pt>
                <c:pt idx="1176">
                  <c:v>94.332419999999999</c:v>
                </c:pt>
                <c:pt idx="1177">
                  <c:v>94.347443999999996</c:v>
                </c:pt>
                <c:pt idx="1178">
                  <c:v>94.361555999999993</c:v>
                </c:pt>
                <c:pt idx="1179">
                  <c:v>94.372839999999997</c:v>
                </c:pt>
                <c:pt idx="1180">
                  <c:v>94.379750999999999</c:v>
                </c:pt>
                <c:pt idx="1181">
                  <c:v>94.382597000000004</c:v>
                </c:pt>
                <c:pt idx="1182">
                  <c:v>94.385074000000003</c:v>
                </c:pt>
                <c:pt idx="1183">
                  <c:v>94.391917000000007</c:v>
                </c:pt>
                <c:pt idx="1184">
                  <c:v>94.403954999999996</c:v>
                </c:pt>
                <c:pt idx="1185">
                  <c:v>94.416916999999998</c:v>
                </c:pt>
                <c:pt idx="1186">
                  <c:v>94.426064999999994</c:v>
                </c:pt>
                <c:pt idx="1187">
                  <c:v>94.430738000000005</c:v>
                </c:pt>
                <c:pt idx="1188">
                  <c:v>94.433520999999999</c:v>
                </c:pt>
                <c:pt idx="1189">
                  <c:v>94.436621000000002</c:v>
                </c:pt>
                <c:pt idx="1190">
                  <c:v>94.440788999999995</c:v>
                </c:pt>
                <c:pt idx="1191">
                  <c:v>94.446759</c:v>
                </c:pt>
                <c:pt idx="1192">
                  <c:v>94.455568999999997</c:v>
                </c:pt>
                <c:pt idx="1193">
                  <c:v>94.467213999999998</c:v>
                </c:pt>
                <c:pt idx="1194">
                  <c:v>94.480232999999998</c:v>
                </c:pt>
                <c:pt idx="1195">
                  <c:v>94.492909999999995</c:v>
                </c:pt>
                <c:pt idx="1196">
                  <c:v>94.504147000000003</c:v>
                </c:pt>
                <c:pt idx="1197">
                  <c:v>94.513299000000004</c:v>
                </c:pt>
                <c:pt idx="1198">
                  <c:v>94.520101999999994</c:v>
                </c:pt>
                <c:pt idx="1199">
                  <c:v>94.525012000000004</c:v>
                </c:pt>
                <c:pt idx="1200">
                  <c:v>94.528965999999997</c:v>
                </c:pt>
                <c:pt idx="1201">
                  <c:v>94.532818000000006</c:v>
                </c:pt>
                <c:pt idx="1202">
                  <c:v>94.537763999999996</c:v>
                </c:pt>
                <c:pt idx="1203">
                  <c:v>94.546240999999995</c:v>
                </c:pt>
                <c:pt idx="1204">
                  <c:v>94.560957000000002</c:v>
                </c:pt>
                <c:pt idx="1205">
                  <c:v>94.581739999999996</c:v>
                </c:pt>
                <c:pt idx="1206">
                  <c:v>94.603922999999995</c:v>
                </c:pt>
                <c:pt idx="1207">
                  <c:v>94.621532999999999</c:v>
                </c:pt>
                <c:pt idx="1208">
                  <c:v>94.632873000000004</c:v>
                </c:pt>
                <c:pt idx="1209">
                  <c:v>94.641891999999999</c:v>
                </c:pt>
                <c:pt idx="1210">
                  <c:v>94.652933000000004</c:v>
                </c:pt>
                <c:pt idx="1211">
                  <c:v>94.664983000000007</c:v>
                </c:pt>
                <c:pt idx="1212">
                  <c:v>94.673018999999996</c:v>
                </c:pt>
                <c:pt idx="1213">
                  <c:v>94.674807000000001</c:v>
                </c:pt>
                <c:pt idx="1214">
                  <c:v>94.673867000000001</c:v>
                </c:pt>
                <c:pt idx="1215">
                  <c:v>94.674614000000005</c:v>
                </c:pt>
                <c:pt idx="1216">
                  <c:v>94.676928000000004</c:v>
                </c:pt>
                <c:pt idx="1217">
                  <c:v>94.677808999999996</c:v>
                </c:pt>
                <c:pt idx="1218">
                  <c:v>94.676888000000005</c:v>
                </c:pt>
                <c:pt idx="1219">
                  <c:v>94.677451000000005</c:v>
                </c:pt>
                <c:pt idx="1220">
                  <c:v>94.682451</c:v>
                </c:pt>
                <c:pt idx="1221">
                  <c:v>94.692207999999994</c:v>
                </c:pt>
                <c:pt idx="1222">
                  <c:v>94.705929999999995</c:v>
                </c:pt>
                <c:pt idx="1223">
                  <c:v>94.722390000000004</c:v>
                </c:pt>
                <c:pt idx="1224">
                  <c:v>94.738096999999996</c:v>
                </c:pt>
                <c:pt idx="1225">
                  <c:v>94.747849000000002</c:v>
                </c:pt>
                <c:pt idx="1226">
                  <c:v>94.749542000000005</c:v>
                </c:pt>
                <c:pt idx="1227">
                  <c:v>94.747015000000005</c:v>
                </c:pt>
                <c:pt idx="1228">
                  <c:v>94.746116000000001</c:v>
                </c:pt>
                <c:pt idx="1229">
                  <c:v>94.748703000000006</c:v>
                </c:pt>
                <c:pt idx="1230">
                  <c:v>94.752179999999996</c:v>
                </c:pt>
                <c:pt idx="1231">
                  <c:v>94.754057000000003</c:v>
                </c:pt>
                <c:pt idx="1232">
                  <c:v>94.754714000000007</c:v>
                </c:pt>
                <c:pt idx="1233">
                  <c:v>94.755531000000005</c:v>
                </c:pt>
                <c:pt idx="1234">
                  <c:v>94.756349999999998</c:v>
                </c:pt>
                <c:pt idx="1235">
                  <c:v>94.756212000000005</c:v>
                </c:pt>
                <c:pt idx="1236">
                  <c:v>94.756067000000002</c:v>
                </c:pt>
                <c:pt idx="1237">
                  <c:v>94.759450999999999</c:v>
                </c:pt>
                <c:pt idx="1238">
                  <c:v>94.769585000000006</c:v>
                </c:pt>
                <c:pt idx="1239">
                  <c:v>94.785466999999997</c:v>
                </c:pt>
                <c:pt idx="1240">
                  <c:v>94.801117000000005</c:v>
                </c:pt>
                <c:pt idx="1241">
                  <c:v>94.809286999999998</c:v>
                </c:pt>
                <c:pt idx="1242">
                  <c:v>94.806556999999998</c:v>
                </c:pt>
                <c:pt idx="1243">
                  <c:v>94.795497999999995</c:v>
                </c:pt>
                <c:pt idx="1244">
                  <c:v>94.782809999999998</c:v>
                </c:pt>
                <c:pt idx="1245">
                  <c:v>94.775510999999995</c:v>
                </c:pt>
                <c:pt idx="1246">
                  <c:v>94.777108999999996</c:v>
                </c:pt>
                <c:pt idx="1247">
                  <c:v>94.785297999999997</c:v>
                </c:pt>
                <c:pt idx="1248">
                  <c:v>94.793270000000007</c:v>
                </c:pt>
                <c:pt idx="1249">
                  <c:v>94.795028000000002</c:v>
                </c:pt>
                <c:pt idx="1250">
                  <c:v>94.790244000000001</c:v>
                </c:pt>
                <c:pt idx="1251">
                  <c:v>94.783259999999999</c:v>
                </c:pt>
                <c:pt idx="1252">
                  <c:v>94.777737999999999</c:v>
                </c:pt>
                <c:pt idx="1253">
                  <c:v>94.773880000000005</c:v>
                </c:pt>
                <c:pt idx="1254">
                  <c:v>94.770930000000007</c:v>
                </c:pt>
                <c:pt idx="1255">
                  <c:v>94.769917000000007</c:v>
                </c:pt>
                <c:pt idx="1256">
                  <c:v>94.772221000000002</c:v>
                </c:pt>
                <c:pt idx="1257">
                  <c:v>94.776703999999995</c:v>
                </c:pt>
                <c:pt idx="1258">
                  <c:v>94.780309000000003</c:v>
                </c:pt>
                <c:pt idx="1259">
                  <c:v>94.781510999999995</c:v>
                </c:pt>
                <c:pt idx="1260">
                  <c:v>94.782116000000002</c:v>
                </c:pt>
                <c:pt idx="1261">
                  <c:v>94.785520000000005</c:v>
                </c:pt>
                <c:pt idx="1262">
                  <c:v>94.793695999999997</c:v>
                </c:pt>
                <c:pt idx="1263">
                  <c:v>94.805757999999997</c:v>
                </c:pt>
                <c:pt idx="1264">
                  <c:v>94.818838999999997</c:v>
                </c:pt>
                <c:pt idx="1265">
                  <c:v>94.830151999999998</c:v>
                </c:pt>
                <c:pt idx="1266">
                  <c:v>94.838145999999995</c:v>
                </c:pt>
                <c:pt idx="1267">
                  <c:v>94.842022</c:v>
                </c:pt>
                <c:pt idx="1268">
                  <c:v>94.841438999999994</c:v>
                </c:pt>
                <c:pt idx="1269">
                  <c:v>94.837886999999995</c:v>
                </c:pt>
                <c:pt idx="1270">
                  <c:v>94.835539999999995</c:v>
                </c:pt>
                <c:pt idx="1271">
                  <c:v>94.838661000000002</c:v>
                </c:pt>
                <c:pt idx="1272">
                  <c:v>94.847721000000007</c:v>
                </c:pt>
                <c:pt idx="1273">
                  <c:v>94.859555</c:v>
                </c:pt>
                <c:pt idx="1274">
                  <c:v>94.871689000000003</c:v>
                </c:pt>
                <c:pt idx="1275">
                  <c:v>94.884896999999995</c:v>
                </c:pt>
                <c:pt idx="1276">
                  <c:v>94.900830999999997</c:v>
                </c:pt>
                <c:pt idx="1277">
                  <c:v>94.918711999999999</c:v>
                </c:pt>
                <c:pt idx="1278">
                  <c:v>94.935327999999998</c:v>
                </c:pt>
                <c:pt idx="1279">
                  <c:v>94.947035</c:v>
                </c:pt>
                <c:pt idx="1280">
                  <c:v>94.951195999999996</c:v>
                </c:pt>
                <c:pt idx="1281">
                  <c:v>94.947737000000004</c:v>
                </c:pt>
                <c:pt idx="1282">
                  <c:v>94.941032000000007</c:v>
                </c:pt>
                <c:pt idx="1283">
                  <c:v>94.938847999999993</c:v>
                </c:pt>
                <c:pt idx="1284">
                  <c:v>94.946971000000005</c:v>
                </c:pt>
                <c:pt idx="1285">
                  <c:v>94.964544000000004</c:v>
                </c:pt>
                <c:pt idx="1286">
                  <c:v>94.985403000000005</c:v>
                </c:pt>
                <c:pt idx="1287">
                  <c:v>95.003197999999998</c:v>
                </c:pt>
                <c:pt idx="1288">
                  <c:v>95.014249000000007</c:v>
                </c:pt>
                <c:pt idx="1289">
                  <c:v>95.017161000000002</c:v>
                </c:pt>
                <c:pt idx="1290">
                  <c:v>95.012786000000006</c:v>
                </c:pt>
                <c:pt idx="1291">
                  <c:v>95.005234999999999</c:v>
                </c:pt>
                <c:pt idx="1292">
                  <c:v>95.000579999999999</c:v>
                </c:pt>
                <c:pt idx="1293">
                  <c:v>95.002498000000003</c:v>
                </c:pt>
                <c:pt idx="1294">
                  <c:v>95.009191000000001</c:v>
                </c:pt>
                <c:pt idx="1295">
                  <c:v>95.015506999999999</c:v>
                </c:pt>
                <c:pt idx="1296">
                  <c:v>95.018285000000006</c:v>
                </c:pt>
                <c:pt idx="1297">
                  <c:v>95.019317000000001</c:v>
                </c:pt>
                <c:pt idx="1298">
                  <c:v>95.022986000000003</c:v>
                </c:pt>
                <c:pt idx="1299">
                  <c:v>95.031323</c:v>
                </c:pt>
                <c:pt idx="1300">
                  <c:v>95.041875000000005</c:v>
                </c:pt>
                <c:pt idx="1301">
                  <c:v>95.050452000000007</c:v>
                </c:pt>
                <c:pt idx="1302">
                  <c:v>95.055014999999997</c:v>
                </c:pt>
                <c:pt idx="1303">
                  <c:v>95.056122000000002</c:v>
                </c:pt>
                <c:pt idx="1304">
                  <c:v>95.054480999999996</c:v>
                </c:pt>
                <c:pt idx="1305">
                  <c:v>95.049931999999998</c:v>
                </c:pt>
                <c:pt idx="1306">
                  <c:v>95.043020999999996</c:v>
                </c:pt>
                <c:pt idx="1307">
                  <c:v>95.035983000000002</c:v>
                </c:pt>
                <c:pt idx="1308">
                  <c:v>95.031375999999995</c:v>
                </c:pt>
                <c:pt idx="1309">
                  <c:v>95.030687</c:v>
                </c:pt>
                <c:pt idx="1310">
                  <c:v>95.034504999999996</c:v>
                </c:pt>
                <c:pt idx="1311">
                  <c:v>95.042366999999999</c:v>
                </c:pt>
                <c:pt idx="1312">
                  <c:v>95.051463999999996</c:v>
                </c:pt>
                <c:pt idx="1313">
                  <c:v>95.057331000000005</c:v>
                </c:pt>
                <c:pt idx="1314">
                  <c:v>95.057935999999998</c:v>
                </c:pt>
                <c:pt idx="1315">
                  <c:v>95.056545</c:v>
                </c:pt>
                <c:pt idx="1316">
                  <c:v>95.058587000000003</c:v>
                </c:pt>
                <c:pt idx="1317">
                  <c:v>95.065490999999994</c:v>
                </c:pt>
                <c:pt idx="1318">
                  <c:v>95.073012000000006</c:v>
                </c:pt>
                <c:pt idx="1319">
                  <c:v>95.076042999999999</c:v>
                </c:pt>
                <c:pt idx="1320">
                  <c:v>95.073932999999997</c:v>
                </c:pt>
                <c:pt idx="1321">
                  <c:v>95.070466999999994</c:v>
                </c:pt>
                <c:pt idx="1322">
                  <c:v>95.069422000000003</c:v>
                </c:pt>
                <c:pt idx="1323">
                  <c:v>95.070999</c:v>
                </c:pt>
                <c:pt idx="1324">
                  <c:v>95.072495000000004</c:v>
                </c:pt>
                <c:pt idx="1325">
                  <c:v>95.071645000000004</c:v>
                </c:pt>
                <c:pt idx="1326">
                  <c:v>95.068835000000007</c:v>
                </c:pt>
                <c:pt idx="1327">
                  <c:v>95.066284999999993</c:v>
                </c:pt>
                <c:pt idx="1328">
                  <c:v>95.065747999999999</c:v>
                </c:pt>
                <c:pt idx="1329">
                  <c:v>95.067245999999997</c:v>
                </c:pt>
                <c:pt idx="1330">
                  <c:v>95.069488000000007</c:v>
                </c:pt>
                <c:pt idx="1331">
                  <c:v>95.070826999999994</c:v>
                </c:pt>
                <c:pt idx="1332">
                  <c:v>95.069992999999997</c:v>
                </c:pt>
                <c:pt idx="1333">
                  <c:v>95.066474999999997</c:v>
                </c:pt>
                <c:pt idx="1334">
                  <c:v>95.060438000000005</c:v>
                </c:pt>
                <c:pt idx="1335">
                  <c:v>95.052443999999994</c:v>
                </c:pt>
                <c:pt idx="1336">
                  <c:v>95.043818000000002</c:v>
                </c:pt>
                <c:pt idx="1337">
                  <c:v>95.037071999999995</c:v>
                </c:pt>
                <c:pt idx="1338">
                  <c:v>95.034357</c:v>
                </c:pt>
                <c:pt idx="1339">
                  <c:v>95.034463000000002</c:v>
                </c:pt>
                <c:pt idx="1340">
                  <c:v>95.032826</c:v>
                </c:pt>
                <c:pt idx="1341">
                  <c:v>95.026298999999995</c:v>
                </c:pt>
                <c:pt idx="1342">
                  <c:v>95.016964000000002</c:v>
                </c:pt>
                <c:pt idx="1343">
                  <c:v>95.009236000000001</c:v>
                </c:pt>
                <c:pt idx="1344">
                  <c:v>95.004175000000004</c:v>
                </c:pt>
                <c:pt idx="1345">
                  <c:v>94.999516</c:v>
                </c:pt>
                <c:pt idx="1346">
                  <c:v>94.994944000000004</c:v>
                </c:pt>
                <c:pt idx="1347">
                  <c:v>94.993626000000006</c:v>
                </c:pt>
                <c:pt idx="1348">
                  <c:v>94.997128000000004</c:v>
                </c:pt>
                <c:pt idx="1349">
                  <c:v>95.001756999999998</c:v>
                </c:pt>
                <c:pt idx="1350">
                  <c:v>95.002076000000002</c:v>
                </c:pt>
                <c:pt idx="1351">
                  <c:v>94.996234000000001</c:v>
                </c:pt>
                <c:pt idx="1352">
                  <c:v>94.986193</c:v>
                </c:pt>
                <c:pt idx="1353">
                  <c:v>94.974653000000004</c:v>
                </c:pt>
                <c:pt idx="1354">
                  <c:v>94.963736999999995</c:v>
                </c:pt>
                <c:pt idx="1355">
                  <c:v>94.954880000000003</c:v>
                </c:pt>
                <c:pt idx="1356">
                  <c:v>94.947378</c:v>
                </c:pt>
                <c:pt idx="1357">
                  <c:v>94.937952999999993</c:v>
                </c:pt>
                <c:pt idx="1358">
                  <c:v>94.924188000000001</c:v>
                </c:pt>
                <c:pt idx="1359">
                  <c:v>94.908168000000003</c:v>
                </c:pt>
                <c:pt idx="1360">
                  <c:v>94.894869</c:v>
                </c:pt>
                <c:pt idx="1361">
                  <c:v>94.887084000000002</c:v>
                </c:pt>
                <c:pt idx="1362">
                  <c:v>94.883392000000001</c:v>
                </c:pt>
                <c:pt idx="1363">
                  <c:v>94.880720999999994</c:v>
                </c:pt>
                <c:pt idx="1364">
                  <c:v>94.877302999999998</c:v>
                </c:pt>
                <c:pt idx="1365">
                  <c:v>94.873058999999998</c:v>
                </c:pt>
                <c:pt idx="1366">
                  <c:v>94.868373000000005</c:v>
                </c:pt>
                <c:pt idx="1367">
                  <c:v>94.862981000000005</c:v>
                </c:pt>
                <c:pt idx="1368">
                  <c:v>94.856007000000005</c:v>
                </c:pt>
                <c:pt idx="1369">
                  <c:v>94.847607999999994</c:v>
                </c:pt>
                <c:pt idx="1370">
                  <c:v>94.840390999999997</c:v>
                </c:pt>
                <c:pt idx="1371">
                  <c:v>94.837479999999999</c:v>
                </c:pt>
                <c:pt idx="1372">
                  <c:v>94.838285999999997</c:v>
                </c:pt>
                <c:pt idx="1373">
                  <c:v>94.837956000000005</c:v>
                </c:pt>
                <c:pt idx="1374">
                  <c:v>94.832729</c:v>
                </c:pt>
                <c:pt idx="1375">
                  <c:v>94.824710999999994</c:v>
                </c:pt>
                <c:pt idx="1376">
                  <c:v>94.819512000000003</c:v>
                </c:pt>
                <c:pt idx="1377">
                  <c:v>94.819896</c:v>
                </c:pt>
                <c:pt idx="1378">
                  <c:v>94.823530000000005</c:v>
                </c:pt>
                <c:pt idx="1379">
                  <c:v>94.826742999999993</c:v>
                </c:pt>
                <c:pt idx="1380">
                  <c:v>94.828916000000007</c:v>
                </c:pt>
                <c:pt idx="1381">
                  <c:v>94.832667999999998</c:v>
                </c:pt>
                <c:pt idx="1382">
                  <c:v>94.840114999999997</c:v>
                </c:pt>
                <c:pt idx="1383">
                  <c:v>94.849090000000004</c:v>
                </c:pt>
                <c:pt idx="1384">
                  <c:v>94.853675999999993</c:v>
                </c:pt>
                <c:pt idx="1385">
                  <c:v>94.849881999999994</c:v>
                </c:pt>
                <c:pt idx="1386">
                  <c:v>94.840691000000007</c:v>
                </c:pt>
                <c:pt idx="1387">
                  <c:v>94.833726999999996</c:v>
                </c:pt>
                <c:pt idx="1388">
                  <c:v>94.833544000000003</c:v>
                </c:pt>
                <c:pt idx="1389">
                  <c:v>94.837716999999998</c:v>
                </c:pt>
                <c:pt idx="1390">
                  <c:v>94.840474999999998</c:v>
                </c:pt>
                <c:pt idx="1391">
                  <c:v>94.837895000000003</c:v>
                </c:pt>
                <c:pt idx="1392">
                  <c:v>94.829492000000002</c:v>
                </c:pt>
                <c:pt idx="1393">
                  <c:v>94.818002000000007</c:v>
                </c:pt>
                <c:pt idx="1394">
                  <c:v>94.808548000000002</c:v>
                </c:pt>
                <c:pt idx="1395">
                  <c:v>94.804646000000005</c:v>
                </c:pt>
                <c:pt idx="1396">
                  <c:v>94.803342000000001</c:v>
                </c:pt>
                <c:pt idx="1397">
                  <c:v>94.797514000000007</c:v>
                </c:pt>
                <c:pt idx="1398">
                  <c:v>94.784835999999999</c:v>
                </c:pt>
                <c:pt idx="1399">
                  <c:v>94.770971000000003</c:v>
                </c:pt>
                <c:pt idx="1400">
                  <c:v>94.761707999999999</c:v>
                </c:pt>
                <c:pt idx="1401">
                  <c:v>94.756215999999995</c:v>
                </c:pt>
                <c:pt idx="1402">
                  <c:v>94.751763999999994</c:v>
                </c:pt>
                <c:pt idx="1403">
                  <c:v>94.750885999999994</c:v>
                </c:pt>
                <c:pt idx="1404">
                  <c:v>94.757878000000005</c:v>
                </c:pt>
                <c:pt idx="1405">
                  <c:v>94.770058000000006</c:v>
                </c:pt>
                <c:pt idx="1406">
                  <c:v>94.778521999999995</c:v>
                </c:pt>
                <c:pt idx="1407">
                  <c:v>94.777726000000001</c:v>
                </c:pt>
                <c:pt idx="1408">
                  <c:v>94.770082000000002</c:v>
                </c:pt>
                <c:pt idx="1409">
                  <c:v>94.761037000000002</c:v>
                </c:pt>
                <c:pt idx="1410">
                  <c:v>94.753566000000006</c:v>
                </c:pt>
                <c:pt idx="1411">
                  <c:v>94.747805</c:v>
                </c:pt>
                <c:pt idx="1412">
                  <c:v>94.742305000000002</c:v>
                </c:pt>
                <c:pt idx="1413">
                  <c:v>94.734682000000006</c:v>
                </c:pt>
                <c:pt idx="1414">
                  <c:v>94.723568999999998</c:v>
                </c:pt>
                <c:pt idx="1415">
                  <c:v>94.710398999999995</c:v>
                </c:pt>
                <c:pt idx="1416">
                  <c:v>94.697602000000003</c:v>
                </c:pt>
                <c:pt idx="1417">
                  <c:v>94.686245999999997</c:v>
                </c:pt>
                <c:pt idx="1418">
                  <c:v>94.678278000000006</c:v>
                </c:pt>
                <c:pt idx="1419">
                  <c:v>94.679310999999998</c:v>
                </c:pt>
                <c:pt idx="1420">
                  <c:v>94.693984</c:v>
                </c:pt>
                <c:pt idx="1421">
                  <c:v>94.717811999999995</c:v>
                </c:pt>
                <c:pt idx="1422">
                  <c:v>94.738206000000005</c:v>
                </c:pt>
                <c:pt idx="1423">
                  <c:v>94.746058000000005</c:v>
                </c:pt>
                <c:pt idx="1424">
                  <c:v>94.744225</c:v>
                </c:pt>
                <c:pt idx="1425">
                  <c:v>94.743064000000004</c:v>
                </c:pt>
                <c:pt idx="1426">
                  <c:v>94.749290000000002</c:v>
                </c:pt>
                <c:pt idx="1427">
                  <c:v>94.760373999999999</c:v>
                </c:pt>
                <c:pt idx="1428">
                  <c:v>94.768387000000004</c:v>
                </c:pt>
                <c:pt idx="1429">
                  <c:v>94.768234000000007</c:v>
                </c:pt>
                <c:pt idx="1430">
                  <c:v>94.762840999999995</c:v>
                </c:pt>
                <c:pt idx="1431">
                  <c:v>94.760771000000005</c:v>
                </c:pt>
                <c:pt idx="1432">
                  <c:v>94.768396999999993</c:v>
                </c:pt>
                <c:pt idx="1433">
                  <c:v>94.784274999999994</c:v>
                </c:pt>
                <c:pt idx="1434">
                  <c:v>94.800702999999999</c:v>
                </c:pt>
                <c:pt idx="1435">
                  <c:v>94.809323000000006</c:v>
                </c:pt>
                <c:pt idx="1436">
                  <c:v>94.805695999999998</c:v>
                </c:pt>
                <c:pt idx="1437">
                  <c:v>94.792180000000002</c:v>
                </c:pt>
                <c:pt idx="1438">
                  <c:v>94.778437999999994</c:v>
                </c:pt>
                <c:pt idx="1439">
                  <c:v>94.775535000000005</c:v>
                </c:pt>
                <c:pt idx="1440">
                  <c:v>94.785284000000004</c:v>
                </c:pt>
                <c:pt idx="1441">
                  <c:v>94.796695</c:v>
                </c:pt>
                <c:pt idx="1442">
                  <c:v>94.796543</c:v>
                </c:pt>
                <c:pt idx="1443">
                  <c:v>94.782681999999994</c:v>
                </c:pt>
                <c:pt idx="1444">
                  <c:v>94.764241999999996</c:v>
                </c:pt>
                <c:pt idx="1445">
                  <c:v>94.750652000000002</c:v>
                </c:pt>
                <c:pt idx="1446">
                  <c:v>94.744622000000007</c:v>
                </c:pt>
                <c:pt idx="1447">
                  <c:v>94.744539000000003</c:v>
                </c:pt>
                <c:pt idx="1448">
                  <c:v>94.748228999999995</c:v>
                </c:pt>
                <c:pt idx="1449">
                  <c:v>94.753315999999998</c:v>
                </c:pt>
                <c:pt idx="1450">
                  <c:v>94.758055999999996</c:v>
                </c:pt>
                <c:pt idx="1451">
                  <c:v>94.763313999999994</c:v>
                </c:pt>
                <c:pt idx="1452">
                  <c:v>94.770802000000003</c:v>
                </c:pt>
                <c:pt idx="1453">
                  <c:v>94.778482999999994</c:v>
                </c:pt>
                <c:pt idx="1454">
                  <c:v>94.780807999999993</c:v>
                </c:pt>
                <c:pt idx="1455">
                  <c:v>94.774798000000004</c:v>
                </c:pt>
                <c:pt idx="1456">
                  <c:v>94.763373999999999</c:v>
                </c:pt>
                <c:pt idx="1457">
                  <c:v>94.751386999999994</c:v>
                </c:pt>
                <c:pt idx="1458">
                  <c:v>94.740646999999996</c:v>
                </c:pt>
                <c:pt idx="1459">
                  <c:v>94.730339000000001</c:v>
                </c:pt>
                <c:pt idx="1460">
                  <c:v>94.720487000000006</c:v>
                </c:pt>
                <c:pt idx="1461">
                  <c:v>94.713122999999996</c:v>
                </c:pt>
                <c:pt idx="1462">
                  <c:v>94.710648000000006</c:v>
                </c:pt>
                <c:pt idx="1463">
                  <c:v>94.714117000000002</c:v>
                </c:pt>
                <c:pt idx="1464">
                  <c:v>94.723077000000004</c:v>
                </c:pt>
                <c:pt idx="1465">
                  <c:v>94.736643000000001</c:v>
                </c:pt>
                <c:pt idx="1466">
                  <c:v>94.754059999999996</c:v>
                </c:pt>
                <c:pt idx="1467">
                  <c:v>94.773009999999999</c:v>
                </c:pt>
                <c:pt idx="1468">
                  <c:v>94.787920999999997</c:v>
                </c:pt>
                <c:pt idx="1469">
                  <c:v>94.793013000000002</c:v>
                </c:pt>
                <c:pt idx="1470">
                  <c:v>94.788550999999998</c:v>
                </c:pt>
                <c:pt idx="1471">
                  <c:v>94.781603000000004</c:v>
                </c:pt>
                <c:pt idx="1472">
                  <c:v>94.778745999999998</c:v>
                </c:pt>
                <c:pt idx="1473">
                  <c:v>94.780429999999996</c:v>
                </c:pt>
                <c:pt idx="1474">
                  <c:v>94.784488999999994</c:v>
                </c:pt>
                <c:pt idx="1475">
                  <c:v>94.791506999999996</c:v>
                </c:pt>
                <c:pt idx="1476">
                  <c:v>94.802627000000001</c:v>
                </c:pt>
                <c:pt idx="1477">
                  <c:v>94.814746</c:v>
                </c:pt>
                <c:pt idx="1478">
                  <c:v>94.823072999999994</c:v>
                </c:pt>
                <c:pt idx="1479">
                  <c:v>94.827357000000006</c:v>
                </c:pt>
                <c:pt idx="1480">
                  <c:v>94.830753999999999</c:v>
                </c:pt>
                <c:pt idx="1481">
                  <c:v>94.833264</c:v>
                </c:pt>
                <c:pt idx="1482">
                  <c:v>94.831666999999996</c:v>
                </c:pt>
                <c:pt idx="1483">
                  <c:v>94.826604000000003</c:v>
                </c:pt>
                <c:pt idx="1484">
                  <c:v>94.824534</c:v>
                </c:pt>
                <c:pt idx="1485">
                  <c:v>94.830484999999996</c:v>
                </c:pt>
                <c:pt idx="1486">
                  <c:v>94.842372999999995</c:v>
                </c:pt>
                <c:pt idx="1487">
                  <c:v>94.854688999999993</c:v>
                </c:pt>
                <c:pt idx="1488">
                  <c:v>94.865032999999997</c:v>
                </c:pt>
                <c:pt idx="1489">
                  <c:v>94.874527999999998</c:v>
                </c:pt>
                <c:pt idx="1490">
                  <c:v>94.883291</c:v>
                </c:pt>
                <c:pt idx="1491">
                  <c:v>94.888103999999998</c:v>
                </c:pt>
                <c:pt idx="1492">
                  <c:v>94.885572999999994</c:v>
                </c:pt>
                <c:pt idx="1493">
                  <c:v>94.877470000000002</c:v>
                </c:pt>
                <c:pt idx="1494">
                  <c:v>94.871386000000001</c:v>
                </c:pt>
                <c:pt idx="1495">
                  <c:v>94.873171999999997</c:v>
                </c:pt>
                <c:pt idx="1496">
                  <c:v>94.878474999999995</c:v>
                </c:pt>
                <c:pt idx="1497">
                  <c:v>94.876230000000007</c:v>
                </c:pt>
                <c:pt idx="1498">
                  <c:v>94.863446999999994</c:v>
                </c:pt>
                <c:pt idx="1499">
                  <c:v>94.851832000000002</c:v>
                </c:pt>
                <c:pt idx="1500">
                  <c:v>94.854264999999998</c:v>
                </c:pt>
                <c:pt idx="1501">
                  <c:v>94.867907000000002</c:v>
                </c:pt>
                <c:pt idx="1502">
                  <c:v>94.877937000000003</c:v>
                </c:pt>
                <c:pt idx="1503">
                  <c:v>94.876998</c:v>
                </c:pt>
                <c:pt idx="1504">
                  <c:v>94.873115999999996</c:v>
                </c:pt>
                <c:pt idx="1505">
                  <c:v>94.877110000000002</c:v>
                </c:pt>
                <c:pt idx="1506">
                  <c:v>94.889397000000002</c:v>
                </c:pt>
                <c:pt idx="1507">
                  <c:v>94.902349999999998</c:v>
                </c:pt>
                <c:pt idx="1508">
                  <c:v>94.909819999999996</c:v>
                </c:pt>
                <c:pt idx="1509">
                  <c:v>94.910182000000006</c:v>
                </c:pt>
                <c:pt idx="1510">
                  <c:v>94.904610000000005</c:v>
                </c:pt>
                <c:pt idx="1511">
                  <c:v>94.897402</c:v>
                </c:pt>
                <c:pt idx="1512">
                  <c:v>94.895430000000005</c:v>
                </c:pt>
                <c:pt idx="1513">
                  <c:v>94.902292000000003</c:v>
                </c:pt>
                <c:pt idx="1514">
                  <c:v>94.913419000000005</c:v>
                </c:pt>
                <c:pt idx="1515">
                  <c:v>94.920008999999993</c:v>
                </c:pt>
                <c:pt idx="1516">
                  <c:v>94.917708000000005</c:v>
                </c:pt>
                <c:pt idx="1517">
                  <c:v>94.909985000000006</c:v>
                </c:pt>
                <c:pt idx="1518">
                  <c:v>94.904116999999999</c:v>
                </c:pt>
                <c:pt idx="1519">
                  <c:v>94.905531999999994</c:v>
                </c:pt>
                <c:pt idx="1520">
                  <c:v>94.914586</c:v>
                </c:pt>
                <c:pt idx="1521">
                  <c:v>94.926484000000002</c:v>
                </c:pt>
                <c:pt idx="1522">
                  <c:v>94.934832999999998</c:v>
                </c:pt>
                <c:pt idx="1523">
                  <c:v>94.937145000000001</c:v>
                </c:pt>
                <c:pt idx="1524">
                  <c:v>94.937154000000007</c:v>
                </c:pt>
                <c:pt idx="1525">
                  <c:v>94.941072000000005</c:v>
                </c:pt>
                <c:pt idx="1526">
                  <c:v>94.951657999999995</c:v>
                </c:pt>
                <c:pt idx="1527">
                  <c:v>94.965916000000007</c:v>
                </c:pt>
                <c:pt idx="1528">
                  <c:v>94.977502999999999</c:v>
                </c:pt>
                <c:pt idx="1529">
                  <c:v>94.980965999999995</c:v>
                </c:pt>
                <c:pt idx="1530">
                  <c:v>94.974813999999995</c:v>
                </c:pt>
                <c:pt idx="1531">
                  <c:v>94.961887000000004</c:v>
                </c:pt>
                <c:pt idx="1532">
                  <c:v>94.947372000000001</c:v>
                </c:pt>
                <c:pt idx="1533">
                  <c:v>94.936610000000002</c:v>
                </c:pt>
                <c:pt idx="1534">
                  <c:v>94.933954</c:v>
                </c:pt>
                <c:pt idx="1535">
                  <c:v>94.941175000000001</c:v>
                </c:pt>
                <c:pt idx="1536">
                  <c:v>94.954851000000005</c:v>
                </c:pt>
                <c:pt idx="1537">
                  <c:v>94.966725999999994</c:v>
                </c:pt>
                <c:pt idx="1538">
                  <c:v>94.969756000000004</c:v>
                </c:pt>
                <c:pt idx="1539">
                  <c:v>94.964544000000004</c:v>
                </c:pt>
                <c:pt idx="1540">
                  <c:v>94.958668000000003</c:v>
                </c:pt>
                <c:pt idx="1541">
                  <c:v>94.959785999999994</c:v>
                </c:pt>
                <c:pt idx="1542">
                  <c:v>94.970119999999994</c:v>
                </c:pt>
                <c:pt idx="1543">
                  <c:v>94.986056000000005</c:v>
                </c:pt>
                <c:pt idx="1544">
                  <c:v>95.000838999999999</c:v>
                </c:pt>
                <c:pt idx="1545">
                  <c:v>95.008735000000001</c:v>
                </c:pt>
                <c:pt idx="1546">
                  <c:v>95.009338</c:v>
                </c:pt>
                <c:pt idx="1547">
                  <c:v>95.007596000000007</c:v>
                </c:pt>
                <c:pt idx="1548">
                  <c:v>95.007581000000002</c:v>
                </c:pt>
                <c:pt idx="1549">
                  <c:v>95.007107000000005</c:v>
                </c:pt>
                <c:pt idx="1550">
                  <c:v>95.001062000000005</c:v>
                </c:pt>
                <c:pt idx="1551">
                  <c:v>94.989320000000006</c:v>
                </c:pt>
                <c:pt idx="1552">
                  <c:v>94.978412000000006</c:v>
                </c:pt>
                <c:pt idx="1553">
                  <c:v>94.975812000000005</c:v>
                </c:pt>
                <c:pt idx="1554">
                  <c:v>94.984982000000002</c:v>
                </c:pt>
                <c:pt idx="1555">
                  <c:v>95.004424</c:v>
                </c:pt>
                <c:pt idx="1556">
                  <c:v>95.027219000000002</c:v>
                </c:pt>
                <c:pt idx="1557">
                  <c:v>95.042209999999997</c:v>
                </c:pt>
                <c:pt idx="1558">
                  <c:v>95.041161000000002</c:v>
                </c:pt>
                <c:pt idx="1559">
                  <c:v>95.026568999999995</c:v>
                </c:pt>
                <c:pt idx="1560">
                  <c:v>95.009144000000006</c:v>
                </c:pt>
                <c:pt idx="1561">
                  <c:v>94.996547000000007</c:v>
                </c:pt>
                <c:pt idx="1562">
                  <c:v>94.987841000000003</c:v>
                </c:pt>
                <c:pt idx="1563">
                  <c:v>94.979242999999997</c:v>
                </c:pt>
                <c:pt idx="1564">
                  <c:v>94.970635999999999</c:v>
                </c:pt>
                <c:pt idx="1565">
                  <c:v>94.964472000000001</c:v>
                </c:pt>
                <c:pt idx="1566">
                  <c:v>94.962157000000005</c:v>
                </c:pt>
                <c:pt idx="1567">
                  <c:v>94.963809999999995</c:v>
                </c:pt>
                <c:pt idx="1568">
                  <c:v>94.968412999999998</c:v>
                </c:pt>
                <c:pt idx="1569">
                  <c:v>94.972346000000002</c:v>
                </c:pt>
                <c:pt idx="1570">
                  <c:v>94.971260999999998</c:v>
                </c:pt>
                <c:pt idx="1571">
                  <c:v>94.965677999999997</c:v>
                </c:pt>
                <c:pt idx="1572">
                  <c:v>94.961430000000007</c:v>
                </c:pt>
                <c:pt idx="1573">
                  <c:v>94.962052</c:v>
                </c:pt>
                <c:pt idx="1574">
                  <c:v>94.964057999999994</c:v>
                </c:pt>
                <c:pt idx="1575">
                  <c:v>94.962766999999999</c:v>
                </c:pt>
                <c:pt idx="1576">
                  <c:v>94.959514999999996</c:v>
                </c:pt>
                <c:pt idx="1577">
                  <c:v>94.959018999999998</c:v>
                </c:pt>
                <c:pt idx="1578">
                  <c:v>94.961614999999995</c:v>
                </c:pt>
                <c:pt idx="1579">
                  <c:v>94.962515999999994</c:v>
                </c:pt>
                <c:pt idx="1580">
                  <c:v>94.958476000000005</c:v>
                </c:pt>
                <c:pt idx="1581">
                  <c:v>94.952140999999997</c:v>
                </c:pt>
                <c:pt idx="1582">
                  <c:v>94.949691999999999</c:v>
                </c:pt>
                <c:pt idx="1583">
                  <c:v>94.955699999999993</c:v>
                </c:pt>
                <c:pt idx="1584">
                  <c:v>94.969033999999994</c:v>
                </c:pt>
                <c:pt idx="1585">
                  <c:v>94.981876</c:v>
                </c:pt>
                <c:pt idx="1586">
                  <c:v>94.984452000000005</c:v>
                </c:pt>
                <c:pt idx="1587">
                  <c:v>94.973729000000006</c:v>
                </c:pt>
                <c:pt idx="1588">
                  <c:v>94.957015999999996</c:v>
                </c:pt>
                <c:pt idx="1589">
                  <c:v>94.944913</c:v>
                </c:pt>
                <c:pt idx="1590">
                  <c:v>94.941531999999995</c:v>
                </c:pt>
                <c:pt idx="1591">
                  <c:v>94.943342000000001</c:v>
                </c:pt>
                <c:pt idx="1592">
                  <c:v>94.945556999999994</c:v>
                </c:pt>
                <c:pt idx="1593">
                  <c:v>94.946099000000004</c:v>
                </c:pt>
                <c:pt idx="1594">
                  <c:v>94.944266999999996</c:v>
                </c:pt>
                <c:pt idx="1595">
                  <c:v>94.939774999999997</c:v>
                </c:pt>
                <c:pt idx="1596">
                  <c:v>94.933919000000003</c:v>
                </c:pt>
                <c:pt idx="1597">
                  <c:v>94.928503000000006</c:v>
                </c:pt>
                <c:pt idx="1598">
                  <c:v>94.922828999999993</c:v>
                </c:pt>
                <c:pt idx="1599">
                  <c:v>94.914951000000002</c:v>
                </c:pt>
                <c:pt idx="1600">
                  <c:v>94.907158999999993</c:v>
                </c:pt>
                <c:pt idx="1601">
                  <c:v>94.906471999999994</c:v>
                </c:pt>
                <c:pt idx="1602">
                  <c:v>94.916265999999993</c:v>
                </c:pt>
                <c:pt idx="1603">
                  <c:v>94.928943000000004</c:v>
                </c:pt>
                <c:pt idx="1604">
                  <c:v>94.930706000000001</c:v>
                </c:pt>
                <c:pt idx="1605">
                  <c:v>94.914527000000007</c:v>
                </c:pt>
                <c:pt idx="1606">
                  <c:v>94.886942000000005</c:v>
                </c:pt>
                <c:pt idx="1607">
                  <c:v>94.861745999999997</c:v>
                </c:pt>
                <c:pt idx="1608">
                  <c:v>94.848517999999999</c:v>
                </c:pt>
                <c:pt idx="1609">
                  <c:v>94.847522999999995</c:v>
                </c:pt>
                <c:pt idx="1610">
                  <c:v>94.853685999999996</c:v>
                </c:pt>
                <c:pt idx="1611">
                  <c:v>94.863331000000002</c:v>
                </c:pt>
                <c:pt idx="1612">
                  <c:v>94.876808999999994</c:v>
                </c:pt>
                <c:pt idx="1613">
                  <c:v>94.896019999999993</c:v>
                </c:pt>
                <c:pt idx="1614">
                  <c:v>94.920779999999993</c:v>
                </c:pt>
                <c:pt idx="1615">
                  <c:v>94.947995000000006</c:v>
                </c:pt>
                <c:pt idx="1616">
                  <c:v>94.973603999999995</c:v>
                </c:pt>
                <c:pt idx="1617">
                  <c:v>94.993994000000001</c:v>
                </c:pt>
                <c:pt idx="1618">
                  <c:v>95.005262999999999</c:v>
                </c:pt>
                <c:pt idx="1619">
                  <c:v>95.003523000000001</c:v>
                </c:pt>
                <c:pt idx="1620">
                  <c:v>94.989789000000002</c:v>
                </c:pt>
                <c:pt idx="1621">
                  <c:v>94.975416999999993</c:v>
                </c:pt>
                <c:pt idx="1622">
                  <c:v>94.977798000000007</c:v>
                </c:pt>
                <c:pt idx="1623">
                  <c:v>95.004609000000002</c:v>
                </c:pt>
                <c:pt idx="1624">
                  <c:v>95.042078000000004</c:v>
                </c:pt>
                <c:pt idx="1625">
                  <c:v>95.064412000000004</c:v>
                </c:pt>
                <c:pt idx="1626">
                  <c:v>95.058452000000003</c:v>
                </c:pt>
                <c:pt idx="1627">
                  <c:v>95.036270000000002</c:v>
                </c:pt>
                <c:pt idx="1628">
                  <c:v>95.020838999999995</c:v>
                </c:pt>
                <c:pt idx="1629">
                  <c:v>95.024252000000004</c:v>
                </c:pt>
                <c:pt idx="1630">
                  <c:v>95.042985999999999</c:v>
                </c:pt>
                <c:pt idx="1631">
                  <c:v>95.068864000000005</c:v>
                </c:pt>
                <c:pt idx="1632">
                  <c:v>95.096025999999995</c:v>
                </c:pt>
                <c:pt idx="1633">
                  <c:v>95.119549000000006</c:v>
                </c:pt>
                <c:pt idx="1634">
                  <c:v>95.135249999999999</c:v>
                </c:pt>
                <c:pt idx="1635">
                  <c:v>95.141120999999998</c:v>
                </c:pt>
                <c:pt idx="1636">
                  <c:v>95.133111999999997</c:v>
                </c:pt>
                <c:pt idx="1637">
                  <c:v>95.104018999999994</c:v>
                </c:pt>
                <c:pt idx="1638">
                  <c:v>95.057315000000003</c:v>
                </c:pt>
                <c:pt idx="1639">
                  <c:v>95.022102000000004</c:v>
                </c:pt>
                <c:pt idx="1640">
                  <c:v>95.034385999999998</c:v>
                </c:pt>
                <c:pt idx="1641">
                  <c:v>95.093821000000005</c:v>
                </c:pt>
                <c:pt idx="1642">
                  <c:v>95.157195999999999</c:v>
                </c:pt>
                <c:pt idx="1643">
                  <c:v>95.178833999999995</c:v>
                </c:pt>
                <c:pt idx="1644">
                  <c:v>95.152702000000005</c:v>
                </c:pt>
                <c:pt idx="1645">
                  <c:v>95.112401000000006</c:v>
                </c:pt>
                <c:pt idx="1646">
                  <c:v>95.090260999999998</c:v>
                </c:pt>
                <c:pt idx="1647">
                  <c:v>95.094955999999996</c:v>
                </c:pt>
                <c:pt idx="1648">
                  <c:v>95.114418999999998</c:v>
                </c:pt>
                <c:pt idx="1649">
                  <c:v>95.133854999999997</c:v>
                </c:pt>
                <c:pt idx="1650">
                  <c:v>95.145679999999999</c:v>
                </c:pt>
                <c:pt idx="1651">
                  <c:v>95.148189000000002</c:v>
                </c:pt>
                <c:pt idx="1652">
                  <c:v>95.148917999999995</c:v>
                </c:pt>
                <c:pt idx="1653">
                  <c:v>95.154784000000006</c:v>
                </c:pt>
                <c:pt idx="1654">
                  <c:v>95.165272999999999</c:v>
                </c:pt>
                <c:pt idx="1655">
                  <c:v>95.173592999999997</c:v>
                </c:pt>
                <c:pt idx="1656">
                  <c:v>95.172004000000001</c:v>
                </c:pt>
                <c:pt idx="1657">
                  <c:v>95.165372000000005</c:v>
                </c:pt>
                <c:pt idx="1658">
                  <c:v>95.162734999999998</c:v>
                </c:pt>
                <c:pt idx="1659">
                  <c:v>95.175123999999997</c:v>
                </c:pt>
                <c:pt idx="1660">
                  <c:v>95.198723999999999</c:v>
                </c:pt>
                <c:pt idx="1661">
                  <c:v>95.214928999999998</c:v>
                </c:pt>
                <c:pt idx="1662">
                  <c:v>95.212226999999999</c:v>
                </c:pt>
                <c:pt idx="1663">
                  <c:v>95.197604999999996</c:v>
                </c:pt>
                <c:pt idx="1664">
                  <c:v>95.192214000000007</c:v>
                </c:pt>
                <c:pt idx="1665">
                  <c:v>95.203209000000001</c:v>
                </c:pt>
                <c:pt idx="1666">
                  <c:v>95.217315999999997</c:v>
                </c:pt>
                <c:pt idx="1667">
                  <c:v>95.214170999999993</c:v>
                </c:pt>
                <c:pt idx="1668">
                  <c:v>95.194496000000001</c:v>
                </c:pt>
                <c:pt idx="1669">
                  <c:v>95.174097000000003</c:v>
                </c:pt>
                <c:pt idx="1670">
                  <c:v>95.168201999999994</c:v>
                </c:pt>
                <c:pt idx="1671">
                  <c:v>95.170046999999997</c:v>
                </c:pt>
                <c:pt idx="1672">
                  <c:v>95.173841999999993</c:v>
                </c:pt>
                <c:pt idx="1673">
                  <c:v>95.178787999999997</c:v>
                </c:pt>
                <c:pt idx="1674">
                  <c:v>95.190602999999996</c:v>
                </c:pt>
                <c:pt idx="1675">
                  <c:v>95.204222000000001</c:v>
                </c:pt>
                <c:pt idx="1676">
                  <c:v>95.206146000000004</c:v>
                </c:pt>
                <c:pt idx="1677">
                  <c:v>95.191051000000002</c:v>
                </c:pt>
                <c:pt idx="1678">
                  <c:v>95.165229999999994</c:v>
                </c:pt>
                <c:pt idx="1679">
                  <c:v>95.142825000000002</c:v>
                </c:pt>
                <c:pt idx="1680">
                  <c:v>95.132660999999999</c:v>
                </c:pt>
                <c:pt idx="1681">
                  <c:v>95.139133000000001</c:v>
                </c:pt>
                <c:pt idx="1682">
                  <c:v>95.165633999999997</c:v>
                </c:pt>
                <c:pt idx="1683">
                  <c:v>95.204424000000003</c:v>
                </c:pt>
                <c:pt idx="1684">
                  <c:v>95.239311000000001</c:v>
                </c:pt>
                <c:pt idx="1685">
                  <c:v>95.254013999999998</c:v>
                </c:pt>
                <c:pt idx="1686">
                  <c:v>95.254605999999995</c:v>
                </c:pt>
                <c:pt idx="1687">
                  <c:v>95.257069000000001</c:v>
                </c:pt>
                <c:pt idx="1688">
                  <c:v>95.271378999999996</c:v>
                </c:pt>
                <c:pt idx="1689">
                  <c:v>95.284525000000002</c:v>
                </c:pt>
                <c:pt idx="1690">
                  <c:v>95.282324000000003</c:v>
                </c:pt>
                <c:pt idx="1691">
                  <c:v>95.263524000000004</c:v>
                </c:pt>
                <c:pt idx="1692">
                  <c:v>95.243182000000004</c:v>
                </c:pt>
                <c:pt idx="1693">
                  <c:v>95.231173999999996</c:v>
                </c:pt>
                <c:pt idx="1694">
                  <c:v>95.226318000000006</c:v>
                </c:pt>
                <c:pt idx="1695">
                  <c:v>95.218487999999994</c:v>
                </c:pt>
                <c:pt idx="1696">
                  <c:v>95.202078999999998</c:v>
                </c:pt>
                <c:pt idx="1697">
                  <c:v>95.178810999999996</c:v>
                </c:pt>
                <c:pt idx="1698">
                  <c:v>95.157256000000004</c:v>
                </c:pt>
                <c:pt idx="1699">
                  <c:v>95.141750000000002</c:v>
                </c:pt>
                <c:pt idx="1700">
                  <c:v>95.128699999999995</c:v>
                </c:pt>
                <c:pt idx="1701">
                  <c:v>95.108608000000004</c:v>
                </c:pt>
                <c:pt idx="1702">
                  <c:v>95.080330000000004</c:v>
                </c:pt>
                <c:pt idx="1703">
                  <c:v>95.052034000000006</c:v>
                </c:pt>
                <c:pt idx="1704">
                  <c:v>95.032917999999995</c:v>
                </c:pt>
                <c:pt idx="1705">
                  <c:v>95.021440999999996</c:v>
                </c:pt>
                <c:pt idx="1706">
                  <c:v>95.011002000000005</c:v>
                </c:pt>
                <c:pt idx="1707">
                  <c:v>94.999161000000001</c:v>
                </c:pt>
                <c:pt idx="1708">
                  <c:v>94.990054999999998</c:v>
                </c:pt>
                <c:pt idx="1709">
                  <c:v>94.986711999999997</c:v>
                </c:pt>
                <c:pt idx="1710">
                  <c:v>94.986712999999995</c:v>
                </c:pt>
                <c:pt idx="1711">
                  <c:v>94.984769</c:v>
                </c:pt>
                <c:pt idx="1712">
                  <c:v>94.977115999999995</c:v>
                </c:pt>
                <c:pt idx="1713">
                  <c:v>94.965269000000006</c:v>
                </c:pt>
                <c:pt idx="1714">
                  <c:v>94.956121999999993</c:v>
                </c:pt>
                <c:pt idx="1715">
                  <c:v>94.955911999999998</c:v>
                </c:pt>
                <c:pt idx="1716">
                  <c:v>94.959761999999998</c:v>
                </c:pt>
                <c:pt idx="1717">
                  <c:v>94.952937000000006</c:v>
                </c:pt>
                <c:pt idx="1718">
                  <c:v>94.928049999999999</c:v>
                </c:pt>
                <c:pt idx="1719">
                  <c:v>94.899015000000006</c:v>
                </c:pt>
                <c:pt idx="1720">
                  <c:v>94.888842999999994</c:v>
                </c:pt>
                <c:pt idx="1721">
                  <c:v>94.903749000000005</c:v>
                </c:pt>
                <c:pt idx="1722">
                  <c:v>94.926503999999994</c:v>
                </c:pt>
                <c:pt idx="1723">
                  <c:v>94.936974000000006</c:v>
                </c:pt>
                <c:pt idx="1724">
                  <c:v>94.931235000000001</c:v>
                </c:pt>
                <c:pt idx="1725">
                  <c:v>94.917852999999994</c:v>
                </c:pt>
                <c:pt idx="1726">
                  <c:v>94.904583000000002</c:v>
                </c:pt>
                <c:pt idx="1727">
                  <c:v>94.895101999999994</c:v>
                </c:pt>
                <c:pt idx="1728">
                  <c:v>94.893805999999998</c:v>
                </c:pt>
                <c:pt idx="1729">
                  <c:v>94.904357000000005</c:v>
                </c:pt>
                <c:pt idx="1730">
                  <c:v>94.923894000000004</c:v>
                </c:pt>
                <c:pt idx="1731">
                  <c:v>94.943077000000002</c:v>
                </c:pt>
                <c:pt idx="1732">
                  <c:v>94.952864000000005</c:v>
                </c:pt>
                <c:pt idx="1733">
                  <c:v>94.949916000000002</c:v>
                </c:pt>
                <c:pt idx="1734">
                  <c:v>94.937595000000002</c:v>
                </c:pt>
                <c:pt idx="1735">
                  <c:v>94.924808999999996</c:v>
                </c:pt>
                <c:pt idx="1736">
                  <c:v>94.922443999999999</c:v>
                </c:pt>
                <c:pt idx="1737">
                  <c:v>94.936074000000005</c:v>
                </c:pt>
                <c:pt idx="1738">
                  <c:v>94.960947000000004</c:v>
                </c:pt>
                <c:pt idx="1739">
                  <c:v>94.986112000000006</c:v>
                </c:pt>
                <c:pt idx="1740">
                  <c:v>95.004256999999996</c:v>
                </c:pt>
                <c:pt idx="1741">
                  <c:v>95.016606999999993</c:v>
                </c:pt>
                <c:pt idx="1742">
                  <c:v>95.027552</c:v>
                </c:pt>
                <c:pt idx="1743">
                  <c:v>95.037683999999999</c:v>
                </c:pt>
                <c:pt idx="1744">
                  <c:v>95.044004999999999</c:v>
                </c:pt>
                <c:pt idx="1745">
                  <c:v>95.045219000000003</c:v>
                </c:pt>
                <c:pt idx="1746">
                  <c:v>95.042074</c:v>
                </c:pt>
                <c:pt idx="1747">
                  <c:v>95.031935000000004</c:v>
                </c:pt>
                <c:pt idx="1748">
                  <c:v>95.009268000000006</c:v>
                </c:pt>
                <c:pt idx="1749">
                  <c:v>94.975537000000003</c:v>
                </c:pt>
                <c:pt idx="1750">
                  <c:v>94.945060999999995</c:v>
                </c:pt>
                <c:pt idx="1751">
                  <c:v>94.933817000000005</c:v>
                </c:pt>
                <c:pt idx="1752">
                  <c:v>94.942627999999999</c:v>
                </c:pt>
                <c:pt idx="1753">
                  <c:v>94.956586000000001</c:v>
                </c:pt>
                <c:pt idx="1754">
                  <c:v>94.961979999999997</c:v>
                </c:pt>
                <c:pt idx="1755">
                  <c:v>94.960380999999998</c:v>
                </c:pt>
                <c:pt idx="1756">
                  <c:v>94.964453000000006</c:v>
                </c:pt>
                <c:pt idx="1757">
                  <c:v>94.985619999999997</c:v>
                </c:pt>
                <c:pt idx="1758">
                  <c:v>95.025912000000005</c:v>
                </c:pt>
                <c:pt idx="1759">
                  <c:v>95.074286000000001</c:v>
                </c:pt>
                <c:pt idx="1760">
                  <c:v>95.107978000000003</c:v>
                </c:pt>
                <c:pt idx="1761">
                  <c:v>95.105992000000001</c:v>
                </c:pt>
                <c:pt idx="1762">
                  <c:v>95.068924999999993</c:v>
                </c:pt>
                <c:pt idx="1763">
                  <c:v>95.022462000000004</c:v>
                </c:pt>
                <c:pt idx="1764">
                  <c:v>94.996198000000007</c:v>
                </c:pt>
                <c:pt idx="1765">
                  <c:v>94.999354999999994</c:v>
                </c:pt>
                <c:pt idx="1766">
                  <c:v>95.018196000000003</c:v>
                </c:pt>
                <c:pt idx="1767">
                  <c:v>95.032373000000007</c:v>
                </c:pt>
                <c:pt idx="1768">
                  <c:v>95.030658000000003</c:v>
                </c:pt>
                <c:pt idx="1769">
                  <c:v>95.017568999999995</c:v>
                </c:pt>
                <c:pt idx="1770">
                  <c:v>95.010853999999995</c:v>
                </c:pt>
                <c:pt idx="1771">
                  <c:v>95.027738999999997</c:v>
                </c:pt>
                <c:pt idx="1772">
                  <c:v>95.066106000000005</c:v>
                </c:pt>
                <c:pt idx="1773">
                  <c:v>95.102118000000004</c:v>
                </c:pt>
                <c:pt idx="1774">
                  <c:v>95.114490000000004</c:v>
                </c:pt>
                <c:pt idx="1775">
                  <c:v>95.109610000000004</c:v>
                </c:pt>
                <c:pt idx="1776">
                  <c:v>95.115224999999995</c:v>
                </c:pt>
                <c:pt idx="1777">
                  <c:v>95.148371999999995</c:v>
                </c:pt>
                <c:pt idx="1778">
                  <c:v>95.195891000000003</c:v>
                </c:pt>
                <c:pt idx="1779">
                  <c:v>95.229072000000002</c:v>
                </c:pt>
                <c:pt idx="1780">
                  <c:v>95.233481999999995</c:v>
                </c:pt>
                <c:pt idx="1781">
                  <c:v>95.221012000000002</c:v>
                </c:pt>
                <c:pt idx="1782">
                  <c:v>95.213173999999995</c:v>
                </c:pt>
                <c:pt idx="1783">
                  <c:v>95.215978000000007</c:v>
                </c:pt>
                <c:pt idx="1784">
                  <c:v>95.214538000000005</c:v>
                </c:pt>
                <c:pt idx="1785">
                  <c:v>95.192245999999997</c:v>
                </c:pt>
                <c:pt idx="1786">
                  <c:v>95.150757999999996</c:v>
                </c:pt>
                <c:pt idx="1787">
                  <c:v>95.107890999999995</c:v>
                </c:pt>
                <c:pt idx="1788">
                  <c:v>95.080134000000001</c:v>
                </c:pt>
                <c:pt idx="1789">
                  <c:v>95.072102000000001</c:v>
                </c:pt>
                <c:pt idx="1790">
                  <c:v>95.078603999999999</c:v>
                </c:pt>
                <c:pt idx="1791">
                  <c:v>95.088115000000002</c:v>
                </c:pt>
                <c:pt idx="1792">
                  <c:v>95.086566000000005</c:v>
                </c:pt>
                <c:pt idx="1793">
                  <c:v>95.069726000000003</c:v>
                </c:pt>
                <c:pt idx="1794">
                  <c:v>95.052683000000002</c:v>
                </c:pt>
                <c:pt idx="1795">
                  <c:v>95.055674999999994</c:v>
                </c:pt>
                <c:pt idx="1796">
                  <c:v>95.079104000000001</c:v>
                </c:pt>
                <c:pt idx="1797">
                  <c:v>95.105182999999997</c:v>
                </c:pt>
                <c:pt idx="1798">
                  <c:v>95.127263999999997</c:v>
                </c:pt>
                <c:pt idx="1799">
                  <c:v>95.161118999999999</c:v>
                </c:pt>
                <c:pt idx="1800">
                  <c:v>95.218418999999997</c:v>
                </c:pt>
                <c:pt idx="1801">
                  <c:v>95.283191000000002</c:v>
                </c:pt>
                <c:pt idx="1802">
                  <c:v>95.326597000000007</c:v>
                </c:pt>
                <c:pt idx="1803">
                  <c:v>95.334524000000002</c:v>
                </c:pt>
                <c:pt idx="1804">
                  <c:v>95.310299000000001</c:v>
                </c:pt>
                <c:pt idx="1805">
                  <c:v>95.261838999999995</c:v>
                </c:pt>
                <c:pt idx="1806">
                  <c:v>95.200228999999993</c:v>
                </c:pt>
                <c:pt idx="1807">
                  <c:v>95.144008999999997</c:v>
                </c:pt>
                <c:pt idx="1808">
                  <c:v>95.109155999999999</c:v>
                </c:pt>
                <c:pt idx="1809">
                  <c:v>95.094549000000001</c:v>
                </c:pt>
                <c:pt idx="1810">
                  <c:v>95.086211000000006</c:v>
                </c:pt>
                <c:pt idx="1811">
                  <c:v>95.073273999999998</c:v>
                </c:pt>
                <c:pt idx="1812">
                  <c:v>95.053280000000001</c:v>
                </c:pt>
                <c:pt idx="1813">
                  <c:v>95.029314999999997</c:v>
                </c:pt>
                <c:pt idx="1814">
                  <c:v>95.011932000000002</c:v>
                </c:pt>
                <c:pt idx="1815">
                  <c:v>95.017436000000004</c:v>
                </c:pt>
                <c:pt idx="1816">
                  <c:v>95.052633999999998</c:v>
                </c:pt>
                <c:pt idx="1817">
                  <c:v>95.104982000000007</c:v>
                </c:pt>
                <c:pt idx="1818">
                  <c:v>95.156222</c:v>
                </c:pt>
                <c:pt idx="1819">
                  <c:v>95.198492999999999</c:v>
                </c:pt>
                <c:pt idx="1820">
                  <c:v>95.229153999999994</c:v>
                </c:pt>
                <c:pt idx="1821">
                  <c:v>95.241909000000007</c:v>
                </c:pt>
                <c:pt idx="1822">
                  <c:v>95.235945999999998</c:v>
                </c:pt>
                <c:pt idx="1823">
                  <c:v>95.224265000000003</c:v>
                </c:pt>
                <c:pt idx="1824">
                  <c:v>95.219419000000002</c:v>
                </c:pt>
                <c:pt idx="1825">
                  <c:v>95.217341000000005</c:v>
                </c:pt>
                <c:pt idx="1826">
                  <c:v>95.206945000000005</c:v>
                </c:pt>
                <c:pt idx="1827">
                  <c:v>95.187421000000001</c:v>
                </c:pt>
                <c:pt idx="1828">
                  <c:v>95.162964000000002</c:v>
                </c:pt>
                <c:pt idx="1829">
                  <c:v>95.130521999999999</c:v>
                </c:pt>
                <c:pt idx="1830">
                  <c:v>95.089048000000005</c:v>
                </c:pt>
                <c:pt idx="1831">
                  <c:v>95.052852000000001</c:v>
                </c:pt>
                <c:pt idx="1832">
                  <c:v>95.037734</c:v>
                </c:pt>
                <c:pt idx="1833">
                  <c:v>95.037746999999996</c:v>
                </c:pt>
                <c:pt idx="1834">
                  <c:v>95.032590999999996</c:v>
                </c:pt>
                <c:pt idx="1835">
                  <c:v>95.013920999999996</c:v>
                </c:pt>
                <c:pt idx="1836">
                  <c:v>94.987752</c:v>
                </c:pt>
                <c:pt idx="1837">
                  <c:v>94.958160000000007</c:v>
                </c:pt>
                <c:pt idx="1838">
                  <c:v>94.932190000000006</c:v>
                </c:pt>
                <c:pt idx="1839">
                  <c:v>94.938344000000001</c:v>
                </c:pt>
                <c:pt idx="1840">
                  <c:v>95.010833000000005</c:v>
                </c:pt>
                <c:pt idx="1841">
                  <c:v>95.144452999999999</c:v>
                </c:pt>
                <c:pt idx="1842">
                  <c:v>95.287339000000003</c:v>
                </c:pt>
                <c:pt idx="1843">
                  <c:v>95.38888</c:v>
                </c:pt>
                <c:pt idx="1844">
                  <c:v>95.433370999999994</c:v>
                </c:pt>
                <c:pt idx="1845">
                  <c:v>95.426068000000001</c:v>
                </c:pt>
                <c:pt idx="1846">
                  <c:v>95.378321999999997</c:v>
                </c:pt>
                <c:pt idx="1847">
                  <c:v>95.313861000000003</c:v>
                </c:pt>
                <c:pt idx="1848">
                  <c:v>95.262889999999999</c:v>
                </c:pt>
                <c:pt idx="1849">
                  <c:v>95.236018000000001</c:v>
                </c:pt>
                <c:pt idx="1850">
                  <c:v>95.218404000000007</c:v>
                </c:pt>
                <c:pt idx="1851">
                  <c:v>95.197631999999999</c:v>
                </c:pt>
                <c:pt idx="1852">
                  <c:v>95.183064000000002</c:v>
                </c:pt>
                <c:pt idx="1853">
                  <c:v>95.188685000000007</c:v>
                </c:pt>
                <c:pt idx="1854">
                  <c:v>95.209761</c:v>
                </c:pt>
                <c:pt idx="1855">
                  <c:v>95.229427999999999</c:v>
                </c:pt>
                <c:pt idx="1856">
                  <c:v>95.240905999999995</c:v>
                </c:pt>
                <c:pt idx="1857">
                  <c:v>95.250974999999997</c:v>
                </c:pt>
                <c:pt idx="1858">
                  <c:v>95.264101999999994</c:v>
                </c:pt>
                <c:pt idx="1859">
                  <c:v>95.273886000000005</c:v>
                </c:pt>
                <c:pt idx="1860">
                  <c:v>95.272154999999998</c:v>
                </c:pt>
                <c:pt idx="1861">
                  <c:v>95.260079000000005</c:v>
                </c:pt>
                <c:pt idx="1862">
                  <c:v>95.246517999999995</c:v>
                </c:pt>
                <c:pt idx="1863">
                  <c:v>95.238777999999996</c:v>
                </c:pt>
                <c:pt idx="1864">
                  <c:v>95.239604999999997</c:v>
                </c:pt>
                <c:pt idx="1865">
                  <c:v>95.251716999999999</c:v>
                </c:pt>
                <c:pt idx="1866">
                  <c:v>95.277842000000007</c:v>
                </c:pt>
                <c:pt idx="1867">
                  <c:v>95.311111999999994</c:v>
                </c:pt>
                <c:pt idx="1868">
                  <c:v>95.330630999999997</c:v>
                </c:pt>
                <c:pt idx="1869">
                  <c:v>95.316705999999996</c:v>
                </c:pt>
                <c:pt idx="1870">
                  <c:v>95.272287000000006</c:v>
                </c:pt>
                <c:pt idx="1871">
                  <c:v>95.223611000000005</c:v>
                </c:pt>
                <c:pt idx="1872">
                  <c:v>95.197413999999995</c:v>
                </c:pt>
                <c:pt idx="1873">
                  <c:v>95.199800999999994</c:v>
                </c:pt>
                <c:pt idx="1874">
                  <c:v>95.217527000000004</c:v>
                </c:pt>
                <c:pt idx="1875">
                  <c:v>95.234081000000003</c:v>
                </c:pt>
                <c:pt idx="1876">
                  <c:v>95.241242999999997</c:v>
                </c:pt>
                <c:pt idx="1877">
                  <c:v>95.240283000000005</c:v>
                </c:pt>
                <c:pt idx="1878">
                  <c:v>95.236930000000001</c:v>
                </c:pt>
                <c:pt idx="1879">
                  <c:v>95.233552000000003</c:v>
                </c:pt>
                <c:pt idx="1880">
                  <c:v>95.224129000000005</c:v>
                </c:pt>
                <c:pt idx="1881">
                  <c:v>95.199477999999999</c:v>
                </c:pt>
                <c:pt idx="1882">
                  <c:v>95.159329</c:v>
                </c:pt>
                <c:pt idx="1883">
                  <c:v>95.116125999999994</c:v>
                </c:pt>
                <c:pt idx="1884">
                  <c:v>95.084710000000001</c:v>
                </c:pt>
                <c:pt idx="1885">
                  <c:v>95.070492000000002</c:v>
                </c:pt>
                <c:pt idx="1886">
                  <c:v>95.068787999999998</c:v>
                </c:pt>
                <c:pt idx="1887">
                  <c:v>95.071973</c:v>
                </c:pt>
                <c:pt idx="1888">
                  <c:v>95.075158999999999</c:v>
                </c:pt>
                <c:pt idx="1889">
                  <c:v>95.078568000000004</c:v>
                </c:pt>
                <c:pt idx="1890">
                  <c:v>95.086535999999995</c:v>
                </c:pt>
                <c:pt idx="1891">
                  <c:v>95.101132000000007</c:v>
                </c:pt>
                <c:pt idx="1892">
                  <c:v>95.116139000000004</c:v>
                </c:pt>
                <c:pt idx="1893">
                  <c:v>95.121813000000003</c:v>
                </c:pt>
                <c:pt idx="1894">
                  <c:v>95.115492000000003</c:v>
                </c:pt>
                <c:pt idx="1895">
                  <c:v>95.101466000000002</c:v>
                </c:pt>
                <c:pt idx="1896">
                  <c:v>95.081506000000005</c:v>
                </c:pt>
                <c:pt idx="1897">
                  <c:v>95.054907999999998</c:v>
                </c:pt>
                <c:pt idx="1898">
                  <c:v>95.029257999999999</c:v>
                </c:pt>
                <c:pt idx="1899">
                  <c:v>95.019958000000003</c:v>
                </c:pt>
                <c:pt idx="1900">
                  <c:v>95.033484999999999</c:v>
                </c:pt>
                <c:pt idx="1901">
                  <c:v>95.059621000000007</c:v>
                </c:pt>
                <c:pt idx="1902">
                  <c:v>95.084958</c:v>
                </c:pt>
                <c:pt idx="1903">
                  <c:v>95.104513999999995</c:v>
                </c:pt>
                <c:pt idx="1904">
                  <c:v>95.115449999999996</c:v>
                </c:pt>
                <c:pt idx="1905">
                  <c:v>95.112483999999995</c:v>
                </c:pt>
                <c:pt idx="1906">
                  <c:v>95.099483000000006</c:v>
                </c:pt>
                <c:pt idx="1907">
                  <c:v>95.094289000000003</c:v>
                </c:pt>
                <c:pt idx="1908">
                  <c:v>95.110318000000007</c:v>
                </c:pt>
                <c:pt idx="1909">
                  <c:v>95.140371000000002</c:v>
                </c:pt>
                <c:pt idx="1910">
                  <c:v>95.168073000000007</c:v>
                </c:pt>
                <c:pt idx="1911">
                  <c:v>95.188739999999996</c:v>
                </c:pt>
                <c:pt idx="1912">
                  <c:v>95.209219000000004</c:v>
                </c:pt>
                <c:pt idx="1913">
                  <c:v>95.231706000000003</c:v>
                </c:pt>
                <c:pt idx="1914">
                  <c:v>95.248544999999993</c:v>
                </c:pt>
                <c:pt idx="1915">
                  <c:v>95.251908999999998</c:v>
                </c:pt>
                <c:pt idx="1916">
                  <c:v>95.241242</c:v>
                </c:pt>
                <c:pt idx="1917">
                  <c:v>95.223264</c:v>
                </c:pt>
                <c:pt idx="1918">
                  <c:v>95.209729999999993</c:v>
                </c:pt>
                <c:pt idx="1919">
                  <c:v>95.211814000000004</c:v>
                </c:pt>
                <c:pt idx="1920">
                  <c:v>95.231091000000006</c:v>
                </c:pt>
                <c:pt idx="1921">
                  <c:v>95.258150999999998</c:v>
                </c:pt>
                <c:pt idx="1922">
                  <c:v>95.282753</c:v>
                </c:pt>
                <c:pt idx="1923">
                  <c:v>95.299963000000005</c:v>
                </c:pt>
                <c:pt idx="1924">
                  <c:v>95.304929999999999</c:v>
                </c:pt>
                <c:pt idx="1925">
                  <c:v>95.292597999999998</c:v>
                </c:pt>
                <c:pt idx="1926">
                  <c:v>95.269028000000006</c:v>
                </c:pt>
                <c:pt idx="1927">
                  <c:v>95.252786</c:v>
                </c:pt>
                <c:pt idx="1928">
                  <c:v>95.256409000000005</c:v>
                </c:pt>
                <c:pt idx="1929">
                  <c:v>95.273071999999999</c:v>
                </c:pt>
                <c:pt idx="1930">
                  <c:v>95.289276999999998</c:v>
                </c:pt>
                <c:pt idx="1931">
                  <c:v>95.303483</c:v>
                </c:pt>
                <c:pt idx="1932">
                  <c:v>95.323778000000004</c:v>
                </c:pt>
                <c:pt idx="1933">
                  <c:v>95.355535000000003</c:v>
                </c:pt>
                <c:pt idx="1934">
                  <c:v>95.399180000000001</c:v>
                </c:pt>
                <c:pt idx="1935">
                  <c:v>95.450840999999997</c:v>
                </c:pt>
                <c:pt idx="1936">
                  <c:v>95.497504000000006</c:v>
                </c:pt>
                <c:pt idx="1937">
                  <c:v>95.522836999999996</c:v>
                </c:pt>
                <c:pt idx="1938">
                  <c:v>95.525631000000004</c:v>
                </c:pt>
                <c:pt idx="1939">
                  <c:v>95.521266999999995</c:v>
                </c:pt>
                <c:pt idx="1940">
                  <c:v>95.519520999999997</c:v>
                </c:pt>
                <c:pt idx="1941">
                  <c:v>95.513836999999995</c:v>
                </c:pt>
                <c:pt idx="1942">
                  <c:v>95.501020999999994</c:v>
                </c:pt>
                <c:pt idx="1943">
                  <c:v>95.495159000000001</c:v>
                </c:pt>
                <c:pt idx="1944">
                  <c:v>95.507101000000006</c:v>
                </c:pt>
                <c:pt idx="1945">
                  <c:v>95.524198999999996</c:v>
                </c:pt>
                <c:pt idx="1946">
                  <c:v>95.527579000000003</c:v>
                </c:pt>
                <c:pt idx="1947">
                  <c:v>95.519059999999996</c:v>
                </c:pt>
                <c:pt idx="1948">
                  <c:v>95.513879000000003</c:v>
                </c:pt>
                <c:pt idx="1949">
                  <c:v>95.516386999999995</c:v>
                </c:pt>
                <c:pt idx="1950">
                  <c:v>95.520854</c:v>
                </c:pt>
                <c:pt idx="1951">
                  <c:v>95.528141000000005</c:v>
                </c:pt>
                <c:pt idx="1952">
                  <c:v>95.541348999999997</c:v>
                </c:pt>
                <c:pt idx="1953">
                  <c:v>95.551034999999999</c:v>
                </c:pt>
                <c:pt idx="1954">
                  <c:v>95.547397000000004</c:v>
                </c:pt>
                <c:pt idx="1955">
                  <c:v>95.541971000000004</c:v>
                </c:pt>
                <c:pt idx="1956">
                  <c:v>95.555052000000003</c:v>
                </c:pt>
                <c:pt idx="1957">
                  <c:v>95.587895000000003</c:v>
                </c:pt>
                <c:pt idx="1958">
                  <c:v>95.627567999999997</c:v>
                </c:pt>
                <c:pt idx="1959">
                  <c:v>95.670738</c:v>
                </c:pt>
                <c:pt idx="1960">
                  <c:v>95.719261000000003</c:v>
                </c:pt>
                <c:pt idx="1961">
                  <c:v>95.757968000000005</c:v>
                </c:pt>
                <c:pt idx="1962">
                  <c:v>95.762280000000004</c:v>
                </c:pt>
                <c:pt idx="1963">
                  <c:v>95.727226999999999</c:v>
                </c:pt>
                <c:pt idx="1964">
                  <c:v>95.671277000000003</c:v>
                </c:pt>
                <c:pt idx="1965">
                  <c:v>95.614930999999999</c:v>
                </c:pt>
                <c:pt idx="1966">
                  <c:v>95.569762999999995</c:v>
                </c:pt>
                <c:pt idx="1967">
                  <c:v>95.542970999999994</c:v>
                </c:pt>
                <c:pt idx="1968">
                  <c:v>95.535965000000004</c:v>
                </c:pt>
                <c:pt idx="1969">
                  <c:v>95.542195000000007</c:v>
                </c:pt>
                <c:pt idx="1970">
                  <c:v>95.558933999999994</c:v>
                </c:pt>
                <c:pt idx="1971">
                  <c:v>95.591125000000005</c:v>
                </c:pt>
                <c:pt idx="1972">
                  <c:v>95.632014999999996</c:v>
                </c:pt>
                <c:pt idx="1973">
                  <c:v>95.656975000000003</c:v>
                </c:pt>
                <c:pt idx="1974">
                  <c:v>95.654730999999998</c:v>
                </c:pt>
                <c:pt idx="1975">
                  <c:v>95.648632000000006</c:v>
                </c:pt>
                <c:pt idx="1976">
                  <c:v>95.667654999999996</c:v>
                </c:pt>
                <c:pt idx="1977">
                  <c:v>95.710126000000002</c:v>
                </c:pt>
                <c:pt idx="1978">
                  <c:v>95.753771</c:v>
                </c:pt>
                <c:pt idx="1979">
                  <c:v>95.786707000000007</c:v>
                </c:pt>
                <c:pt idx="1980">
                  <c:v>95.809922</c:v>
                </c:pt>
                <c:pt idx="1981">
                  <c:v>95.827568999999997</c:v>
                </c:pt>
                <c:pt idx="1982">
                  <c:v>95.851653999999996</c:v>
                </c:pt>
                <c:pt idx="1983">
                  <c:v>95.894953999999998</c:v>
                </c:pt>
                <c:pt idx="1984">
                  <c:v>95.938900000000004</c:v>
                </c:pt>
                <c:pt idx="1985">
                  <c:v>95.936176000000003</c:v>
                </c:pt>
                <c:pt idx="1986">
                  <c:v>95.873829999999998</c:v>
                </c:pt>
                <c:pt idx="1987">
                  <c:v>95.804289999999995</c:v>
                </c:pt>
                <c:pt idx="1988">
                  <c:v>95.787550999999993</c:v>
                </c:pt>
                <c:pt idx="1989">
                  <c:v>95.821090999999996</c:v>
                </c:pt>
                <c:pt idx="1990">
                  <c:v>95.852286000000007</c:v>
                </c:pt>
                <c:pt idx="1991">
                  <c:v>95.845361999999994</c:v>
                </c:pt>
                <c:pt idx="1992">
                  <c:v>95.806152999999995</c:v>
                </c:pt>
                <c:pt idx="1993">
                  <c:v>95.754673999999994</c:v>
                </c:pt>
                <c:pt idx="1994">
                  <c:v>95.705954000000006</c:v>
                </c:pt>
                <c:pt idx="1995">
                  <c:v>95.673677999999995</c:v>
                </c:pt>
                <c:pt idx="1996">
                  <c:v>95.663809000000001</c:v>
                </c:pt>
                <c:pt idx="1997">
                  <c:v>95.664944000000006</c:v>
                </c:pt>
                <c:pt idx="1998">
                  <c:v>95.663706000000005</c:v>
                </c:pt>
                <c:pt idx="1999">
                  <c:v>95.662932999999995</c:v>
                </c:pt>
                <c:pt idx="2000">
                  <c:v>95.667828999999998</c:v>
                </c:pt>
                <c:pt idx="2001">
                  <c:v>95.667480999999995</c:v>
                </c:pt>
                <c:pt idx="2002">
                  <c:v>95.650908000000001</c:v>
                </c:pt>
                <c:pt idx="2003">
                  <c:v>95.629925</c:v>
                </c:pt>
                <c:pt idx="2004">
                  <c:v>95.623868999999999</c:v>
                </c:pt>
                <c:pt idx="2005">
                  <c:v>95.628136999999995</c:v>
                </c:pt>
                <c:pt idx="2006">
                  <c:v>95.624448000000001</c:v>
                </c:pt>
                <c:pt idx="2007">
                  <c:v>95.616581999999994</c:v>
                </c:pt>
                <c:pt idx="2008">
                  <c:v>95.630872999999994</c:v>
                </c:pt>
                <c:pt idx="2009">
                  <c:v>95.677661999999998</c:v>
                </c:pt>
                <c:pt idx="2010">
                  <c:v>95.731151999999994</c:v>
                </c:pt>
                <c:pt idx="2011">
                  <c:v>95.757350000000002</c:v>
                </c:pt>
                <c:pt idx="2012">
                  <c:v>95.747285000000005</c:v>
                </c:pt>
                <c:pt idx="2013">
                  <c:v>95.715716999999998</c:v>
                </c:pt>
                <c:pt idx="2014">
                  <c:v>95.681531000000007</c:v>
                </c:pt>
                <c:pt idx="2015">
                  <c:v>95.655574000000001</c:v>
                </c:pt>
                <c:pt idx="2016">
                  <c:v>95.635467000000006</c:v>
                </c:pt>
                <c:pt idx="2017">
                  <c:v>95.614136000000002</c:v>
                </c:pt>
                <c:pt idx="2018">
                  <c:v>95.599238999999997</c:v>
                </c:pt>
                <c:pt idx="2019">
                  <c:v>95.610042000000007</c:v>
                </c:pt>
                <c:pt idx="2020">
                  <c:v>95.643321</c:v>
                </c:pt>
                <c:pt idx="2021">
                  <c:v>95.661120999999994</c:v>
                </c:pt>
                <c:pt idx="2022">
                  <c:v>95.634118999999998</c:v>
                </c:pt>
                <c:pt idx="2023">
                  <c:v>95.580315999999996</c:v>
                </c:pt>
                <c:pt idx="2024">
                  <c:v>95.533623000000006</c:v>
                </c:pt>
                <c:pt idx="2025">
                  <c:v>95.493320999999995</c:v>
                </c:pt>
                <c:pt idx="2026">
                  <c:v>95.443770999999998</c:v>
                </c:pt>
                <c:pt idx="2027">
                  <c:v>95.397970999999998</c:v>
                </c:pt>
                <c:pt idx="2028">
                  <c:v>95.377866999999995</c:v>
                </c:pt>
                <c:pt idx="2029">
                  <c:v>95.371114000000006</c:v>
                </c:pt>
                <c:pt idx="2030">
                  <c:v>95.348775000000003</c:v>
                </c:pt>
                <c:pt idx="2031">
                  <c:v>95.312043000000003</c:v>
                </c:pt>
                <c:pt idx="2032">
                  <c:v>95.286654999999996</c:v>
                </c:pt>
                <c:pt idx="2033">
                  <c:v>95.282184000000001</c:v>
                </c:pt>
                <c:pt idx="2034">
                  <c:v>95.287679999999995</c:v>
                </c:pt>
                <c:pt idx="2035">
                  <c:v>95.296730999999994</c:v>
                </c:pt>
                <c:pt idx="2036">
                  <c:v>95.300687999999994</c:v>
                </c:pt>
                <c:pt idx="2037">
                  <c:v>95.278045000000006</c:v>
                </c:pt>
                <c:pt idx="2038">
                  <c:v>95.222171000000003</c:v>
                </c:pt>
                <c:pt idx="2039">
                  <c:v>95.158608999999998</c:v>
                </c:pt>
                <c:pt idx="2040">
                  <c:v>95.117249999999999</c:v>
                </c:pt>
                <c:pt idx="2041">
                  <c:v>95.099065999999993</c:v>
                </c:pt>
                <c:pt idx="2042">
                  <c:v>95.089400999999995</c:v>
                </c:pt>
                <c:pt idx="2043">
                  <c:v>95.089879999999994</c:v>
                </c:pt>
                <c:pt idx="2044">
                  <c:v>95.108716000000001</c:v>
                </c:pt>
                <c:pt idx="2045">
                  <c:v>95.135357999999997</c:v>
                </c:pt>
                <c:pt idx="2046">
                  <c:v>95.155437000000006</c:v>
                </c:pt>
                <c:pt idx="2047">
                  <c:v>95.178505000000001</c:v>
                </c:pt>
                <c:pt idx="2048">
                  <c:v>95.221654000000001</c:v>
                </c:pt>
                <c:pt idx="2049">
                  <c:v>95.276437999999999</c:v>
                </c:pt>
                <c:pt idx="2050">
                  <c:v>95.320020999999997</c:v>
                </c:pt>
                <c:pt idx="2051">
                  <c:v>95.349784</c:v>
                </c:pt>
                <c:pt idx="2052">
                  <c:v>95.382278999999997</c:v>
                </c:pt>
                <c:pt idx="2053">
                  <c:v>95.426944000000006</c:v>
                </c:pt>
                <c:pt idx="2054">
                  <c:v>95.479040999999995</c:v>
                </c:pt>
                <c:pt idx="2055">
                  <c:v>95.531559999999999</c:v>
                </c:pt>
                <c:pt idx="2056">
                  <c:v>95.578637999999998</c:v>
                </c:pt>
                <c:pt idx="2057">
                  <c:v>95.616911000000002</c:v>
                </c:pt>
                <c:pt idx="2058">
                  <c:v>95.659801999999999</c:v>
                </c:pt>
                <c:pt idx="2059">
                  <c:v>95.730357999999995</c:v>
                </c:pt>
                <c:pt idx="2060">
                  <c:v>95.811436</c:v>
                </c:pt>
                <c:pt idx="2061">
                  <c:v>95.845292000000001</c:v>
                </c:pt>
                <c:pt idx="2062">
                  <c:v>95.812048000000004</c:v>
                </c:pt>
                <c:pt idx="2063">
                  <c:v>95.757790999999997</c:v>
                </c:pt>
                <c:pt idx="2064">
                  <c:v>95.737523999999993</c:v>
                </c:pt>
                <c:pt idx="2065">
                  <c:v>95.760084000000006</c:v>
                </c:pt>
                <c:pt idx="2066">
                  <c:v>95.797017999999994</c:v>
                </c:pt>
                <c:pt idx="2067">
                  <c:v>95.831271000000001</c:v>
                </c:pt>
                <c:pt idx="2068">
                  <c:v>95.870340999999996</c:v>
                </c:pt>
                <c:pt idx="2069">
                  <c:v>95.917412999999996</c:v>
                </c:pt>
                <c:pt idx="2070">
                  <c:v>95.961196999999999</c:v>
                </c:pt>
                <c:pt idx="2071">
                  <c:v>95.994303000000002</c:v>
                </c:pt>
                <c:pt idx="2072">
                  <c:v>96.017508000000007</c:v>
                </c:pt>
                <c:pt idx="2073">
                  <c:v>96.030591000000001</c:v>
                </c:pt>
                <c:pt idx="2074">
                  <c:v>96.033490999999998</c:v>
                </c:pt>
                <c:pt idx="2075">
                  <c:v>96.035480000000007</c:v>
                </c:pt>
                <c:pt idx="2076">
                  <c:v>96.050954000000004</c:v>
                </c:pt>
                <c:pt idx="2077">
                  <c:v>96.084108999999998</c:v>
                </c:pt>
                <c:pt idx="2078">
                  <c:v>96.129396999999997</c:v>
                </c:pt>
                <c:pt idx="2079">
                  <c:v>96.176940999999999</c:v>
                </c:pt>
                <c:pt idx="2080">
                  <c:v>96.202628000000004</c:v>
                </c:pt>
                <c:pt idx="2081">
                  <c:v>96.182810000000003</c:v>
                </c:pt>
                <c:pt idx="2082">
                  <c:v>96.133077999999998</c:v>
                </c:pt>
                <c:pt idx="2083">
                  <c:v>96.099468000000002</c:v>
                </c:pt>
                <c:pt idx="2084">
                  <c:v>96.109897000000004</c:v>
                </c:pt>
                <c:pt idx="2085">
                  <c:v>96.140192999999996</c:v>
                </c:pt>
                <c:pt idx="2086">
                  <c:v>96.154196999999996</c:v>
                </c:pt>
                <c:pt idx="2087">
                  <c:v>96.155602999999999</c:v>
                </c:pt>
                <c:pt idx="2088">
                  <c:v>96.168730999999994</c:v>
                </c:pt>
                <c:pt idx="2089">
                  <c:v>96.198308999999995</c:v>
                </c:pt>
                <c:pt idx="2090">
                  <c:v>96.229794999999996</c:v>
                </c:pt>
                <c:pt idx="2091">
                  <c:v>96.255996999999994</c:v>
                </c:pt>
                <c:pt idx="2092">
                  <c:v>96.283501999999999</c:v>
                </c:pt>
                <c:pt idx="2093">
                  <c:v>96.310709000000003</c:v>
                </c:pt>
                <c:pt idx="2094">
                  <c:v>96.321763000000004</c:v>
                </c:pt>
                <c:pt idx="2095">
                  <c:v>96.313051999999999</c:v>
                </c:pt>
                <c:pt idx="2096">
                  <c:v>96.299869999999999</c:v>
                </c:pt>
                <c:pt idx="2097">
                  <c:v>96.29392</c:v>
                </c:pt>
                <c:pt idx="2098">
                  <c:v>96.297974999999994</c:v>
                </c:pt>
                <c:pt idx="2099">
                  <c:v>96.313373999999996</c:v>
                </c:pt>
                <c:pt idx="2100">
                  <c:v>96.337818999999996</c:v>
                </c:pt>
                <c:pt idx="2101">
                  <c:v>96.358603000000002</c:v>
                </c:pt>
                <c:pt idx="2102">
                  <c:v>96.363799999999998</c:v>
                </c:pt>
                <c:pt idx="2103">
                  <c:v>96.360726999999997</c:v>
                </c:pt>
                <c:pt idx="2104">
                  <c:v>96.369234000000006</c:v>
                </c:pt>
                <c:pt idx="2105">
                  <c:v>96.396216999999993</c:v>
                </c:pt>
                <c:pt idx="2106">
                  <c:v>96.431935999999993</c:v>
                </c:pt>
                <c:pt idx="2107">
                  <c:v>96.465239999999994</c:v>
                </c:pt>
                <c:pt idx="2108">
                  <c:v>96.487813000000003</c:v>
                </c:pt>
                <c:pt idx="2109">
                  <c:v>96.492779999999996</c:v>
                </c:pt>
                <c:pt idx="2110">
                  <c:v>96.481870000000001</c:v>
                </c:pt>
                <c:pt idx="2111">
                  <c:v>96.469117999999995</c:v>
                </c:pt>
                <c:pt idx="2112">
                  <c:v>96.472453999999999</c:v>
                </c:pt>
                <c:pt idx="2113">
                  <c:v>96.483515999999995</c:v>
                </c:pt>
                <c:pt idx="2114">
                  <c:v>96.475217999999998</c:v>
                </c:pt>
                <c:pt idx="2115">
                  <c:v>96.454612999999995</c:v>
                </c:pt>
                <c:pt idx="2116">
                  <c:v>96.452535999999995</c:v>
                </c:pt>
                <c:pt idx="2117">
                  <c:v>96.474395000000001</c:v>
                </c:pt>
                <c:pt idx="2118">
                  <c:v>96.498830999999996</c:v>
                </c:pt>
                <c:pt idx="2119">
                  <c:v>96.510351</c:v>
                </c:pt>
                <c:pt idx="2120">
                  <c:v>96.515007999999995</c:v>
                </c:pt>
                <c:pt idx="2121">
                  <c:v>96.524878999999999</c:v>
                </c:pt>
                <c:pt idx="2122">
                  <c:v>96.540819999999997</c:v>
                </c:pt>
                <c:pt idx="2123">
                  <c:v>96.557319000000007</c:v>
                </c:pt>
                <c:pt idx="2124">
                  <c:v>96.571511000000001</c:v>
                </c:pt>
                <c:pt idx="2125">
                  <c:v>96.581700999999995</c:v>
                </c:pt>
                <c:pt idx="2126">
                  <c:v>96.588095999999993</c:v>
                </c:pt>
                <c:pt idx="2127">
                  <c:v>96.596200999999994</c:v>
                </c:pt>
                <c:pt idx="2128">
                  <c:v>96.610089000000002</c:v>
                </c:pt>
                <c:pt idx="2129">
                  <c:v>96.623354000000006</c:v>
                </c:pt>
                <c:pt idx="2130">
                  <c:v>96.625908999999993</c:v>
                </c:pt>
                <c:pt idx="2131">
                  <c:v>96.625129000000001</c:v>
                </c:pt>
                <c:pt idx="2132">
                  <c:v>96.654865999999998</c:v>
                </c:pt>
                <c:pt idx="2133">
                  <c:v>96.734396000000004</c:v>
                </c:pt>
                <c:pt idx="2134">
                  <c:v>96.819543999999993</c:v>
                </c:pt>
                <c:pt idx="2135">
                  <c:v>96.849495000000005</c:v>
                </c:pt>
                <c:pt idx="2136">
                  <c:v>96.821468999999993</c:v>
                </c:pt>
                <c:pt idx="2137">
                  <c:v>96.767640999999998</c:v>
                </c:pt>
                <c:pt idx="2138">
                  <c:v>96.710654000000005</c:v>
                </c:pt>
                <c:pt idx="2139">
                  <c:v>96.667438000000004</c:v>
                </c:pt>
                <c:pt idx="2140">
                  <c:v>96.650363999999996</c:v>
                </c:pt>
                <c:pt idx="2141">
                  <c:v>96.654764</c:v>
                </c:pt>
                <c:pt idx="2142">
                  <c:v>96.663888</c:v>
                </c:pt>
                <c:pt idx="2143">
                  <c:v>96.666471999999999</c:v>
                </c:pt>
                <c:pt idx="2144">
                  <c:v>96.657139999999998</c:v>
                </c:pt>
                <c:pt idx="2145">
                  <c:v>96.628692000000001</c:v>
                </c:pt>
                <c:pt idx="2146">
                  <c:v>96.580393999999998</c:v>
                </c:pt>
                <c:pt idx="2147">
                  <c:v>96.529499000000001</c:v>
                </c:pt>
                <c:pt idx="2148">
                  <c:v>96.496820999999997</c:v>
                </c:pt>
                <c:pt idx="2149">
                  <c:v>96.480552000000003</c:v>
                </c:pt>
                <c:pt idx="2150">
                  <c:v>96.463151999999994</c:v>
                </c:pt>
                <c:pt idx="2151">
                  <c:v>96.443718000000004</c:v>
                </c:pt>
                <c:pt idx="2152">
                  <c:v>96.445631000000006</c:v>
                </c:pt>
                <c:pt idx="2153">
                  <c:v>96.482510000000005</c:v>
                </c:pt>
                <c:pt idx="2154">
                  <c:v>96.534948999999997</c:v>
                </c:pt>
                <c:pt idx="2155">
                  <c:v>96.568560000000005</c:v>
                </c:pt>
                <c:pt idx="2156">
                  <c:v>96.563381000000007</c:v>
                </c:pt>
                <c:pt idx="2157">
                  <c:v>96.517398999999997</c:v>
                </c:pt>
                <c:pt idx="2158">
                  <c:v>96.452130999999994</c:v>
                </c:pt>
                <c:pt idx="2159">
                  <c:v>96.402083000000005</c:v>
                </c:pt>
                <c:pt idx="2160">
                  <c:v>96.376474999999999</c:v>
                </c:pt>
                <c:pt idx="2161">
                  <c:v>96.362602999999993</c:v>
                </c:pt>
                <c:pt idx="2162">
                  <c:v>96.350266000000005</c:v>
                </c:pt>
                <c:pt idx="2163">
                  <c:v>96.347859</c:v>
                </c:pt>
                <c:pt idx="2164">
                  <c:v>96.363389999999995</c:v>
                </c:pt>
                <c:pt idx="2165">
                  <c:v>96.378902999999994</c:v>
                </c:pt>
                <c:pt idx="2166">
                  <c:v>96.369495999999998</c:v>
                </c:pt>
                <c:pt idx="2167">
                  <c:v>96.341031000000001</c:v>
                </c:pt>
                <c:pt idx="2168">
                  <c:v>96.317964000000003</c:v>
                </c:pt>
                <c:pt idx="2169">
                  <c:v>96.300980999999993</c:v>
                </c:pt>
                <c:pt idx="2170">
                  <c:v>96.269876999999994</c:v>
                </c:pt>
                <c:pt idx="2171">
                  <c:v>96.238318000000007</c:v>
                </c:pt>
                <c:pt idx="2172">
                  <c:v>96.255342999999996</c:v>
                </c:pt>
                <c:pt idx="2173">
                  <c:v>96.301413999999994</c:v>
                </c:pt>
                <c:pt idx="2174">
                  <c:v>96.312445999999994</c:v>
                </c:pt>
                <c:pt idx="2175">
                  <c:v>96.291394999999994</c:v>
                </c:pt>
                <c:pt idx="2176">
                  <c:v>96.272989999999993</c:v>
                </c:pt>
                <c:pt idx="2177">
                  <c:v>96.269165999999998</c:v>
                </c:pt>
                <c:pt idx="2178">
                  <c:v>96.265827000000002</c:v>
                </c:pt>
                <c:pt idx="2179">
                  <c:v>96.253418999999994</c:v>
                </c:pt>
                <c:pt idx="2180">
                  <c:v>96.242776000000006</c:v>
                </c:pt>
                <c:pt idx="2181">
                  <c:v>96.236807999999996</c:v>
                </c:pt>
                <c:pt idx="2182">
                  <c:v>96.231134999999995</c:v>
                </c:pt>
                <c:pt idx="2183">
                  <c:v>96.236286000000007</c:v>
                </c:pt>
                <c:pt idx="2184">
                  <c:v>96.263451000000003</c:v>
                </c:pt>
                <c:pt idx="2185">
                  <c:v>96.297225999999995</c:v>
                </c:pt>
                <c:pt idx="2186">
                  <c:v>96.312123</c:v>
                </c:pt>
                <c:pt idx="2187">
                  <c:v>96.310675000000003</c:v>
                </c:pt>
                <c:pt idx="2188">
                  <c:v>96.321042000000006</c:v>
                </c:pt>
                <c:pt idx="2189">
                  <c:v>96.358345</c:v>
                </c:pt>
                <c:pt idx="2190">
                  <c:v>96.410543000000004</c:v>
                </c:pt>
                <c:pt idx="2191">
                  <c:v>96.458091999999994</c:v>
                </c:pt>
                <c:pt idx="2192">
                  <c:v>96.482712000000006</c:v>
                </c:pt>
                <c:pt idx="2193">
                  <c:v>96.476462999999995</c:v>
                </c:pt>
                <c:pt idx="2194">
                  <c:v>96.452258</c:v>
                </c:pt>
                <c:pt idx="2195">
                  <c:v>96.431433999999996</c:v>
                </c:pt>
                <c:pt idx="2196">
                  <c:v>96.424892</c:v>
                </c:pt>
                <c:pt idx="2197">
                  <c:v>96.428695000000005</c:v>
                </c:pt>
                <c:pt idx="2198">
                  <c:v>96.439645999999996</c:v>
                </c:pt>
                <c:pt idx="2199">
                  <c:v>96.469814999999997</c:v>
                </c:pt>
                <c:pt idx="2200">
                  <c:v>96.528541000000004</c:v>
                </c:pt>
                <c:pt idx="2201">
                  <c:v>96.583247999999998</c:v>
                </c:pt>
                <c:pt idx="2202">
                  <c:v>96.586729000000005</c:v>
                </c:pt>
                <c:pt idx="2203">
                  <c:v>96.556037000000003</c:v>
                </c:pt>
                <c:pt idx="2204">
                  <c:v>96.553641999999996</c:v>
                </c:pt>
                <c:pt idx="2205">
                  <c:v>96.599062000000004</c:v>
                </c:pt>
                <c:pt idx="2206">
                  <c:v>96.648657999999998</c:v>
                </c:pt>
                <c:pt idx="2207">
                  <c:v>96.662649999999999</c:v>
                </c:pt>
                <c:pt idx="2208">
                  <c:v>96.652364000000006</c:v>
                </c:pt>
                <c:pt idx="2209">
                  <c:v>96.649600000000007</c:v>
                </c:pt>
                <c:pt idx="2210">
                  <c:v>96.663393999999997</c:v>
                </c:pt>
                <c:pt idx="2211">
                  <c:v>96.675836000000004</c:v>
                </c:pt>
                <c:pt idx="2212">
                  <c:v>96.663815999999997</c:v>
                </c:pt>
                <c:pt idx="2213">
                  <c:v>96.631304999999998</c:v>
                </c:pt>
                <c:pt idx="2214">
                  <c:v>96.587866000000005</c:v>
                </c:pt>
                <c:pt idx="2215">
                  <c:v>96.546769999999995</c:v>
                </c:pt>
                <c:pt idx="2216">
                  <c:v>96.529690000000002</c:v>
                </c:pt>
                <c:pt idx="2217">
                  <c:v>96.539268000000007</c:v>
                </c:pt>
                <c:pt idx="2218">
                  <c:v>96.555712</c:v>
                </c:pt>
                <c:pt idx="2219">
                  <c:v>96.577327999999994</c:v>
                </c:pt>
                <c:pt idx="2220">
                  <c:v>96.623390000000001</c:v>
                </c:pt>
                <c:pt idx="2221">
                  <c:v>96.682142999999996</c:v>
                </c:pt>
                <c:pt idx="2222">
                  <c:v>96.707442</c:v>
                </c:pt>
                <c:pt idx="2223">
                  <c:v>96.687346000000005</c:v>
                </c:pt>
                <c:pt idx="2224">
                  <c:v>96.660807000000005</c:v>
                </c:pt>
                <c:pt idx="2225">
                  <c:v>96.659480000000002</c:v>
                </c:pt>
                <c:pt idx="2226">
                  <c:v>96.672532000000004</c:v>
                </c:pt>
                <c:pt idx="2227">
                  <c:v>96.683792999999994</c:v>
                </c:pt>
                <c:pt idx="2228">
                  <c:v>96.693309999999997</c:v>
                </c:pt>
                <c:pt idx="2229">
                  <c:v>96.693928999999997</c:v>
                </c:pt>
                <c:pt idx="2230">
                  <c:v>96.665180000000007</c:v>
                </c:pt>
                <c:pt idx="2231">
                  <c:v>96.598202000000001</c:v>
                </c:pt>
                <c:pt idx="2232">
                  <c:v>96.522065999999995</c:v>
                </c:pt>
                <c:pt idx="2233">
                  <c:v>96.469932</c:v>
                </c:pt>
                <c:pt idx="2234">
                  <c:v>96.422962999999996</c:v>
                </c:pt>
                <c:pt idx="2235">
                  <c:v>96.366219999999998</c:v>
                </c:pt>
                <c:pt idx="2236">
                  <c:v>96.309444999999997</c:v>
                </c:pt>
                <c:pt idx="2237">
                  <c:v>96.251892999999995</c:v>
                </c:pt>
                <c:pt idx="2238">
                  <c:v>96.172535999999994</c:v>
                </c:pt>
                <c:pt idx="2239">
                  <c:v>96.083319000000003</c:v>
                </c:pt>
                <c:pt idx="2240">
                  <c:v>96.034437999999994</c:v>
                </c:pt>
                <c:pt idx="2241">
                  <c:v>96.009259</c:v>
                </c:pt>
                <c:pt idx="2242">
                  <c:v>95.940858000000006</c:v>
                </c:pt>
                <c:pt idx="2243">
                  <c:v>95.814276000000007</c:v>
                </c:pt>
                <c:pt idx="2244">
                  <c:v>95.659801000000002</c:v>
                </c:pt>
                <c:pt idx="2245">
                  <c:v>95.503844999999998</c:v>
                </c:pt>
                <c:pt idx="2246">
                  <c:v>95.338688000000005</c:v>
                </c:pt>
                <c:pt idx="2247">
                  <c:v>95.167626999999996</c:v>
                </c:pt>
                <c:pt idx="2248">
                  <c:v>95.008737999999994</c:v>
                </c:pt>
                <c:pt idx="2249">
                  <c:v>94.819164999999998</c:v>
                </c:pt>
                <c:pt idx="2250">
                  <c:v>94.508104000000003</c:v>
                </c:pt>
                <c:pt idx="2251">
                  <c:v>94.068704999999994</c:v>
                </c:pt>
                <c:pt idx="2252">
                  <c:v>93.557368999999994</c:v>
                </c:pt>
                <c:pt idx="2253">
                  <c:v>92.950130999999999</c:v>
                </c:pt>
                <c:pt idx="2254">
                  <c:v>92.209220999999999</c:v>
                </c:pt>
                <c:pt idx="2255">
                  <c:v>91.358284999999995</c:v>
                </c:pt>
                <c:pt idx="2256">
                  <c:v>90.413447000000005</c:v>
                </c:pt>
                <c:pt idx="2257">
                  <c:v>89.356324000000001</c:v>
                </c:pt>
                <c:pt idx="2258">
                  <c:v>88.209292000000005</c:v>
                </c:pt>
                <c:pt idx="2259">
                  <c:v>87.007095000000007</c:v>
                </c:pt>
                <c:pt idx="2260">
                  <c:v>85.658145000000005</c:v>
                </c:pt>
                <c:pt idx="2261">
                  <c:v>84.051969</c:v>
                </c:pt>
                <c:pt idx="2262">
                  <c:v>82.395196999999996</c:v>
                </c:pt>
                <c:pt idx="2263">
                  <c:v>81.081860000000006</c:v>
                </c:pt>
                <c:pt idx="2264">
                  <c:v>80.140463999999994</c:v>
                </c:pt>
                <c:pt idx="2265">
                  <c:v>79.210977</c:v>
                </c:pt>
                <c:pt idx="2266">
                  <c:v>77.732055000000003</c:v>
                </c:pt>
                <c:pt idx="2267">
                  <c:v>75.548029</c:v>
                </c:pt>
                <c:pt idx="2268">
                  <c:v>73.617856000000003</c:v>
                </c:pt>
                <c:pt idx="2269">
                  <c:v>72.344379000000004</c:v>
                </c:pt>
                <c:pt idx="2270">
                  <c:v>71.151003000000003</c:v>
                </c:pt>
                <c:pt idx="2271">
                  <c:v>69.744037000000006</c:v>
                </c:pt>
                <c:pt idx="2272">
                  <c:v>68.249268000000001</c:v>
                </c:pt>
                <c:pt idx="2273">
                  <c:v>66.845742999999999</c:v>
                </c:pt>
                <c:pt idx="2274">
                  <c:v>65.541392999999999</c:v>
                </c:pt>
                <c:pt idx="2275">
                  <c:v>64.263073000000006</c:v>
                </c:pt>
                <c:pt idx="2276">
                  <c:v>62.958427999999998</c:v>
                </c:pt>
                <c:pt idx="2277">
                  <c:v>61.617393999999997</c:v>
                </c:pt>
                <c:pt idx="2278">
                  <c:v>60.301712000000002</c:v>
                </c:pt>
                <c:pt idx="2279">
                  <c:v>59.117691000000001</c:v>
                </c:pt>
                <c:pt idx="2280">
                  <c:v>58.099029999999999</c:v>
                </c:pt>
                <c:pt idx="2281">
                  <c:v>57.145583999999999</c:v>
                </c:pt>
                <c:pt idx="2282">
                  <c:v>56.062769000000003</c:v>
                </c:pt>
                <c:pt idx="2283">
                  <c:v>54.778995000000002</c:v>
                </c:pt>
                <c:pt idx="2284">
                  <c:v>53.714745999999998</c:v>
                </c:pt>
                <c:pt idx="2285">
                  <c:v>53.232731000000001</c:v>
                </c:pt>
                <c:pt idx="2286">
                  <c:v>53.049413999999999</c:v>
                </c:pt>
                <c:pt idx="2287">
                  <c:v>52.987065999999999</c:v>
                </c:pt>
                <c:pt idx="2288">
                  <c:v>53.152695000000001</c:v>
                </c:pt>
                <c:pt idx="2289">
                  <c:v>53.617598000000001</c:v>
                </c:pt>
                <c:pt idx="2290">
                  <c:v>54.361046999999999</c:v>
                </c:pt>
                <c:pt idx="2291">
                  <c:v>55.327891000000001</c:v>
                </c:pt>
                <c:pt idx="2292">
                  <c:v>56.461758000000003</c:v>
                </c:pt>
                <c:pt idx="2293">
                  <c:v>57.742643000000001</c:v>
                </c:pt>
                <c:pt idx="2294">
                  <c:v>59.275294000000002</c:v>
                </c:pt>
                <c:pt idx="2295">
                  <c:v>61.211824</c:v>
                </c:pt>
                <c:pt idx="2296">
                  <c:v>63.327233999999997</c:v>
                </c:pt>
                <c:pt idx="2297">
                  <c:v>65.081042999999994</c:v>
                </c:pt>
                <c:pt idx="2298">
                  <c:v>66.342736000000002</c:v>
                </c:pt>
                <c:pt idx="2299">
                  <c:v>67.458102999999994</c:v>
                </c:pt>
                <c:pt idx="2300">
                  <c:v>68.960971999999998</c:v>
                </c:pt>
                <c:pt idx="2301">
                  <c:v>70.911212000000006</c:v>
                </c:pt>
                <c:pt idx="2302">
                  <c:v>72.604566000000005</c:v>
                </c:pt>
                <c:pt idx="2303">
                  <c:v>73.909899999999993</c:v>
                </c:pt>
                <c:pt idx="2304">
                  <c:v>75.210693000000006</c:v>
                </c:pt>
                <c:pt idx="2305">
                  <c:v>76.653558000000004</c:v>
                </c:pt>
                <c:pt idx="2306">
                  <c:v>77.913353000000001</c:v>
                </c:pt>
                <c:pt idx="2307">
                  <c:v>78.695188000000002</c:v>
                </c:pt>
                <c:pt idx="2308">
                  <c:v>79.171362999999999</c:v>
                </c:pt>
                <c:pt idx="2309">
                  <c:v>79.613699999999994</c:v>
                </c:pt>
                <c:pt idx="2310">
                  <c:v>80.142000999999993</c:v>
                </c:pt>
                <c:pt idx="2311">
                  <c:v>80.763028000000006</c:v>
                </c:pt>
                <c:pt idx="2312">
                  <c:v>81.366877000000002</c:v>
                </c:pt>
                <c:pt idx="2313">
                  <c:v>81.862825000000001</c:v>
                </c:pt>
                <c:pt idx="2314">
                  <c:v>82.267880000000005</c:v>
                </c:pt>
                <c:pt idx="2315">
                  <c:v>82.637787000000003</c:v>
                </c:pt>
                <c:pt idx="2316">
                  <c:v>82.924096000000006</c:v>
                </c:pt>
                <c:pt idx="2317">
                  <c:v>83.087523000000004</c:v>
                </c:pt>
                <c:pt idx="2318">
                  <c:v>83.272075999999998</c:v>
                </c:pt>
                <c:pt idx="2319">
                  <c:v>83.415996000000007</c:v>
                </c:pt>
                <c:pt idx="2320">
                  <c:v>83.500138000000007</c:v>
                </c:pt>
                <c:pt idx="2321">
                  <c:v>83.679811000000001</c:v>
                </c:pt>
                <c:pt idx="2322">
                  <c:v>83.923576999999995</c:v>
                </c:pt>
                <c:pt idx="2323">
                  <c:v>84.137347000000005</c:v>
                </c:pt>
                <c:pt idx="2324">
                  <c:v>84.256157000000002</c:v>
                </c:pt>
                <c:pt idx="2325">
                  <c:v>84.303382999999997</c:v>
                </c:pt>
                <c:pt idx="2326">
                  <c:v>84.353921999999997</c:v>
                </c:pt>
                <c:pt idx="2327">
                  <c:v>84.477001000000001</c:v>
                </c:pt>
                <c:pt idx="2328">
                  <c:v>84.671790000000001</c:v>
                </c:pt>
                <c:pt idx="2329">
                  <c:v>84.870593</c:v>
                </c:pt>
                <c:pt idx="2330">
                  <c:v>84.986170999999999</c:v>
                </c:pt>
                <c:pt idx="2331">
                  <c:v>84.958552999999995</c:v>
                </c:pt>
                <c:pt idx="2332">
                  <c:v>84.825891999999996</c:v>
                </c:pt>
                <c:pt idx="2333">
                  <c:v>84.708783999999994</c:v>
                </c:pt>
                <c:pt idx="2334">
                  <c:v>84.666336000000001</c:v>
                </c:pt>
                <c:pt idx="2335">
                  <c:v>84.686792999999994</c:v>
                </c:pt>
                <c:pt idx="2336">
                  <c:v>84.705810999999997</c:v>
                </c:pt>
                <c:pt idx="2337">
                  <c:v>84.650381999999993</c:v>
                </c:pt>
                <c:pt idx="2338">
                  <c:v>84.526512999999994</c:v>
                </c:pt>
                <c:pt idx="2339">
                  <c:v>84.426938000000007</c:v>
                </c:pt>
                <c:pt idx="2340">
                  <c:v>84.402863999999994</c:v>
                </c:pt>
                <c:pt idx="2341">
                  <c:v>84.415818999999999</c:v>
                </c:pt>
                <c:pt idx="2342">
                  <c:v>84.443398000000002</c:v>
                </c:pt>
                <c:pt idx="2343">
                  <c:v>84.481553000000005</c:v>
                </c:pt>
                <c:pt idx="2344">
                  <c:v>84.527927000000005</c:v>
                </c:pt>
                <c:pt idx="2345">
                  <c:v>84.571173000000002</c:v>
                </c:pt>
                <c:pt idx="2346">
                  <c:v>84.598016999999999</c:v>
                </c:pt>
                <c:pt idx="2347">
                  <c:v>84.382801000000001</c:v>
                </c:pt>
                <c:pt idx="2348">
                  <c:v>83.797404</c:v>
                </c:pt>
                <c:pt idx="2349">
                  <c:v>83.461680999999999</c:v>
                </c:pt>
                <c:pt idx="2350">
                  <c:v>83.419956999999997</c:v>
                </c:pt>
                <c:pt idx="2351">
                  <c:v>83.424677000000003</c:v>
                </c:pt>
                <c:pt idx="2352">
                  <c:v>83.314182000000002</c:v>
                </c:pt>
                <c:pt idx="2353">
                  <c:v>82.891632999999999</c:v>
                </c:pt>
                <c:pt idx="2354">
                  <c:v>82.220301000000006</c:v>
                </c:pt>
                <c:pt idx="2355">
                  <c:v>81.619169999999997</c:v>
                </c:pt>
                <c:pt idx="2356">
                  <c:v>81.233991000000003</c:v>
                </c:pt>
                <c:pt idx="2357">
                  <c:v>80.911733999999996</c:v>
                </c:pt>
                <c:pt idx="2358">
                  <c:v>80.645573999999996</c:v>
                </c:pt>
                <c:pt idx="2359">
                  <c:v>80.409677000000002</c:v>
                </c:pt>
                <c:pt idx="2360">
                  <c:v>80.191557000000003</c:v>
                </c:pt>
                <c:pt idx="2361">
                  <c:v>80.023263999999998</c:v>
                </c:pt>
                <c:pt idx="2362">
                  <c:v>79.922821999999996</c:v>
                </c:pt>
                <c:pt idx="2363">
                  <c:v>79.889681999999993</c:v>
                </c:pt>
                <c:pt idx="2364">
                  <c:v>79.917993999999993</c:v>
                </c:pt>
                <c:pt idx="2365">
                  <c:v>80.046206999999995</c:v>
                </c:pt>
                <c:pt idx="2366">
                  <c:v>80.299850000000006</c:v>
                </c:pt>
                <c:pt idx="2367">
                  <c:v>80.552363</c:v>
                </c:pt>
                <c:pt idx="2368">
                  <c:v>80.780088000000006</c:v>
                </c:pt>
                <c:pt idx="2369">
                  <c:v>81.087384</c:v>
                </c:pt>
                <c:pt idx="2370">
                  <c:v>81.456429999999997</c:v>
                </c:pt>
                <c:pt idx="2371">
                  <c:v>81.838300000000004</c:v>
                </c:pt>
                <c:pt idx="2372">
                  <c:v>82.216040000000007</c:v>
                </c:pt>
                <c:pt idx="2373">
                  <c:v>82.590906000000004</c:v>
                </c:pt>
                <c:pt idx="2374">
                  <c:v>82.960346000000001</c:v>
                </c:pt>
                <c:pt idx="2375">
                  <c:v>83.303819000000004</c:v>
                </c:pt>
                <c:pt idx="2376">
                  <c:v>83.623925</c:v>
                </c:pt>
                <c:pt idx="2377">
                  <c:v>83.964877000000001</c:v>
                </c:pt>
                <c:pt idx="2378">
                  <c:v>84.357668000000004</c:v>
                </c:pt>
                <c:pt idx="2379">
                  <c:v>84.760654000000002</c:v>
                </c:pt>
                <c:pt idx="2380">
                  <c:v>85.116613000000001</c:v>
                </c:pt>
                <c:pt idx="2381">
                  <c:v>85.432495000000003</c:v>
                </c:pt>
                <c:pt idx="2382">
                  <c:v>85.751395000000002</c:v>
                </c:pt>
                <c:pt idx="2383">
                  <c:v>86.108915999999994</c:v>
                </c:pt>
                <c:pt idx="2384">
                  <c:v>86.518242999999998</c:v>
                </c:pt>
                <c:pt idx="2385">
                  <c:v>86.942189999999997</c:v>
                </c:pt>
                <c:pt idx="2386">
                  <c:v>87.286561000000006</c:v>
                </c:pt>
                <c:pt idx="2387">
                  <c:v>87.499692999999994</c:v>
                </c:pt>
                <c:pt idx="2388">
                  <c:v>87.653875999999997</c:v>
                </c:pt>
                <c:pt idx="2389">
                  <c:v>87.851843000000002</c:v>
                </c:pt>
                <c:pt idx="2390">
                  <c:v>88.140878999999998</c:v>
                </c:pt>
                <c:pt idx="2391">
                  <c:v>88.500369000000006</c:v>
                </c:pt>
                <c:pt idx="2392">
                  <c:v>88.890178000000006</c:v>
                </c:pt>
                <c:pt idx="2393">
                  <c:v>89.287428000000006</c:v>
                </c:pt>
                <c:pt idx="2394">
                  <c:v>89.663511999999997</c:v>
                </c:pt>
                <c:pt idx="2395">
                  <c:v>89.987555999999998</c:v>
                </c:pt>
                <c:pt idx="2396">
                  <c:v>90.268439999999998</c:v>
                </c:pt>
                <c:pt idx="2397">
                  <c:v>90.544843999999998</c:v>
                </c:pt>
                <c:pt idx="2398">
                  <c:v>90.826104999999998</c:v>
                </c:pt>
                <c:pt idx="2399">
                  <c:v>91.081821000000005</c:v>
                </c:pt>
                <c:pt idx="2400">
                  <c:v>91.287935000000004</c:v>
                </c:pt>
                <c:pt idx="2401">
                  <c:v>91.450896999999998</c:v>
                </c:pt>
                <c:pt idx="2402">
                  <c:v>91.581306999999995</c:v>
                </c:pt>
                <c:pt idx="2403">
                  <c:v>91.681787999999997</c:v>
                </c:pt>
                <c:pt idx="2404">
                  <c:v>91.764846000000006</c:v>
                </c:pt>
                <c:pt idx="2405">
                  <c:v>91.850755000000007</c:v>
                </c:pt>
                <c:pt idx="2406">
                  <c:v>91.938727999999998</c:v>
                </c:pt>
                <c:pt idx="2407">
                  <c:v>92.005200000000002</c:v>
                </c:pt>
                <c:pt idx="2408">
                  <c:v>92.042686000000003</c:v>
                </c:pt>
                <c:pt idx="2409">
                  <c:v>92.068731</c:v>
                </c:pt>
                <c:pt idx="2410">
                  <c:v>92.088239000000002</c:v>
                </c:pt>
                <c:pt idx="2411">
                  <c:v>92.081433000000004</c:v>
                </c:pt>
                <c:pt idx="2412">
                  <c:v>92.037164000000004</c:v>
                </c:pt>
                <c:pt idx="2413">
                  <c:v>91.962524000000002</c:v>
                </c:pt>
                <c:pt idx="2414">
                  <c:v>91.853234999999998</c:v>
                </c:pt>
                <c:pt idx="2415">
                  <c:v>91.692065999999997</c:v>
                </c:pt>
                <c:pt idx="2416">
                  <c:v>91.477982999999995</c:v>
                </c:pt>
                <c:pt idx="2417">
                  <c:v>91.225261000000003</c:v>
                </c:pt>
                <c:pt idx="2418">
                  <c:v>90.934831000000003</c:v>
                </c:pt>
                <c:pt idx="2419">
                  <c:v>90.612899999999996</c:v>
                </c:pt>
                <c:pt idx="2420">
                  <c:v>90.305706000000001</c:v>
                </c:pt>
                <c:pt idx="2421">
                  <c:v>90.067245</c:v>
                </c:pt>
                <c:pt idx="2422">
                  <c:v>89.919978999999998</c:v>
                </c:pt>
                <c:pt idx="2423">
                  <c:v>89.869410999999999</c:v>
                </c:pt>
                <c:pt idx="2424">
                  <c:v>89.928168999999997</c:v>
                </c:pt>
                <c:pt idx="2425">
                  <c:v>90.101460000000003</c:v>
                </c:pt>
                <c:pt idx="2426">
                  <c:v>90.286361999999997</c:v>
                </c:pt>
                <c:pt idx="2427">
                  <c:v>90.327355999999995</c:v>
                </c:pt>
                <c:pt idx="2428">
                  <c:v>90.242739999999998</c:v>
                </c:pt>
                <c:pt idx="2429">
                  <c:v>90.139403000000001</c:v>
                </c:pt>
                <c:pt idx="2430">
                  <c:v>90.043582000000001</c:v>
                </c:pt>
                <c:pt idx="2431">
                  <c:v>89.921813999999998</c:v>
                </c:pt>
                <c:pt idx="2432">
                  <c:v>89.806833999999995</c:v>
                </c:pt>
                <c:pt idx="2433">
                  <c:v>89.762880999999993</c:v>
                </c:pt>
                <c:pt idx="2434">
                  <c:v>89.745523000000006</c:v>
                </c:pt>
                <c:pt idx="2435">
                  <c:v>89.699383999999995</c:v>
                </c:pt>
                <c:pt idx="2436">
                  <c:v>89.607928000000001</c:v>
                </c:pt>
                <c:pt idx="2437">
                  <c:v>89.500083000000004</c:v>
                </c:pt>
                <c:pt idx="2438">
                  <c:v>89.437850999999995</c:v>
                </c:pt>
                <c:pt idx="2439">
                  <c:v>89.418360000000007</c:v>
                </c:pt>
                <c:pt idx="2440">
                  <c:v>89.409189999999995</c:v>
                </c:pt>
                <c:pt idx="2441">
                  <c:v>89.245204000000001</c:v>
                </c:pt>
                <c:pt idx="2442">
                  <c:v>88.825991999999999</c:v>
                </c:pt>
                <c:pt idx="2443">
                  <c:v>88.656656999999996</c:v>
                </c:pt>
                <c:pt idx="2444">
                  <c:v>88.606559000000004</c:v>
                </c:pt>
                <c:pt idx="2445">
                  <c:v>88.382448999999994</c:v>
                </c:pt>
                <c:pt idx="2446">
                  <c:v>88.243612999999996</c:v>
                </c:pt>
                <c:pt idx="2447">
                  <c:v>88.087663000000006</c:v>
                </c:pt>
                <c:pt idx="2448">
                  <c:v>87.913272000000006</c:v>
                </c:pt>
                <c:pt idx="2449">
                  <c:v>87.713678000000002</c:v>
                </c:pt>
                <c:pt idx="2450">
                  <c:v>87.456850000000003</c:v>
                </c:pt>
                <c:pt idx="2451">
                  <c:v>87.109639999999999</c:v>
                </c:pt>
                <c:pt idx="2452">
                  <c:v>86.737179999999995</c:v>
                </c:pt>
                <c:pt idx="2453">
                  <c:v>86.403394000000006</c:v>
                </c:pt>
                <c:pt idx="2454">
                  <c:v>86.092112999999998</c:v>
                </c:pt>
                <c:pt idx="2455">
                  <c:v>85.771473999999998</c:v>
                </c:pt>
                <c:pt idx="2456">
                  <c:v>85.430813000000001</c:v>
                </c:pt>
                <c:pt idx="2457">
                  <c:v>85.131028000000001</c:v>
                </c:pt>
                <c:pt idx="2458">
                  <c:v>84.910182000000006</c:v>
                </c:pt>
                <c:pt idx="2459">
                  <c:v>84.683212999999995</c:v>
                </c:pt>
                <c:pt idx="2460">
                  <c:v>84.355165999999997</c:v>
                </c:pt>
                <c:pt idx="2461">
                  <c:v>84.043858999999998</c:v>
                </c:pt>
                <c:pt idx="2462">
                  <c:v>83.911550000000005</c:v>
                </c:pt>
                <c:pt idx="2463">
                  <c:v>83.777001999999996</c:v>
                </c:pt>
                <c:pt idx="2464">
                  <c:v>83.600049999999996</c:v>
                </c:pt>
                <c:pt idx="2465">
                  <c:v>83.474149999999995</c:v>
                </c:pt>
                <c:pt idx="2466">
                  <c:v>83.355647000000005</c:v>
                </c:pt>
                <c:pt idx="2467">
                  <c:v>83.284611999999996</c:v>
                </c:pt>
                <c:pt idx="2468">
                  <c:v>83.342742000000001</c:v>
                </c:pt>
                <c:pt idx="2469">
                  <c:v>83.516211999999996</c:v>
                </c:pt>
                <c:pt idx="2470">
                  <c:v>83.691880999999995</c:v>
                </c:pt>
                <c:pt idx="2471">
                  <c:v>83.859909000000002</c:v>
                </c:pt>
                <c:pt idx="2472">
                  <c:v>84.065054000000003</c:v>
                </c:pt>
                <c:pt idx="2473">
                  <c:v>84.330691999999999</c:v>
                </c:pt>
                <c:pt idx="2474">
                  <c:v>84.672583000000003</c:v>
                </c:pt>
                <c:pt idx="2475">
                  <c:v>85.053604000000007</c:v>
                </c:pt>
                <c:pt idx="2476">
                  <c:v>85.398633000000004</c:v>
                </c:pt>
                <c:pt idx="2477">
                  <c:v>85.693704999999994</c:v>
                </c:pt>
                <c:pt idx="2478">
                  <c:v>86.039642999999998</c:v>
                </c:pt>
                <c:pt idx="2479">
                  <c:v>86.572930999999997</c:v>
                </c:pt>
                <c:pt idx="2480">
                  <c:v>87.224024999999997</c:v>
                </c:pt>
                <c:pt idx="2481">
                  <c:v>87.702730000000003</c:v>
                </c:pt>
                <c:pt idx="2482">
                  <c:v>87.927660000000003</c:v>
                </c:pt>
                <c:pt idx="2483">
                  <c:v>88.090597000000002</c:v>
                </c:pt>
                <c:pt idx="2484">
                  <c:v>88.356227000000004</c:v>
                </c:pt>
                <c:pt idx="2485">
                  <c:v>88.691225000000003</c:v>
                </c:pt>
                <c:pt idx="2486">
                  <c:v>88.934374000000005</c:v>
                </c:pt>
                <c:pt idx="2487">
                  <c:v>89.014639000000003</c:v>
                </c:pt>
                <c:pt idx="2488">
                  <c:v>89.000063999999995</c:v>
                </c:pt>
                <c:pt idx="2489">
                  <c:v>88.935102999999998</c:v>
                </c:pt>
                <c:pt idx="2490">
                  <c:v>88.862908000000004</c:v>
                </c:pt>
                <c:pt idx="2491">
                  <c:v>88.772835000000001</c:v>
                </c:pt>
                <c:pt idx="2492">
                  <c:v>88.599185000000006</c:v>
                </c:pt>
                <c:pt idx="2493">
                  <c:v>88.010499999999993</c:v>
                </c:pt>
                <c:pt idx="2494">
                  <c:v>86.925882000000001</c:v>
                </c:pt>
                <c:pt idx="2495">
                  <c:v>86.304164999999998</c:v>
                </c:pt>
                <c:pt idx="2496">
                  <c:v>86.203912000000003</c:v>
                </c:pt>
                <c:pt idx="2497">
                  <c:v>86.366568000000001</c:v>
                </c:pt>
                <c:pt idx="2498">
                  <c:v>86.976490999999996</c:v>
                </c:pt>
                <c:pt idx="2499">
                  <c:v>87.823008999999999</c:v>
                </c:pt>
                <c:pt idx="2500">
                  <c:v>88.734228000000002</c:v>
                </c:pt>
                <c:pt idx="2501">
                  <c:v>89.600828000000007</c:v>
                </c:pt>
                <c:pt idx="2502">
                  <c:v>90.381923999999998</c:v>
                </c:pt>
                <c:pt idx="2503">
                  <c:v>91.114200999999994</c:v>
                </c:pt>
                <c:pt idx="2504">
                  <c:v>91.793526999999997</c:v>
                </c:pt>
                <c:pt idx="2505">
                  <c:v>92.329691999999994</c:v>
                </c:pt>
                <c:pt idx="2506">
                  <c:v>92.676627999999994</c:v>
                </c:pt>
                <c:pt idx="2507">
                  <c:v>92.868291999999997</c:v>
                </c:pt>
                <c:pt idx="2508">
                  <c:v>92.953247000000005</c:v>
                </c:pt>
                <c:pt idx="2509">
                  <c:v>92.987403999999998</c:v>
                </c:pt>
                <c:pt idx="2510">
                  <c:v>93.048237999999998</c:v>
                </c:pt>
                <c:pt idx="2511">
                  <c:v>93.179295999999994</c:v>
                </c:pt>
                <c:pt idx="2512">
                  <c:v>93.293424999999999</c:v>
                </c:pt>
                <c:pt idx="2513">
                  <c:v>93.246660000000006</c:v>
                </c:pt>
                <c:pt idx="2514">
                  <c:v>93.018952999999996</c:v>
                </c:pt>
                <c:pt idx="2515">
                  <c:v>92.693911</c:v>
                </c:pt>
                <c:pt idx="2516">
                  <c:v>92.331650999999994</c:v>
                </c:pt>
                <c:pt idx="2517">
                  <c:v>91.953633999999994</c:v>
                </c:pt>
                <c:pt idx="2518">
                  <c:v>91.549043999999995</c:v>
                </c:pt>
                <c:pt idx="2519">
                  <c:v>91.097638000000003</c:v>
                </c:pt>
                <c:pt idx="2520">
                  <c:v>90.626562000000007</c:v>
                </c:pt>
                <c:pt idx="2521">
                  <c:v>90.205826000000002</c:v>
                </c:pt>
                <c:pt idx="2522">
                  <c:v>89.861113000000003</c:v>
                </c:pt>
                <c:pt idx="2523">
                  <c:v>89.554796999999994</c:v>
                </c:pt>
                <c:pt idx="2524">
                  <c:v>89.255421999999996</c:v>
                </c:pt>
                <c:pt idx="2525">
                  <c:v>88.991817999999995</c:v>
                </c:pt>
                <c:pt idx="2526">
                  <c:v>88.812551999999997</c:v>
                </c:pt>
                <c:pt idx="2527">
                  <c:v>88.675262000000004</c:v>
                </c:pt>
                <c:pt idx="2528">
                  <c:v>88.509538000000006</c:v>
                </c:pt>
                <c:pt idx="2529">
                  <c:v>88.396586999999997</c:v>
                </c:pt>
                <c:pt idx="2530">
                  <c:v>88.402964999999995</c:v>
                </c:pt>
                <c:pt idx="2531">
                  <c:v>88.472808000000001</c:v>
                </c:pt>
                <c:pt idx="2532">
                  <c:v>88.590215999999998</c:v>
                </c:pt>
                <c:pt idx="2533">
                  <c:v>88.718188999999995</c:v>
                </c:pt>
                <c:pt idx="2534">
                  <c:v>88.776319000000001</c:v>
                </c:pt>
                <c:pt idx="2535">
                  <c:v>88.698486000000003</c:v>
                </c:pt>
                <c:pt idx="2536">
                  <c:v>88.498323999999997</c:v>
                </c:pt>
                <c:pt idx="2537">
                  <c:v>88.318690000000004</c:v>
                </c:pt>
                <c:pt idx="2538">
                  <c:v>88.273561999999998</c:v>
                </c:pt>
                <c:pt idx="2539">
                  <c:v>88.351742999999999</c:v>
                </c:pt>
                <c:pt idx="2540">
                  <c:v>88.495192000000003</c:v>
                </c:pt>
                <c:pt idx="2541">
                  <c:v>88.651186999999993</c:v>
                </c:pt>
                <c:pt idx="2542">
                  <c:v>88.814302999999995</c:v>
                </c:pt>
                <c:pt idx="2543">
                  <c:v>88.983709000000005</c:v>
                </c:pt>
                <c:pt idx="2544">
                  <c:v>89.135536999999999</c:v>
                </c:pt>
                <c:pt idx="2545">
                  <c:v>89.235449000000003</c:v>
                </c:pt>
                <c:pt idx="2546">
                  <c:v>89.238324000000006</c:v>
                </c:pt>
                <c:pt idx="2547">
                  <c:v>89.206649999999996</c:v>
                </c:pt>
                <c:pt idx="2548">
                  <c:v>89.181623000000002</c:v>
                </c:pt>
                <c:pt idx="2549">
                  <c:v>89.160677000000007</c:v>
                </c:pt>
                <c:pt idx="2550">
                  <c:v>89.186192000000005</c:v>
                </c:pt>
                <c:pt idx="2551">
                  <c:v>89.264167</c:v>
                </c:pt>
                <c:pt idx="2552">
                  <c:v>89.383221000000006</c:v>
                </c:pt>
                <c:pt idx="2553">
                  <c:v>89.524096999999998</c:v>
                </c:pt>
                <c:pt idx="2554">
                  <c:v>89.667247000000003</c:v>
                </c:pt>
                <c:pt idx="2555">
                  <c:v>89.792002999999994</c:v>
                </c:pt>
                <c:pt idx="2556">
                  <c:v>89.897705999999999</c:v>
                </c:pt>
                <c:pt idx="2557">
                  <c:v>89.999906999999993</c:v>
                </c:pt>
                <c:pt idx="2558">
                  <c:v>90.105360000000005</c:v>
                </c:pt>
                <c:pt idx="2559">
                  <c:v>90.213570000000004</c:v>
                </c:pt>
                <c:pt idx="2560">
                  <c:v>90.326053000000002</c:v>
                </c:pt>
                <c:pt idx="2561">
                  <c:v>90.446399999999997</c:v>
                </c:pt>
                <c:pt idx="2562">
                  <c:v>90.577551999999997</c:v>
                </c:pt>
                <c:pt idx="2563">
                  <c:v>90.726924999999994</c:v>
                </c:pt>
                <c:pt idx="2564">
                  <c:v>90.910988000000003</c:v>
                </c:pt>
                <c:pt idx="2565">
                  <c:v>91.153766000000005</c:v>
                </c:pt>
                <c:pt idx="2566">
                  <c:v>91.458562000000001</c:v>
                </c:pt>
                <c:pt idx="2567">
                  <c:v>91.799206999999996</c:v>
                </c:pt>
                <c:pt idx="2568">
                  <c:v>92.139612999999997</c:v>
                </c:pt>
                <c:pt idx="2569">
                  <c:v>92.442952000000005</c:v>
                </c:pt>
                <c:pt idx="2570">
                  <c:v>92.691798000000006</c:v>
                </c:pt>
                <c:pt idx="2571">
                  <c:v>92.889471999999998</c:v>
                </c:pt>
                <c:pt idx="2572">
                  <c:v>93.027018999999996</c:v>
                </c:pt>
                <c:pt idx="2573">
                  <c:v>93.080757000000006</c:v>
                </c:pt>
                <c:pt idx="2574">
                  <c:v>93.055670000000006</c:v>
                </c:pt>
                <c:pt idx="2575">
                  <c:v>92.969130000000007</c:v>
                </c:pt>
                <c:pt idx="2576">
                  <c:v>92.799066999999994</c:v>
                </c:pt>
                <c:pt idx="2577">
                  <c:v>92.529262000000003</c:v>
                </c:pt>
                <c:pt idx="2578">
                  <c:v>92.220535999999996</c:v>
                </c:pt>
                <c:pt idx="2579">
                  <c:v>91.907567999999998</c:v>
                </c:pt>
                <c:pt idx="2580">
                  <c:v>91.508545999999996</c:v>
                </c:pt>
                <c:pt idx="2581">
                  <c:v>90.825489000000005</c:v>
                </c:pt>
                <c:pt idx="2582">
                  <c:v>89.734910999999997</c:v>
                </c:pt>
                <c:pt idx="2583">
                  <c:v>88.477181999999999</c:v>
                </c:pt>
                <c:pt idx="2584">
                  <c:v>87.251026999999993</c:v>
                </c:pt>
                <c:pt idx="2585">
                  <c:v>85.959772999999998</c:v>
                </c:pt>
                <c:pt idx="2586">
                  <c:v>84.557682999999997</c:v>
                </c:pt>
                <c:pt idx="2587">
                  <c:v>83.067485000000005</c:v>
                </c:pt>
                <c:pt idx="2588">
                  <c:v>81.516074000000003</c:v>
                </c:pt>
                <c:pt idx="2589">
                  <c:v>80.021769000000006</c:v>
                </c:pt>
                <c:pt idx="2590">
                  <c:v>78.824781999999999</c:v>
                </c:pt>
                <c:pt idx="2591">
                  <c:v>78.113637999999995</c:v>
                </c:pt>
                <c:pt idx="2592">
                  <c:v>77.895548000000005</c:v>
                </c:pt>
                <c:pt idx="2593">
                  <c:v>78.134765999999999</c:v>
                </c:pt>
                <c:pt idx="2594">
                  <c:v>78.855074999999999</c:v>
                </c:pt>
                <c:pt idx="2595">
                  <c:v>80.053826000000001</c:v>
                </c:pt>
                <c:pt idx="2596">
                  <c:v>81.578053999999995</c:v>
                </c:pt>
                <c:pt idx="2597">
                  <c:v>83.110130999999996</c:v>
                </c:pt>
                <c:pt idx="2598">
                  <c:v>84.378893000000005</c:v>
                </c:pt>
                <c:pt idx="2599">
                  <c:v>85.361902999999998</c:v>
                </c:pt>
                <c:pt idx="2600">
                  <c:v>86.194888000000006</c:v>
                </c:pt>
                <c:pt idx="2601">
                  <c:v>86.998836999999995</c:v>
                </c:pt>
                <c:pt idx="2602">
                  <c:v>87.784608000000006</c:v>
                </c:pt>
                <c:pt idx="2603">
                  <c:v>88.458367999999993</c:v>
                </c:pt>
                <c:pt idx="2604">
                  <c:v>88.956040000000002</c:v>
                </c:pt>
                <c:pt idx="2605">
                  <c:v>89.306342000000001</c:v>
                </c:pt>
                <c:pt idx="2606">
                  <c:v>89.553014000000005</c:v>
                </c:pt>
                <c:pt idx="2607">
                  <c:v>89.691897999999995</c:v>
                </c:pt>
                <c:pt idx="2608">
                  <c:v>89.715736000000007</c:v>
                </c:pt>
                <c:pt idx="2609">
                  <c:v>89.673418999999996</c:v>
                </c:pt>
                <c:pt idx="2610">
                  <c:v>89.627898999999999</c:v>
                </c:pt>
                <c:pt idx="2611">
                  <c:v>89.597702999999996</c:v>
                </c:pt>
                <c:pt idx="2612">
                  <c:v>89.568836000000005</c:v>
                </c:pt>
                <c:pt idx="2613">
                  <c:v>89.523342999999997</c:v>
                </c:pt>
                <c:pt idx="2614">
                  <c:v>89.467721999999995</c:v>
                </c:pt>
                <c:pt idx="2615">
                  <c:v>89.414446999999996</c:v>
                </c:pt>
                <c:pt idx="2616">
                  <c:v>89.345304999999996</c:v>
                </c:pt>
                <c:pt idx="2617">
                  <c:v>89.257982999999996</c:v>
                </c:pt>
                <c:pt idx="2618">
                  <c:v>89.184062999999995</c:v>
                </c:pt>
                <c:pt idx="2619">
                  <c:v>89.143378999999996</c:v>
                </c:pt>
                <c:pt idx="2620">
                  <c:v>89.124466999999996</c:v>
                </c:pt>
                <c:pt idx="2621">
                  <c:v>89.102789999999999</c:v>
                </c:pt>
                <c:pt idx="2622">
                  <c:v>89.068589000000003</c:v>
                </c:pt>
                <c:pt idx="2623">
                  <c:v>89.023169999999993</c:v>
                </c:pt>
                <c:pt idx="2624">
                  <c:v>88.958882000000003</c:v>
                </c:pt>
                <c:pt idx="2625">
                  <c:v>88.861394000000004</c:v>
                </c:pt>
                <c:pt idx="2626">
                  <c:v>88.729112999999998</c:v>
                </c:pt>
                <c:pt idx="2627">
                  <c:v>88.586624</c:v>
                </c:pt>
                <c:pt idx="2628">
                  <c:v>88.456072000000006</c:v>
                </c:pt>
                <c:pt idx="2629">
                  <c:v>88.341742999999994</c:v>
                </c:pt>
                <c:pt idx="2630">
                  <c:v>88.279647999999995</c:v>
                </c:pt>
                <c:pt idx="2631">
                  <c:v>88.321994000000004</c:v>
                </c:pt>
                <c:pt idx="2632">
                  <c:v>88.482671999999994</c:v>
                </c:pt>
                <c:pt idx="2633">
                  <c:v>88.734212999999997</c:v>
                </c:pt>
                <c:pt idx="2634">
                  <c:v>89.029168999999996</c:v>
                </c:pt>
                <c:pt idx="2635">
                  <c:v>89.339506999999998</c:v>
                </c:pt>
                <c:pt idx="2636">
                  <c:v>89.676965999999993</c:v>
                </c:pt>
                <c:pt idx="2637">
                  <c:v>90.073950999999994</c:v>
                </c:pt>
                <c:pt idx="2638">
                  <c:v>90.534537999999998</c:v>
                </c:pt>
                <c:pt idx="2639">
                  <c:v>90.972801000000004</c:v>
                </c:pt>
                <c:pt idx="2640">
                  <c:v>91.262139000000005</c:v>
                </c:pt>
                <c:pt idx="2641">
                  <c:v>91.384032000000005</c:v>
                </c:pt>
                <c:pt idx="2642">
                  <c:v>91.423798000000005</c:v>
                </c:pt>
                <c:pt idx="2643">
                  <c:v>91.439442</c:v>
                </c:pt>
                <c:pt idx="2644">
                  <c:v>91.422030000000007</c:v>
                </c:pt>
                <c:pt idx="2645">
                  <c:v>91.346473000000003</c:v>
                </c:pt>
                <c:pt idx="2646">
                  <c:v>91.208207000000002</c:v>
                </c:pt>
                <c:pt idx="2647">
                  <c:v>91.008352000000002</c:v>
                </c:pt>
                <c:pt idx="2648">
                  <c:v>90.732454000000004</c:v>
                </c:pt>
                <c:pt idx="2649">
                  <c:v>90.362970000000004</c:v>
                </c:pt>
                <c:pt idx="2650">
                  <c:v>89.886291999999997</c:v>
                </c:pt>
                <c:pt idx="2651">
                  <c:v>89.270640999999998</c:v>
                </c:pt>
                <c:pt idx="2652">
                  <c:v>88.467337000000001</c:v>
                </c:pt>
                <c:pt idx="2653">
                  <c:v>87.444754000000003</c:v>
                </c:pt>
                <c:pt idx="2654">
                  <c:v>86.198322000000005</c:v>
                </c:pt>
                <c:pt idx="2655">
                  <c:v>84.732804999999999</c:v>
                </c:pt>
                <c:pt idx="2656">
                  <c:v>83.079796000000002</c:v>
                </c:pt>
                <c:pt idx="2657">
                  <c:v>81.341127999999998</c:v>
                </c:pt>
                <c:pt idx="2658">
                  <c:v>79.660195000000002</c:v>
                </c:pt>
                <c:pt idx="2659">
                  <c:v>78.145695000000003</c:v>
                </c:pt>
                <c:pt idx="2660">
                  <c:v>76.872979999999998</c:v>
                </c:pt>
                <c:pt idx="2661">
                  <c:v>75.987226000000007</c:v>
                </c:pt>
                <c:pt idx="2662">
                  <c:v>75.705371</c:v>
                </c:pt>
                <c:pt idx="2663">
                  <c:v>76.091764999999995</c:v>
                </c:pt>
                <c:pt idx="2664">
                  <c:v>76.999452000000005</c:v>
                </c:pt>
                <c:pt idx="2665">
                  <c:v>78.278493999999995</c:v>
                </c:pt>
                <c:pt idx="2666">
                  <c:v>79.841127</c:v>
                </c:pt>
                <c:pt idx="2667">
                  <c:v>81.589405999999997</c:v>
                </c:pt>
                <c:pt idx="2668">
                  <c:v>83.397789000000003</c:v>
                </c:pt>
                <c:pt idx="2669">
                  <c:v>85.138289999999998</c:v>
                </c:pt>
                <c:pt idx="2670">
                  <c:v>86.697687000000002</c:v>
                </c:pt>
                <c:pt idx="2671">
                  <c:v>87.994792000000004</c:v>
                </c:pt>
                <c:pt idx="2672">
                  <c:v>89.001868999999999</c:v>
                </c:pt>
                <c:pt idx="2673">
                  <c:v>89.735812999999993</c:v>
                </c:pt>
                <c:pt idx="2674">
                  <c:v>90.230847999999995</c:v>
                </c:pt>
                <c:pt idx="2675">
                  <c:v>90.529533999999998</c:v>
                </c:pt>
                <c:pt idx="2676">
                  <c:v>90.683762999999999</c:v>
                </c:pt>
                <c:pt idx="2677">
                  <c:v>90.740549999999999</c:v>
                </c:pt>
                <c:pt idx="2678">
                  <c:v>90.730636000000004</c:v>
                </c:pt>
                <c:pt idx="2679">
                  <c:v>90.674774999999997</c:v>
                </c:pt>
                <c:pt idx="2680">
                  <c:v>90.589395999999994</c:v>
                </c:pt>
                <c:pt idx="2681">
                  <c:v>90.482536999999994</c:v>
                </c:pt>
                <c:pt idx="2682">
                  <c:v>90.350654000000006</c:v>
                </c:pt>
                <c:pt idx="2683">
                  <c:v>90.184880000000007</c:v>
                </c:pt>
                <c:pt idx="2684">
                  <c:v>89.979726999999997</c:v>
                </c:pt>
                <c:pt idx="2685">
                  <c:v>89.739610999999996</c:v>
                </c:pt>
                <c:pt idx="2686">
                  <c:v>89.477237000000002</c:v>
                </c:pt>
                <c:pt idx="2687">
                  <c:v>89.203153999999998</c:v>
                </c:pt>
                <c:pt idx="2688">
                  <c:v>88.918597000000005</c:v>
                </c:pt>
                <c:pt idx="2689">
                  <c:v>88.619919999999993</c:v>
                </c:pt>
                <c:pt idx="2690">
                  <c:v>88.306863000000007</c:v>
                </c:pt>
                <c:pt idx="2691">
                  <c:v>87.982979</c:v>
                </c:pt>
                <c:pt idx="2692">
                  <c:v>87.648574999999994</c:v>
                </c:pt>
                <c:pt idx="2693">
                  <c:v>87.298242999999999</c:v>
                </c:pt>
                <c:pt idx="2694">
                  <c:v>86.925811999999993</c:v>
                </c:pt>
                <c:pt idx="2695">
                  <c:v>86.525565</c:v>
                </c:pt>
                <c:pt idx="2696">
                  <c:v>86.091807000000003</c:v>
                </c:pt>
                <c:pt idx="2697">
                  <c:v>85.621864000000002</c:v>
                </c:pt>
                <c:pt idx="2698">
                  <c:v>85.116845999999995</c:v>
                </c:pt>
                <c:pt idx="2699">
                  <c:v>84.574719999999999</c:v>
                </c:pt>
                <c:pt idx="2700">
                  <c:v>83.989131</c:v>
                </c:pt>
                <c:pt idx="2701">
                  <c:v>83.361827000000005</c:v>
                </c:pt>
                <c:pt idx="2702">
                  <c:v>82.705426000000003</c:v>
                </c:pt>
                <c:pt idx="2703">
                  <c:v>82.027131999999995</c:v>
                </c:pt>
                <c:pt idx="2704">
                  <c:v>81.322969999999998</c:v>
                </c:pt>
                <c:pt idx="2705">
                  <c:v>80.598163</c:v>
                </c:pt>
                <c:pt idx="2706">
                  <c:v>79.875321</c:v>
                </c:pt>
                <c:pt idx="2707">
                  <c:v>79.171882999999994</c:v>
                </c:pt>
                <c:pt idx="2708">
                  <c:v>78.489818999999997</c:v>
                </c:pt>
                <c:pt idx="2709">
                  <c:v>77.838406000000006</c:v>
                </c:pt>
                <c:pt idx="2710">
                  <c:v>77.241268000000005</c:v>
                </c:pt>
                <c:pt idx="2711">
                  <c:v>76.702849000000001</c:v>
                </c:pt>
                <c:pt idx="2712">
                  <c:v>76.191869999999994</c:v>
                </c:pt>
                <c:pt idx="2713">
                  <c:v>75.677091000000004</c:v>
                </c:pt>
                <c:pt idx="2714">
                  <c:v>75.155902999999995</c:v>
                </c:pt>
                <c:pt idx="2715">
                  <c:v>74.630419000000003</c:v>
                </c:pt>
                <c:pt idx="2716">
                  <c:v>74.086727999999994</c:v>
                </c:pt>
                <c:pt idx="2717">
                  <c:v>73.520016999999996</c:v>
                </c:pt>
                <c:pt idx="2718">
                  <c:v>72.950805000000003</c:v>
                </c:pt>
                <c:pt idx="2719">
                  <c:v>72.392859000000001</c:v>
                </c:pt>
                <c:pt idx="2720">
                  <c:v>71.829554000000002</c:v>
                </c:pt>
                <c:pt idx="2721">
                  <c:v>71.243533999999997</c:v>
                </c:pt>
                <c:pt idx="2722">
                  <c:v>70.642887000000002</c:v>
                </c:pt>
                <c:pt idx="2723">
                  <c:v>70.034869999999998</c:v>
                </c:pt>
                <c:pt idx="2724">
                  <c:v>69.401608999999993</c:v>
                </c:pt>
                <c:pt idx="2725">
                  <c:v>68.725879000000006</c:v>
                </c:pt>
                <c:pt idx="2726">
                  <c:v>68.011866999999995</c:v>
                </c:pt>
                <c:pt idx="2727">
                  <c:v>67.256390999999994</c:v>
                </c:pt>
                <c:pt idx="2728">
                  <c:v>66.429558999999998</c:v>
                </c:pt>
                <c:pt idx="2729">
                  <c:v>65.511641999999995</c:v>
                </c:pt>
                <c:pt idx="2730">
                  <c:v>64.522462000000004</c:v>
                </c:pt>
                <c:pt idx="2731">
                  <c:v>63.485703000000001</c:v>
                </c:pt>
                <c:pt idx="2732">
                  <c:v>62.398316000000001</c:v>
                </c:pt>
                <c:pt idx="2733">
                  <c:v>61.269142000000002</c:v>
                </c:pt>
                <c:pt idx="2734">
                  <c:v>60.151167999999998</c:v>
                </c:pt>
                <c:pt idx="2735">
                  <c:v>59.101385000000001</c:v>
                </c:pt>
                <c:pt idx="2736">
                  <c:v>58.141679000000003</c:v>
                </c:pt>
                <c:pt idx="2737">
                  <c:v>57.285587999999997</c:v>
                </c:pt>
                <c:pt idx="2738">
                  <c:v>56.559598999999999</c:v>
                </c:pt>
                <c:pt idx="2739">
                  <c:v>55.965195000000001</c:v>
                </c:pt>
                <c:pt idx="2740">
                  <c:v>55.462482000000001</c:v>
                </c:pt>
                <c:pt idx="2741">
                  <c:v>55.022388999999997</c:v>
                </c:pt>
                <c:pt idx="2742">
                  <c:v>54.651632999999997</c:v>
                </c:pt>
                <c:pt idx="2743">
                  <c:v>54.339471000000003</c:v>
                </c:pt>
                <c:pt idx="2744">
                  <c:v>54.032117</c:v>
                </c:pt>
                <c:pt idx="2745">
                  <c:v>53.688231000000002</c:v>
                </c:pt>
                <c:pt idx="2746">
                  <c:v>53.312075</c:v>
                </c:pt>
                <c:pt idx="2747">
                  <c:v>52.908267000000002</c:v>
                </c:pt>
                <c:pt idx="2748">
                  <c:v>52.451619000000001</c:v>
                </c:pt>
                <c:pt idx="2749">
                  <c:v>51.930630999999998</c:v>
                </c:pt>
                <c:pt idx="2750">
                  <c:v>51.375107</c:v>
                </c:pt>
                <c:pt idx="2751">
                  <c:v>50.811287999999998</c:v>
                </c:pt>
                <c:pt idx="2752">
                  <c:v>50.235500000000002</c:v>
                </c:pt>
                <c:pt idx="2753">
                  <c:v>49.658791999999998</c:v>
                </c:pt>
                <c:pt idx="2754">
                  <c:v>49.126375000000003</c:v>
                </c:pt>
                <c:pt idx="2755">
                  <c:v>48.662908999999999</c:v>
                </c:pt>
                <c:pt idx="2756">
                  <c:v>48.250154000000002</c:v>
                </c:pt>
                <c:pt idx="2757">
                  <c:v>47.888745999999998</c:v>
                </c:pt>
                <c:pt idx="2758">
                  <c:v>47.627575999999998</c:v>
                </c:pt>
                <c:pt idx="2759">
                  <c:v>47.501348</c:v>
                </c:pt>
                <c:pt idx="2760">
                  <c:v>47.497295000000001</c:v>
                </c:pt>
                <c:pt idx="2761">
                  <c:v>47.613306999999999</c:v>
                </c:pt>
                <c:pt idx="2762">
                  <c:v>47.888049000000002</c:v>
                </c:pt>
                <c:pt idx="2763">
                  <c:v>48.341977</c:v>
                </c:pt>
                <c:pt idx="2764">
                  <c:v>48.944386999999999</c:v>
                </c:pt>
                <c:pt idx="2765">
                  <c:v>49.664931000000003</c:v>
                </c:pt>
                <c:pt idx="2766">
                  <c:v>50.501064</c:v>
                </c:pt>
                <c:pt idx="2767">
                  <c:v>51.432344000000001</c:v>
                </c:pt>
                <c:pt idx="2768">
                  <c:v>52.404843</c:v>
                </c:pt>
                <c:pt idx="2769">
                  <c:v>53.383349000000003</c:v>
                </c:pt>
                <c:pt idx="2770">
                  <c:v>54.369616999999998</c:v>
                </c:pt>
                <c:pt idx="2771">
                  <c:v>55.353698000000001</c:v>
                </c:pt>
                <c:pt idx="2772">
                  <c:v>56.296562000000002</c:v>
                </c:pt>
                <c:pt idx="2773">
                  <c:v>57.175710000000002</c:v>
                </c:pt>
                <c:pt idx="2774">
                  <c:v>58.001868999999999</c:v>
                </c:pt>
                <c:pt idx="2775">
                  <c:v>58.777416000000002</c:v>
                </c:pt>
                <c:pt idx="2776">
                  <c:v>59.483426999999999</c:v>
                </c:pt>
                <c:pt idx="2777">
                  <c:v>60.123736000000001</c:v>
                </c:pt>
                <c:pt idx="2778">
                  <c:v>60.740259999999999</c:v>
                </c:pt>
                <c:pt idx="2779">
                  <c:v>61.367452</c:v>
                </c:pt>
                <c:pt idx="2780">
                  <c:v>62.007022999999997</c:v>
                </c:pt>
                <c:pt idx="2781">
                  <c:v>62.657941000000001</c:v>
                </c:pt>
                <c:pt idx="2782">
                  <c:v>63.331963999999999</c:v>
                </c:pt>
                <c:pt idx="2783">
                  <c:v>64.025532999999996</c:v>
                </c:pt>
                <c:pt idx="2784">
                  <c:v>64.712472000000005</c:v>
                </c:pt>
                <c:pt idx="2785">
                  <c:v>65.380403000000001</c:v>
                </c:pt>
                <c:pt idx="2786">
                  <c:v>66.044205000000005</c:v>
                </c:pt>
                <c:pt idx="2787">
                  <c:v>66.712050000000005</c:v>
                </c:pt>
                <c:pt idx="2788">
                  <c:v>67.367430999999996</c:v>
                </c:pt>
                <c:pt idx="2789">
                  <c:v>67.996262999999999</c:v>
                </c:pt>
                <c:pt idx="2790">
                  <c:v>68.605266999999998</c:v>
                </c:pt>
                <c:pt idx="2791">
                  <c:v>69.201813000000001</c:v>
                </c:pt>
                <c:pt idx="2792">
                  <c:v>69.778206999999995</c:v>
                </c:pt>
                <c:pt idx="2793">
                  <c:v>70.323158000000006</c:v>
                </c:pt>
                <c:pt idx="2794">
                  <c:v>70.826201999999995</c:v>
                </c:pt>
                <c:pt idx="2795">
                  <c:v>71.266694999999999</c:v>
                </c:pt>
                <c:pt idx="2796">
                  <c:v>71.623082999999994</c:v>
                </c:pt>
                <c:pt idx="2797">
                  <c:v>71.901602999999994</c:v>
                </c:pt>
                <c:pt idx="2798">
                  <c:v>72.140307000000007</c:v>
                </c:pt>
                <c:pt idx="2799">
                  <c:v>72.384855999999999</c:v>
                </c:pt>
                <c:pt idx="2800">
                  <c:v>72.679436999999993</c:v>
                </c:pt>
                <c:pt idx="2801">
                  <c:v>73.076182000000003</c:v>
                </c:pt>
                <c:pt idx="2802">
                  <c:v>73.617600999999993</c:v>
                </c:pt>
                <c:pt idx="2803">
                  <c:v>74.295946000000001</c:v>
                </c:pt>
                <c:pt idx="2804">
                  <c:v>75.053996999999995</c:v>
                </c:pt>
                <c:pt idx="2805">
                  <c:v>75.834502000000001</c:v>
                </c:pt>
                <c:pt idx="2806">
                  <c:v>76.608654000000001</c:v>
                </c:pt>
                <c:pt idx="2807">
                  <c:v>77.359156999999996</c:v>
                </c:pt>
                <c:pt idx="2808">
                  <c:v>78.066863999999995</c:v>
                </c:pt>
                <c:pt idx="2809">
                  <c:v>78.722769999999997</c:v>
                </c:pt>
                <c:pt idx="2810">
                  <c:v>79.331828000000002</c:v>
                </c:pt>
                <c:pt idx="2811">
                  <c:v>79.895788999999994</c:v>
                </c:pt>
                <c:pt idx="2812">
                  <c:v>80.406627999999998</c:v>
                </c:pt>
                <c:pt idx="2813">
                  <c:v>80.861845000000002</c:v>
                </c:pt>
                <c:pt idx="2814">
                  <c:v>81.270330999999999</c:v>
                </c:pt>
                <c:pt idx="2815">
                  <c:v>81.634279000000006</c:v>
                </c:pt>
                <c:pt idx="2816">
                  <c:v>81.937510000000003</c:v>
                </c:pt>
                <c:pt idx="2817">
                  <c:v>82.162312999999997</c:v>
                </c:pt>
                <c:pt idx="2818">
                  <c:v>82.310603999999998</c:v>
                </c:pt>
                <c:pt idx="2819">
                  <c:v>82.400392999999994</c:v>
                </c:pt>
                <c:pt idx="2820">
                  <c:v>82.447502999999998</c:v>
                </c:pt>
                <c:pt idx="2821">
                  <c:v>82.459438000000006</c:v>
                </c:pt>
                <c:pt idx="2822">
                  <c:v>82.442952000000005</c:v>
                </c:pt>
                <c:pt idx="2823">
                  <c:v>82.408466000000004</c:v>
                </c:pt>
                <c:pt idx="2824">
                  <c:v>82.369969999999995</c:v>
                </c:pt>
                <c:pt idx="2825">
                  <c:v>82.349484000000004</c:v>
                </c:pt>
                <c:pt idx="2826">
                  <c:v>82.378809000000004</c:v>
                </c:pt>
                <c:pt idx="2827">
                  <c:v>82.486936999999998</c:v>
                </c:pt>
                <c:pt idx="2828">
                  <c:v>82.686256999999998</c:v>
                </c:pt>
                <c:pt idx="2829">
                  <c:v>82.975808000000001</c:v>
                </c:pt>
                <c:pt idx="2830">
                  <c:v>83.350662</c:v>
                </c:pt>
                <c:pt idx="2831">
                  <c:v>83.798786000000007</c:v>
                </c:pt>
                <c:pt idx="2832">
                  <c:v>84.293300000000002</c:v>
                </c:pt>
                <c:pt idx="2833">
                  <c:v>84.796730999999994</c:v>
                </c:pt>
                <c:pt idx="2834">
                  <c:v>85.274460000000005</c:v>
                </c:pt>
                <c:pt idx="2835">
                  <c:v>85.703979000000004</c:v>
                </c:pt>
                <c:pt idx="2836">
                  <c:v>86.074276999999995</c:v>
                </c:pt>
                <c:pt idx="2837">
                  <c:v>86.380713999999998</c:v>
                </c:pt>
                <c:pt idx="2838">
                  <c:v>86.623636000000005</c:v>
                </c:pt>
                <c:pt idx="2839">
                  <c:v>86.809825000000004</c:v>
                </c:pt>
                <c:pt idx="2840">
                  <c:v>86.948841999999999</c:v>
                </c:pt>
                <c:pt idx="2841">
                  <c:v>87.045880999999994</c:v>
                </c:pt>
                <c:pt idx="2842">
                  <c:v>87.102236000000005</c:v>
                </c:pt>
                <c:pt idx="2843">
                  <c:v>87.123245999999995</c:v>
                </c:pt>
                <c:pt idx="2844">
                  <c:v>87.118949000000001</c:v>
                </c:pt>
                <c:pt idx="2845">
                  <c:v>87.093373</c:v>
                </c:pt>
                <c:pt idx="2846">
                  <c:v>87.038095999999996</c:v>
                </c:pt>
                <c:pt idx="2847">
                  <c:v>86.940039999999996</c:v>
                </c:pt>
                <c:pt idx="2848">
                  <c:v>86.791946999999993</c:v>
                </c:pt>
                <c:pt idx="2849">
                  <c:v>86.592044000000001</c:v>
                </c:pt>
                <c:pt idx="2850">
                  <c:v>86.337981999999997</c:v>
                </c:pt>
                <c:pt idx="2851">
                  <c:v>86.026720999999995</c:v>
                </c:pt>
                <c:pt idx="2852">
                  <c:v>85.659254000000004</c:v>
                </c:pt>
                <c:pt idx="2853">
                  <c:v>85.241533000000004</c:v>
                </c:pt>
                <c:pt idx="2854">
                  <c:v>84.779938000000001</c:v>
                </c:pt>
                <c:pt idx="2855">
                  <c:v>84.276867999999993</c:v>
                </c:pt>
                <c:pt idx="2856">
                  <c:v>83.731097000000005</c:v>
                </c:pt>
                <c:pt idx="2857">
                  <c:v>83.140615999999994</c:v>
                </c:pt>
                <c:pt idx="2858">
                  <c:v>82.501003999999995</c:v>
                </c:pt>
                <c:pt idx="2859">
                  <c:v>81.800186999999994</c:v>
                </c:pt>
                <c:pt idx="2860">
                  <c:v>81.021163000000001</c:v>
                </c:pt>
                <c:pt idx="2861">
                  <c:v>80.15504</c:v>
                </c:pt>
                <c:pt idx="2862">
                  <c:v>79.206879999999998</c:v>
                </c:pt>
                <c:pt idx="2863">
                  <c:v>78.183689999999999</c:v>
                </c:pt>
                <c:pt idx="2864">
                  <c:v>77.083145999999999</c:v>
                </c:pt>
                <c:pt idx="2865">
                  <c:v>75.901116999999999</c:v>
                </c:pt>
                <c:pt idx="2866">
                  <c:v>74.641839000000004</c:v>
                </c:pt>
                <c:pt idx="2867">
                  <c:v>73.312064000000007</c:v>
                </c:pt>
                <c:pt idx="2868">
                  <c:v>71.917660999999995</c:v>
                </c:pt>
                <c:pt idx="2869">
                  <c:v>70.478559000000004</c:v>
                </c:pt>
                <c:pt idx="2870">
                  <c:v>69.032773000000006</c:v>
                </c:pt>
                <c:pt idx="2871">
                  <c:v>67.610567000000003</c:v>
                </c:pt>
                <c:pt idx="2872">
                  <c:v>66.220574999999997</c:v>
                </c:pt>
                <c:pt idx="2873">
                  <c:v>64.875433999999998</c:v>
                </c:pt>
                <c:pt idx="2874">
                  <c:v>63.607360999999997</c:v>
                </c:pt>
                <c:pt idx="2875">
                  <c:v>62.440432000000001</c:v>
                </c:pt>
                <c:pt idx="2876">
                  <c:v>61.374654</c:v>
                </c:pt>
                <c:pt idx="2877">
                  <c:v>60.416266999999998</c:v>
                </c:pt>
                <c:pt idx="2878">
                  <c:v>59.592593000000001</c:v>
                </c:pt>
                <c:pt idx="2879">
                  <c:v>58.916471000000001</c:v>
                </c:pt>
                <c:pt idx="2880">
                  <c:v>58.369275000000002</c:v>
                </c:pt>
                <c:pt idx="2881">
                  <c:v>57.938934000000003</c:v>
                </c:pt>
                <c:pt idx="2882">
                  <c:v>57.638719000000002</c:v>
                </c:pt>
                <c:pt idx="2883">
                  <c:v>57.469425000000001</c:v>
                </c:pt>
                <c:pt idx="2884">
                  <c:v>57.398242000000003</c:v>
                </c:pt>
                <c:pt idx="2885">
                  <c:v>57.387604000000003</c:v>
                </c:pt>
                <c:pt idx="2886">
                  <c:v>57.404477999999997</c:v>
                </c:pt>
                <c:pt idx="2887">
                  <c:v>57.391396</c:v>
                </c:pt>
                <c:pt idx="2888">
                  <c:v>57.276994999999999</c:v>
                </c:pt>
                <c:pt idx="2889">
                  <c:v>57.034737999999997</c:v>
                </c:pt>
                <c:pt idx="2890">
                  <c:v>56.691814000000001</c:v>
                </c:pt>
                <c:pt idx="2891">
                  <c:v>56.266222999999997</c:v>
                </c:pt>
                <c:pt idx="2892">
                  <c:v>55.738760999999997</c:v>
                </c:pt>
                <c:pt idx="2893">
                  <c:v>55.104779000000001</c:v>
                </c:pt>
                <c:pt idx="2894">
                  <c:v>54.407300999999997</c:v>
                </c:pt>
                <c:pt idx="2895">
                  <c:v>53.692635000000003</c:v>
                </c:pt>
                <c:pt idx="2896">
                  <c:v>52.973877999999999</c:v>
                </c:pt>
                <c:pt idx="2897">
                  <c:v>52.261816000000003</c:v>
                </c:pt>
                <c:pt idx="2898">
                  <c:v>51.586360999999997</c:v>
                </c:pt>
                <c:pt idx="2899">
                  <c:v>50.962496999999999</c:v>
                </c:pt>
                <c:pt idx="2900">
                  <c:v>50.380780999999999</c:v>
                </c:pt>
                <c:pt idx="2901">
                  <c:v>49.858446999999998</c:v>
                </c:pt>
                <c:pt idx="2902">
                  <c:v>49.450260999999998</c:v>
                </c:pt>
                <c:pt idx="2903">
                  <c:v>49.183186999999997</c:v>
                </c:pt>
                <c:pt idx="2904">
                  <c:v>49.029330999999999</c:v>
                </c:pt>
                <c:pt idx="2905">
                  <c:v>48.963476</c:v>
                </c:pt>
                <c:pt idx="2906">
                  <c:v>48.996012999999998</c:v>
                </c:pt>
                <c:pt idx="2907">
                  <c:v>49.127353999999997</c:v>
                </c:pt>
                <c:pt idx="2908">
                  <c:v>49.325158999999999</c:v>
                </c:pt>
                <c:pt idx="2909">
                  <c:v>49.568226000000003</c:v>
                </c:pt>
                <c:pt idx="2910">
                  <c:v>49.863121</c:v>
                </c:pt>
                <c:pt idx="2911">
                  <c:v>50.202840999999999</c:v>
                </c:pt>
                <c:pt idx="2912">
                  <c:v>50.562154999999997</c:v>
                </c:pt>
                <c:pt idx="2913">
                  <c:v>50.947625000000002</c:v>
                </c:pt>
                <c:pt idx="2914">
                  <c:v>51.398142</c:v>
                </c:pt>
                <c:pt idx="2915">
                  <c:v>51.922730000000001</c:v>
                </c:pt>
                <c:pt idx="2916">
                  <c:v>52.492336000000002</c:v>
                </c:pt>
                <c:pt idx="2917">
                  <c:v>53.103237999999997</c:v>
                </c:pt>
                <c:pt idx="2918">
                  <c:v>53.788454000000002</c:v>
                </c:pt>
                <c:pt idx="2919">
                  <c:v>54.554923000000002</c:v>
                </c:pt>
                <c:pt idx="2920">
                  <c:v>55.371726000000002</c:v>
                </c:pt>
                <c:pt idx="2921">
                  <c:v>56.233299000000002</c:v>
                </c:pt>
                <c:pt idx="2922">
                  <c:v>57.171196999999999</c:v>
                </c:pt>
                <c:pt idx="2923">
                  <c:v>58.185136</c:v>
                </c:pt>
                <c:pt idx="2924">
                  <c:v>59.219577999999998</c:v>
                </c:pt>
                <c:pt idx="2925">
                  <c:v>60.227877999999997</c:v>
                </c:pt>
                <c:pt idx="2926">
                  <c:v>61.209063999999998</c:v>
                </c:pt>
                <c:pt idx="2927">
                  <c:v>62.166789000000001</c:v>
                </c:pt>
                <c:pt idx="2928">
                  <c:v>63.082549</c:v>
                </c:pt>
                <c:pt idx="2929">
                  <c:v>63.947417999999999</c:v>
                </c:pt>
                <c:pt idx="2930">
                  <c:v>64.777900000000002</c:v>
                </c:pt>
                <c:pt idx="2931">
                  <c:v>65.583696000000003</c:v>
                </c:pt>
                <c:pt idx="2932">
                  <c:v>66.353606999999997</c:v>
                </c:pt>
                <c:pt idx="2933">
                  <c:v>67.081181999999998</c:v>
                </c:pt>
                <c:pt idx="2934">
                  <c:v>67.769806000000003</c:v>
                </c:pt>
                <c:pt idx="2935">
                  <c:v>68.409591000000006</c:v>
                </c:pt>
                <c:pt idx="2936">
                  <c:v>68.986987999999997</c:v>
                </c:pt>
                <c:pt idx="2937">
                  <c:v>69.520679999999999</c:v>
                </c:pt>
                <c:pt idx="2938">
                  <c:v>70.049965</c:v>
                </c:pt>
                <c:pt idx="2939">
                  <c:v>70.580808000000005</c:v>
                </c:pt>
                <c:pt idx="2940">
                  <c:v>71.077411999999995</c:v>
                </c:pt>
                <c:pt idx="2941">
                  <c:v>71.512767999999994</c:v>
                </c:pt>
                <c:pt idx="2942">
                  <c:v>71.893771000000001</c:v>
                </c:pt>
                <c:pt idx="2943">
                  <c:v>72.231414999999998</c:v>
                </c:pt>
                <c:pt idx="2944">
                  <c:v>72.522147000000004</c:v>
                </c:pt>
                <c:pt idx="2945">
                  <c:v>72.768924999999996</c:v>
                </c:pt>
                <c:pt idx="2946">
                  <c:v>72.988562999999999</c:v>
                </c:pt>
                <c:pt idx="2947">
                  <c:v>73.184335000000004</c:v>
                </c:pt>
                <c:pt idx="2948">
                  <c:v>73.337873000000002</c:v>
                </c:pt>
                <c:pt idx="2949">
                  <c:v>73.442423000000005</c:v>
                </c:pt>
                <c:pt idx="2950">
                  <c:v>73.519426999999993</c:v>
                </c:pt>
                <c:pt idx="2951">
                  <c:v>73.588774999999998</c:v>
                </c:pt>
                <c:pt idx="2952">
                  <c:v>73.651081000000005</c:v>
                </c:pt>
                <c:pt idx="2953">
                  <c:v>73.713534999999993</c:v>
                </c:pt>
                <c:pt idx="2954">
                  <c:v>73.801275000000004</c:v>
                </c:pt>
                <c:pt idx="2955">
                  <c:v>73.927385000000001</c:v>
                </c:pt>
                <c:pt idx="2956">
                  <c:v>74.080115000000006</c:v>
                </c:pt>
                <c:pt idx="2957">
                  <c:v>74.252782999999994</c:v>
                </c:pt>
                <c:pt idx="2958">
                  <c:v>74.461017999999996</c:v>
                </c:pt>
                <c:pt idx="2959">
                  <c:v>74.718305999999998</c:v>
                </c:pt>
                <c:pt idx="2960">
                  <c:v>75.017328000000006</c:v>
                </c:pt>
                <c:pt idx="2961">
                  <c:v>75.348809000000003</c:v>
                </c:pt>
                <c:pt idx="2962">
                  <c:v>75.719650999999999</c:v>
                </c:pt>
                <c:pt idx="2963">
                  <c:v>76.139785000000003</c:v>
                </c:pt>
                <c:pt idx="2964">
                  <c:v>76.606072999999995</c:v>
                </c:pt>
                <c:pt idx="2965">
                  <c:v>77.107635999999999</c:v>
                </c:pt>
                <c:pt idx="2966">
                  <c:v>77.632503</c:v>
                </c:pt>
                <c:pt idx="2967">
                  <c:v>78.163156999999998</c:v>
                </c:pt>
                <c:pt idx="2968">
                  <c:v>78.678203999999994</c:v>
                </c:pt>
                <c:pt idx="2969">
                  <c:v>79.157560000000004</c:v>
                </c:pt>
                <c:pt idx="2970">
                  <c:v>79.564318</c:v>
                </c:pt>
                <c:pt idx="2971">
                  <c:v>79.808648000000005</c:v>
                </c:pt>
                <c:pt idx="2972">
                  <c:v>79.735951999999997</c:v>
                </c:pt>
                <c:pt idx="2973">
                  <c:v>79.163398000000001</c:v>
                </c:pt>
                <c:pt idx="2974">
                  <c:v>77.954104999999998</c:v>
                </c:pt>
                <c:pt idx="2975">
                  <c:v>76.099654000000001</c:v>
                </c:pt>
                <c:pt idx="2976">
                  <c:v>73.761556999999996</c:v>
                </c:pt>
                <c:pt idx="2977">
                  <c:v>71.226298999999997</c:v>
                </c:pt>
                <c:pt idx="2978">
                  <c:v>68.776774000000003</c:v>
                </c:pt>
                <c:pt idx="2979">
                  <c:v>66.559593000000007</c:v>
                </c:pt>
                <c:pt idx="2980">
                  <c:v>64.576554999999999</c:v>
                </c:pt>
                <c:pt idx="2981">
                  <c:v>62.819695000000003</c:v>
                </c:pt>
                <c:pt idx="2982">
                  <c:v>61.390059000000001</c:v>
                </c:pt>
                <c:pt idx="2983">
                  <c:v>60.471380000000003</c:v>
                </c:pt>
                <c:pt idx="2984">
                  <c:v>60.225079999999998</c:v>
                </c:pt>
                <c:pt idx="2985">
                  <c:v>60.720802999999997</c:v>
                </c:pt>
                <c:pt idx="2986">
                  <c:v>61.900010000000002</c:v>
                </c:pt>
                <c:pt idx="2987">
                  <c:v>63.559970999999997</c:v>
                </c:pt>
                <c:pt idx="2988">
                  <c:v>65.416691</c:v>
                </c:pt>
                <c:pt idx="2989">
                  <c:v>67.229804999999999</c:v>
                </c:pt>
                <c:pt idx="2990">
                  <c:v>68.873958999999999</c:v>
                </c:pt>
                <c:pt idx="2991">
                  <c:v>70.315261000000007</c:v>
                </c:pt>
                <c:pt idx="2992">
                  <c:v>71.560606000000007</c:v>
                </c:pt>
                <c:pt idx="2993">
                  <c:v>72.632137999999998</c:v>
                </c:pt>
                <c:pt idx="2994">
                  <c:v>73.555487999999997</c:v>
                </c:pt>
                <c:pt idx="2995">
                  <c:v>74.349665999999999</c:v>
                </c:pt>
                <c:pt idx="2996">
                  <c:v>75.030852999999993</c:v>
                </c:pt>
                <c:pt idx="2997">
                  <c:v>75.623208000000005</c:v>
                </c:pt>
                <c:pt idx="2998">
                  <c:v>76.151646999999997</c:v>
                </c:pt>
                <c:pt idx="2999">
                  <c:v>76.624140999999995</c:v>
                </c:pt>
                <c:pt idx="3000">
                  <c:v>77.035799999999995</c:v>
                </c:pt>
                <c:pt idx="3001">
                  <c:v>77.390718000000007</c:v>
                </c:pt>
                <c:pt idx="3002">
                  <c:v>77.705595000000002</c:v>
                </c:pt>
                <c:pt idx="3003">
                  <c:v>77.992576</c:v>
                </c:pt>
                <c:pt idx="3004">
                  <c:v>78.253974999999997</c:v>
                </c:pt>
                <c:pt idx="3005">
                  <c:v>78.493819000000002</c:v>
                </c:pt>
                <c:pt idx="3006">
                  <c:v>78.717884999999995</c:v>
                </c:pt>
                <c:pt idx="3007">
                  <c:v>78.920698999999999</c:v>
                </c:pt>
                <c:pt idx="3008">
                  <c:v>79.089481000000006</c:v>
                </c:pt>
                <c:pt idx="3009">
                  <c:v>79.225251999999998</c:v>
                </c:pt>
                <c:pt idx="3010">
                  <c:v>79.346035000000001</c:v>
                </c:pt>
                <c:pt idx="3011">
                  <c:v>79.466245999999998</c:v>
                </c:pt>
                <c:pt idx="3012">
                  <c:v>79.587053999999995</c:v>
                </c:pt>
                <c:pt idx="3013">
                  <c:v>79.708697999999998</c:v>
                </c:pt>
                <c:pt idx="3014">
                  <c:v>79.834349000000003</c:v>
                </c:pt>
                <c:pt idx="3015">
                  <c:v>79.955725999999999</c:v>
                </c:pt>
                <c:pt idx="3016">
                  <c:v>80.049942000000001</c:v>
                </c:pt>
                <c:pt idx="3017">
                  <c:v>80.096014999999994</c:v>
                </c:pt>
                <c:pt idx="3018">
                  <c:v>80.081271999999998</c:v>
                </c:pt>
                <c:pt idx="3019">
                  <c:v>79.989742000000007</c:v>
                </c:pt>
                <c:pt idx="3020">
                  <c:v>79.802488999999994</c:v>
                </c:pt>
                <c:pt idx="3021">
                  <c:v>79.517439999999993</c:v>
                </c:pt>
                <c:pt idx="3022">
                  <c:v>79.154655000000005</c:v>
                </c:pt>
                <c:pt idx="3023">
                  <c:v>78.733373999999998</c:v>
                </c:pt>
                <c:pt idx="3024">
                  <c:v>78.256922000000003</c:v>
                </c:pt>
                <c:pt idx="3025">
                  <c:v>77.729562999999999</c:v>
                </c:pt>
                <c:pt idx="3026">
                  <c:v>77.174932999999996</c:v>
                </c:pt>
                <c:pt idx="3027">
                  <c:v>76.626901000000004</c:v>
                </c:pt>
                <c:pt idx="3028">
                  <c:v>76.116104000000007</c:v>
                </c:pt>
                <c:pt idx="3029">
                  <c:v>75.678244000000007</c:v>
                </c:pt>
                <c:pt idx="3030">
                  <c:v>75.359714999999994</c:v>
                </c:pt>
                <c:pt idx="3031">
                  <c:v>75.194826000000006</c:v>
                </c:pt>
                <c:pt idx="3032">
                  <c:v>75.182811999999998</c:v>
                </c:pt>
                <c:pt idx="3033">
                  <c:v>75.297068999999993</c:v>
                </c:pt>
                <c:pt idx="3034">
                  <c:v>75.507599999999996</c:v>
                </c:pt>
                <c:pt idx="3035">
                  <c:v>75.788268000000002</c:v>
                </c:pt>
                <c:pt idx="3036">
                  <c:v>76.114617999999993</c:v>
                </c:pt>
                <c:pt idx="3037">
                  <c:v>76.463357999999999</c:v>
                </c:pt>
                <c:pt idx="3038">
                  <c:v>76.810607000000005</c:v>
                </c:pt>
                <c:pt idx="3039">
                  <c:v>77.135885999999999</c:v>
                </c:pt>
                <c:pt idx="3040">
                  <c:v>77.440134</c:v>
                </c:pt>
                <c:pt idx="3041">
                  <c:v>77.753917999999999</c:v>
                </c:pt>
                <c:pt idx="3042">
                  <c:v>78.108964999999998</c:v>
                </c:pt>
                <c:pt idx="3043">
                  <c:v>78.499645000000001</c:v>
                </c:pt>
                <c:pt idx="3044">
                  <c:v>78.886537000000004</c:v>
                </c:pt>
                <c:pt idx="3045">
                  <c:v>79.236210999999997</c:v>
                </c:pt>
                <c:pt idx="3046">
                  <c:v>79.542011000000002</c:v>
                </c:pt>
                <c:pt idx="3047">
                  <c:v>79.810348000000005</c:v>
                </c:pt>
                <c:pt idx="3048">
                  <c:v>80.048552000000001</c:v>
                </c:pt>
                <c:pt idx="3049">
                  <c:v>80.269665000000003</c:v>
                </c:pt>
                <c:pt idx="3050">
                  <c:v>80.490075000000004</c:v>
                </c:pt>
                <c:pt idx="3051">
                  <c:v>80.713973999999993</c:v>
                </c:pt>
                <c:pt idx="3052">
                  <c:v>80.932306999999994</c:v>
                </c:pt>
                <c:pt idx="3053">
                  <c:v>81.141276000000005</c:v>
                </c:pt>
                <c:pt idx="3054">
                  <c:v>81.349309000000005</c:v>
                </c:pt>
                <c:pt idx="3055">
                  <c:v>81.562182000000007</c:v>
                </c:pt>
                <c:pt idx="3056">
                  <c:v>81.773583000000002</c:v>
                </c:pt>
                <c:pt idx="3057">
                  <c:v>81.974215000000001</c:v>
                </c:pt>
                <c:pt idx="3058">
                  <c:v>82.159717000000001</c:v>
                </c:pt>
                <c:pt idx="3059">
                  <c:v>82.327724000000003</c:v>
                </c:pt>
                <c:pt idx="3060">
                  <c:v>82.477829999999997</c:v>
                </c:pt>
                <c:pt idx="3061">
                  <c:v>82.615227000000004</c:v>
                </c:pt>
                <c:pt idx="3062">
                  <c:v>82.743213999999995</c:v>
                </c:pt>
                <c:pt idx="3063">
                  <c:v>82.852346999999995</c:v>
                </c:pt>
                <c:pt idx="3064">
                  <c:v>82.930261999999999</c:v>
                </c:pt>
                <c:pt idx="3065">
                  <c:v>82.982163999999997</c:v>
                </c:pt>
                <c:pt idx="3066">
                  <c:v>83.026150000000001</c:v>
                </c:pt>
                <c:pt idx="3067">
                  <c:v>83.066166999999993</c:v>
                </c:pt>
                <c:pt idx="3068">
                  <c:v>83.086645000000004</c:v>
                </c:pt>
                <c:pt idx="3069">
                  <c:v>83.080709999999996</c:v>
                </c:pt>
                <c:pt idx="3070">
                  <c:v>83.068731</c:v>
                </c:pt>
                <c:pt idx="3071">
                  <c:v>83.079847000000001</c:v>
                </c:pt>
                <c:pt idx="3072">
                  <c:v>83.127134999999996</c:v>
                </c:pt>
                <c:pt idx="3073">
                  <c:v>83.209165999999996</c:v>
                </c:pt>
                <c:pt idx="3074">
                  <c:v>83.322948999999994</c:v>
                </c:pt>
                <c:pt idx="3075">
                  <c:v>83.463965000000002</c:v>
                </c:pt>
                <c:pt idx="3076">
                  <c:v>83.621853000000002</c:v>
                </c:pt>
                <c:pt idx="3077">
                  <c:v>83.785351000000006</c:v>
                </c:pt>
                <c:pt idx="3078">
                  <c:v>83.946241000000001</c:v>
                </c:pt>
                <c:pt idx="3079">
                  <c:v>84.094237000000007</c:v>
                </c:pt>
                <c:pt idx="3080">
                  <c:v>84.216314999999994</c:v>
                </c:pt>
                <c:pt idx="3081">
                  <c:v>84.306972000000002</c:v>
                </c:pt>
                <c:pt idx="3082">
                  <c:v>84.373124000000004</c:v>
                </c:pt>
                <c:pt idx="3083">
                  <c:v>84.425008000000005</c:v>
                </c:pt>
                <c:pt idx="3084">
                  <c:v>84.468486999999996</c:v>
                </c:pt>
                <c:pt idx="3085">
                  <c:v>84.508995999999996</c:v>
                </c:pt>
                <c:pt idx="3086">
                  <c:v>84.553809000000001</c:v>
                </c:pt>
                <c:pt idx="3087">
                  <c:v>84.603586000000007</c:v>
                </c:pt>
                <c:pt idx="3088">
                  <c:v>84.648782999999995</c:v>
                </c:pt>
                <c:pt idx="3089">
                  <c:v>84.681768000000005</c:v>
                </c:pt>
                <c:pt idx="3090">
                  <c:v>84.706902999999997</c:v>
                </c:pt>
                <c:pt idx="3091">
                  <c:v>84.730037999999993</c:v>
                </c:pt>
                <c:pt idx="3092">
                  <c:v>84.739799000000005</c:v>
                </c:pt>
                <c:pt idx="3093">
                  <c:v>84.707341</c:v>
                </c:pt>
                <c:pt idx="3094">
                  <c:v>84.609396000000004</c:v>
                </c:pt>
                <c:pt idx="3095">
                  <c:v>84.452314999999999</c:v>
                </c:pt>
                <c:pt idx="3096">
                  <c:v>84.271707000000006</c:v>
                </c:pt>
                <c:pt idx="3097">
                  <c:v>84.105525999999998</c:v>
                </c:pt>
                <c:pt idx="3098">
                  <c:v>83.966098000000002</c:v>
                </c:pt>
                <c:pt idx="3099">
                  <c:v>83.841014999999999</c:v>
                </c:pt>
                <c:pt idx="3100">
                  <c:v>83.722723999999999</c:v>
                </c:pt>
                <c:pt idx="3101">
                  <c:v>83.628409000000005</c:v>
                </c:pt>
                <c:pt idx="3102">
                  <c:v>83.580881000000005</c:v>
                </c:pt>
                <c:pt idx="3103">
                  <c:v>83.577501999999996</c:v>
                </c:pt>
                <c:pt idx="3104">
                  <c:v>83.594057000000006</c:v>
                </c:pt>
                <c:pt idx="3105">
                  <c:v>83.616549000000006</c:v>
                </c:pt>
                <c:pt idx="3106">
                  <c:v>83.650896000000003</c:v>
                </c:pt>
                <c:pt idx="3107">
                  <c:v>83.699167000000003</c:v>
                </c:pt>
                <c:pt idx="3108">
                  <c:v>83.743399999999994</c:v>
                </c:pt>
                <c:pt idx="3109">
                  <c:v>83.759516000000005</c:v>
                </c:pt>
                <c:pt idx="3110">
                  <c:v>83.736081999999996</c:v>
                </c:pt>
                <c:pt idx="3111">
                  <c:v>83.673879999999997</c:v>
                </c:pt>
                <c:pt idx="3112">
                  <c:v>83.574342000000001</c:v>
                </c:pt>
                <c:pt idx="3113">
                  <c:v>83.430959999999999</c:v>
                </c:pt>
                <c:pt idx="3114">
                  <c:v>83.225939999999994</c:v>
                </c:pt>
                <c:pt idx="3115">
                  <c:v>82.935974999999999</c:v>
                </c:pt>
                <c:pt idx="3116">
                  <c:v>82.549798999999993</c:v>
                </c:pt>
                <c:pt idx="3117">
                  <c:v>82.079539999999994</c:v>
                </c:pt>
                <c:pt idx="3118">
                  <c:v>81.544945999999996</c:v>
                </c:pt>
                <c:pt idx="3119">
                  <c:v>80.945491000000004</c:v>
                </c:pt>
                <c:pt idx="3120">
                  <c:v>80.258500999999995</c:v>
                </c:pt>
                <c:pt idx="3121">
                  <c:v>79.465020999999993</c:v>
                </c:pt>
                <c:pt idx="3122">
                  <c:v>78.558001000000004</c:v>
                </c:pt>
                <c:pt idx="3123">
                  <c:v>77.508656999999999</c:v>
                </c:pt>
                <c:pt idx="3124">
                  <c:v>76.236320000000006</c:v>
                </c:pt>
                <c:pt idx="3125">
                  <c:v>74.648600999999999</c:v>
                </c:pt>
                <c:pt idx="3126">
                  <c:v>72.761615000000006</c:v>
                </c:pt>
                <c:pt idx="3127">
                  <c:v>70.825146000000004</c:v>
                </c:pt>
                <c:pt idx="3128">
                  <c:v>69.325368999999995</c:v>
                </c:pt>
                <c:pt idx="3129">
                  <c:v>68.785512999999995</c:v>
                </c:pt>
                <c:pt idx="3130">
                  <c:v>69.441694999999996</c:v>
                </c:pt>
                <c:pt idx="3131">
                  <c:v>71.051188999999994</c:v>
                </c:pt>
                <c:pt idx="3132">
                  <c:v>73.055452000000002</c:v>
                </c:pt>
                <c:pt idx="3133">
                  <c:v>74.952534999999997</c:v>
                </c:pt>
                <c:pt idx="3134">
                  <c:v>76.509418999999994</c:v>
                </c:pt>
                <c:pt idx="3135">
                  <c:v>77.701072999999994</c:v>
                </c:pt>
                <c:pt idx="3136">
                  <c:v>78.568295000000006</c:v>
                </c:pt>
                <c:pt idx="3137">
                  <c:v>79.161046999999996</c:v>
                </c:pt>
                <c:pt idx="3138">
                  <c:v>79.543430999999998</c:v>
                </c:pt>
                <c:pt idx="3139">
                  <c:v>79.779627000000005</c:v>
                </c:pt>
                <c:pt idx="3140">
                  <c:v>79.906526999999997</c:v>
                </c:pt>
                <c:pt idx="3141">
                  <c:v>79.936014</c:v>
                </c:pt>
                <c:pt idx="3142">
                  <c:v>79.877628000000001</c:v>
                </c:pt>
                <c:pt idx="3143">
                  <c:v>79.748469999999998</c:v>
                </c:pt>
                <c:pt idx="3144">
                  <c:v>79.570224999999994</c:v>
                </c:pt>
                <c:pt idx="3145">
                  <c:v>79.364178999999993</c:v>
                </c:pt>
                <c:pt idx="3146">
                  <c:v>79.137128000000004</c:v>
                </c:pt>
                <c:pt idx="3147">
                  <c:v>78.866308000000004</c:v>
                </c:pt>
                <c:pt idx="3148">
                  <c:v>78.515558999999996</c:v>
                </c:pt>
                <c:pt idx="3149">
                  <c:v>78.076650999999998</c:v>
                </c:pt>
                <c:pt idx="3150">
                  <c:v>77.584397999999993</c:v>
                </c:pt>
                <c:pt idx="3151">
                  <c:v>77.093345999999997</c:v>
                </c:pt>
                <c:pt idx="3152">
                  <c:v>76.662430000000001</c:v>
                </c:pt>
                <c:pt idx="3153">
                  <c:v>76.361902999999998</c:v>
                </c:pt>
                <c:pt idx="3154">
                  <c:v>76.255020000000002</c:v>
                </c:pt>
                <c:pt idx="3155">
                  <c:v>76.349348000000006</c:v>
                </c:pt>
                <c:pt idx="3156">
                  <c:v>76.590878000000004</c:v>
                </c:pt>
                <c:pt idx="3157">
                  <c:v>76.921186000000006</c:v>
                </c:pt>
                <c:pt idx="3158">
                  <c:v>77.316125</c:v>
                </c:pt>
                <c:pt idx="3159">
                  <c:v>77.762175999999997</c:v>
                </c:pt>
                <c:pt idx="3160">
                  <c:v>78.228143000000003</c:v>
                </c:pt>
                <c:pt idx="3161">
                  <c:v>78.677400000000006</c:v>
                </c:pt>
                <c:pt idx="3162">
                  <c:v>79.087508999999997</c:v>
                </c:pt>
                <c:pt idx="3163">
                  <c:v>79.447847999999993</c:v>
                </c:pt>
                <c:pt idx="3164">
                  <c:v>79.759107999999998</c:v>
                </c:pt>
                <c:pt idx="3165">
                  <c:v>80.044704999999993</c:v>
                </c:pt>
                <c:pt idx="3166">
                  <c:v>80.341637000000006</c:v>
                </c:pt>
                <c:pt idx="3167">
                  <c:v>80.666567999999998</c:v>
                </c:pt>
                <c:pt idx="3168">
                  <c:v>81.004261999999997</c:v>
                </c:pt>
                <c:pt idx="3169">
                  <c:v>81.335993000000002</c:v>
                </c:pt>
                <c:pt idx="3170">
                  <c:v>81.661404000000005</c:v>
                </c:pt>
                <c:pt idx="3171">
                  <c:v>81.983878000000004</c:v>
                </c:pt>
                <c:pt idx="3172">
                  <c:v>82.293352999999996</c:v>
                </c:pt>
                <c:pt idx="3173">
                  <c:v>82.575895000000003</c:v>
                </c:pt>
                <c:pt idx="3174">
                  <c:v>82.825890000000001</c:v>
                </c:pt>
                <c:pt idx="3175">
                  <c:v>83.039261999999994</c:v>
                </c:pt>
                <c:pt idx="3176">
                  <c:v>83.210543000000001</c:v>
                </c:pt>
                <c:pt idx="3177">
                  <c:v>83.347566</c:v>
                </c:pt>
                <c:pt idx="3178">
                  <c:v>83.473100000000002</c:v>
                </c:pt>
                <c:pt idx="3179">
                  <c:v>83.599981</c:v>
                </c:pt>
                <c:pt idx="3180">
                  <c:v>83.717146</c:v>
                </c:pt>
                <c:pt idx="3181">
                  <c:v>83.806611000000004</c:v>
                </c:pt>
                <c:pt idx="3182">
                  <c:v>83.861844000000005</c:v>
                </c:pt>
                <c:pt idx="3183">
                  <c:v>83.888133999999994</c:v>
                </c:pt>
                <c:pt idx="3184">
                  <c:v>83.898964000000007</c:v>
                </c:pt>
                <c:pt idx="3185">
                  <c:v>83.913708</c:v>
                </c:pt>
                <c:pt idx="3186">
                  <c:v>83.945288000000005</c:v>
                </c:pt>
                <c:pt idx="3187">
                  <c:v>83.987047000000004</c:v>
                </c:pt>
                <c:pt idx="3188">
                  <c:v>84.022887999999995</c:v>
                </c:pt>
                <c:pt idx="3189">
                  <c:v>84.050207</c:v>
                </c:pt>
                <c:pt idx="3190">
                  <c:v>84.080397000000005</c:v>
                </c:pt>
                <c:pt idx="3191">
                  <c:v>84.118988999999999</c:v>
                </c:pt>
                <c:pt idx="3192">
                  <c:v>84.161128000000005</c:v>
                </c:pt>
                <c:pt idx="3193">
                  <c:v>84.204756000000003</c:v>
                </c:pt>
                <c:pt idx="3194">
                  <c:v>84.248996000000005</c:v>
                </c:pt>
                <c:pt idx="3195">
                  <c:v>84.279871999999997</c:v>
                </c:pt>
                <c:pt idx="3196">
                  <c:v>84.279944</c:v>
                </c:pt>
                <c:pt idx="3197">
                  <c:v>84.256639000000007</c:v>
                </c:pt>
                <c:pt idx="3198">
                  <c:v>84.242200999999994</c:v>
                </c:pt>
                <c:pt idx="3199">
                  <c:v>84.258020000000002</c:v>
                </c:pt>
                <c:pt idx="3200">
                  <c:v>84.289841999999993</c:v>
                </c:pt>
                <c:pt idx="3201">
                  <c:v>84.295045999999999</c:v>
                </c:pt>
                <c:pt idx="3202">
                  <c:v>84.212787000000006</c:v>
                </c:pt>
                <c:pt idx="3203">
                  <c:v>83.970680000000002</c:v>
                </c:pt>
                <c:pt idx="3204">
                  <c:v>83.519807999999998</c:v>
                </c:pt>
                <c:pt idx="3205">
                  <c:v>82.890548999999993</c:v>
                </c:pt>
                <c:pt idx="3206">
                  <c:v>82.209141000000002</c:v>
                </c:pt>
                <c:pt idx="3207">
                  <c:v>81.643348000000003</c:v>
                </c:pt>
                <c:pt idx="3208">
                  <c:v>81.321706000000006</c:v>
                </c:pt>
                <c:pt idx="3209">
                  <c:v>81.288866999999996</c:v>
                </c:pt>
                <c:pt idx="3210">
                  <c:v>81.504654000000002</c:v>
                </c:pt>
                <c:pt idx="3211">
                  <c:v>81.870113000000003</c:v>
                </c:pt>
                <c:pt idx="3212">
                  <c:v>82.279353999999998</c:v>
                </c:pt>
                <c:pt idx="3213">
                  <c:v>82.672152999999994</c:v>
                </c:pt>
                <c:pt idx="3214">
                  <c:v>83.042715000000001</c:v>
                </c:pt>
                <c:pt idx="3215">
                  <c:v>83.407820999999998</c:v>
                </c:pt>
                <c:pt idx="3216">
                  <c:v>83.779455999999996</c:v>
                </c:pt>
                <c:pt idx="3217">
                  <c:v>84.157527999999999</c:v>
                </c:pt>
                <c:pt idx="3218">
                  <c:v>84.525676000000004</c:v>
                </c:pt>
                <c:pt idx="3219">
                  <c:v>84.855542</c:v>
                </c:pt>
                <c:pt idx="3220">
                  <c:v>85.133557999999994</c:v>
                </c:pt>
                <c:pt idx="3221">
                  <c:v>85.378911000000002</c:v>
                </c:pt>
                <c:pt idx="3222">
                  <c:v>85.615793999999994</c:v>
                </c:pt>
                <c:pt idx="3223">
                  <c:v>85.835239999999999</c:v>
                </c:pt>
                <c:pt idx="3224">
                  <c:v>86.008872999999994</c:v>
                </c:pt>
                <c:pt idx="3225">
                  <c:v>86.135890000000003</c:v>
                </c:pt>
                <c:pt idx="3226">
                  <c:v>86.248802999999995</c:v>
                </c:pt>
                <c:pt idx="3227">
                  <c:v>86.373202000000006</c:v>
                </c:pt>
                <c:pt idx="3228">
                  <c:v>86.509020000000007</c:v>
                </c:pt>
                <c:pt idx="3229">
                  <c:v>86.651776999999996</c:v>
                </c:pt>
                <c:pt idx="3230">
                  <c:v>86.802910999999995</c:v>
                </c:pt>
                <c:pt idx="3231">
                  <c:v>86.9542</c:v>
                </c:pt>
                <c:pt idx="3232">
                  <c:v>87.090062000000003</c:v>
                </c:pt>
                <c:pt idx="3233">
                  <c:v>87.214095999999998</c:v>
                </c:pt>
                <c:pt idx="3234">
                  <c:v>87.349476999999993</c:v>
                </c:pt>
                <c:pt idx="3235">
                  <c:v>87.505049999999997</c:v>
                </c:pt>
                <c:pt idx="3236">
                  <c:v>87.663168999999996</c:v>
                </c:pt>
                <c:pt idx="3237">
                  <c:v>87.809392000000003</c:v>
                </c:pt>
                <c:pt idx="3238">
                  <c:v>87.953947999999997</c:v>
                </c:pt>
                <c:pt idx="3239">
                  <c:v>88.115029000000007</c:v>
                </c:pt>
                <c:pt idx="3240">
                  <c:v>88.296488999999994</c:v>
                </c:pt>
                <c:pt idx="3241">
                  <c:v>88.484756000000004</c:v>
                </c:pt>
                <c:pt idx="3242">
                  <c:v>88.651694000000006</c:v>
                </c:pt>
                <c:pt idx="3243">
                  <c:v>88.763463999999999</c:v>
                </c:pt>
                <c:pt idx="3244">
                  <c:v>88.808846000000003</c:v>
                </c:pt>
                <c:pt idx="3245">
                  <c:v>88.818691000000001</c:v>
                </c:pt>
                <c:pt idx="3246">
                  <c:v>88.836256000000006</c:v>
                </c:pt>
                <c:pt idx="3247">
                  <c:v>88.872028999999998</c:v>
                </c:pt>
                <c:pt idx="3248">
                  <c:v>88.912135000000006</c:v>
                </c:pt>
                <c:pt idx="3249">
                  <c:v>88.962252000000007</c:v>
                </c:pt>
                <c:pt idx="3250">
                  <c:v>89.043565000000001</c:v>
                </c:pt>
                <c:pt idx="3251">
                  <c:v>89.142149000000003</c:v>
                </c:pt>
                <c:pt idx="3252">
                  <c:v>89.203626999999997</c:v>
                </c:pt>
                <c:pt idx="3253">
                  <c:v>89.191497999999996</c:v>
                </c:pt>
                <c:pt idx="3254">
                  <c:v>89.114996000000005</c:v>
                </c:pt>
                <c:pt idx="3255">
                  <c:v>88.981267000000003</c:v>
                </c:pt>
                <c:pt idx="3256">
                  <c:v>88.751205999999996</c:v>
                </c:pt>
                <c:pt idx="3257">
                  <c:v>88.359610000000004</c:v>
                </c:pt>
                <c:pt idx="3258">
                  <c:v>87.745925</c:v>
                </c:pt>
                <c:pt idx="3259">
                  <c:v>86.842596</c:v>
                </c:pt>
                <c:pt idx="3260">
                  <c:v>85.565009000000003</c:v>
                </c:pt>
                <c:pt idx="3261">
                  <c:v>83.849314000000007</c:v>
                </c:pt>
                <c:pt idx="3262">
                  <c:v>81.693197999999995</c:v>
                </c:pt>
                <c:pt idx="3263">
                  <c:v>79.146974</c:v>
                </c:pt>
                <c:pt idx="3264">
                  <c:v>76.284246999999993</c:v>
                </c:pt>
                <c:pt idx="3265">
                  <c:v>73.193656000000004</c:v>
                </c:pt>
                <c:pt idx="3266">
                  <c:v>69.969091000000006</c:v>
                </c:pt>
                <c:pt idx="3267">
                  <c:v>66.681032000000002</c:v>
                </c:pt>
                <c:pt idx="3268">
                  <c:v>63.373348999999997</c:v>
                </c:pt>
                <c:pt idx="3269">
                  <c:v>60.095840000000003</c:v>
                </c:pt>
                <c:pt idx="3270">
                  <c:v>56.904812999999997</c:v>
                </c:pt>
                <c:pt idx="3271">
                  <c:v>53.821680000000001</c:v>
                </c:pt>
                <c:pt idx="3272">
                  <c:v>50.841417</c:v>
                </c:pt>
                <c:pt idx="3273">
                  <c:v>48.010609000000002</c:v>
                </c:pt>
                <c:pt idx="3274">
                  <c:v>45.464181000000004</c:v>
                </c:pt>
                <c:pt idx="3275">
                  <c:v>43.372909999999997</c:v>
                </c:pt>
                <c:pt idx="3276">
                  <c:v>41.890059999999998</c:v>
                </c:pt>
                <c:pt idx="3277">
                  <c:v>41.141416</c:v>
                </c:pt>
                <c:pt idx="3278">
                  <c:v>41.198301000000001</c:v>
                </c:pt>
                <c:pt idx="3279">
                  <c:v>42.024889999999999</c:v>
                </c:pt>
                <c:pt idx="3280">
                  <c:v>43.471693000000002</c:v>
                </c:pt>
                <c:pt idx="3281">
                  <c:v>45.333030999999998</c:v>
                </c:pt>
                <c:pt idx="3282">
                  <c:v>47.409477000000003</c:v>
                </c:pt>
                <c:pt idx="3283">
                  <c:v>49.536256000000002</c:v>
                </c:pt>
                <c:pt idx="3284">
                  <c:v>51.594071</c:v>
                </c:pt>
                <c:pt idx="3285">
                  <c:v>53.514789999999998</c:v>
                </c:pt>
                <c:pt idx="3286">
                  <c:v>55.268030000000003</c:v>
                </c:pt>
                <c:pt idx="3287">
                  <c:v>56.835416000000002</c:v>
                </c:pt>
                <c:pt idx="3288">
                  <c:v>58.207282999999997</c:v>
                </c:pt>
                <c:pt idx="3289">
                  <c:v>59.401060999999999</c:v>
                </c:pt>
                <c:pt idx="3290">
                  <c:v>60.453339</c:v>
                </c:pt>
                <c:pt idx="3291">
                  <c:v>61.383729000000002</c:v>
                </c:pt>
                <c:pt idx="3292">
                  <c:v>62.194040000000001</c:v>
                </c:pt>
                <c:pt idx="3293">
                  <c:v>62.912962</c:v>
                </c:pt>
                <c:pt idx="3294">
                  <c:v>63.605082000000003</c:v>
                </c:pt>
                <c:pt idx="3295">
                  <c:v>64.306657000000001</c:v>
                </c:pt>
                <c:pt idx="3296">
                  <c:v>64.980230000000006</c:v>
                </c:pt>
                <c:pt idx="3297">
                  <c:v>65.568499000000003</c:v>
                </c:pt>
                <c:pt idx="3298">
                  <c:v>66.074421000000001</c:v>
                </c:pt>
                <c:pt idx="3299">
                  <c:v>66.555713999999995</c:v>
                </c:pt>
                <c:pt idx="3300">
                  <c:v>67.059032999999999</c:v>
                </c:pt>
                <c:pt idx="3301">
                  <c:v>67.592382000000001</c:v>
                </c:pt>
                <c:pt idx="3302">
                  <c:v>68.1447</c:v>
                </c:pt>
                <c:pt idx="3303">
                  <c:v>68.695171000000002</c:v>
                </c:pt>
                <c:pt idx="3304">
                  <c:v>69.205850999999996</c:v>
                </c:pt>
                <c:pt idx="3305">
                  <c:v>69.635226000000003</c:v>
                </c:pt>
                <c:pt idx="3306">
                  <c:v>69.968902999999997</c:v>
                </c:pt>
                <c:pt idx="3307">
                  <c:v>70.228812000000005</c:v>
                </c:pt>
                <c:pt idx="3308">
                  <c:v>70.455267000000006</c:v>
                </c:pt>
                <c:pt idx="3309">
                  <c:v>70.683828000000005</c:v>
                </c:pt>
                <c:pt idx="3310">
                  <c:v>70.926186999999999</c:v>
                </c:pt>
                <c:pt idx="3311">
                  <c:v>71.161161000000007</c:v>
                </c:pt>
                <c:pt idx="3312">
                  <c:v>71.353673000000001</c:v>
                </c:pt>
                <c:pt idx="3313">
                  <c:v>71.493651999999997</c:v>
                </c:pt>
                <c:pt idx="3314">
                  <c:v>71.605076999999994</c:v>
                </c:pt>
                <c:pt idx="3315">
                  <c:v>71.714564999999993</c:v>
                </c:pt>
                <c:pt idx="3316">
                  <c:v>71.836065000000005</c:v>
                </c:pt>
                <c:pt idx="3317">
                  <c:v>71.985078000000001</c:v>
                </c:pt>
                <c:pt idx="3318">
                  <c:v>72.173293999999999</c:v>
                </c:pt>
                <c:pt idx="3319">
                  <c:v>72.383429000000007</c:v>
                </c:pt>
                <c:pt idx="3320">
                  <c:v>72.581333000000001</c:v>
                </c:pt>
                <c:pt idx="3321">
                  <c:v>72.763448999999994</c:v>
                </c:pt>
                <c:pt idx="3322">
                  <c:v>72.963801000000004</c:v>
                </c:pt>
                <c:pt idx="3323">
                  <c:v>73.206570999999997</c:v>
                </c:pt>
                <c:pt idx="3324">
                  <c:v>73.483911000000006</c:v>
                </c:pt>
                <c:pt idx="3325">
                  <c:v>73.790426999999994</c:v>
                </c:pt>
                <c:pt idx="3326">
                  <c:v>74.140756999999994</c:v>
                </c:pt>
                <c:pt idx="3327">
                  <c:v>74.536895999999999</c:v>
                </c:pt>
                <c:pt idx="3328">
                  <c:v>74.946023999999994</c:v>
                </c:pt>
                <c:pt idx="3329">
                  <c:v>75.340507000000002</c:v>
                </c:pt>
                <c:pt idx="3330">
                  <c:v>75.724220000000003</c:v>
                </c:pt>
                <c:pt idx="3331">
                  <c:v>76.105965999999995</c:v>
                </c:pt>
                <c:pt idx="3332">
                  <c:v>76.431967</c:v>
                </c:pt>
                <c:pt idx="3333">
                  <c:v>76.592023999999995</c:v>
                </c:pt>
                <c:pt idx="3334">
                  <c:v>76.652047999999994</c:v>
                </c:pt>
                <c:pt idx="3335">
                  <c:v>76.808442999999997</c:v>
                </c:pt>
                <c:pt idx="3336">
                  <c:v>77.072829999999996</c:v>
                </c:pt>
                <c:pt idx="3337">
                  <c:v>77.350786999999997</c:v>
                </c:pt>
                <c:pt idx="3338">
                  <c:v>77.588942000000003</c:v>
                </c:pt>
                <c:pt idx="3339">
                  <c:v>77.772918000000004</c:v>
                </c:pt>
                <c:pt idx="3340">
                  <c:v>77.913697999999997</c:v>
                </c:pt>
                <c:pt idx="3341">
                  <c:v>78.047363000000004</c:v>
                </c:pt>
                <c:pt idx="3342">
                  <c:v>78.241256000000007</c:v>
                </c:pt>
                <c:pt idx="3343">
                  <c:v>78.533389</c:v>
                </c:pt>
                <c:pt idx="3344">
                  <c:v>78.868692999999993</c:v>
                </c:pt>
                <c:pt idx="3345">
                  <c:v>79.140759000000003</c:v>
                </c:pt>
                <c:pt idx="3346">
                  <c:v>79.300337999999996</c:v>
                </c:pt>
                <c:pt idx="3347">
                  <c:v>79.385264000000006</c:v>
                </c:pt>
                <c:pt idx="3348">
                  <c:v>79.457994999999997</c:v>
                </c:pt>
                <c:pt idx="3349">
                  <c:v>79.537144999999995</c:v>
                </c:pt>
                <c:pt idx="3350">
                  <c:v>79.625978000000003</c:v>
                </c:pt>
                <c:pt idx="3351">
                  <c:v>79.731526000000002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524-4F45-A370-0975F68C8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024248"/>
        <c:axId val="549022280"/>
      </c:scatterChart>
      <c:valAx>
        <c:axId val="549024248"/>
        <c:scaling>
          <c:orientation val="maxMin"/>
          <c:max val="4000"/>
          <c:min val="6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Wavenumber (cm-1)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022280"/>
        <c:crosses val="autoZero"/>
        <c:crossBetween val="midCat"/>
      </c:valAx>
      <c:valAx>
        <c:axId val="549022280"/>
        <c:scaling>
          <c:orientation val="minMax"/>
          <c:min val="2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Transmittance</a:t>
                </a:r>
              </a:p>
            </c:rich>
          </c:tx>
          <c:layout>
            <c:manualLayout>
              <c:xMode val="edge"/>
              <c:yMode val="edge"/>
              <c:x val="1.2426926102779298E-4"/>
              <c:y val="0.430747401979905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024248"/>
        <c:crossesAt val="400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Synthetic Absorbent Materials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7935477946803E-2"/>
          <c:y val="0.11746882478649581"/>
          <c:w val="0.8730897020717967"/>
          <c:h val="0.77074287252179063"/>
        </c:manualLayout>
      </c:layout>
      <c:scatterChart>
        <c:scatterStyle val="smoothMarker"/>
        <c:varyColors val="0"/>
        <c:ser>
          <c:idx val="0"/>
          <c:order val="0"/>
          <c:tx>
            <c:v>Oil Mat</c:v>
          </c:tx>
          <c:spPr>
            <a:ln w="19050" cap="rnd">
              <a:solidFill>
                <a:srgbClr val="D45ABA"/>
              </a:solidFill>
              <a:round/>
            </a:ln>
            <a:effectLst/>
          </c:spPr>
          <c:marker>
            <c:symbol val="none"/>
          </c:marker>
          <c:xVal>
            <c:numRef>
              <c:f>Synthetic!$A$2:$A$3352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Synthetic!$B$2:$B$3352</c:f>
              <c:numCache>
                <c:formatCode>General</c:formatCode>
                <c:ptCount val="3351"/>
                <c:pt idx="0">
                  <c:v>99.436661000000001</c:v>
                </c:pt>
                <c:pt idx="1">
                  <c:v>99.434915000000004</c:v>
                </c:pt>
                <c:pt idx="2">
                  <c:v>99.432670999999999</c:v>
                </c:pt>
                <c:pt idx="3">
                  <c:v>99.428315999999995</c:v>
                </c:pt>
                <c:pt idx="4">
                  <c:v>99.419970000000006</c:v>
                </c:pt>
                <c:pt idx="5">
                  <c:v>99.408050000000003</c:v>
                </c:pt>
                <c:pt idx="6">
                  <c:v>99.396996000000001</c:v>
                </c:pt>
                <c:pt idx="7">
                  <c:v>99.392098000000004</c:v>
                </c:pt>
                <c:pt idx="8">
                  <c:v>99.393653999999998</c:v>
                </c:pt>
                <c:pt idx="9">
                  <c:v>99.395325</c:v>
                </c:pt>
                <c:pt idx="10">
                  <c:v>99.390142999999995</c:v>
                </c:pt>
                <c:pt idx="11">
                  <c:v>99.378181999999995</c:v>
                </c:pt>
                <c:pt idx="12">
                  <c:v>99.367181000000002</c:v>
                </c:pt>
                <c:pt idx="13">
                  <c:v>99.365335000000002</c:v>
                </c:pt>
                <c:pt idx="14">
                  <c:v>99.374061999999995</c:v>
                </c:pt>
                <c:pt idx="15">
                  <c:v>99.387362999999993</c:v>
                </c:pt>
                <c:pt idx="16">
                  <c:v>99.397364999999994</c:v>
                </c:pt>
                <c:pt idx="17">
                  <c:v>99.400918000000004</c:v>
                </c:pt>
                <c:pt idx="18">
                  <c:v>99.401594000000003</c:v>
                </c:pt>
                <c:pt idx="19">
                  <c:v>99.405709999999999</c:v>
                </c:pt>
                <c:pt idx="20">
                  <c:v>99.416101999999995</c:v>
                </c:pt>
                <c:pt idx="21">
                  <c:v>99.429287000000002</c:v>
                </c:pt>
                <c:pt idx="22">
                  <c:v>99.438253000000003</c:v>
                </c:pt>
                <c:pt idx="23">
                  <c:v>99.437848000000002</c:v>
                </c:pt>
                <c:pt idx="24">
                  <c:v>99.428388999999996</c:v>
                </c:pt>
                <c:pt idx="25">
                  <c:v>99.414710999999997</c:v>
                </c:pt>
                <c:pt idx="26">
                  <c:v>99.401933</c:v>
                </c:pt>
                <c:pt idx="27">
                  <c:v>99.392342999999997</c:v>
                </c:pt>
                <c:pt idx="28">
                  <c:v>99.385981999999998</c:v>
                </c:pt>
                <c:pt idx="29">
                  <c:v>99.383086000000006</c:v>
                </c:pt>
                <c:pt idx="30">
                  <c:v>99.384722999999994</c:v>
                </c:pt>
                <c:pt idx="31">
                  <c:v>99.391158000000004</c:v>
                </c:pt>
                <c:pt idx="32">
                  <c:v>99.400707999999995</c:v>
                </c:pt>
                <c:pt idx="33">
                  <c:v>99.411044000000004</c:v>
                </c:pt>
                <c:pt idx="34">
                  <c:v>99.421295999999998</c:v>
                </c:pt>
                <c:pt idx="35">
                  <c:v>99.431856999999994</c:v>
                </c:pt>
                <c:pt idx="36">
                  <c:v>99.441912000000002</c:v>
                </c:pt>
                <c:pt idx="37">
                  <c:v>99.448306000000002</c:v>
                </c:pt>
                <c:pt idx="38">
                  <c:v>99.448278999999999</c:v>
                </c:pt>
                <c:pt idx="39">
                  <c:v>99.443366999999995</c:v>
                </c:pt>
                <c:pt idx="40">
                  <c:v>99.438660999999996</c:v>
                </c:pt>
                <c:pt idx="41">
                  <c:v>99.43777</c:v>
                </c:pt>
                <c:pt idx="42">
                  <c:v>99.439331999999993</c:v>
                </c:pt>
                <c:pt idx="43">
                  <c:v>99.439063000000004</c:v>
                </c:pt>
                <c:pt idx="44">
                  <c:v>99.434567999999999</c:v>
                </c:pt>
                <c:pt idx="45">
                  <c:v>99.427306999999999</c:v>
                </c:pt>
                <c:pt idx="46">
                  <c:v>99.420501000000002</c:v>
                </c:pt>
                <c:pt idx="47">
                  <c:v>99.416167000000002</c:v>
                </c:pt>
                <c:pt idx="48">
                  <c:v>99.414347000000006</c:v>
                </c:pt>
                <c:pt idx="49">
                  <c:v>99.414039000000002</c:v>
                </c:pt>
                <c:pt idx="50">
                  <c:v>99.414038000000005</c:v>
                </c:pt>
                <c:pt idx="51">
                  <c:v>99.413145999999998</c:v>
                </c:pt>
                <c:pt idx="52">
                  <c:v>99.410106999999996</c:v>
                </c:pt>
                <c:pt idx="53">
                  <c:v>99.403976</c:v>
                </c:pt>
                <c:pt idx="54">
                  <c:v>99.395681999999994</c:v>
                </c:pt>
                <c:pt idx="55">
                  <c:v>99.389042000000003</c:v>
                </c:pt>
                <c:pt idx="56">
                  <c:v>99.388480000000001</c:v>
                </c:pt>
                <c:pt idx="57">
                  <c:v>99.395131000000006</c:v>
                </c:pt>
                <c:pt idx="58">
                  <c:v>99.405962000000002</c:v>
                </c:pt>
                <c:pt idx="59">
                  <c:v>99.416673000000003</c:v>
                </c:pt>
                <c:pt idx="60">
                  <c:v>99.424426999999994</c:v>
                </c:pt>
                <c:pt idx="61">
                  <c:v>99.428022999999996</c:v>
                </c:pt>
                <c:pt idx="62">
                  <c:v>99.426589000000007</c:v>
                </c:pt>
                <c:pt idx="63">
                  <c:v>99.419781999999998</c:v>
                </c:pt>
                <c:pt idx="64">
                  <c:v>99.409774999999996</c:v>
                </c:pt>
                <c:pt idx="65">
                  <c:v>99.401600999999999</c:v>
                </c:pt>
                <c:pt idx="66">
                  <c:v>99.400333000000003</c:v>
                </c:pt>
                <c:pt idx="67">
                  <c:v>99.406628999999995</c:v>
                </c:pt>
                <c:pt idx="68">
                  <c:v>99.415210000000002</c:v>
                </c:pt>
                <c:pt idx="69">
                  <c:v>99.419060000000002</c:v>
                </c:pt>
                <c:pt idx="70">
                  <c:v>99.414811999999998</c:v>
                </c:pt>
                <c:pt idx="71">
                  <c:v>99.404340000000005</c:v>
                </c:pt>
                <c:pt idx="72">
                  <c:v>99.393473999999998</c:v>
                </c:pt>
                <c:pt idx="73">
                  <c:v>99.389523999999994</c:v>
                </c:pt>
                <c:pt idx="74">
                  <c:v>99.395782999999994</c:v>
                </c:pt>
                <c:pt idx="75">
                  <c:v>99.406326000000007</c:v>
                </c:pt>
                <c:pt idx="76">
                  <c:v>99.410781</c:v>
                </c:pt>
                <c:pt idx="77">
                  <c:v>99.405381000000006</c:v>
                </c:pt>
                <c:pt idx="78">
                  <c:v>99.395770999999996</c:v>
                </c:pt>
                <c:pt idx="79">
                  <c:v>99.390541999999996</c:v>
                </c:pt>
                <c:pt idx="80">
                  <c:v>99.394880000000001</c:v>
                </c:pt>
                <c:pt idx="81">
                  <c:v>99.408412999999996</c:v>
                </c:pt>
                <c:pt idx="82">
                  <c:v>99.425511999999998</c:v>
                </c:pt>
                <c:pt idx="83">
                  <c:v>99.438616999999994</c:v>
                </c:pt>
                <c:pt idx="84">
                  <c:v>99.443703999999997</c:v>
                </c:pt>
                <c:pt idx="85">
                  <c:v>99.443127000000004</c:v>
                </c:pt>
                <c:pt idx="86">
                  <c:v>99.442545999999993</c:v>
                </c:pt>
                <c:pt idx="87">
                  <c:v>99.44614</c:v>
                </c:pt>
                <c:pt idx="88">
                  <c:v>99.453186000000002</c:v>
                </c:pt>
                <c:pt idx="89">
                  <c:v>99.458297000000002</c:v>
                </c:pt>
                <c:pt idx="90">
                  <c:v>99.454443999999995</c:v>
                </c:pt>
                <c:pt idx="91">
                  <c:v>99.43683</c:v>
                </c:pt>
                <c:pt idx="92">
                  <c:v>99.406285999999994</c:v>
                </c:pt>
                <c:pt idx="93">
                  <c:v>99.370559</c:v>
                </c:pt>
                <c:pt idx="94">
                  <c:v>99.342105000000004</c:v>
                </c:pt>
                <c:pt idx="95">
                  <c:v>99.329414999999997</c:v>
                </c:pt>
                <c:pt idx="96">
                  <c:v>99.329654000000005</c:v>
                </c:pt>
                <c:pt idx="97">
                  <c:v>99.334372000000002</c:v>
                </c:pt>
                <c:pt idx="98">
                  <c:v>99.341774999999998</c:v>
                </c:pt>
                <c:pt idx="99">
                  <c:v>99.356750000000005</c:v>
                </c:pt>
                <c:pt idx="100">
                  <c:v>99.379101000000006</c:v>
                </c:pt>
                <c:pt idx="101">
                  <c:v>99.399844000000002</c:v>
                </c:pt>
                <c:pt idx="102">
                  <c:v>99.411195000000006</c:v>
                </c:pt>
                <c:pt idx="103">
                  <c:v>99.414265</c:v>
                </c:pt>
                <c:pt idx="104">
                  <c:v>99.415083999999993</c:v>
                </c:pt>
                <c:pt idx="105">
                  <c:v>99.419124999999994</c:v>
                </c:pt>
                <c:pt idx="106">
                  <c:v>99.429068000000001</c:v>
                </c:pt>
                <c:pt idx="107">
                  <c:v>99.442976000000002</c:v>
                </c:pt>
                <c:pt idx="108">
                  <c:v>99.452219999999997</c:v>
                </c:pt>
                <c:pt idx="109">
                  <c:v>99.448753999999994</c:v>
                </c:pt>
                <c:pt idx="110">
                  <c:v>99.432575999999997</c:v>
                </c:pt>
                <c:pt idx="111">
                  <c:v>99.409475</c:v>
                </c:pt>
                <c:pt idx="112">
                  <c:v>99.390518999999998</c:v>
                </c:pt>
                <c:pt idx="113">
                  <c:v>99.387556000000004</c:v>
                </c:pt>
                <c:pt idx="114">
                  <c:v>99.399951999999999</c:v>
                </c:pt>
                <c:pt idx="115">
                  <c:v>99.413562999999996</c:v>
                </c:pt>
                <c:pt idx="116">
                  <c:v>99.416375000000002</c:v>
                </c:pt>
                <c:pt idx="117">
                  <c:v>99.408508999999995</c:v>
                </c:pt>
                <c:pt idx="118">
                  <c:v>99.397694999999999</c:v>
                </c:pt>
                <c:pt idx="119">
                  <c:v>99.388853999999995</c:v>
                </c:pt>
                <c:pt idx="120">
                  <c:v>99.381872000000001</c:v>
                </c:pt>
                <c:pt idx="121">
                  <c:v>99.374990999999994</c:v>
                </c:pt>
                <c:pt idx="122">
                  <c:v>99.366429999999994</c:v>
                </c:pt>
                <c:pt idx="123">
                  <c:v>99.358810000000005</c:v>
                </c:pt>
                <c:pt idx="124">
                  <c:v>99.359328000000005</c:v>
                </c:pt>
                <c:pt idx="125">
                  <c:v>99.370722000000001</c:v>
                </c:pt>
                <c:pt idx="126">
                  <c:v>99.386324000000002</c:v>
                </c:pt>
                <c:pt idx="127">
                  <c:v>99.398555999999999</c:v>
                </c:pt>
                <c:pt idx="128">
                  <c:v>99.407150999999999</c:v>
                </c:pt>
                <c:pt idx="129">
                  <c:v>99.41234</c:v>
                </c:pt>
                <c:pt idx="130">
                  <c:v>99.407314999999997</c:v>
                </c:pt>
                <c:pt idx="131">
                  <c:v>99.390439999999998</c:v>
                </c:pt>
                <c:pt idx="132">
                  <c:v>99.371718999999999</c:v>
                </c:pt>
                <c:pt idx="133">
                  <c:v>99.363917000000001</c:v>
                </c:pt>
                <c:pt idx="134">
                  <c:v>99.371928999999994</c:v>
                </c:pt>
                <c:pt idx="135">
                  <c:v>99.386037999999999</c:v>
                </c:pt>
                <c:pt idx="136">
                  <c:v>99.392771999999994</c:v>
                </c:pt>
                <c:pt idx="137">
                  <c:v>99.393766999999997</c:v>
                </c:pt>
                <c:pt idx="138">
                  <c:v>99.398544999999999</c:v>
                </c:pt>
                <c:pt idx="139">
                  <c:v>99.408315999999999</c:v>
                </c:pt>
                <c:pt idx="140">
                  <c:v>99.417106000000004</c:v>
                </c:pt>
                <c:pt idx="141">
                  <c:v>99.419531000000006</c:v>
                </c:pt>
                <c:pt idx="142">
                  <c:v>99.413203999999993</c:v>
                </c:pt>
                <c:pt idx="143">
                  <c:v>99.398629999999997</c:v>
                </c:pt>
                <c:pt idx="144">
                  <c:v>99.383944</c:v>
                </c:pt>
                <c:pt idx="145">
                  <c:v>99.385209000000003</c:v>
                </c:pt>
                <c:pt idx="146">
                  <c:v>99.397278999999997</c:v>
                </c:pt>
                <c:pt idx="147">
                  <c:v>99.398008000000004</c:v>
                </c:pt>
                <c:pt idx="148">
                  <c:v>99.391529000000006</c:v>
                </c:pt>
                <c:pt idx="149">
                  <c:v>99.392007000000007</c:v>
                </c:pt>
                <c:pt idx="150">
                  <c:v>99.402698000000001</c:v>
                </c:pt>
                <c:pt idx="151">
                  <c:v>99.418505999999994</c:v>
                </c:pt>
                <c:pt idx="152">
                  <c:v>99.431549000000004</c:v>
                </c:pt>
                <c:pt idx="153">
                  <c:v>99.436798999999993</c:v>
                </c:pt>
                <c:pt idx="154">
                  <c:v>99.432878000000002</c:v>
                </c:pt>
                <c:pt idx="155">
                  <c:v>99.420604999999995</c:v>
                </c:pt>
                <c:pt idx="156">
                  <c:v>99.402063999999996</c:v>
                </c:pt>
                <c:pt idx="157">
                  <c:v>99.381438000000003</c:v>
                </c:pt>
                <c:pt idx="158">
                  <c:v>99.365396000000004</c:v>
                </c:pt>
                <c:pt idx="159">
                  <c:v>99.360342000000003</c:v>
                </c:pt>
                <c:pt idx="160">
                  <c:v>99.365902000000006</c:v>
                </c:pt>
                <c:pt idx="161">
                  <c:v>99.373568000000006</c:v>
                </c:pt>
                <c:pt idx="162">
                  <c:v>99.378628000000006</c:v>
                </c:pt>
                <c:pt idx="163">
                  <c:v>99.386155000000002</c:v>
                </c:pt>
                <c:pt idx="164">
                  <c:v>99.399617000000006</c:v>
                </c:pt>
                <c:pt idx="165">
                  <c:v>99.413995</c:v>
                </c:pt>
                <c:pt idx="166">
                  <c:v>99.421153000000004</c:v>
                </c:pt>
                <c:pt idx="167">
                  <c:v>99.416201000000001</c:v>
                </c:pt>
                <c:pt idx="168">
                  <c:v>99.400008999999997</c:v>
                </c:pt>
                <c:pt idx="169">
                  <c:v>99.378795999999994</c:v>
                </c:pt>
                <c:pt idx="170">
                  <c:v>99.360135</c:v>
                </c:pt>
                <c:pt idx="171">
                  <c:v>99.350218999999996</c:v>
                </c:pt>
                <c:pt idx="172">
                  <c:v>99.352283999999997</c:v>
                </c:pt>
                <c:pt idx="173">
                  <c:v>99.363266999999993</c:v>
                </c:pt>
                <c:pt idx="174">
                  <c:v>99.374120000000005</c:v>
                </c:pt>
                <c:pt idx="175">
                  <c:v>99.378062999999997</c:v>
                </c:pt>
                <c:pt idx="176">
                  <c:v>99.378759000000002</c:v>
                </c:pt>
                <c:pt idx="177">
                  <c:v>99.389653999999993</c:v>
                </c:pt>
                <c:pt idx="178">
                  <c:v>99.412525000000002</c:v>
                </c:pt>
                <c:pt idx="179">
                  <c:v>99.425449999999998</c:v>
                </c:pt>
                <c:pt idx="180">
                  <c:v>99.417653999999999</c:v>
                </c:pt>
                <c:pt idx="181">
                  <c:v>99.403502000000003</c:v>
                </c:pt>
                <c:pt idx="182">
                  <c:v>99.402179000000004</c:v>
                </c:pt>
                <c:pt idx="183">
                  <c:v>99.418947000000003</c:v>
                </c:pt>
                <c:pt idx="184">
                  <c:v>99.437302000000003</c:v>
                </c:pt>
                <c:pt idx="185">
                  <c:v>99.441952999999998</c:v>
                </c:pt>
                <c:pt idx="186">
                  <c:v>99.438592</c:v>
                </c:pt>
                <c:pt idx="187">
                  <c:v>99.440365999999997</c:v>
                </c:pt>
                <c:pt idx="188">
                  <c:v>99.450068000000002</c:v>
                </c:pt>
                <c:pt idx="189">
                  <c:v>99.458183000000005</c:v>
                </c:pt>
                <c:pt idx="190">
                  <c:v>99.453243999999998</c:v>
                </c:pt>
                <c:pt idx="191">
                  <c:v>99.432970999999995</c:v>
                </c:pt>
                <c:pt idx="192">
                  <c:v>99.403852999999998</c:v>
                </c:pt>
                <c:pt idx="193">
                  <c:v>99.374399999999994</c:v>
                </c:pt>
                <c:pt idx="194">
                  <c:v>99.351820000000004</c:v>
                </c:pt>
                <c:pt idx="195">
                  <c:v>99.339543000000006</c:v>
                </c:pt>
                <c:pt idx="196">
                  <c:v>99.342033000000001</c:v>
                </c:pt>
                <c:pt idx="197">
                  <c:v>99.364940000000004</c:v>
                </c:pt>
                <c:pt idx="198">
                  <c:v>99.395681999999994</c:v>
                </c:pt>
                <c:pt idx="199">
                  <c:v>99.410653999999994</c:v>
                </c:pt>
                <c:pt idx="200">
                  <c:v>99.407782999999995</c:v>
                </c:pt>
                <c:pt idx="201">
                  <c:v>99.402518000000001</c:v>
                </c:pt>
                <c:pt idx="202">
                  <c:v>99.407566000000003</c:v>
                </c:pt>
                <c:pt idx="203">
                  <c:v>99.421885000000003</c:v>
                </c:pt>
                <c:pt idx="204">
                  <c:v>99.433526000000001</c:v>
                </c:pt>
                <c:pt idx="205">
                  <c:v>99.434168999999997</c:v>
                </c:pt>
                <c:pt idx="206">
                  <c:v>99.426582999999994</c:v>
                </c:pt>
                <c:pt idx="207">
                  <c:v>99.418738000000005</c:v>
                </c:pt>
                <c:pt idx="208">
                  <c:v>99.415772000000004</c:v>
                </c:pt>
                <c:pt idx="209">
                  <c:v>99.417435999999995</c:v>
                </c:pt>
                <c:pt idx="210">
                  <c:v>99.419713000000002</c:v>
                </c:pt>
                <c:pt idx="211">
                  <c:v>99.418243000000004</c:v>
                </c:pt>
                <c:pt idx="212">
                  <c:v>99.411721</c:v>
                </c:pt>
                <c:pt idx="213">
                  <c:v>99.403073000000006</c:v>
                </c:pt>
                <c:pt idx="214">
                  <c:v>99.396590000000003</c:v>
                </c:pt>
                <c:pt idx="215">
                  <c:v>99.393525999999994</c:v>
                </c:pt>
                <c:pt idx="216">
                  <c:v>99.391099999999994</c:v>
                </c:pt>
                <c:pt idx="217">
                  <c:v>99.386775</c:v>
                </c:pt>
                <c:pt idx="218">
                  <c:v>99.382453999999996</c:v>
                </c:pt>
                <c:pt idx="219">
                  <c:v>99.383223000000001</c:v>
                </c:pt>
                <c:pt idx="220">
                  <c:v>99.390266999999994</c:v>
                </c:pt>
                <c:pt idx="221">
                  <c:v>99.398501999999993</c:v>
                </c:pt>
                <c:pt idx="222">
                  <c:v>99.402681999999999</c:v>
                </c:pt>
                <c:pt idx="223">
                  <c:v>99.402165999999994</c:v>
                </c:pt>
                <c:pt idx="224">
                  <c:v>99.400058999999999</c:v>
                </c:pt>
                <c:pt idx="225">
                  <c:v>99.399238999999994</c:v>
                </c:pt>
                <c:pt idx="226">
                  <c:v>99.399911000000003</c:v>
                </c:pt>
                <c:pt idx="227">
                  <c:v>99.400869999999998</c:v>
                </c:pt>
                <c:pt idx="228">
                  <c:v>99.399997999999997</c:v>
                </c:pt>
                <c:pt idx="229">
                  <c:v>99.391199</c:v>
                </c:pt>
                <c:pt idx="230">
                  <c:v>99.367830999999995</c:v>
                </c:pt>
                <c:pt idx="231">
                  <c:v>99.334277999999998</c:v>
                </c:pt>
                <c:pt idx="232">
                  <c:v>99.305158000000006</c:v>
                </c:pt>
                <c:pt idx="233">
                  <c:v>99.293789000000004</c:v>
                </c:pt>
                <c:pt idx="234">
                  <c:v>99.303683000000007</c:v>
                </c:pt>
                <c:pt idx="235">
                  <c:v>99.326088999999996</c:v>
                </c:pt>
                <c:pt idx="236">
                  <c:v>99.346688</c:v>
                </c:pt>
                <c:pt idx="237">
                  <c:v>99.356772000000007</c:v>
                </c:pt>
                <c:pt idx="238">
                  <c:v>99.356939999999994</c:v>
                </c:pt>
                <c:pt idx="239">
                  <c:v>99.352346999999995</c:v>
                </c:pt>
                <c:pt idx="240">
                  <c:v>99.348388</c:v>
                </c:pt>
                <c:pt idx="241">
                  <c:v>99.351189000000005</c:v>
                </c:pt>
                <c:pt idx="242">
                  <c:v>99.364041</c:v>
                </c:pt>
                <c:pt idx="243">
                  <c:v>99.382479000000004</c:v>
                </c:pt>
                <c:pt idx="244">
                  <c:v>99.399350999999996</c:v>
                </c:pt>
                <c:pt idx="245">
                  <c:v>99.411710999999997</c:v>
                </c:pt>
                <c:pt idx="246">
                  <c:v>99.420570999999995</c:v>
                </c:pt>
                <c:pt idx="247">
                  <c:v>99.424874000000003</c:v>
                </c:pt>
                <c:pt idx="248">
                  <c:v>99.418402999999998</c:v>
                </c:pt>
                <c:pt idx="249">
                  <c:v>99.403308999999993</c:v>
                </c:pt>
                <c:pt idx="250">
                  <c:v>99.397996000000006</c:v>
                </c:pt>
                <c:pt idx="251">
                  <c:v>99.404082000000002</c:v>
                </c:pt>
                <c:pt idx="252">
                  <c:v>99.401319000000001</c:v>
                </c:pt>
                <c:pt idx="253">
                  <c:v>99.380353999999997</c:v>
                </c:pt>
                <c:pt idx="254">
                  <c:v>99.356550999999996</c:v>
                </c:pt>
                <c:pt idx="255">
                  <c:v>99.348134999999999</c:v>
                </c:pt>
                <c:pt idx="256">
                  <c:v>99.354917999999998</c:v>
                </c:pt>
                <c:pt idx="257">
                  <c:v>99.366949000000005</c:v>
                </c:pt>
                <c:pt idx="258">
                  <c:v>99.379475999999997</c:v>
                </c:pt>
                <c:pt idx="259">
                  <c:v>99.392481000000004</c:v>
                </c:pt>
                <c:pt idx="260">
                  <c:v>99.401087000000004</c:v>
                </c:pt>
                <c:pt idx="261">
                  <c:v>99.396175999999997</c:v>
                </c:pt>
                <c:pt idx="262">
                  <c:v>99.376568000000006</c:v>
                </c:pt>
                <c:pt idx="263">
                  <c:v>99.353031000000001</c:v>
                </c:pt>
                <c:pt idx="264">
                  <c:v>99.340633999999994</c:v>
                </c:pt>
                <c:pt idx="265">
                  <c:v>99.349040000000002</c:v>
                </c:pt>
                <c:pt idx="266">
                  <c:v>99.374723000000003</c:v>
                </c:pt>
                <c:pt idx="267">
                  <c:v>99.405996000000002</c:v>
                </c:pt>
                <c:pt idx="268">
                  <c:v>99.435722999999996</c:v>
                </c:pt>
                <c:pt idx="269">
                  <c:v>99.461873999999995</c:v>
                </c:pt>
                <c:pt idx="270">
                  <c:v>99.482066000000003</c:v>
                </c:pt>
                <c:pt idx="271">
                  <c:v>99.491320999999999</c:v>
                </c:pt>
                <c:pt idx="272">
                  <c:v>99.482391000000007</c:v>
                </c:pt>
                <c:pt idx="273">
                  <c:v>99.451070000000001</c:v>
                </c:pt>
                <c:pt idx="274">
                  <c:v>99.409401000000003</c:v>
                </c:pt>
                <c:pt idx="275">
                  <c:v>99.385791999999995</c:v>
                </c:pt>
                <c:pt idx="276">
                  <c:v>99.398171000000005</c:v>
                </c:pt>
                <c:pt idx="277">
                  <c:v>99.433875</c:v>
                </c:pt>
                <c:pt idx="278">
                  <c:v>99.462429</c:v>
                </c:pt>
                <c:pt idx="279">
                  <c:v>99.465440000000001</c:v>
                </c:pt>
                <c:pt idx="280">
                  <c:v>99.450452999999996</c:v>
                </c:pt>
                <c:pt idx="281">
                  <c:v>99.437698999999995</c:v>
                </c:pt>
                <c:pt idx="282">
                  <c:v>99.439362000000003</c:v>
                </c:pt>
                <c:pt idx="283">
                  <c:v>99.450323999999995</c:v>
                </c:pt>
                <c:pt idx="284">
                  <c:v>99.457001000000005</c:v>
                </c:pt>
                <c:pt idx="285">
                  <c:v>99.450264000000004</c:v>
                </c:pt>
                <c:pt idx="286">
                  <c:v>99.431386000000003</c:v>
                </c:pt>
                <c:pt idx="287">
                  <c:v>99.409685999999994</c:v>
                </c:pt>
                <c:pt idx="288">
                  <c:v>99.395019000000005</c:v>
                </c:pt>
                <c:pt idx="289">
                  <c:v>99.394805000000005</c:v>
                </c:pt>
                <c:pt idx="290">
                  <c:v>99.407459000000003</c:v>
                </c:pt>
                <c:pt idx="291">
                  <c:v>99.423863999999995</c:v>
                </c:pt>
                <c:pt idx="292">
                  <c:v>99.437563999999995</c:v>
                </c:pt>
                <c:pt idx="293">
                  <c:v>99.447404000000006</c:v>
                </c:pt>
                <c:pt idx="294">
                  <c:v>99.454206999999997</c:v>
                </c:pt>
                <c:pt idx="295">
                  <c:v>99.460533999999996</c:v>
                </c:pt>
                <c:pt idx="296">
                  <c:v>99.471618000000007</c:v>
                </c:pt>
                <c:pt idx="297">
                  <c:v>99.491354999999999</c:v>
                </c:pt>
                <c:pt idx="298">
                  <c:v>99.515775000000005</c:v>
                </c:pt>
                <c:pt idx="299">
                  <c:v>99.533750999999995</c:v>
                </c:pt>
                <c:pt idx="300">
                  <c:v>99.537343000000007</c:v>
                </c:pt>
                <c:pt idx="301">
                  <c:v>99.526950999999997</c:v>
                </c:pt>
                <c:pt idx="302">
                  <c:v>99.508973999999995</c:v>
                </c:pt>
                <c:pt idx="303">
                  <c:v>99.488722999999993</c:v>
                </c:pt>
                <c:pt idx="304">
                  <c:v>99.468503999999996</c:v>
                </c:pt>
                <c:pt idx="305">
                  <c:v>99.449663000000001</c:v>
                </c:pt>
                <c:pt idx="306">
                  <c:v>99.433815999999993</c:v>
                </c:pt>
                <c:pt idx="307">
                  <c:v>99.422741000000002</c:v>
                </c:pt>
                <c:pt idx="308">
                  <c:v>99.418627000000001</c:v>
                </c:pt>
                <c:pt idx="309">
                  <c:v>99.424482999999995</c:v>
                </c:pt>
                <c:pt idx="310">
                  <c:v>99.438540000000003</c:v>
                </c:pt>
                <c:pt idx="311">
                  <c:v>99.453595000000007</c:v>
                </c:pt>
                <c:pt idx="312">
                  <c:v>99.462432000000007</c:v>
                </c:pt>
                <c:pt idx="313">
                  <c:v>99.462238999999997</c:v>
                </c:pt>
                <c:pt idx="314">
                  <c:v>99.455802000000006</c:v>
                </c:pt>
                <c:pt idx="315">
                  <c:v>99.449286999999998</c:v>
                </c:pt>
                <c:pt idx="316">
                  <c:v>99.447013999999996</c:v>
                </c:pt>
                <c:pt idx="317">
                  <c:v>99.449422999999996</c:v>
                </c:pt>
                <c:pt idx="318">
                  <c:v>99.455704999999995</c:v>
                </c:pt>
                <c:pt idx="319">
                  <c:v>99.462362999999996</c:v>
                </c:pt>
                <c:pt idx="320">
                  <c:v>99.460218999999995</c:v>
                </c:pt>
                <c:pt idx="321">
                  <c:v>99.439677000000003</c:v>
                </c:pt>
                <c:pt idx="322">
                  <c:v>99.404882000000001</c:v>
                </c:pt>
                <c:pt idx="323">
                  <c:v>99.375632999999993</c:v>
                </c:pt>
                <c:pt idx="324">
                  <c:v>99.361075999999997</c:v>
                </c:pt>
                <c:pt idx="325">
                  <c:v>99.351533000000003</c:v>
                </c:pt>
                <c:pt idx="326">
                  <c:v>99.337817999999999</c:v>
                </c:pt>
                <c:pt idx="327">
                  <c:v>99.321095</c:v>
                </c:pt>
                <c:pt idx="328">
                  <c:v>99.315601000000001</c:v>
                </c:pt>
                <c:pt idx="329">
                  <c:v>99.334650999999994</c:v>
                </c:pt>
                <c:pt idx="330">
                  <c:v>99.368623999999997</c:v>
                </c:pt>
                <c:pt idx="331">
                  <c:v>99.396015000000006</c:v>
                </c:pt>
                <c:pt idx="332">
                  <c:v>99.408897999999994</c:v>
                </c:pt>
                <c:pt idx="333">
                  <c:v>99.412417000000005</c:v>
                </c:pt>
                <c:pt idx="334">
                  <c:v>99.413747999999998</c:v>
                </c:pt>
                <c:pt idx="335">
                  <c:v>99.417525999999995</c:v>
                </c:pt>
                <c:pt idx="336">
                  <c:v>99.425803000000002</c:v>
                </c:pt>
                <c:pt idx="337">
                  <c:v>99.439082999999997</c:v>
                </c:pt>
                <c:pt idx="338">
                  <c:v>99.455742999999998</c:v>
                </c:pt>
                <c:pt idx="339">
                  <c:v>99.471030999999996</c:v>
                </c:pt>
                <c:pt idx="340">
                  <c:v>99.479551000000001</c:v>
                </c:pt>
                <c:pt idx="341">
                  <c:v>99.479907999999995</c:v>
                </c:pt>
                <c:pt idx="342">
                  <c:v>99.477136999999999</c:v>
                </c:pt>
                <c:pt idx="343">
                  <c:v>99.477638999999996</c:v>
                </c:pt>
                <c:pt idx="344">
                  <c:v>99.483503999999996</c:v>
                </c:pt>
                <c:pt idx="345">
                  <c:v>99.492531</c:v>
                </c:pt>
                <c:pt idx="346">
                  <c:v>99.500635000000003</c:v>
                </c:pt>
                <c:pt idx="347">
                  <c:v>99.506826000000004</c:v>
                </c:pt>
                <c:pt idx="348">
                  <c:v>99.514433999999994</c:v>
                </c:pt>
                <c:pt idx="349">
                  <c:v>99.521816999999999</c:v>
                </c:pt>
                <c:pt idx="350">
                  <c:v>99.509568999999999</c:v>
                </c:pt>
                <c:pt idx="351">
                  <c:v>99.466911999999994</c:v>
                </c:pt>
                <c:pt idx="352">
                  <c:v>99.424385999999998</c:v>
                </c:pt>
                <c:pt idx="353">
                  <c:v>99.409638000000001</c:v>
                </c:pt>
                <c:pt idx="354">
                  <c:v>99.417794000000001</c:v>
                </c:pt>
                <c:pt idx="355">
                  <c:v>99.435034000000002</c:v>
                </c:pt>
                <c:pt idx="356">
                  <c:v>99.452555000000004</c:v>
                </c:pt>
                <c:pt idx="357">
                  <c:v>99.466252999999995</c:v>
                </c:pt>
                <c:pt idx="358">
                  <c:v>99.475278000000003</c:v>
                </c:pt>
                <c:pt idx="359">
                  <c:v>99.482010000000002</c:v>
                </c:pt>
                <c:pt idx="360">
                  <c:v>99.490127999999999</c:v>
                </c:pt>
                <c:pt idx="361">
                  <c:v>99.499937000000003</c:v>
                </c:pt>
                <c:pt idx="362">
                  <c:v>99.507857000000001</c:v>
                </c:pt>
                <c:pt idx="363">
                  <c:v>99.511809999999997</c:v>
                </c:pt>
                <c:pt idx="364">
                  <c:v>99.515022000000002</c:v>
                </c:pt>
                <c:pt idx="365">
                  <c:v>99.521985999999998</c:v>
                </c:pt>
                <c:pt idx="366">
                  <c:v>99.531459999999996</c:v>
                </c:pt>
                <c:pt idx="367">
                  <c:v>99.537257999999994</c:v>
                </c:pt>
                <c:pt idx="368">
                  <c:v>99.536657000000005</c:v>
                </c:pt>
                <c:pt idx="369">
                  <c:v>99.538031000000004</c:v>
                </c:pt>
                <c:pt idx="370">
                  <c:v>99.550034999999994</c:v>
                </c:pt>
                <c:pt idx="371">
                  <c:v>99.561616000000001</c:v>
                </c:pt>
                <c:pt idx="372">
                  <c:v>99.561711000000003</c:v>
                </c:pt>
                <c:pt idx="373">
                  <c:v>99.554069999999996</c:v>
                </c:pt>
                <c:pt idx="374">
                  <c:v>99.543092000000001</c:v>
                </c:pt>
                <c:pt idx="375">
                  <c:v>99.530721</c:v>
                </c:pt>
                <c:pt idx="376">
                  <c:v>99.519160999999997</c:v>
                </c:pt>
                <c:pt idx="377">
                  <c:v>99.513614000000004</c:v>
                </c:pt>
                <c:pt idx="378">
                  <c:v>99.522828000000004</c:v>
                </c:pt>
                <c:pt idx="379">
                  <c:v>99.550415000000001</c:v>
                </c:pt>
                <c:pt idx="380">
                  <c:v>99.579761000000005</c:v>
                </c:pt>
                <c:pt idx="381">
                  <c:v>99.580566000000005</c:v>
                </c:pt>
                <c:pt idx="382">
                  <c:v>99.544756000000007</c:v>
                </c:pt>
                <c:pt idx="383">
                  <c:v>99.492795999999998</c:v>
                </c:pt>
                <c:pt idx="384">
                  <c:v>99.447463999999997</c:v>
                </c:pt>
                <c:pt idx="385">
                  <c:v>99.420917000000003</c:v>
                </c:pt>
                <c:pt idx="386">
                  <c:v>99.415272999999999</c:v>
                </c:pt>
                <c:pt idx="387">
                  <c:v>99.425147999999993</c:v>
                </c:pt>
                <c:pt idx="388">
                  <c:v>99.442381999999995</c:v>
                </c:pt>
                <c:pt idx="389">
                  <c:v>99.462230000000005</c:v>
                </c:pt>
                <c:pt idx="390">
                  <c:v>99.484767000000005</c:v>
                </c:pt>
                <c:pt idx="391">
                  <c:v>99.510938999999993</c:v>
                </c:pt>
                <c:pt idx="392">
                  <c:v>99.538794999999993</c:v>
                </c:pt>
                <c:pt idx="393">
                  <c:v>99.564729999999997</c:v>
                </c:pt>
                <c:pt idx="394">
                  <c:v>99.584850000000003</c:v>
                </c:pt>
                <c:pt idx="395">
                  <c:v>99.595349999999996</c:v>
                </c:pt>
                <c:pt idx="396">
                  <c:v>99.594894999999994</c:v>
                </c:pt>
                <c:pt idx="397">
                  <c:v>99.585857000000004</c:v>
                </c:pt>
                <c:pt idx="398">
                  <c:v>99.574288999999993</c:v>
                </c:pt>
                <c:pt idx="399">
                  <c:v>99.565594000000004</c:v>
                </c:pt>
                <c:pt idx="400">
                  <c:v>99.560222999999993</c:v>
                </c:pt>
                <c:pt idx="401">
                  <c:v>99.553576000000007</c:v>
                </c:pt>
                <c:pt idx="402">
                  <c:v>99.541889999999995</c:v>
                </c:pt>
                <c:pt idx="403">
                  <c:v>99.527126999999993</c:v>
                </c:pt>
                <c:pt idx="404">
                  <c:v>99.517391000000003</c:v>
                </c:pt>
                <c:pt idx="405">
                  <c:v>99.520854</c:v>
                </c:pt>
                <c:pt idx="406">
                  <c:v>99.537795000000003</c:v>
                </c:pt>
                <c:pt idx="407">
                  <c:v>99.559095999999997</c:v>
                </c:pt>
                <c:pt idx="408">
                  <c:v>99.571948000000006</c:v>
                </c:pt>
                <c:pt idx="409">
                  <c:v>99.568095</c:v>
                </c:pt>
                <c:pt idx="410">
                  <c:v>99.549443999999994</c:v>
                </c:pt>
                <c:pt idx="411">
                  <c:v>99.529306000000005</c:v>
                </c:pt>
                <c:pt idx="412">
                  <c:v>99.524780000000007</c:v>
                </c:pt>
                <c:pt idx="413">
                  <c:v>99.542202000000003</c:v>
                </c:pt>
                <c:pt idx="414">
                  <c:v>99.568171000000007</c:v>
                </c:pt>
                <c:pt idx="415">
                  <c:v>99.584176999999997</c:v>
                </c:pt>
                <c:pt idx="416">
                  <c:v>99.585380999999998</c:v>
                </c:pt>
                <c:pt idx="417">
                  <c:v>99.578503999999995</c:v>
                </c:pt>
                <c:pt idx="418">
                  <c:v>99.571845999999994</c:v>
                </c:pt>
                <c:pt idx="419">
                  <c:v>99.568011999999996</c:v>
                </c:pt>
                <c:pt idx="420">
                  <c:v>99.565102999999993</c:v>
                </c:pt>
                <c:pt idx="421">
                  <c:v>99.562858000000006</c:v>
                </c:pt>
                <c:pt idx="422">
                  <c:v>99.565811999999994</c:v>
                </c:pt>
                <c:pt idx="423">
                  <c:v>99.578535000000002</c:v>
                </c:pt>
                <c:pt idx="424">
                  <c:v>99.599228999999994</c:v>
                </c:pt>
                <c:pt idx="425">
                  <c:v>99.619994000000005</c:v>
                </c:pt>
                <c:pt idx="426">
                  <c:v>99.633763999999999</c:v>
                </c:pt>
                <c:pt idx="427">
                  <c:v>99.640129000000002</c:v>
                </c:pt>
                <c:pt idx="428">
                  <c:v>99.643601000000004</c:v>
                </c:pt>
                <c:pt idx="429">
                  <c:v>99.648075000000006</c:v>
                </c:pt>
                <c:pt idx="430">
                  <c:v>99.653745999999998</c:v>
                </c:pt>
                <c:pt idx="431">
                  <c:v>99.655753000000004</c:v>
                </c:pt>
                <c:pt idx="432">
                  <c:v>99.644282000000004</c:v>
                </c:pt>
                <c:pt idx="433">
                  <c:v>99.619196000000002</c:v>
                </c:pt>
                <c:pt idx="434">
                  <c:v>99.601151999999999</c:v>
                </c:pt>
                <c:pt idx="435">
                  <c:v>99.603564000000006</c:v>
                </c:pt>
                <c:pt idx="436">
                  <c:v>99.617535000000004</c:v>
                </c:pt>
                <c:pt idx="437">
                  <c:v>99.631231999999997</c:v>
                </c:pt>
                <c:pt idx="438">
                  <c:v>99.641960999999995</c:v>
                </c:pt>
                <c:pt idx="439">
                  <c:v>99.652322999999996</c:v>
                </c:pt>
                <c:pt idx="440">
                  <c:v>99.662164000000004</c:v>
                </c:pt>
                <c:pt idx="441">
                  <c:v>99.666774000000004</c:v>
                </c:pt>
                <c:pt idx="442">
                  <c:v>99.662844000000007</c:v>
                </c:pt>
                <c:pt idx="443">
                  <c:v>99.653306000000001</c:v>
                </c:pt>
                <c:pt idx="444">
                  <c:v>99.644993999999997</c:v>
                </c:pt>
                <c:pt idx="445">
                  <c:v>99.642754999999994</c:v>
                </c:pt>
                <c:pt idx="446">
                  <c:v>99.645557999999994</c:v>
                </c:pt>
                <c:pt idx="447">
                  <c:v>99.647660999999999</c:v>
                </c:pt>
                <c:pt idx="448">
                  <c:v>99.644952000000004</c:v>
                </c:pt>
                <c:pt idx="449">
                  <c:v>99.639635999999996</c:v>
                </c:pt>
                <c:pt idx="450">
                  <c:v>99.63749</c:v>
                </c:pt>
                <c:pt idx="451">
                  <c:v>99.642792999999998</c:v>
                </c:pt>
                <c:pt idx="452">
                  <c:v>99.655484999999999</c:v>
                </c:pt>
                <c:pt idx="453">
                  <c:v>99.670846999999995</c:v>
                </c:pt>
                <c:pt idx="454">
                  <c:v>99.682839999999999</c:v>
                </c:pt>
                <c:pt idx="455">
                  <c:v>99.689072999999993</c:v>
                </c:pt>
                <c:pt idx="456">
                  <c:v>99.691316</c:v>
                </c:pt>
                <c:pt idx="457">
                  <c:v>99.692493999999996</c:v>
                </c:pt>
                <c:pt idx="458">
                  <c:v>99.694712999999993</c:v>
                </c:pt>
                <c:pt idx="459">
                  <c:v>99.698374999999999</c:v>
                </c:pt>
                <c:pt idx="460">
                  <c:v>99.701955999999996</c:v>
                </c:pt>
                <c:pt idx="461">
                  <c:v>99.703586999999999</c:v>
                </c:pt>
                <c:pt idx="462">
                  <c:v>99.703815000000006</c:v>
                </c:pt>
                <c:pt idx="463">
                  <c:v>99.705537000000007</c:v>
                </c:pt>
                <c:pt idx="464">
                  <c:v>99.709998999999996</c:v>
                </c:pt>
                <c:pt idx="465">
                  <c:v>99.713554999999999</c:v>
                </c:pt>
                <c:pt idx="466">
                  <c:v>99.710651999999996</c:v>
                </c:pt>
                <c:pt idx="467">
                  <c:v>99.699781000000002</c:v>
                </c:pt>
                <c:pt idx="468">
                  <c:v>99.685322999999997</c:v>
                </c:pt>
                <c:pt idx="469">
                  <c:v>99.674406000000005</c:v>
                </c:pt>
                <c:pt idx="470">
                  <c:v>99.671841999999998</c:v>
                </c:pt>
                <c:pt idx="471">
                  <c:v>99.676642999999999</c:v>
                </c:pt>
                <c:pt idx="472">
                  <c:v>99.682609999999997</c:v>
                </c:pt>
                <c:pt idx="473">
                  <c:v>99.683456000000007</c:v>
                </c:pt>
                <c:pt idx="474">
                  <c:v>99.678449999999998</c:v>
                </c:pt>
                <c:pt idx="475">
                  <c:v>99.673540000000003</c:v>
                </c:pt>
                <c:pt idx="476">
                  <c:v>99.676890999999998</c:v>
                </c:pt>
                <c:pt idx="477">
                  <c:v>99.692237000000006</c:v>
                </c:pt>
                <c:pt idx="478">
                  <c:v>99.715712999999994</c:v>
                </c:pt>
                <c:pt idx="479">
                  <c:v>99.738485999999995</c:v>
                </c:pt>
                <c:pt idx="480">
                  <c:v>99.752015999999998</c:v>
                </c:pt>
                <c:pt idx="481">
                  <c:v>99.752306000000004</c:v>
                </c:pt>
                <c:pt idx="482">
                  <c:v>99.743279000000001</c:v>
                </c:pt>
                <c:pt idx="483">
                  <c:v>99.736751999999996</c:v>
                </c:pt>
                <c:pt idx="484">
                  <c:v>99.745028000000005</c:v>
                </c:pt>
                <c:pt idx="485">
                  <c:v>99.770370999999997</c:v>
                </c:pt>
                <c:pt idx="486">
                  <c:v>99.801958999999997</c:v>
                </c:pt>
                <c:pt idx="487">
                  <c:v>99.824824000000007</c:v>
                </c:pt>
                <c:pt idx="488">
                  <c:v>99.831933000000006</c:v>
                </c:pt>
                <c:pt idx="489">
                  <c:v>99.827776999999998</c:v>
                </c:pt>
                <c:pt idx="490">
                  <c:v>99.821573000000001</c:v>
                </c:pt>
                <c:pt idx="491">
                  <c:v>99.818734000000006</c:v>
                </c:pt>
                <c:pt idx="492">
                  <c:v>99.819182999999995</c:v>
                </c:pt>
                <c:pt idx="493">
                  <c:v>99.821381000000002</c:v>
                </c:pt>
                <c:pt idx="494">
                  <c:v>99.824653999999995</c:v>
                </c:pt>
                <c:pt idx="495">
                  <c:v>99.827200000000005</c:v>
                </c:pt>
                <c:pt idx="496">
                  <c:v>99.824895999999995</c:v>
                </c:pt>
                <c:pt idx="497">
                  <c:v>99.815825000000004</c:v>
                </c:pt>
                <c:pt idx="498">
                  <c:v>99.804918999999998</c:v>
                </c:pt>
                <c:pt idx="499">
                  <c:v>99.800009000000003</c:v>
                </c:pt>
                <c:pt idx="500">
                  <c:v>99.804410000000004</c:v>
                </c:pt>
                <c:pt idx="501">
                  <c:v>99.815593000000007</c:v>
                </c:pt>
                <c:pt idx="502">
                  <c:v>99.828543999999994</c:v>
                </c:pt>
                <c:pt idx="503">
                  <c:v>99.838937999999999</c:v>
                </c:pt>
                <c:pt idx="504">
                  <c:v>99.844464000000002</c:v>
                </c:pt>
                <c:pt idx="505">
                  <c:v>99.844582000000003</c:v>
                </c:pt>
                <c:pt idx="506">
                  <c:v>99.840073000000004</c:v>
                </c:pt>
                <c:pt idx="507">
                  <c:v>99.833094000000003</c:v>
                </c:pt>
                <c:pt idx="508">
                  <c:v>99.826997000000006</c:v>
                </c:pt>
                <c:pt idx="509">
                  <c:v>99.824866999999998</c:v>
                </c:pt>
                <c:pt idx="510">
                  <c:v>99.827324000000004</c:v>
                </c:pt>
                <c:pt idx="511">
                  <c:v>99.831654999999998</c:v>
                </c:pt>
                <c:pt idx="512">
                  <c:v>99.834018</c:v>
                </c:pt>
                <c:pt idx="513">
                  <c:v>99.833601999999999</c:v>
                </c:pt>
                <c:pt idx="514">
                  <c:v>99.834241000000006</c:v>
                </c:pt>
                <c:pt idx="515">
                  <c:v>99.840463999999997</c:v>
                </c:pt>
                <c:pt idx="516">
                  <c:v>99.851561000000004</c:v>
                </c:pt>
                <c:pt idx="517">
                  <c:v>99.860246000000004</c:v>
                </c:pt>
                <c:pt idx="518">
                  <c:v>99.859975000000006</c:v>
                </c:pt>
                <c:pt idx="519">
                  <c:v>99.854620999999995</c:v>
                </c:pt>
                <c:pt idx="520">
                  <c:v>99.856605000000002</c:v>
                </c:pt>
                <c:pt idx="521">
                  <c:v>99.873354000000006</c:v>
                </c:pt>
                <c:pt idx="522">
                  <c:v>99.898867999999993</c:v>
                </c:pt>
                <c:pt idx="523">
                  <c:v>99.919590999999997</c:v>
                </c:pt>
                <c:pt idx="524">
                  <c:v>99.926501999999999</c:v>
                </c:pt>
                <c:pt idx="525">
                  <c:v>99.921453</c:v>
                </c:pt>
                <c:pt idx="526">
                  <c:v>99.912807000000001</c:v>
                </c:pt>
                <c:pt idx="527">
                  <c:v>99.907055</c:v>
                </c:pt>
                <c:pt idx="528">
                  <c:v>99.905788999999999</c:v>
                </c:pt>
                <c:pt idx="529">
                  <c:v>99.908156000000005</c:v>
                </c:pt>
                <c:pt idx="530">
                  <c:v>99.913194000000004</c:v>
                </c:pt>
                <c:pt idx="531">
                  <c:v>99.920141000000001</c:v>
                </c:pt>
                <c:pt idx="532">
                  <c:v>99.928348999999997</c:v>
                </c:pt>
                <c:pt idx="533">
                  <c:v>99.937206000000003</c:v>
                </c:pt>
                <c:pt idx="534">
                  <c:v>99.945621000000003</c:v>
                </c:pt>
                <c:pt idx="535">
                  <c:v>99.952231999999995</c:v>
                </c:pt>
                <c:pt idx="536">
                  <c:v>99.957230999999993</c:v>
                </c:pt>
                <c:pt idx="537">
                  <c:v>99.963376999999994</c:v>
                </c:pt>
                <c:pt idx="538">
                  <c:v>99.973594000000006</c:v>
                </c:pt>
                <c:pt idx="539">
                  <c:v>99.987658999999994</c:v>
                </c:pt>
                <c:pt idx="540">
                  <c:v>100.00282900000001</c:v>
                </c:pt>
                <c:pt idx="541">
                  <c:v>100.017428</c:v>
                </c:pt>
                <c:pt idx="542">
                  <c:v>100.031587</c:v>
                </c:pt>
                <c:pt idx="543">
                  <c:v>100.044011</c:v>
                </c:pt>
                <c:pt idx="544">
                  <c:v>100.050887</c:v>
                </c:pt>
                <c:pt idx="545">
                  <c:v>100.050209</c:v>
                </c:pt>
                <c:pt idx="546">
                  <c:v>100.04589300000001</c:v>
                </c:pt>
                <c:pt idx="547">
                  <c:v>100.04473400000001</c:v>
                </c:pt>
                <c:pt idx="548">
                  <c:v>100.049176</c:v>
                </c:pt>
                <c:pt idx="549">
                  <c:v>100.055043</c:v>
                </c:pt>
                <c:pt idx="550">
                  <c:v>100.056551</c:v>
                </c:pt>
                <c:pt idx="551">
                  <c:v>100.05189300000001</c:v>
                </c:pt>
                <c:pt idx="552">
                  <c:v>100.044084</c:v>
                </c:pt>
                <c:pt idx="553">
                  <c:v>100.03848499999999</c:v>
                </c:pt>
                <c:pt idx="554">
                  <c:v>100.039292</c:v>
                </c:pt>
                <c:pt idx="555">
                  <c:v>100.04634</c:v>
                </c:pt>
                <c:pt idx="556">
                  <c:v>100.055018</c:v>
                </c:pt>
                <c:pt idx="557">
                  <c:v>100.060259</c:v>
                </c:pt>
                <c:pt idx="558">
                  <c:v>100.061638</c:v>
                </c:pt>
                <c:pt idx="559">
                  <c:v>100.063765</c:v>
                </c:pt>
                <c:pt idx="560">
                  <c:v>100.070267</c:v>
                </c:pt>
                <c:pt idx="561">
                  <c:v>100.078863</c:v>
                </c:pt>
                <c:pt idx="562">
                  <c:v>100.084474</c:v>
                </c:pt>
                <c:pt idx="563">
                  <c:v>100.086353</c:v>
                </c:pt>
                <c:pt idx="564">
                  <c:v>100.089827</c:v>
                </c:pt>
                <c:pt idx="565">
                  <c:v>100.100605</c:v>
                </c:pt>
                <c:pt idx="566">
                  <c:v>100.119013</c:v>
                </c:pt>
                <c:pt idx="567">
                  <c:v>100.140029</c:v>
                </c:pt>
                <c:pt idx="568">
                  <c:v>100.157471</c:v>
                </c:pt>
                <c:pt idx="569">
                  <c:v>100.167945</c:v>
                </c:pt>
                <c:pt idx="570">
                  <c:v>100.17238500000001</c:v>
                </c:pt>
                <c:pt idx="571">
                  <c:v>100.175192</c:v>
                </c:pt>
                <c:pt idx="572">
                  <c:v>100.181337</c:v>
                </c:pt>
                <c:pt idx="573">
                  <c:v>100.192982</c:v>
                </c:pt>
                <c:pt idx="574">
                  <c:v>100.20831200000001</c:v>
                </c:pt>
                <c:pt idx="575">
                  <c:v>100.223251</c:v>
                </c:pt>
                <c:pt idx="576">
                  <c:v>100.23411900000001</c:v>
                </c:pt>
                <c:pt idx="577">
                  <c:v>100.23900999999999</c:v>
                </c:pt>
                <c:pt idx="578">
                  <c:v>100.23787400000001</c:v>
                </c:pt>
                <c:pt idx="579">
                  <c:v>100.23230700000001</c:v>
                </c:pt>
                <c:pt idx="580">
                  <c:v>100.22544000000001</c:v>
                </c:pt>
                <c:pt idx="581">
                  <c:v>100.22170300000001</c:v>
                </c:pt>
                <c:pt idx="582">
                  <c:v>100.226026</c:v>
                </c:pt>
                <c:pt idx="583">
                  <c:v>100.241524</c:v>
                </c:pt>
                <c:pt idx="584">
                  <c:v>100.26594</c:v>
                </c:pt>
                <c:pt idx="585">
                  <c:v>100.290559</c:v>
                </c:pt>
                <c:pt idx="586">
                  <c:v>100.305128</c:v>
                </c:pt>
                <c:pt idx="587">
                  <c:v>100.305841</c:v>
                </c:pt>
                <c:pt idx="588">
                  <c:v>100.297769</c:v>
                </c:pt>
                <c:pt idx="589">
                  <c:v>100.288736</c:v>
                </c:pt>
                <c:pt idx="590">
                  <c:v>100.282073</c:v>
                </c:pt>
                <c:pt idx="591">
                  <c:v>100.276349</c:v>
                </c:pt>
                <c:pt idx="592">
                  <c:v>100.270854</c:v>
                </c:pt>
                <c:pt idx="593">
                  <c:v>100.26876300000001</c:v>
                </c:pt>
                <c:pt idx="594">
                  <c:v>100.273934</c:v>
                </c:pt>
                <c:pt idx="595">
                  <c:v>100.28582299999999</c:v>
                </c:pt>
                <c:pt idx="596">
                  <c:v>100.29902199999999</c:v>
                </c:pt>
                <c:pt idx="597">
                  <c:v>100.30808500000001</c:v>
                </c:pt>
                <c:pt idx="598">
                  <c:v>100.312388</c:v>
                </c:pt>
                <c:pt idx="599">
                  <c:v>100.315765</c:v>
                </c:pt>
                <c:pt idx="600">
                  <c:v>100.321394</c:v>
                </c:pt>
                <c:pt idx="601">
                  <c:v>100.327761</c:v>
                </c:pt>
                <c:pt idx="602">
                  <c:v>100.330282</c:v>
                </c:pt>
                <c:pt idx="603">
                  <c:v>100.32700699999999</c:v>
                </c:pt>
                <c:pt idx="604">
                  <c:v>100.32135100000001</c:v>
                </c:pt>
                <c:pt idx="605">
                  <c:v>100.31797</c:v>
                </c:pt>
                <c:pt idx="606">
                  <c:v>100.317117</c:v>
                </c:pt>
                <c:pt idx="607">
                  <c:v>100.314853</c:v>
                </c:pt>
                <c:pt idx="608">
                  <c:v>100.308955</c:v>
                </c:pt>
                <c:pt idx="609">
                  <c:v>100.302694</c:v>
                </c:pt>
                <c:pt idx="610">
                  <c:v>100.301378</c:v>
                </c:pt>
                <c:pt idx="611">
                  <c:v>100.30644100000001</c:v>
                </c:pt>
                <c:pt idx="612">
                  <c:v>100.314108</c:v>
                </c:pt>
                <c:pt idx="613">
                  <c:v>100.318866</c:v>
                </c:pt>
                <c:pt idx="614">
                  <c:v>100.317342</c:v>
                </c:pt>
                <c:pt idx="615">
                  <c:v>100.309754</c:v>
                </c:pt>
                <c:pt idx="616">
                  <c:v>100.299548</c:v>
                </c:pt>
                <c:pt idx="617">
                  <c:v>100.292417</c:v>
                </c:pt>
                <c:pt idx="618">
                  <c:v>100.29404599999999</c:v>
                </c:pt>
                <c:pt idx="619">
                  <c:v>100.306298</c:v>
                </c:pt>
                <c:pt idx="620">
                  <c:v>100.324348</c:v>
                </c:pt>
                <c:pt idx="621">
                  <c:v>100.33860900000001</c:v>
                </c:pt>
                <c:pt idx="622">
                  <c:v>100.34195800000001</c:v>
                </c:pt>
                <c:pt idx="623">
                  <c:v>100.33651</c:v>
                </c:pt>
                <c:pt idx="624">
                  <c:v>100.33261899999999</c:v>
                </c:pt>
                <c:pt idx="625">
                  <c:v>100.339705</c:v>
                </c:pt>
                <c:pt idx="626">
                  <c:v>100.357406</c:v>
                </c:pt>
                <c:pt idx="627">
                  <c:v>100.375945</c:v>
                </c:pt>
                <c:pt idx="628">
                  <c:v>100.38533200000001</c:v>
                </c:pt>
                <c:pt idx="629">
                  <c:v>100.38392399999999</c:v>
                </c:pt>
                <c:pt idx="630">
                  <c:v>100.378409</c:v>
                </c:pt>
                <c:pt idx="631">
                  <c:v>100.377027</c:v>
                </c:pt>
                <c:pt idx="632">
                  <c:v>100.3837</c:v>
                </c:pt>
                <c:pt idx="633">
                  <c:v>100.39755100000001</c:v>
                </c:pt>
                <c:pt idx="634">
                  <c:v>100.415891</c:v>
                </c:pt>
                <c:pt idx="635">
                  <c:v>100.436633</c:v>
                </c:pt>
                <c:pt idx="636">
                  <c:v>100.45866700000001</c:v>
                </c:pt>
                <c:pt idx="637">
                  <c:v>100.481163</c:v>
                </c:pt>
                <c:pt idx="638">
                  <c:v>100.502954</c:v>
                </c:pt>
                <c:pt idx="639">
                  <c:v>100.522445</c:v>
                </c:pt>
                <c:pt idx="640">
                  <c:v>100.53828300000001</c:v>
                </c:pt>
                <c:pt idx="641">
                  <c:v>100.550275</c:v>
                </c:pt>
                <c:pt idx="642">
                  <c:v>100.55941300000001</c:v>
                </c:pt>
                <c:pt idx="643">
                  <c:v>100.566862</c:v>
                </c:pt>
                <c:pt idx="644">
                  <c:v>100.573251</c:v>
                </c:pt>
                <c:pt idx="645">
                  <c:v>100.579359</c:v>
                </c:pt>
                <c:pt idx="646">
                  <c:v>100.587104</c:v>
                </c:pt>
                <c:pt idx="647">
                  <c:v>100.59880200000001</c:v>
                </c:pt>
                <c:pt idx="648">
                  <c:v>100.614575</c:v>
                </c:pt>
                <c:pt idx="649">
                  <c:v>100.630291</c:v>
                </c:pt>
                <c:pt idx="650">
                  <c:v>100.638969</c:v>
                </c:pt>
                <c:pt idx="651">
                  <c:v>100.635876</c:v>
                </c:pt>
                <c:pt idx="652">
                  <c:v>100.62358999999999</c:v>
                </c:pt>
                <c:pt idx="653">
                  <c:v>100.61157300000001</c:v>
                </c:pt>
                <c:pt idx="654">
                  <c:v>100.60897799999999</c:v>
                </c:pt>
                <c:pt idx="655">
                  <c:v>100.616902</c:v>
                </c:pt>
                <c:pt idx="656">
                  <c:v>100.628152</c:v>
                </c:pt>
                <c:pt idx="657">
                  <c:v>100.635108</c:v>
                </c:pt>
                <c:pt idx="658">
                  <c:v>100.63695199999999</c:v>
                </c:pt>
                <c:pt idx="659">
                  <c:v>100.63851699999999</c:v>
                </c:pt>
                <c:pt idx="660">
                  <c:v>100.643472</c:v>
                </c:pt>
                <c:pt idx="661">
                  <c:v>100.650633</c:v>
                </c:pt>
                <c:pt idx="662">
                  <c:v>100.65672000000001</c:v>
                </c:pt>
                <c:pt idx="663">
                  <c:v>100.660449</c:v>
                </c:pt>
                <c:pt idx="664">
                  <c:v>100.66292900000001</c:v>
                </c:pt>
                <c:pt idx="665">
                  <c:v>100.66527499999999</c:v>
                </c:pt>
                <c:pt idx="666">
                  <c:v>100.66719000000001</c:v>
                </c:pt>
                <c:pt idx="667">
                  <c:v>100.667843</c:v>
                </c:pt>
                <c:pt idx="668">
                  <c:v>100.66767400000001</c:v>
                </c:pt>
                <c:pt idx="669">
                  <c:v>100.669376</c:v>
                </c:pt>
                <c:pt idx="670">
                  <c:v>100.67652200000001</c:v>
                </c:pt>
                <c:pt idx="671">
                  <c:v>100.689915</c:v>
                </c:pt>
                <c:pt idx="672">
                  <c:v>100.705153</c:v>
                </c:pt>
                <c:pt idx="673">
                  <c:v>100.715264</c:v>
                </c:pt>
                <c:pt idx="674">
                  <c:v>100.716588</c:v>
                </c:pt>
                <c:pt idx="675">
                  <c:v>100.711383</c:v>
                </c:pt>
                <c:pt idx="676">
                  <c:v>100.704887</c:v>
                </c:pt>
                <c:pt idx="677">
                  <c:v>100.701491</c:v>
                </c:pt>
                <c:pt idx="678">
                  <c:v>100.70374200000001</c:v>
                </c:pt>
                <c:pt idx="679">
                  <c:v>100.71203199999999</c:v>
                </c:pt>
                <c:pt idx="680">
                  <c:v>100.723146</c:v>
                </c:pt>
                <c:pt idx="681">
                  <c:v>100.730942</c:v>
                </c:pt>
                <c:pt idx="682">
                  <c:v>100.73114099999999</c:v>
                </c:pt>
                <c:pt idx="683">
                  <c:v>100.724953</c:v>
                </c:pt>
                <c:pt idx="684">
                  <c:v>100.7163</c:v>
                </c:pt>
                <c:pt idx="685">
                  <c:v>100.706791</c:v>
                </c:pt>
                <c:pt idx="686">
                  <c:v>100.69615400000001</c:v>
                </c:pt>
                <c:pt idx="687">
                  <c:v>100.686784</c:v>
                </c:pt>
                <c:pt idx="688">
                  <c:v>100.68389999999999</c:v>
                </c:pt>
                <c:pt idx="689">
                  <c:v>100.689729</c:v>
                </c:pt>
                <c:pt idx="690">
                  <c:v>100.69996999999999</c:v>
                </c:pt>
                <c:pt idx="691">
                  <c:v>100.70807000000001</c:v>
                </c:pt>
                <c:pt idx="692">
                  <c:v>100.711743</c:v>
                </c:pt>
                <c:pt idx="693">
                  <c:v>100.713556</c:v>
                </c:pt>
                <c:pt idx="694">
                  <c:v>100.71613000000001</c:v>
                </c:pt>
                <c:pt idx="695">
                  <c:v>100.718932</c:v>
                </c:pt>
                <c:pt idx="696">
                  <c:v>100.71963</c:v>
                </c:pt>
                <c:pt idx="697">
                  <c:v>100.716677</c:v>
                </c:pt>
                <c:pt idx="698">
                  <c:v>100.709817</c:v>
                </c:pt>
                <c:pt idx="699">
                  <c:v>100.699178</c:v>
                </c:pt>
                <c:pt idx="700">
                  <c:v>100.68544900000001</c:v>
                </c:pt>
                <c:pt idx="701">
                  <c:v>100.671339</c:v>
                </c:pt>
                <c:pt idx="702">
                  <c:v>100.661627</c:v>
                </c:pt>
                <c:pt idx="703">
                  <c:v>100.66014699999999</c:v>
                </c:pt>
                <c:pt idx="704">
                  <c:v>100.666448</c:v>
                </c:pt>
                <c:pt idx="705">
                  <c:v>100.676287</c:v>
                </c:pt>
                <c:pt idx="706">
                  <c:v>100.685333</c:v>
                </c:pt>
                <c:pt idx="707">
                  <c:v>100.69131400000001</c:v>
                </c:pt>
                <c:pt idx="708">
                  <c:v>100.69308700000001</c:v>
                </c:pt>
                <c:pt idx="709">
                  <c:v>100.69037400000001</c:v>
                </c:pt>
                <c:pt idx="710">
                  <c:v>100.685856</c:v>
                </c:pt>
                <c:pt idx="711">
                  <c:v>100.68505399999999</c:v>
                </c:pt>
                <c:pt idx="712">
                  <c:v>100.69123</c:v>
                </c:pt>
                <c:pt idx="713">
                  <c:v>100.70147900000001</c:v>
                </c:pt>
                <c:pt idx="714">
                  <c:v>100.71057999999999</c:v>
                </c:pt>
                <c:pt idx="715">
                  <c:v>100.717888</c:v>
                </c:pt>
                <c:pt idx="716">
                  <c:v>100.726913</c:v>
                </c:pt>
                <c:pt idx="717">
                  <c:v>100.737861</c:v>
                </c:pt>
                <c:pt idx="718">
                  <c:v>100.744668</c:v>
                </c:pt>
                <c:pt idx="719">
                  <c:v>100.74191500000001</c:v>
                </c:pt>
                <c:pt idx="720">
                  <c:v>100.732226</c:v>
                </c:pt>
                <c:pt idx="721">
                  <c:v>100.723805</c:v>
                </c:pt>
                <c:pt idx="722">
                  <c:v>100.72165800000001</c:v>
                </c:pt>
                <c:pt idx="723">
                  <c:v>100.723636</c:v>
                </c:pt>
                <c:pt idx="724">
                  <c:v>100.72480299999999</c:v>
                </c:pt>
                <c:pt idx="725">
                  <c:v>100.72340199999999</c:v>
                </c:pt>
                <c:pt idx="726">
                  <c:v>100.72145399999999</c:v>
                </c:pt>
                <c:pt idx="727">
                  <c:v>100.720857</c:v>
                </c:pt>
                <c:pt idx="728">
                  <c:v>100.720811</c:v>
                </c:pt>
                <c:pt idx="729">
                  <c:v>100.719734</c:v>
                </c:pt>
                <c:pt idx="730">
                  <c:v>100.718808</c:v>
                </c:pt>
                <c:pt idx="731">
                  <c:v>100.722126</c:v>
                </c:pt>
                <c:pt idx="732">
                  <c:v>100.732454</c:v>
                </c:pt>
                <c:pt idx="733">
                  <c:v>100.74750299999999</c:v>
                </c:pt>
                <c:pt idx="734">
                  <c:v>100.761363</c:v>
                </c:pt>
                <c:pt idx="735">
                  <c:v>100.76931999999999</c:v>
                </c:pt>
                <c:pt idx="736">
                  <c:v>100.77027699999999</c:v>
                </c:pt>
                <c:pt idx="737">
                  <c:v>100.765255</c:v>
                </c:pt>
                <c:pt idx="738">
                  <c:v>100.756095</c:v>
                </c:pt>
                <c:pt idx="739">
                  <c:v>100.746408</c:v>
                </c:pt>
                <c:pt idx="740">
                  <c:v>100.741291</c:v>
                </c:pt>
                <c:pt idx="741">
                  <c:v>100.743543</c:v>
                </c:pt>
                <c:pt idx="742">
                  <c:v>100.75042000000001</c:v>
                </c:pt>
                <c:pt idx="743">
                  <c:v>100.755745</c:v>
                </c:pt>
                <c:pt idx="744">
                  <c:v>100.755734</c:v>
                </c:pt>
                <c:pt idx="745">
                  <c:v>100.75234500000001</c:v>
                </c:pt>
                <c:pt idx="746">
                  <c:v>100.75070700000001</c:v>
                </c:pt>
                <c:pt idx="747">
                  <c:v>100.75337</c:v>
                </c:pt>
                <c:pt idx="748">
                  <c:v>100.757558</c:v>
                </c:pt>
                <c:pt idx="749">
                  <c:v>100.75851299999999</c:v>
                </c:pt>
                <c:pt idx="750">
                  <c:v>100.755076</c:v>
                </c:pt>
                <c:pt idx="751">
                  <c:v>100.750557</c:v>
                </c:pt>
                <c:pt idx="752">
                  <c:v>100.747631</c:v>
                </c:pt>
                <c:pt idx="753">
                  <c:v>100.744412</c:v>
                </c:pt>
                <c:pt idx="754">
                  <c:v>100.737746</c:v>
                </c:pt>
                <c:pt idx="755">
                  <c:v>100.729142</c:v>
                </c:pt>
                <c:pt idx="756">
                  <c:v>100.723885</c:v>
                </c:pt>
                <c:pt idx="757">
                  <c:v>100.72407800000001</c:v>
                </c:pt>
                <c:pt idx="758">
                  <c:v>100.72631800000001</c:v>
                </c:pt>
                <c:pt idx="759">
                  <c:v>100.727086</c:v>
                </c:pt>
                <c:pt idx="760">
                  <c:v>100.726809</c:v>
                </c:pt>
                <c:pt idx="761">
                  <c:v>100.72701499999999</c:v>
                </c:pt>
                <c:pt idx="762">
                  <c:v>100.726607</c:v>
                </c:pt>
                <c:pt idx="763">
                  <c:v>100.723674</c:v>
                </c:pt>
                <c:pt idx="764">
                  <c:v>100.71883099999999</c:v>
                </c:pt>
                <c:pt idx="765">
                  <c:v>100.71368</c:v>
                </c:pt>
                <c:pt idx="766">
                  <c:v>100.70733300000001</c:v>
                </c:pt>
                <c:pt idx="767">
                  <c:v>100.69785299999999</c:v>
                </c:pt>
                <c:pt idx="768">
                  <c:v>100.686995</c:v>
                </c:pt>
                <c:pt idx="769">
                  <c:v>100.680621</c:v>
                </c:pt>
                <c:pt idx="770">
                  <c:v>100.683345</c:v>
                </c:pt>
                <c:pt idx="771">
                  <c:v>100.693814</c:v>
                </c:pt>
                <c:pt idx="772">
                  <c:v>100.70511399999999</c:v>
                </c:pt>
                <c:pt idx="773">
                  <c:v>100.708635</c:v>
                </c:pt>
                <c:pt idx="774">
                  <c:v>100.698463</c:v>
                </c:pt>
                <c:pt idx="775">
                  <c:v>100.67487199999999</c:v>
                </c:pt>
                <c:pt idx="776">
                  <c:v>100.64514699999999</c:v>
                </c:pt>
                <c:pt idx="777">
                  <c:v>100.620065</c:v>
                </c:pt>
                <c:pt idx="778">
                  <c:v>100.607648</c:v>
                </c:pt>
                <c:pt idx="779">
                  <c:v>100.608637</c:v>
                </c:pt>
                <c:pt idx="780">
                  <c:v>100.616731</c:v>
                </c:pt>
                <c:pt idx="781">
                  <c:v>100.62311699999999</c:v>
                </c:pt>
                <c:pt idx="782">
                  <c:v>100.622316</c:v>
                </c:pt>
                <c:pt idx="783">
                  <c:v>100.615217</c:v>
                </c:pt>
                <c:pt idx="784">
                  <c:v>100.606928</c:v>
                </c:pt>
                <c:pt idx="785">
                  <c:v>100.60151</c:v>
                </c:pt>
                <c:pt idx="786">
                  <c:v>100.59879100000001</c:v>
                </c:pt>
                <c:pt idx="787">
                  <c:v>100.596239</c:v>
                </c:pt>
                <c:pt idx="788">
                  <c:v>100.592811</c:v>
                </c:pt>
                <c:pt idx="789">
                  <c:v>100.589713</c:v>
                </c:pt>
                <c:pt idx="790">
                  <c:v>100.587802</c:v>
                </c:pt>
                <c:pt idx="791">
                  <c:v>100.58568699999999</c:v>
                </c:pt>
                <c:pt idx="792">
                  <c:v>100.580941</c:v>
                </c:pt>
                <c:pt idx="793">
                  <c:v>100.57254</c:v>
                </c:pt>
                <c:pt idx="794">
                  <c:v>100.561353</c:v>
                </c:pt>
                <c:pt idx="795">
                  <c:v>100.548314</c:v>
                </c:pt>
                <c:pt idx="796">
                  <c:v>100.533224</c:v>
                </c:pt>
                <c:pt idx="797">
                  <c:v>100.51669800000001</c:v>
                </c:pt>
                <c:pt idx="798">
                  <c:v>100.50297399999999</c:v>
                </c:pt>
                <c:pt idx="799">
                  <c:v>100.49786899999999</c:v>
                </c:pt>
                <c:pt idx="800">
                  <c:v>100.501666</c:v>
                </c:pt>
                <c:pt idx="801">
                  <c:v>100.50585100000001</c:v>
                </c:pt>
                <c:pt idx="802">
                  <c:v>100.500811</c:v>
                </c:pt>
                <c:pt idx="803">
                  <c:v>100.48676399999999</c:v>
                </c:pt>
                <c:pt idx="804">
                  <c:v>100.472847</c:v>
                </c:pt>
                <c:pt idx="805">
                  <c:v>100.464877</c:v>
                </c:pt>
                <c:pt idx="806">
                  <c:v>100.45925200000001</c:v>
                </c:pt>
                <c:pt idx="807">
                  <c:v>100.451245</c:v>
                </c:pt>
                <c:pt idx="808">
                  <c:v>100.444309</c:v>
                </c:pt>
                <c:pt idx="809">
                  <c:v>100.44593399999999</c:v>
                </c:pt>
                <c:pt idx="810">
                  <c:v>100.455918</c:v>
                </c:pt>
                <c:pt idx="811">
                  <c:v>100.46422699999999</c:v>
                </c:pt>
                <c:pt idx="812">
                  <c:v>100.461822</c:v>
                </c:pt>
                <c:pt idx="813">
                  <c:v>100.45035900000001</c:v>
                </c:pt>
                <c:pt idx="814">
                  <c:v>100.439739</c:v>
                </c:pt>
                <c:pt idx="815">
                  <c:v>100.438051</c:v>
                </c:pt>
                <c:pt idx="816">
                  <c:v>100.445205</c:v>
                </c:pt>
                <c:pt idx="817">
                  <c:v>100.45480999999999</c:v>
                </c:pt>
                <c:pt idx="818">
                  <c:v>100.460268</c:v>
                </c:pt>
                <c:pt idx="819">
                  <c:v>100.459129</c:v>
                </c:pt>
                <c:pt idx="820">
                  <c:v>100.453371</c:v>
                </c:pt>
                <c:pt idx="821">
                  <c:v>100.44696999999999</c:v>
                </c:pt>
                <c:pt idx="822">
                  <c:v>100.443228</c:v>
                </c:pt>
                <c:pt idx="823">
                  <c:v>100.443275</c:v>
                </c:pt>
                <c:pt idx="824">
                  <c:v>100.44570299999999</c:v>
                </c:pt>
                <c:pt idx="825">
                  <c:v>100.447277</c:v>
                </c:pt>
                <c:pt idx="826">
                  <c:v>100.444785</c:v>
                </c:pt>
                <c:pt idx="827">
                  <c:v>100.436768</c:v>
                </c:pt>
                <c:pt idx="828">
                  <c:v>100.42336299999999</c:v>
                </c:pt>
                <c:pt idx="829">
                  <c:v>100.405255</c:v>
                </c:pt>
                <c:pt idx="830">
                  <c:v>100.384652</c:v>
                </c:pt>
                <c:pt idx="831">
                  <c:v>100.36731899999999</c:v>
                </c:pt>
                <c:pt idx="832">
                  <c:v>100.360473</c:v>
                </c:pt>
                <c:pt idx="833">
                  <c:v>100.366086</c:v>
                </c:pt>
                <c:pt idx="834">
                  <c:v>100.37733900000001</c:v>
                </c:pt>
                <c:pt idx="835">
                  <c:v>100.383881</c:v>
                </c:pt>
                <c:pt idx="836">
                  <c:v>100.38051</c:v>
                </c:pt>
                <c:pt idx="837">
                  <c:v>100.369794</c:v>
                </c:pt>
                <c:pt idx="838">
                  <c:v>100.35739700000001</c:v>
                </c:pt>
                <c:pt idx="839">
                  <c:v>100.346802</c:v>
                </c:pt>
                <c:pt idx="840">
                  <c:v>100.33820799999999</c:v>
                </c:pt>
                <c:pt idx="841">
                  <c:v>100.330444</c:v>
                </c:pt>
                <c:pt idx="842">
                  <c:v>100.323154</c:v>
                </c:pt>
                <c:pt idx="843">
                  <c:v>100.31792299999999</c:v>
                </c:pt>
                <c:pt idx="844">
                  <c:v>100.31751</c:v>
                </c:pt>
                <c:pt idx="845">
                  <c:v>100.32315199999999</c:v>
                </c:pt>
                <c:pt idx="846">
                  <c:v>100.33219800000001</c:v>
                </c:pt>
                <c:pt idx="847">
                  <c:v>100.338663</c:v>
                </c:pt>
                <c:pt idx="848">
                  <c:v>100.336777</c:v>
                </c:pt>
                <c:pt idx="849">
                  <c:v>100.32498699999999</c:v>
                </c:pt>
                <c:pt idx="850">
                  <c:v>100.307461</c:v>
                </c:pt>
                <c:pt idx="851">
                  <c:v>100.291369</c:v>
                </c:pt>
                <c:pt idx="852">
                  <c:v>100.28125799999999</c:v>
                </c:pt>
                <c:pt idx="853">
                  <c:v>100.27549</c:v>
                </c:pt>
                <c:pt idx="854">
                  <c:v>100.26884099999999</c:v>
                </c:pt>
                <c:pt idx="855">
                  <c:v>100.258398</c:v>
                </c:pt>
                <c:pt idx="856">
                  <c:v>100.245695</c:v>
                </c:pt>
                <c:pt idx="857">
                  <c:v>100.233282</c:v>
                </c:pt>
                <c:pt idx="858">
                  <c:v>100.22143800000001</c:v>
                </c:pt>
                <c:pt idx="859">
                  <c:v>100.209157</c:v>
                </c:pt>
                <c:pt idx="860">
                  <c:v>100.19659799999999</c:v>
                </c:pt>
                <c:pt idx="861">
                  <c:v>100.18543</c:v>
                </c:pt>
                <c:pt idx="862">
                  <c:v>100.17808100000001</c:v>
                </c:pt>
                <c:pt idx="863">
                  <c:v>100.177082</c:v>
                </c:pt>
                <c:pt idx="864">
                  <c:v>100.182742</c:v>
                </c:pt>
                <c:pt idx="865">
                  <c:v>100.189971</c:v>
                </c:pt>
                <c:pt idx="866">
                  <c:v>100.18987799999999</c:v>
                </c:pt>
                <c:pt idx="867">
                  <c:v>100.177646</c:v>
                </c:pt>
                <c:pt idx="868">
                  <c:v>100.15808800000001</c:v>
                </c:pt>
                <c:pt idx="869">
                  <c:v>100.14125300000001</c:v>
                </c:pt>
                <c:pt idx="870">
                  <c:v>100.133861</c:v>
                </c:pt>
                <c:pt idx="871">
                  <c:v>100.136644</c:v>
                </c:pt>
                <c:pt idx="872">
                  <c:v>100.146891</c:v>
                </c:pt>
                <c:pt idx="873">
                  <c:v>100.159863</c:v>
                </c:pt>
                <c:pt idx="874">
                  <c:v>100.169157</c:v>
                </c:pt>
                <c:pt idx="875">
                  <c:v>100.169989</c:v>
                </c:pt>
                <c:pt idx="876">
                  <c:v>100.163516</c:v>
                </c:pt>
                <c:pt idx="877">
                  <c:v>100.156048</c:v>
                </c:pt>
                <c:pt idx="878">
                  <c:v>100.153024</c:v>
                </c:pt>
                <c:pt idx="879">
                  <c:v>100.15467</c:v>
                </c:pt>
                <c:pt idx="880">
                  <c:v>100.15761999999999</c:v>
                </c:pt>
                <c:pt idx="881">
                  <c:v>100.15910100000001</c:v>
                </c:pt>
                <c:pt idx="882">
                  <c:v>100.15880900000001</c:v>
                </c:pt>
                <c:pt idx="883">
                  <c:v>100.15752500000001</c:v>
                </c:pt>
                <c:pt idx="884">
                  <c:v>100.15455300000001</c:v>
                </c:pt>
                <c:pt idx="885">
                  <c:v>100.14728100000001</c:v>
                </c:pt>
                <c:pt idx="886">
                  <c:v>100.13484800000001</c:v>
                </c:pt>
                <c:pt idx="887">
                  <c:v>100.12235699999999</c:v>
                </c:pt>
                <c:pt idx="888">
                  <c:v>100.11879500000001</c:v>
                </c:pt>
                <c:pt idx="889">
                  <c:v>100.128438</c:v>
                </c:pt>
                <c:pt idx="890">
                  <c:v>100.14524400000001</c:v>
                </c:pt>
                <c:pt idx="891">
                  <c:v>100.15766600000001</c:v>
                </c:pt>
                <c:pt idx="892">
                  <c:v>100.15840900000001</c:v>
                </c:pt>
                <c:pt idx="893">
                  <c:v>100.148416</c:v>
                </c:pt>
                <c:pt idx="894">
                  <c:v>100.13326600000001</c:v>
                </c:pt>
                <c:pt idx="895">
                  <c:v>100.118414</c:v>
                </c:pt>
                <c:pt idx="896">
                  <c:v>100.106829</c:v>
                </c:pt>
                <c:pt idx="897">
                  <c:v>100.09793500000001</c:v>
                </c:pt>
                <c:pt idx="898">
                  <c:v>100.08847299999999</c:v>
                </c:pt>
                <c:pt idx="899">
                  <c:v>100.07658499999999</c:v>
                </c:pt>
                <c:pt idx="900">
                  <c:v>100.064859</c:v>
                </c:pt>
                <c:pt idx="901">
                  <c:v>100.05709400000001</c:v>
                </c:pt>
                <c:pt idx="902">
                  <c:v>100.05287</c:v>
                </c:pt>
                <c:pt idx="903">
                  <c:v>100.047983</c:v>
                </c:pt>
                <c:pt idx="904">
                  <c:v>100.039682</c:v>
                </c:pt>
                <c:pt idx="905">
                  <c:v>100.028668</c:v>
                </c:pt>
                <c:pt idx="906">
                  <c:v>100.01614499999999</c:v>
                </c:pt>
                <c:pt idx="907">
                  <c:v>100.002588</c:v>
                </c:pt>
                <c:pt idx="908">
                  <c:v>99.990228000000002</c:v>
                </c:pt>
                <c:pt idx="909">
                  <c:v>99.982979999999998</c:v>
                </c:pt>
                <c:pt idx="910">
                  <c:v>99.981849999999994</c:v>
                </c:pt>
                <c:pt idx="911">
                  <c:v>99.982900999999998</c:v>
                </c:pt>
                <c:pt idx="912">
                  <c:v>99.981768000000002</c:v>
                </c:pt>
                <c:pt idx="913">
                  <c:v>99.978346999999999</c:v>
                </c:pt>
                <c:pt idx="914">
                  <c:v>99.975386</c:v>
                </c:pt>
                <c:pt idx="915">
                  <c:v>99.974671000000001</c:v>
                </c:pt>
                <c:pt idx="916">
                  <c:v>99.976808000000005</c:v>
                </c:pt>
                <c:pt idx="917">
                  <c:v>99.982461999999998</c:v>
                </c:pt>
                <c:pt idx="918">
                  <c:v>99.990268999999998</c:v>
                </c:pt>
                <c:pt idx="919">
                  <c:v>99.994248999999996</c:v>
                </c:pt>
                <c:pt idx="920">
                  <c:v>99.987251999999998</c:v>
                </c:pt>
                <c:pt idx="921">
                  <c:v>99.968638999999996</c:v>
                </c:pt>
                <c:pt idx="922">
                  <c:v>99.946897000000007</c:v>
                </c:pt>
                <c:pt idx="923">
                  <c:v>99.933379000000002</c:v>
                </c:pt>
                <c:pt idx="924">
                  <c:v>99.933352999999997</c:v>
                </c:pt>
                <c:pt idx="925">
                  <c:v>99.942244000000002</c:v>
                </c:pt>
                <c:pt idx="926">
                  <c:v>99.949078</c:v>
                </c:pt>
                <c:pt idx="927">
                  <c:v>99.944203000000002</c:v>
                </c:pt>
                <c:pt idx="928">
                  <c:v>99.926293000000001</c:v>
                </c:pt>
                <c:pt idx="929">
                  <c:v>99.903070999999997</c:v>
                </c:pt>
                <c:pt idx="930">
                  <c:v>99.884625999999997</c:v>
                </c:pt>
                <c:pt idx="931">
                  <c:v>99.875511000000003</c:v>
                </c:pt>
                <c:pt idx="932">
                  <c:v>99.872960000000006</c:v>
                </c:pt>
                <c:pt idx="933">
                  <c:v>99.871475000000004</c:v>
                </c:pt>
                <c:pt idx="934">
                  <c:v>99.867433000000005</c:v>
                </c:pt>
                <c:pt idx="935">
                  <c:v>99.859460999999996</c:v>
                </c:pt>
                <c:pt idx="936">
                  <c:v>99.847210000000004</c:v>
                </c:pt>
                <c:pt idx="937">
                  <c:v>99.831909999999993</c:v>
                </c:pt>
                <c:pt idx="938">
                  <c:v>99.817058000000003</c:v>
                </c:pt>
                <c:pt idx="939">
                  <c:v>99.806274000000002</c:v>
                </c:pt>
                <c:pt idx="940">
                  <c:v>99.800109000000006</c:v>
                </c:pt>
                <c:pt idx="941">
                  <c:v>99.796018000000004</c:v>
                </c:pt>
                <c:pt idx="942">
                  <c:v>99.791517999999996</c:v>
                </c:pt>
                <c:pt idx="943">
                  <c:v>99.786163999999999</c:v>
                </c:pt>
                <c:pt idx="944">
                  <c:v>99.780230000000003</c:v>
                </c:pt>
                <c:pt idx="945">
                  <c:v>99.773148000000006</c:v>
                </c:pt>
                <c:pt idx="946">
                  <c:v>99.764472999999995</c:v>
                </c:pt>
                <c:pt idx="947">
                  <c:v>99.755172000000002</c:v>
                </c:pt>
                <c:pt idx="948">
                  <c:v>99.746302999999997</c:v>
                </c:pt>
                <c:pt idx="949">
                  <c:v>99.737082000000001</c:v>
                </c:pt>
                <c:pt idx="950">
                  <c:v>99.726271999999994</c:v>
                </c:pt>
                <c:pt idx="951">
                  <c:v>99.715677999999997</c:v>
                </c:pt>
                <c:pt idx="952">
                  <c:v>99.709923000000003</c:v>
                </c:pt>
                <c:pt idx="953">
                  <c:v>99.710955999999996</c:v>
                </c:pt>
                <c:pt idx="954">
                  <c:v>99.714037000000005</c:v>
                </c:pt>
                <c:pt idx="955">
                  <c:v>99.711324000000005</c:v>
                </c:pt>
                <c:pt idx="956">
                  <c:v>99.699774000000005</c:v>
                </c:pt>
                <c:pt idx="957">
                  <c:v>99.684545999999997</c:v>
                </c:pt>
                <c:pt idx="958">
                  <c:v>99.674054999999996</c:v>
                </c:pt>
                <c:pt idx="959">
                  <c:v>99.672149000000005</c:v>
                </c:pt>
                <c:pt idx="960">
                  <c:v>99.675282999999993</c:v>
                </c:pt>
                <c:pt idx="961">
                  <c:v>99.676671999999996</c:v>
                </c:pt>
                <c:pt idx="962">
                  <c:v>99.672315999999995</c:v>
                </c:pt>
                <c:pt idx="963">
                  <c:v>99.663083999999998</c:v>
                </c:pt>
                <c:pt idx="964">
                  <c:v>99.652074999999996</c:v>
                </c:pt>
                <c:pt idx="965">
                  <c:v>99.640956000000003</c:v>
                </c:pt>
                <c:pt idx="966">
                  <c:v>99.628907999999996</c:v>
                </c:pt>
                <c:pt idx="967">
                  <c:v>99.614182999999997</c:v>
                </c:pt>
                <c:pt idx="968">
                  <c:v>99.595921000000004</c:v>
                </c:pt>
                <c:pt idx="969">
                  <c:v>99.574776999999997</c:v>
                </c:pt>
                <c:pt idx="970">
                  <c:v>99.552729999999997</c:v>
                </c:pt>
                <c:pt idx="971">
                  <c:v>99.532486000000006</c:v>
                </c:pt>
                <c:pt idx="972">
                  <c:v>99.516265000000004</c:v>
                </c:pt>
                <c:pt idx="973">
                  <c:v>99.504048999999995</c:v>
                </c:pt>
                <c:pt idx="974">
                  <c:v>99.492339000000001</c:v>
                </c:pt>
                <c:pt idx="975">
                  <c:v>99.475078999999994</c:v>
                </c:pt>
                <c:pt idx="976">
                  <c:v>99.447294999999997</c:v>
                </c:pt>
                <c:pt idx="977">
                  <c:v>99.409705000000002</c:v>
                </c:pt>
                <c:pt idx="978">
                  <c:v>99.370258000000007</c:v>
                </c:pt>
                <c:pt idx="979">
                  <c:v>99.339444</c:v>
                </c:pt>
                <c:pt idx="980">
                  <c:v>99.321978999999999</c:v>
                </c:pt>
                <c:pt idx="981">
                  <c:v>99.312808000000004</c:v>
                </c:pt>
                <c:pt idx="982">
                  <c:v>99.302217999999996</c:v>
                </c:pt>
                <c:pt idx="983">
                  <c:v>99.284730999999994</c:v>
                </c:pt>
                <c:pt idx="984">
                  <c:v>99.262248999999997</c:v>
                </c:pt>
                <c:pt idx="985">
                  <c:v>99.239221000000001</c:v>
                </c:pt>
                <c:pt idx="986">
                  <c:v>99.216896000000006</c:v>
                </c:pt>
                <c:pt idx="987">
                  <c:v>99.192950999999994</c:v>
                </c:pt>
                <c:pt idx="988">
                  <c:v>99.165090000000006</c:v>
                </c:pt>
                <c:pt idx="989">
                  <c:v>99.133672000000004</c:v>
                </c:pt>
                <c:pt idx="990">
                  <c:v>99.101034999999996</c:v>
                </c:pt>
                <c:pt idx="991">
                  <c:v>99.068552999999994</c:v>
                </c:pt>
                <c:pt idx="992">
                  <c:v>99.033884999999998</c:v>
                </c:pt>
                <c:pt idx="993">
                  <c:v>98.991466000000003</c:v>
                </c:pt>
                <c:pt idx="994">
                  <c:v>98.937320999999997</c:v>
                </c:pt>
                <c:pt idx="995">
                  <c:v>98.873953999999998</c:v>
                </c:pt>
                <c:pt idx="996">
                  <c:v>98.808912000000007</c:v>
                </c:pt>
                <c:pt idx="997">
                  <c:v>98.747378999999995</c:v>
                </c:pt>
                <c:pt idx="998">
                  <c:v>98.687254999999993</c:v>
                </c:pt>
                <c:pt idx="999">
                  <c:v>98.622112999999999</c:v>
                </c:pt>
                <c:pt idx="1000">
                  <c:v>98.547465000000003</c:v>
                </c:pt>
                <c:pt idx="1001">
                  <c:v>98.463318000000001</c:v>
                </c:pt>
                <c:pt idx="1002">
                  <c:v>98.372544000000005</c:v>
                </c:pt>
                <c:pt idx="1003">
                  <c:v>98.278570999999999</c:v>
                </c:pt>
                <c:pt idx="1004">
                  <c:v>98.183279999999996</c:v>
                </c:pt>
                <c:pt idx="1005">
                  <c:v>98.084394000000003</c:v>
                </c:pt>
                <c:pt idx="1006">
                  <c:v>97.974711999999997</c:v>
                </c:pt>
                <c:pt idx="1007">
                  <c:v>97.846210999999997</c:v>
                </c:pt>
                <c:pt idx="1008">
                  <c:v>97.696258</c:v>
                </c:pt>
                <c:pt idx="1009">
                  <c:v>97.529218</c:v>
                </c:pt>
                <c:pt idx="1010">
                  <c:v>97.351431000000005</c:v>
                </c:pt>
                <c:pt idx="1011">
                  <c:v>97.164687999999998</c:v>
                </c:pt>
                <c:pt idx="1012">
                  <c:v>96.964168000000001</c:v>
                </c:pt>
                <c:pt idx="1013">
                  <c:v>96.741656000000006</c:v>
                </c:pt>
                <c:pt idx="1014">
                  <c:v>96.490262000000001</c:v>
                </c:pt>
                <c:pt idx="1015">
                  <c:v>96.206470999999993</c:v>
                </c:pt>
                <c:pt idx="1016">
                  <c:v>95.888283999999999</c:v>
                </c:pt>
                <c:pt idx="1017">
                  <c:v>95.531837999999993</c:v>
                </c:pt>
                <c:pt idx="1018">
                  <c:v>95.129912000000004</c:v>
                </c:pt>
                <c:pt idx="1019">
                  <c:v>94.673608999999999</c:v>
                </c:pt>
                <c:pt idx="1020">
                  <c:v>94.155602999999999</c:v>
                </c:pt>
                <c:pt idx="1021">
                  <c:v>93.571768000000006</c:v>
                </c:pt>
                <c:pt idx="1022">
                  <c:v>92.919422999999995</c:v>
                </c:pt>
                <c:pt idx="1023">
                  <c:v>92.193914000000007</c:v>
                </c:pt>
                <c:pt idx="1024">
                  <c:v>91.387484000000001</c:v>
                </c:pt>
                <c:pt idx="1025">
                  <c:v>90.492615000000001</c:v>
                </c:pt>
                <c:pt idx="1026">
                  <c:v>89.506456</c:v>
                </c:pt>
                <c:pt idx="1027">
                  <c:v>88.430620000000005</c:v>
                </c:pt>
                <c:pt idx="1028">
                  <c:v>87.266468000000003</c:v>
                </c:pt>
                <c:pt idx="1029">
                  <c:v>86.012360999999999</c:v>
                </c:pt>
                <c:pt idx="1030">
                  <c:v>84.666618999999997</c:v>
                </c:pt>
                <c:pt idx="1031">
                  <c:v>83.232410000000002</c:v>
                </c:pt>
                <c:pt idx="1032">
                  <c:v>81.720782</c:v>
                </c:pt>
                <c:pt idx="1033">
                  <c:v>80.153197000000006</c:v>
                </c:pt>
                <c:pt idx="1034">
                  <c:v>78.563554999999994</c:v>
                </c:pt>
                <c:pt idx="1035">
                  <c:v>76.995519999999999</c:v>
                </c:pt>
                <c:pt idx="1036">
                  <c:v>75.494016999999999</c:v>
                </c:pt>
                <c:pt idx="1037">
                  <c:v>74.097849999999994</c:v>
                </c:pt>
                <c:pt idx="1038">
                  <c:v>72.836825000000005</c:v>
                </c:pt>
                <c:pt idx="1039">
                  <c:v>71.727594999999994</c:v>
                </c:pt>
                <c:pt idx="1040">
                  <c:v>70.766497999999999</c:v>
                </c:pt>
                <c:pt idx="1041">
                  <c:v>69.927400000000006</c:v>
                </c:pt>
                <c:pt idx="1042">
                  <c:v>69.170250999999993</c:v>
                </c:pt>
                <c:pt idx="1043">
                  <c:v>68.455179999999999</c:v>
                </c:pt>
                <c:pt idx="1044">
                  <c:v>67.755140999999995</c:v>
                </c:pt>
                <c:pt idx="1045">
                  <c:v>67.065787999999998</c:v>
                </c:pt>
                <c:pt idx="1046">
                  <c:v>66.411810000000003</c:v>
                </c:pt>
                <c:pt idx="1047">
                  <c:v>65.846608000000003</c:v>
                </c:pt>
                <c:pt idx="1048">
                  <c:v>65.446056999999996</c:v>
                </c:pt>
                <c:pt idx="1049">
                  <c:v>65.300584000000001</c:v>
                </c:pt>
                <c:pt idx="1050">
                  <c:v>65.505161999999999</c:v>
                </c:pt>
                <c:pt idx="1051">
                  <c:v>66.139630999999994</c:v>
                </c:pt>
                <c:pt idx="1052">
                  <c:v>67.240360999999993</c:v>
                </c:pt>
                <c:pt idx="1053">
                  <c:v>68.776922999999996</c:v>
                </c:pt>
                <c:pt idx="1054">
                  <c:v>70.646032000000005</c:v>
                </c:pt>
                <c:pt idx="1055">
                  <c:v>72.685411999999999</c:v>
                </c:pt>
                <c:pt idx="1056">
                  <c:v>74.705759999999998</c:v>
                </c:pt>
                <c:pt idx="1057">
                  <c:v>76.531633999999997</c:v>
                </c:pt>
                <c:pt idx="1058">
                  <c:v>78.034135000000006</c:v>
                </c:pt>
                <c:pt idx="1059">
                  <c:v>79.143092999999993</c:v>
                </c:pt>
                <c:pt idx="1060">
                  <c:v>79.838566</c:v>
                </c:pt>
                <c:pt idx="1061">
                  <c:v>80.134156000000004</c:v>
                </c:pt>
                <c:pt idx="1062">
                  <c:v>80.062905999999998</c:v>
                </c:pt>
                <c:pt idx="1063">
                  <c:v>79.667776000000003</c:v>
                </c:pt>
                <c:pt idx="1064">
                  <c:v>78.994496999999996</c:v>
                </c:pt>
                <c:pt idx="1065">
                  <c:v>78.086721999999995</c:v>
                </c:pt>
                <c:pt idx="1066">
                  <c:v>76.985135</c:v>
                </c:pt>
                <c:pt idx="1067">
                  <c:v>75.729500999999999</c:v>
                </c:pt>
                <c:pt idx="1068">
                  <c:v>74.360979999999998</c:v>
                </c:pt>
                <c:pt idx="1069">
                  <c:v>72.924788000000007</c:v>
                </c:pt>
                <c:pt idx="1070">
                  <c:v>71.471293000000003</c:v>
                </c:pt>
                <c:pt idx="1071">
                  <c:v>70.050571000000005</c:v>
                </c:pt>
                <c:pt idx="1072">
                  <c:v>68.701609000000005</c:v>
                </c:pt>
                <c:pt idx="1073">
                  <c:v>67.444745999999995</c:v>
                </c:pt>
                <c:pt idx="1074">
                  <c:v>66.282786000000002</c:v>
                </c:pt>
                <c:pt idx="1075">
                  <c:v>65.205425000000005</c:v>
                </c:pt>
                <c:pt idx="1076">
                  <c:v>64.194901999999999</c:v>
                </c:pt>
                <c:pt idx="1077">
                  <c:v>63.237268999999998</c:v>
                </c:pt>
                <c:pt idx="1078">
                  <c:v>62.336879000000003</c:v>
                </c:pt>
                <c:pt idx="1079">
                  <c:v>61.522094000000003</c:v>
                </c:pt>
                <c:pt idx="1080">
                  <c:v>60.838445999999998</c:v>
                </c:pt>
                <c:pt idx="1081">
                  <c:v>60.339146999999997</c:v>
                </c:pt>
                <c:pt idx="1082">
                  <c:v>60.076138999999998</c:v>
                </c:pt>
                <c:pt idx="1083">
                  <c:v>60.085538</c:v>
                </c:pt>
                <c:pt idx="1084">
                  <c:v>60.368817999999997</c:v>
                </c:pt>
                <c:pt idx="1085">
                  <c:v>60.886260999999998</c:v>
                </c:pt>
                <c:pt idx="1086">
                  <c:v>61.571069999999999</c:v>
                </c:pt>
                <c:pt idx="1087">
                  <c:v>62.351581000000003</c:v>
                </c:pt>
                <c:pt idx="1088">
                  <c:v>63.168663000000002</c:v>
                </c:pt>
                <c:pt idx="1089">
                  <c:v>63.984377000000002</c:v>
                </c:pt>
                <c:pt idx="1090">
                  <c:v>64.782420000000002</c:v>
                </c:pt>
                <c:pt idx="1091">
                  <c:v>65.562003000000004</c:v>
                </c:pt>
                <c:pt idx="1092">
                  <c:v>66.330209999999994</c:v>
                </c:pt>
                <c:pt idx="1093">
                  <c:v>67.099286000000006</c:v>
                </c:pt>
                <c:pt idx="1094">
                  <c:v>67.886561999999998</c:v>
                </c:pt>
                <c:pt idx="1095">
                  <c:v>68.709828000000002</c:v>
                </c:pt>
                <c:pt idx="1096">
                  <c:v>69.579261000000002</c:v>
                </c:pt>
                <c:pt idx="1097">
                  <c:v>70.493046000000007</c:v>
                </c:pt>
                <c:pt idx="1098">
                  <c:v>71.439890000000005</c:v>
                </c:pt>
                <c:pt idx="1099">
                  <c:v>72.403822000000005</c:v>
                </c:pt>
                <c:pt idx="1100">
                  <c:v>73.367583999999994</c:v>
                </c:pt>
                <c:pt idx="1101">
                  <c:v>74.314896000000005</c:v>
                </c:pt>
                <c:pt idx="1102">
                  <c:v>75.229805999999996</c:v>
                </c:pt>
                <c:pt idx="1103">
                  <c:v>76.093580000000003</c:v>
                </c:pt>
                <c:pt idx="1104">
                  <c:v>76.884591</c:v>
                </c:pt>
                <c:pt idx="1105">
                  <c:v>77.585077999999996</c:v>
                </c:pt>
                <c:pt idx="1106">
                  <c:v>78.187973999999997</c:v>
                </c:pt>
                <c:pt idx="1107">
                  <c:v>78.694501000000002</c:v>
                </c:pt>
                <c:pt idx="1108">
                  <c:v>79.105401999999998</c:v>
                </c:pt>
                <c:pt idx="1109">
                  <c:v>79.418091000000004</c:v>
                </c:pt>
                <c:pt idx="1110">
                  <c:v>79.633156999999997</c:v>
                </c:pt>
                <c:pt idx="1111">
                  <c:v>79.759500000000003</c:v>
                </c:pt>
                <c:pt idx="1112">
                  <c:v>79.809681999999995</c:v>
                </c:pt>
                <c:pt idx="1113">
                  <c:v>79.791415000000001</c:v>
                </c:pt>
                <c:pt idx="1114">
                  <c:v>79.705563999999995</c:v>
                </c:pt>
                <c:pt idx="1115">
                  <c:v>79.549896000000004</c:v>
                </c:pt>
                <c:pt idx="1116">
                  <c:v>79.321111999999999</c:v>
                </c:pt>
                <c:pt idx="1117">
                  <c:v>79.015412999999995</c:v>
                </c:pt>
                <c:pt idx="1118">
                  <c:v>78.634309999999999</c:v>
                </c:pt>
                <c:pt idx="1119">
                  <c:v>78.196383999999995</c:v>
                </c:pt>
                <c:pt idx="1120">
                  <c:v>77.744879999999995</c:v>
                </c:pt>
                <c:pt idx="1121">
                  <c:v>77.340880999999996</c:v>
                </c:pt>
                <c:pt idx="1122">
                  <c:v>77.043184999999994</c:v>
                </c:pt>
                <c:pt idx="1123">
                  <c:v>76.883927999999997</c:v>
                </c:pt>
                <c:pt idx="1124">
                  <c:v>76.854318000000006</c:v>
                </c:pt>
                <c:pt idx="1125">
                  <c:v>76.90889</c:v>
                </c:pt>
                <c:pt idx="1126">
                  <c:v>76.984786</c:v>
                </c:pt>
                <c:pt idx="1127">
                  <c:v>77.024576999999994</c:v>
                </c:pt>
                <c:pt idx="1128">
                  <c:v>76.993288000000007</c:v>
                </c:pt>
                <c:pt idx="1129">
                  <c:v>76.890670999999998</c:v>
                </c:pt>
                <c:pt idx="1130">
                  <c:v>76.758959000000004</c:v>
                </c:pt>
                <c:pt idx="1131">
                  <c:v>76.682338000000001</c:v>
                </c:pt>
                <c:pt idx="1132">
                  <c:v>76.773670999999993</c:v>
                </c:pt>
                <c:pt idx="1133">
                  <c:v>77.149058999999994</c:v>
                </c:pt>
                <c:pt idx="1134">
                  <c:v>77.894750999999999</c:v>
                </c:pt>
                <c:pt idx="1135">
                  <c:v>79.034796999999998</c:v>
                </c:pt>
                <c:pt idx="1136">
                  <c:v>80.513087999999996</c:v>
                </c:pt>
                <c:pt idx="1137">
                  <c:v>82.203866000000005</c:v>
                </c:pt>
                <c:pt idx="1138">
                  <c:v>83.947658000000004</c:v>
                </c:pt>
                <c:pt idx="1139">
                  <c:v>85.593778999999998</c:v>
                </c:pt>
                <c:pt idx="1140">
                  <c:v>87.031743000000006</c:v>
                </c:pt>
                <c:pt idx="1141">
                  <c:v>88.202200000000005</c:v>
                </c:pt>
                <c:pt idx="1142">
                  <c:v>89.091341999999997</c:v>
                </c:pt>
                <c:pt idx="1143">
                  <c:v>89.715861000000004</c:v>
                </c:pt>
                <c:pt idx="1144">
                  <c:v>90.105531999999997</c:v>
                </c:pt>
                <c:pt idx="1145">
                  <c:v>90.289069999999995</c:v>
                </c:pt>
                <c:pt idx="1146">
                  <c:v>90.288318000000004</c:v>
                </c:pt>
                <c:pt idx="1147">
                  <c:v>90.121281999999994</c:v>
                </c:pt>
                <c:pt idx="1148">
                  <c:v>89.805824000000001</c:v>
                </c:pt>
                <c:pt idx="1149">
                  <c:v>89.357072000000002</c:v>
                </c:pt>
                <c:pt idx="1150">
                  <c:v>88.781896000000003</c:v>
                </c:pt>
                <c:pt idx="1151">
                  <c:v>88.078916000000007</c:v>
                </c:pt>
                <c:pt idx="1152">
                  <c:v>87.245836999999995</c:v>
                </c:pt>
                <c:pt idx="1153">
                  <c:v>86.287059999999997</c:v>
                </c:pt>
                <c:pt idx="1154">
                  <c:v>85.214814000000004</c:v>
                </c:pt>
                <c:pt idx="1155">
                  <c:v>84.045738</c:v>
                </c:pt>
                <c:pt idx="1156">
                  <c:v>82.800737999999996</c:v>
                </c:pt>
                <c:pt idx="1157">
                  <c:v>81.513130000000004</c:v>
                </c:pt>
                <c:pt idx="1158">
                  <c:v>80.238704999999996</c:v>
                </c:pt>
                <c:pt idx="1159">
                  <c:v>79.057383000000002</c:v>
                </c:pt>
                <c:pt idx="1160">
                  <c:v>78.064761000000004</c:v>
                </c:pt>
                <c:pt idx="1161">
                  <c:v>77.363039999999998</c:v>
                </c:pt>
                <c:pt idx="1162">
                  <c:v>77.054456999999999</c:v>
                </c:pt>
                <c:pt idx="1163">
                  <c:v>77.226887000000005</c:v>
                </c:pt>
                <c:pt idx="1164">
                  <c:v>77.926890999999998</c:v>
                </c:pt>
                <c:pt idx="1165">
                  <c:v>79.132969000000003</c:v>
                </c:pt>
                <c:pt idx="1166">
                  <c:v>80.746582000000004</c:v>
                </c:pt>
                <c:pt idx="1167">
                  <c:v>82.609240999999997</c:v>
                </c:pt>
                <c:pt idx="1168">
                  <c:v>84.540809999999993</c:v>
                </c:pt>
                <c:pt idx="1169">
                  <c:v>86.383223999999998</c:v>
                </c:pt>
                <c:pt idx="1170">
                  <c:v>88.031391999999997</c:v>
                </c:pt>
                <c:pt idx="1171">
                  <c:v>89.438193999999996</c:v>
                </c:pt>
                <c:pt idx="1172">
                  <c:v>90.600340000000003</c:v>
                </c:pt>
                <c:pt idx="1173">
                  <c:v>91.539880999999994</c:v>
                </c:pt>
                <c:pt idx="1174">
                  <c:v>92.291886000000005</c:v>
                </c:pt>
                <c:pt idx="1175">
                  <c:v>92.898227000000006</c:v>
                </c:pt>
                <c:pt idx="1176">
                  <c:v>93.399755999999996</c:v>
                </c:pt>
                <c:pt idx="1177">
                  <c:v>93.826216000000002</c:v>
                </c:pt>
                <c:pt idx="1178">
                  <c:v>94.192323999999999</c:v>
                </c:pt>
                <c:pt idx="1179">
                  <c:v>94.504407999999998</c:v>
                </c:pt>
                <c:pt idx="1180">
                  <c:v>94.769712999999996</c:v>
                </c:pt>
                <c:pt idx="1181">
                  <c:v>94.998576</c:v>
                </c:pt>
                <c:pt idx="1182">
                  <c:v>95.200108999999998</c:v>
                </c:pt>
                <c:pt idx="1183">
                  <c:v>95.379512000000005</c:v>
                </c:pt>
                <c:pt idx="1184">
                  <c:v>95.539613000000003</c:v>
                </c:pt>
                <c:pt idx="1185">
                  <c:v>95.682805999999999</c:v>
                </c:pt>
                <c:pt idx="1186">
                  <c:v>95.811088999999996</c:v>
                </c:pt>
                <c:pt idx="1187">
                  <c:v>95.926184000000006</c:v>
                </c:pt>
                <c:pt idx="1188">
                  <c:v>96.030874999999995</c:v>
                </c:pt>
                <c:pt idx="1189">
                  <c:v>96.13006</c:v>
                </c:pt>
                <c:pt idx="1190">
                  <c:v>96.230017000000004</c:v>
                </c:pt>
                <c:pt idx="1191">
                  <c:v>96.336151999999998</c:v>
                </c:pt>
                <c:pt idx="1192">
                  <c:v>96.450371000000004</c:v>
                </c:pt>
                <c:pt idx="1193">
                  <c:v>96.570239000000001</c:v>
                </c:pt>
                <c:pt idx="1194">
                  <c:v>96.691539000000006</c:v>
                </c:pt>
                <c:pt idx="1195">
                  <c:v>96.812021000000001</c:v>
                </c:pt>
                <c:pt idx="1196">
                  <c:v>96.931877</c:v>
                </c:pt>
                <c:pt idx="1197">
                  <c:v>97.050458000000006</c:v>
                </c:pt>
                <c:pt idx="1198">
                  <c:v>97.164023</c:v>
                </c:pt>
                <c:pt idx="1199">
                  <c:v>97.267213999999996</c:v>
                </c:pt>
                <c:pt idx="1200">
                  <c:v>97.355406000000002</c:v>
                </c:pt>
                <c:pt idx="1201">
                  <c:v>97.425719000000001</c:v>
                </c:pt>
                <c:pt idx="1202">
                  <c:v>97.478575000000006</c:v>
                </c:pt>
                <c:pt idx="1203">
                  <c:v>97.519914</c:v>
                </c:pt>
                <c:pt idx="1204">
                  <c:v>97.559621000000007</c:v>
                </c:pt>
                <c:pt idx="1205">
                  <c:v>97.605486999999997</c:v>
                </c:pt>
                <c:pt idx="1206">
                  <c:v>97.659390999999999</c:v>
                </c:pt>
                <c:pt idx="1207">
                  <c:v>97.72</c:v>
                </c:pt>
                <c:pt idx="1208">
                  <c:v>97.786512999999999</c:v>
                </c:pt>
                <c:pt idx="1209">
                  <c:v>97.857808000000006</c:v>
                </c:pt>
                <c:pt idx="1210">
                  <c:v>97.930346999999998</c:v>
                </c:pt>
                <c:pt idx="1211">
                  <c:v>98.000091999999995</c:v>
                </c:pt>
                <c:pt idx="1212">
                  <c:v>98.065697999999998</c:v>
                </c:pt>
                <c:pt idx="1213">
                  <c:v>98.127843999999996</c:v>
                </c:pt>
                <c:pt idx="1214">
                  <c:v>98.186938999999995</c:v>
                </c:pt>
                <c:pt idx="1215">
                  <c:v>98.243610000000004</c:v>
                </c:pt>
                <c:pt idx="1216">
                  <c:v>98.299428000000006</c:v>
                </c:pt>
                <c:pt idx="1217">
                  <c:v>98.354084999999998</c:v>
                </c:pt>
                <c:pt idx="1218">
                  <c:v>98.403326000000007</c:v>
                </c:pt>
                <c:pt idx="1219">
                  <c:v>98.443219999999997</c:v>
                </c:pt>
                <c:pt idx="1220">
                  <c:v>98.475626000000005</c:v>
                </c:pt>
                <c:pt idx="1221">
                  <c:v>98.505859000000001</c:v>
                </c:pt>
                <c:pt idx="1222">
                  <c:v>98.535223000000002</c:v>
                </c:pt>
                <c:pt idx="1223">
                  <c:v>98.559467999999995</c:v>
                </c:pt>
                <c:pt idx="1224">
                  <c:v>98.575113000000002</c:v>
                </c:pt>
                <c:pt idx="1225">
                  <c:v>98.584323999999995</c:v>
                </c:pt>
                <c:pt idx="1226">
                  <c:v>98.592778999999993</c:v>
                </c:pt>
                <c:pt idx="1227">
                  <c:v>98.604910000000004</c:v>
                </c:pt>
                <c:pt idx="1228">
                  <c:v>98.621527999999998</c:v>
                </c:pt>
                <c:pt idx="1229">
                  <c:v>98.639634999999998</c:v>
                </c:pt>
                <c:pt idx="1230">
                  <c:v>98.653976999999998</c:v>
                </c:pt>
                <c:pt idx="1231">
                  <c:v>98.660996999999995</c:v>
                </c:pt>
                <c:pt idx="1232">
                  <c:v>98.662077999999994</c:v>
                </c:pt>
                <c:pt idx="1233">
                  <c:v>98.661567000000005</c:v>
                </c:pt>
                <c:pt idx="1234">
                  <c:v>98.661788000000001</c:v>
                </c:pt>
                <c:pt idx="1235">
                  <c:v>98.662047000000001</c:v>
                </c:pt>
                <c:pt idx="1236">
                  <c:v>98.662480000000002</c:v>
                </c:pt>
                <c:pt idx="1237">
                  <c:v>98.666075000000006</c:v>
                </c:pt>
                <c:pt idx="1238">
                  <c:v>98.675669999999997</c:v>
                </c:pt>
                <c:pt idx="1239">
                  <c:v>98.690624999999997</c:v>
                </c:pt>
                <c:pt idx="1240">
                  <c:v>98.707515999999998</c:v>
                </c:pt>
                <c:pt idx="1241">
                  <c:v>98.723128000000003</c:v>
                </c:pt>
                <c:pt idx="1242">
                  <c:v>98.736092999999997</c:v>
                </c:pt>
                <c:pt idx="1243">
                  <c:v>98.746341000000001</c:v>
                </c:pt>
                <c:pt idx="1244">
                  <c:v>98.753496999999996</c:v>
                </c:pt>
                <c:pt idx="1245">
                  <c:v>98.755883999999995</c:v>
                </c:pt>
                <c:pt idx="1246">
                  <c:v>98.752122</c:v>
                </c:pt>
                <c:pt idx="1247">
                  <c:v>98.744467</c:v>
                </c:pt>
                <c:pt idx="1248">
                  <c:v>98.739046999999999</c:v>
                </c:pt>
                <c:pt idx="1249">
                  <c:v>98.740823000000006</c:v>
                </c:pt>
                <c:pt idx="1250">
                  <c:v>98.748908</c:v>
                </c:pt>
                <c:pt idx="1251">
                  <c:v>98.758082000000002</c:v>
                </c:pt>
                <c:pt idx="1252">
                  <c:v>98.763357999999997</c:v>
                </c:pt>
                <c:pt idx="1253">
                  <c:v>98.760986000000003</c:v>
                </c:pt>
                <c:pt idx="1254">
                  <c:v>98.747281000000001</c:v>
                </c:pt>
                <c:pt idx="1255">
                  <c:v>98.721322000000001</c:v>
                </c:pt>
                <c:pt idx="1256">
                  <c:v>98.689283000000003</c:v>
                </c:pt>
                <c:pt idx="1257">
                  <c:v>98.661804000000004</c:v>
                </c:pt>
                <c:pt idx="1258">
                  <c:v>98.644413</c:v>
                </c:pt>
                <c:pt idx="1259">
                  <c:v>98.631968000000001</c:v>
                </c:pt>
                <c:pt idx="1260">
                  <c:v>98.614161999999993</c:v>
                </c:pt>
                <c:pt idx="1261">
                  <c:v>98.585570000000004</c:v>
                </c:pt>
                <c:pt idx="1262">
                  <c:v>98.549572999999995</c:v>
                </c:pt>
                <c:pt idx="1263">
                  <c:v>98.513671000000002</c:v>
                </c:pt>
                <c:pt idx="1264">
                  <c:v>98.481948000000003</c:v>
                </c:pt>
                <c:pt idx="1265">
                  <c:v>98.451875000000001</c:v>
                </c:pt>
                <c:pt idx="1266">
                  <c:v>98.417973000000003</c:v>
                </c:pt>
                <c:pt idx="1267">
                  <c:v>98.378214</c:v>
                </c:pt>
                <c:pt idx="1268">
                  <c:v>98.335401000000005</c:v>
                </c:pt>
                <c:pt idx="1269">
                  <c:v>98.291640000000001</c:v>
                </c:pt>
                <c:pt idx="1270">
                  <c:v>98.243927999999997</c:v>
                </c:pt>
                <c:pt idx="1271">
                  <c:v>98.188109999999995</c:v>
                </c:pt>
                <c:pt idx="1272">
                  <c:v>98.126158000000004</c:v>
                </c:pt>
                <c:pt idx="1273">
                  <c:v>98.066169000000002</c:v>
                </c:pt>
                <c:pt idx="1274">
                  <c:v>98.015118999999999</c:v>
                </c:pt>
                <c:pt idx="1275">
                  <c:v>97.974756999999997</c:v>
                </c:pt>
                <c:pt idx="1276">
                  <c:v>97.945426999999995</c:v>
                </c:pt>
                <c:pt idx="1277">
                  <c:v>97.930986000000004</c:v>
                </c:pt>
                <c:pt idx="1278">
                  <c:v>97.937920000000005</c:v>
                </c:pt>
                <c:pt idx="1279">
                  <c:v>97.970549000000005</c:v>
                </c:pt>
                <c:pt idx="1280">
                  <c:v>98.027483000000004</c:v>
                </c:pt>
                <c:pt idx="1281">
                  <c:v>98.100763999999998</c:v>
                </c:pt>
                <c:pt idx="1282">
                  <c:v>98.177548999999999</c:v>
                </c:pt>
                <c:pt idx="1283">
                  <c:v>98.245191000000005</c:v>
                </c:pt>
                <c:pt idx="1284">
                  <c:v>98.297889999999995</c:v>
                </c:pt>
                <c:pt idx="1285">
                  <c:v>98.339022</c:v>
                </c:pt>
                <c:pt idx="1286">
                  <c:v>98.376356000000001</c:v>
                </c:pt>
                <c:pt idx="1287">
                  <c:v>98.415065999999996</c:v>
                </c:pt>
                <c:pt idx="1288">
                  <c:v>98.454875999999999</c:v>
                </c:pt>
                <c:pt idx="1289">
                  <c:v>98.492396999999997</c:v>
                </c:pt>
                <c:pt idx="1290">
                  <c:v>98.525412000000003</c:v>
                </c:pt>
                <c:pt idx="1291">
                  <c:v>98.555628999999996</c:v>
                </c:pt>
                <c:pt idx="1292">
                  <c:v>98.587682999999998</c:v>
                </c:pt>
                <c:pt idx="1293">
                  <c:v>98.624649000000005</c:v>
                </c:pt>
                <c:pt idx="1294">
                  <c:v>98.664145000000005</c:v>
                </c:pt>
                <c:pt idx="1295">
                  <c:v>98.699447000000006</c:v>
                </c:pt>
                <c:pt idx="1296">
                  <c:v>98.724554999999995</c:v>
                </c:pt>
                <c:pt idx="1297">
                  <c:v>98.738027000000002</c:v>
                </c:pt>
                <c:pt idx="1298">
                  <c:v>98.743233000000004</c:v>
                </c:pt>
                <c:pt idx="1299">
                  <c:v>98.746645999999998</c:v>
                </c:pt>
                <c:pt idx="1300">
                  <c:v>98.754962000000006</c:v>
                </c:pt>
                <c:pt idx="1301">
                  <c:v>98.770840000000007</c:v>
                </c:pt>
                <c:pt idx="1302">
                  <c:v>98.790378000000004</c:v>
                </c:pt>
                <c:pt idx="1303">
                  <c:v>98.806479999999993</c:v>
                </c:pt>
                <c:pt idx="1304">
                  <c:v>98.815634000000003</c:v>
                </c:pt>
                <c:pt idx="1305">
                  <c:v>98.820267000000001</c:v>
                </c:pt>
                <c:pt idx="1306">
                  <c:v>98.824184000000002</c:v>
                </c:pt>
                <c:pt idx="1307">
                  <c:v>98.827872999999997</c:v>
                </c:pt>
                <c:pt idx="1308">
                  <c:v>98.829437999999996</c:v>
                </c:pt>
                <c:pt idx="1309">
                  <c:v>98.828292000000005</c:v>
                </c:pt>
                <c:pt idx="1310">
                  <c:v>98.825738000000001</c:v>
                </c:pt>
                <c:pt idx="1311">
                  <c:v>98.822378</c:v>
                </c:pt>
                <c:pt idx="1312">
                  <c:v>98.817049999999995</c:v>
                </c:pt>
                <c:pt idx="1313">
                  <c:v>98.809301000000005</c:v>
                </c:pt>
                <c:pt idx="1314">
                  <c:v>98.802102000000005</c:v>
                </c:pt>
                <c:pt idx="1315">
                  <c:v>98.800555000000003</c:v>
                </c:pt>
                <c:pt idx="1316">
                  <c:v>98.806745000000006</c:v>
                </c:pt>
                <c:pt idx="1317">
                  <c:v>98.816018</c:v>
                </c:pt>
                <c:pt idx="1318">
                  <c:v>98.819805000000002</c:v>
                </c:pt>
                <c:pt idx="1319">
                  <c:v>98.813108</c:v>
                </c:pt>
                <c:pt idx="1320">
                  <c:v>98.798946999999998</c:v>
                </c:pt>
                <c:pt idx="1321">
                  <c:v>98.785279000000003</c:v>
                </c:pt>
                <c:pt idx="1322">
                  <c:v>98.778437999999994</c:v>
                </c:pt>
                <c:pt idx="1323">
                  <c:v>98.779628000000002</c:v>
                </c:pt>
                <c:pt idx="1324">
                  <c:v>98.785653999999994</c:v>
                </c:pt>
                <c:pt idx="1325">
                  <c:v>98.791511999999997</c:v>
                </c:pt>
                <c:pt idx="1326">
                  <c:v>98.793645999999995</c:v>
                </c:pt>
                <c:pt idx="1327">
                  <c:v>98.792767999999995</c:v>
                </c:pt>
                <c:pt idx="1328">
                  <c:v>98.793085000000005</c:v>
                </c:pt>
                <c:pt idx="1329">
                  <c:v>98.797376999999997</c:v>
                </c:pt>
                <c:pt idx="1330">
                  <c:v>98.803514000000007</c:v>
                </c:pt>
                <c:pt idx="1331">
                  <c:v>98.806858000000005</c:v>
                </c:pt>
                <c:pt idx="1332">
                  <c:v>98.804844000000003</c:v>
                </c:pt>
                <c:pt idx="1333">
                  <c:v>98.797730999999999</c:v>
                </c:pt>
                <c:pt idx="1334">
                  <c:v>98.786771999999999</c:v>
                </c:pt>
                <c:pt idx="1335">
                  <c:v>98.774236000000002</c:v>
                </c:pt>
                <c:pt idx="1336">
                  <c:v>98.763835</c:v>
                </c:pt>
                <c:pt idx="1337">
                  <c:v>98.757734999999997</c:v>
                </c:pt>
                <c:pt idx="1338">
                  <c:v>98.753196000000003</c:v>
                </c:pt>
                <c:pt idx="1339">
                  <c:v>98.745200999999994</c:v>
                </c:pt>
                <c:pt idx="1340">
                  <c:v>98.732961000000003</c:v>
                </c:pt>
                <c:pt idx="1341">
                  <c:v>98.721745999999996</c:v>
                </c:pt>
                <c:pt idx="1342">
                  <c:v>98.718131</c:v>
                </c:pt>
                <c:pt idx="1343">
                  <c:v>98.725233000000003</c:v>
                </c:pt>
                <c:pt idx="1344">
                  <c:v>98.741827000000001</c:v>
                </c:pt>
                <c:pt idx="1345">
                  <c:v>98.762749999999997</c:v>
                </c:pt>
                <c:pt idx="1346">
                  <c:v>98.779781</c:v>
                </c:pt>
                <c:pt idx="1347">
                  <c:v>98.785939999999997</c:v>
                </c:pt>
                <c:pt idx="1348">
                  <c:v>98.781459999999996</c:v>
                </c:pt>
                <c:pt idx="1349">
                  <c:v>98.774236999999999</c:v>
                </c:pt>
                <c:pt idx="1350">
                  <c:v>98.773071999999999</c:v>
                </c:pt>
                <c:pt idx="1351">
                  <c:v>98.781064999999998</c:v>
                </c:pt>
                <c:pt idx="1352">
                  <c:v>98.795134000000004</c:v>
                </c:pt>
                <c:pt idx="1353">
                  <c:v>98.809499000000002</c:v>
                </c:pt>
                <c:pt idx="1354">
                  <c:v>98.819081999999995</c:v>
                </c:pt>
                <c:pt idx="1355">
                  <c:v>98.822053999999994</c:v>
                </c:pt>
                <c:pt idx="1356">
                  <c:v>98.820813000000001</c:v>
                </c:pt>
                <c:pt idx="1357">
                  <c:v>98.819869999999995</c:v>
                </c:pt>
                <c:pt idx="1358">
                  <c:v>98.822468000000001</c:v>
                </c:pt>
                <c:pt idx="1359">
                  <c:v>98.82978</c:v>
                </c:pt>
                <c:pt idx="1360">
                  <c:v>98.841690999999997</c:v>
                </c:pt>
                <c:pt idx="1361">
                  <c:v>98.855541000000002</c:v>
                </c:pt>
                <c:pt idx="1362">
                  <c:v>98.865116999999998</c:v>
                </c:pt>
                <c:pt idx="1363">
                  <c:v>98.865054999999998</c:v>
                </c:pt>
                <c:pt idx="1364">
                  <c:v>98.856911999999994</c:v>
                </c:pt>
                <c:pt idx="1365">
                  <c:v>98.847358999999997</c:v>
                </c:pt>
                <c:pt idx="1366">
                  <c:v>98.839751000000007</c:v>
                </c:pt>
                <c:pt idx="1367">
                  <c:v>98.831355000000002</c:v>
                </c:pt>
                <c:pt idx="1368">
                  <c:v>98.819991000000002</c:v>
                </c:pt>
                <c:pt idx="1369">
                  <c:v>98.808916999999994</c:v>
                </c:pt>
                <c:pt idx="1370">
                  <c:v>98.802476999999996</c:v>
                </c:pt>
                <c:pt idx="1371">
                  <c:v>98.800580999999994</c:v>
                </c:pt>
                <c:pt idx="1372">
                  <c:v>98.800596999999996</c:v>
                </c:pt>
                <c:pt idx="1373">
                  <c:v>98.801838000000004</c:v>
                </c:pt>
                <c:pt idx="1374">
                  <c:v>98.804753000000005</c:v>
                </c:pt>
                <c:pt idx="1375">
                  <c:v>98.807765000000003</c:v>
                </c:pt>
                <c:pt idx="1376">
                  <c:v>98.808229999999995</c:v>
                </c:pt>
                <c:pt idx="1377">
                  <c:v>98.804987999999994</c:v>
                </c:pt>
                <c:pt idx="1378">
                  <c:v>98.797337999999996</c:v>
                </c:pt>
                <c:pt idx="1379">
                  <c:v>98.783669000000003</c:v>
                </c:pt>
                <c:pt idx="1380">
                  <c:v>98.764765999999995</c:v>
                </c:pt>
                <c:pt idx="1381">
                  <c:v>98.747079999999997</c:v>
                </c:pt>
                <c:pt idx="1382">
                  <c:v>98.738578000000004</c:v>
                </c:pt>
                <c:pt idx="1383">
                  <c:v>98.741249999999994</c:v>
                </c:pt>
                <c:pt idx="1384">
                  <c:v>98.750736000000003</c:v>
                </c:pt>
                <c:pt idx="1385">
                  <c:v>98.763163000000006</c:v>
                </c:pt>
                <c:pt idx="1386">
                  <c:v>98.778591000000006</c:v>
                </c:pt>
                <c:pt idx="1387">
                  <c:v>98.796553000000003</c:v>
                </c:pt>
                <c:pt idx="1388">
                  <c:v>98.811831999999995</c:v>
                </c:pt>
                <c:pt idx="1389">
                  <c:v>98.818233000000006</c:v>
                </c:pt>
                <c:pt idx="1390">
                  <c:v>98.816201000000007</c:v>
                </c:pt>
                <c:pt idx="1391">
                  <c:v>98.813907999999998</c:v>
                </c:pt>
                <c:pt idx="1392">
                  <c:v>98.819091</c:v>
                </c:pt>
                <c:pt idx="1393">
                  <c:v>98.830563999999995</c:v>
                </c:pt>
                <c:pt idx="1394">
                  <c:v>98.839742000000001</c:v>
                </c:pt>
                <c:pt idx="1395">
                  <c:v>98.840992999999997</c:v>
                </c:pt>
                <c:pt idx="1396">
                  <c:v>98.838335000000001</c:v>
                </c:pt>
                <c:pt idx="1397">
                  <c:v>98.839988000000005</c:v>
                </c:pt>
                <c:pt idx="1398">
                  <c:v>98.848279000000005</c:v>
                </c:pt>
                <c:pt idx="1399">
                  <c:v>98.858261999999996</c:v>
                </c:pt>
                <c:pt idx="1400">
                  <c:v>98.865335999999999</c:v>
                </c:pt>
                <c:pt idx="1401">
                  <c:v>98.869596000000001</c:v>
                </c:pt>
                <c:pt idx="1402">
                  <c:v>98.871709999999993</c:v>
                </c:pt>
                <c:pt idx="1403">
                  <c:v>98.869443000000004</c:v>
                </c:pt>
                <c:pt idx="1404">
                  <c:v>98.861721000000003</c:v>
                </c:pt>
                <c:pt idx="1405">
                  <c:v>98.852869999999996</c:v>
                </c:pt>
                <c:pt idx="1406">
                  <c:v>98.848339999999993</c:v>
                </c:pt>
                <c:pt idx="1407">
                  <c:v>98.847150999999997</c:v>
                </c:pt>
                <c:pt idx="1408">
                  <c:v>98.842214999999996</c:v>
                </c:pt>
                <c:pt idx="1409">
                  <c:v>98.828231000000002</c:v>
                </c:pt>
                <c:pt idx="1410">
                  <c:v>98.806578999999999</c:v>
                </c:pt>
                <c:pt idx="1411">
                  <c:v>98.782194000000004</c:v>
                </c:pt>
                <c:pt idx="1412">
                  <c:v>98.758032</c:v>
                </c:pt>
                <c:pt idx="1413">
                  <c:v>98.733573000000007</c:v>
                </c:pt>
                <c:pt idx="1414">
                  <c:v>98.707515999999998</c:v>
                </c:pt>
                <c:pt idx="1415">
                  <c:v>98.681444999999997</c:v>
                </c:pt>
                <c:pt idx="1416">
                  <c:v>98.661556000000004</c:v>
                </c:pt>
                <c:pt idx="1417">
                  <c:v>98.656216999999998</c:v>
                </c:pt>
                <c:pt idx="1418">
                  <c:v>98.669495999999995</c:v>
                </c:pt>
                <c:pt idx="1419">
                  <c:v>98.695667</c:v>
                </c:pt>
                <c:pt idx="1420">
                  <c:v>98.721379999999996</c:v>
                </c:pt>
                <c:pt idx="1421">
                  <c:v>98.735754</c:v>
                </c:pt>
                <c:pt idx="1422">
                  <c:v>98.739528000000007</c:v>
                </c:pt>
                <c:pt idx="1423">
                  <c:v>98.743645000000001</c:v>
                </c:pt>
                <c:pt idx="1424">
                  <c:v>98.757750999999999</c:v>
                </c:pt>
                <c:pt idx="1425">
                  <c:v>98.780276000000001</c:v>
                </c:pt>
                <c:pt idx="1426">
                  <c:v>98.801052999999996</c:v>
                </c:pt>
                <c:pt idx="1427">
                  <c:v>98.813489000000004</c:v>
                </c:pt>
                <c:pt idx="1428">
                  <c:v>98.821575999999993</c:v>
                </c:pt>
                <c:pt idx="1429">
                  <c:v>98.833242999999996</c:v>
                </c:pt>
                <c:pt idx="1430">
                  <c:v>98.849424999999997</c:v>
                </c:pt>
                <c:pt idx="1431">
                  <c:v>98.863622000000007</c:v>
                </c:pt>
                <c:pt idx="1432">
                  <c:v>98.871476000000001</c:v>
                </c:pt>
                <c:pt idx="1433">
                  <c:v>98.876127999999994</c:v>
                </c:pt>
                <c:pt idx="1434">
                  <c:v>98.882756000000001</c:v>
                </c:pt>
                <c:pt idx="1435">
                  <c:v>98.892202999999995</c:v>
                </c:pt>
                <c:pt idx="1436">
                  <c:v>98.903321000000005</c:v>
                </c:pt>
                <c:pt idx="1437">
                  <c:v>98.918471999999994</c:v>
                </c:pt>
                <c:pt idx="1438">
                  <c:v>98.941356999999996</c:v>
                </c:pt>
                <c:pt idx="1439">
                  <c:v>98.969200000000001</c:v>
                </c:pt>
                <c:pt idx="1440">
                  <c:v>98.991517000000002</c:v>
                </c:pt>
                <c:pt idx="1441">
                  <c:v>98.999251999999998</c:v>
                </c:pt>
                <c:pt idx="1442">
                  <c:v>98.993550999999997</c:v>
                </c:pt>
                <c:pt idx="1443">
                  <c:v>98.983953</c:v>
                </c:pt>
                <c:pt idx="1444">
                  <c:v>98.979296000000005</c:v>
                </c:pt>
                <c:pt idx="1445">
                  <c:v>98.982110000000006</c:v>
                </c:pt>
                <c:pt idx="1446">
                  <c:v>98.990351000000004</c:v>
                </c:pt>
                <c:pt idx="1447">
                  <c:v>99.001182</c:v>
                </c:pt>
                <c:pt idx="1448">
                  <c:v>99.012379999999993</c:v>
                </c:pt>
                <c:pt idx="1449">
                  <c:v>99.022790999999998</c:v>
                </c:pt>
                <c:pt idx="1450">
                  <c:v>99.033165999999994</c:v>
                </c:pt>
                <c:pt idx="1451">
                  <c:v>99.044852000000006</c:v>
                </c:pt>
                <c:pt idx="1452">
                  <c:v>99.056047000000007</c:v>
                </c:pt>
                <c:pt idx="1453">
                  <c:v>99.061366000000007</c:v>
                </c:pt>
                <c:pt idx="1454">
                  <c:v>99.057678999999993</c:v>
                </c:pt>
                <c:pt idx="1455">
                  <c:v>99.049103000000002</c:v>
                </c:pt>
                <c:pt idx="1456">
                  <c:v>99.043412000000004</c:v>
                </c:pt>
                <c:pt idx="1457">
                  <c:v>99.044562999999997</c:v>
                </c:pt>
                <c:pt idx="1458">
                  <c:v>99.051638999999994</c:v>
                </c:pt>
                <c:pt idx="1459">
                  <c:v>99.063424999999995</c:v>
                </c:pt>
                <c:pt idx="1460">
                  <c:v>99.079347999999996</c:v>
                </c:pt>
                <c:pt idx="1461">
                  <c:v>99.096262999999993</c:v>
                </c:pt>
                <c:pt idx="1462">
                  <c:v>99.109472999999994</c:v>
                </c:pt>
                <c:pt idx="1463">
                  <c:v>99.117819999999995</c:v>
                </c:pt>
                <c:pt idx="1464">
                  <c:v>99.123369999999994</c:v>
                </c:pt>
                <c:pt idx="1465">
                  <c:v>99.125855000000001</c:v>
                </c:pt>
                <c:pt idx="1466">
                  <c:v>99.123806999999999</c:v>
                </c:pt>
                <c:pt idx="1467">
                  <c:v>99.122815000000003</c:v>
                </c:pt>
                <c:pt idx="1468">
                  <c:v>99.134742000000003</c:v>
                </c:pt>
                <c:pt idx="1469">
                  <c:v>99.163253999999995</c:v>
                </c:pt>
                <c:pt idx="1470">
                  <c:v>99.195393999999993</c:v>
                </c:pt>
                <c:pt idx="1471">
                  <c:v>99.213500999999994</c:v>
                </c:pt>
                <c:pt idx="1472">
                  <c:v>99.212108000000001</c:v>
                </c:pt>
                <c:pt idx="1473">
                  <c:v>99.198317000000003</c:v>
                </c:pt>
                <c:pt idx="1474">
                  <c:v>99.180398999999994</c:v>
                </c:pt>
                <c:pt idx="1475">
                  <c:v>99.163279000000003</c:v>
                </c:pt>
                <c:pt idx="1476">
                  <c:v>99.152078000000003</c:v>
                </c:pt>
                <c:pt idx="1477">
                  <c:v>99.152000000000001</c:v>
                </c:pt>
                <c:pt idx="1478">
                  <c:v>99.164551000000003</c:v>
                </c:pt>
                <c:pt idx="1479">
                  <c:v>99.188419999999994</c:v>
                </c:pt>
                <c:pt idx="1480">
                  <c:v>99.221825999999993</c:v>
                </c:pt>
                <c:pt idx="1481">
                  <c:v>99.258510000000001</c:v>
                </c:pt>
                <c:pt idx="1482">
                  <c:v>99.284871999999993</c:v>
                </c:pt>
                <c:pt idx="1483">
                  <c:v>99.289912000000001</c:v>
                </c:pt>
                <c:pt idx="1484">
                  <c:v>99.277946999999998</c:v>
                </c:pt>
                <c:pt idx="1485">
                  <c:v>99.263907000000003</c:v>
                </c:pt>
                <c:pt idx="1486">
                  <c:v>99.255887000000001</c:v>
                </c:pt>
                <c:pt idx="1487">
                  <c:v>99.249813000000003</c:v>
                </c:pt>
                <c:pt idx="1488">
                  <c:v>99.241225</c:v>
                </c:pt>
                <c:pt idx="1489">
                  <c:v>99.232997999999995</c:v>
                </c:pt>
                <c:pt idx="1490">
                  <c:v>99.228626000000006</c:v>
                </c:pt>
                <c:pt idx="1491">
                  <c:v>99.226431000000005</c:v>
                </c:pt>
                <c:pt idx="1492">
                  <c:v>99.225424000000004</c:v>
                </c:pt>
                <c:pt idx="1493">
                  <c:v>99.230108000000001</c:v>
                </c:pt>
                <c:pt idx="1494">
                  <c:v>99.243104000000002</c:v>
                </c:pt>
                <c:pt idx="1495">
                  <c:v>99.257282000000004</c:v>
                </c:pt>
                <c:pt idx="1496">
                  <c:v>99.261793999999995</c:v>
                </c:pt>
                <c:pt idx="1497">
                  <c:v>99.254726000000005</c:v>
                </c:pt>
                <c:pt idx="1498">
                  <c:v>99.245288000000002</c:v>
                </c:pt>
                <c:pt idx="1499">
                  <c:v>99.244062</c:v>
                </c:pt>
                <c:pt idx="1500">
                  <c:v>99.253641000000002</c:v>
                </c:pt>
                <c:pt idx="1501">
                  <c:v>99.267582000000004</c:v>
                </c:pt>
                <c:pt idx="1502">
                  <c:v>99.276223999999999</c:v>
                </c:pt>
                <c:pt idx="1503">
                  <c:v>99.274417999999997</c:v>
                </c:pt>
                <c:pt idx="1504">
                  <c:v>99.265574999999998</c:v>
                </c:pt>
                <c:pt idx="1505">
                  <c:v>99.257982999999996</c:v>
                </c:pt>
                <c:pt idx="1506">
                  <c:v>99.256994000000006</c:v>
                </c:pt>
                <c:pt idx="1507">
                  <c:v>99.261769999999999</c:v>
                </c:pt>
                <c:pt idx="1508">
                  <c:v>99.268421000000004</c:v>
                </c:pt>
                <c:pt idx="1509">
                  <c:v>99.272751999999997</c:v>
                </c:pt>
                <c:pt idx="1510">
                  <c:v>99.269733000000002</c:v>
                </c:pt>
                <c:pt idx="1511">
                  <c:v>99.255095999999995</c:v>
                </c:pt>
                <c:pt idx="1512">
                  <c:v>99.230950000000007</c:v>
                </c:pt>
                <c:pt idx="1513">
                  <c:v>99.207959000000002</c:v>
                </c:pt>
                <c:pt idx="1514">
                  <c:v>99.198781999999994</c:v>
                </c:pt>
                <c:pt idx="1515">
                  <c:v>99.208138000000005</c:v>
                </c:pt>
                <c:pt idx="1516">
                  <c:v>99.228561999999997</c:v>
                </c:pt>
                <c:pt idx="1517">
                  <c:v>99.245540000000005</c:v>
                </c:pt>
                <c:pt idx="1518">
                  <c:v>99.248769999999993</c:v>
                </c:pt>
                <c:pt idx="1519">
                  <c:v>99.240955</c:v>
                </c:pt>
                <c:pt idx="1520">
                  <c:v>99.234279000000001</c:v>
                </c:pt>
                <c:pt idx="1521">
                  <c:v>99.235427000000001</c:v>
                </c:pt>
                <c:pt idx="1522">
                  <c:v>99.236270000000005</c:v>
                </c:pt>
                <c:pt idx="1523">
                  <c:v>99.223962</c:v>
                </c:pt>
                <c:pt idx="1524">
                  <c:v>99.199066000000002</c:v>
                </c:pt>
                <c:pt idx="1525">
                  <c:v>99.177666000000002</c:v>
                </c:pt>
                <c:pt idx="1526">
                  <c:v>99.174722000000003</c:v>
                </c:pt>
                <c:pt idx="1527">
                  <c:v>99.190021000000002</c:v>
                </c:pt>
                <c:pt idx="1528">
                  <c:v>99.210836999999998</c:v>
                </c:pt>
                <c:pt idx="1529">
                  <c:v>99.223270999999997</c:v>
                </c:pt>
                <c:pt idx="1530">
                  <c:v>99.220599000000007</c:v>
                </c:pt>
                <c:pt idx="1531">
                  <c:v>99.207645999999997</c:v>
                </c:pt>
                <c:pt idx="1532">
                  <c:v>99.199764000000002</c:v>
                </c:pt>
                <c:pt idx="1533">
                  <c:v>99.210858000000002</c:v>
                </c:pt>
                <c:pt idx="1534">
                  <c:v>99.237780999999998</c:v>
                </c:pt>
                <c:pt idx="1535">
                  <c:v>99.261019000000005</c:v>
                </c:pt>
                <c:pt idx="1536">
                  <c:v>99.264820999999998</c:v>
                </c:pt>
                <c:pt idx="1537">
                  <c:v>99.251914999999997</c:v>
                </c:pt>
                <c:pt idx="1538">
                  <c:v>99.234346000000002</c:v>
                </c:pt>
                <c:pt idx="1539">
                  <c:v>99.216600999999997</c:v>
                </c:pt>
                <c:pt idx="1540">
                  <c:v>99.196066000000002</c:v>
                </c:pt>
                <c:pt idx="1541">
                  <c:v>99.175955000000002</c:v>
                </c:pt>
                <c:pt idx="1542">
                  <c:v>99.166583000000003</c:v>
                </c:pt>
                <c:pt idx="1543">
                  <c:v>99.171728999999999</c:v>
                </c:pt>
                <c:pt idx="1544">
                  <c:v>99.181775000000002</c:v>
                </c:pt>
                <c:pt idx="1545">
                  <c:v>99.184843999999998</c:v>
                </c:pt>
                <c:pt idx="1546">
                  <c:v>99.180177</c:v>
                </c:pt>
                <c:pt idx="1547">
                  <c:v>99.176169000000002</c:v>
                </c:pt>
                <c:pt idx="1548">
                  <c:v>99.178161000000003</c:v>
                </c:pt>
                <c:pt idx="1549">
                  <c:v>99.182894000000005</c:v>
                </c:pt>
                <c:pt idx="1550">
                  <c:v>99.184518999999995</c:v>
                </c:pt>
                <c:pt idx="1551">
                  <c:v>99.182147999999998</c:v>
                </c:pt>
                <c:pt idx="1552">
                  <c:v>99.179919999999996</c:v>
                </c:pt>
                <c:pt idx="1553">
                  <c:v>99.181158999999994</c:v>
                </c:pt>
                <c:pt idx="1554">
                  <c:v>99.184156999999999</c:v>
                </c:pt>
                <c:pt idx="1555">
                  <c:v>99.183948000000001</c:v>
                </c:pt>
                <c:pt idx="1556">
                  <c:v>99.177729999999997</c:v>
                </c:pt>
                <c:pt idx="1557">
                  <c:v>99.168036999999998</c:v>
                </c:pt>
                <c:pt idx="1558">
                  <c:v>99.160449</c:v>
                </c:pt>
                <c:pt idx="1559">
                  <c:v>99.158287999999999</c:v>
                </c:pt>
                <c:pt idx="1560">
                  <c:v>99.159610999999998</c:v>
                </c:pt>
                <c:pt idx="1561">
                  <c:v>99.159091000000004</c:v>
                </c:pt>
                <c:pt idx="1562">
                  <c:v>99.152637999999996</c:v>
                </c:pt>
                <c:pt idx="1563">
                  <c:v>99.140782000000002</c:v>
                </c:pt>
                <c:pt idx="1564">
                  <c:v>99.128710999999996</c:v>
                </c:pt>
                <c:pt idx="1565">
                  <c:v>99.123435000000001</c:v>
                </c:pt>
                <c:pt idx="1566">
                  <c:v>99.129458999999997</c:v>
                </c:pt>
                <c:pt idx="1567">
                  <c:v>99.14479</c:v>
                </c:pt>
                <c:pt idx="1568">
                  <c:v>99.160450999999995</c:v>
                </c:pt>
                <c:pt idx="1569">
                  <c:v>99.166404</c:v>
                </c:pt>
                <c:pt idx="1570">
                  <c:v>99.160535999999993</c:v>
                </c:pt>
                <c:pt idx="1571">
                  <c:v>99.150993</c:v>
                </c:pt>
                <c:pt idx="1572">
                  <c:v>99.147025999999997</c:v>
                </c:pt>
                <c:pt idx="1573">
                  <c:v>99.148240000000001</c:v>
                </c:pt>
                <c:pt idx="1574">
                  <c:v>99.146409000000006</c:v>
                </c:pt>
                <c:pt idx="1575">
                  <c:v>99.137981999999994</c:v>
                </c:pt>
                <c:pt idx="1576">
                  <c:v>99.130055999999996</c:v>
                </c:pt>
                <c:pt idx="1577">
                  <c:v>99.131614999999996</c:v>
                </c:pt>
                <c:pt idx="1578">
                  <c:v>99.142778000000007</c:v>
                </c:pt>
                <c:pt idx="1579">
                  <c:v>99.156271000000004</c:v>
                </c:pt>
                <c:pt idx="1580">
                  <c:v>99.166775000000001</c:v>
                </c:pt>
                <c:pt idx="1581">
                  <c:v>99.174451000000005</c:v>
                </c:pt>
                <c:pt idx="1582">
                  <c:v>99.180531999999999</c:v>
                </c:pt>
                <c:pt idx="1583">
                  <c:v>99.183926999999997</c:v>
                </c:pt>
                <c:pt idx="1584">
                  <c:v>99.183057000000005</c:v>
                </c:pt>
                <c:pt idx="1585">
                  <c:v>99.178775999999999</c:v>
                </c:pt>
                <c:pt idx="1586">
                  <c:v>99.174913000000004</c:v>
                </c:pt>
                <c:pt idx="1587">
                  <c:v>99.176519999999996</c:v>
                </c:pt>
                <c:pt idx="1588">
                  <c:v>99.186052000000004</c:v>
                </c:pt>
                <c:pt idx="1589">
                  <c:v>99.199967000000001</c:v>
                </c:pt>
                <c:pt idx="1590">
                  <c:v>99.211125999999993</c:v>
                </c:pt>
                <c:pt idx="1591">
                  <c:v>99.216267999999999</c:v>
                </c:pt>
                <c:pt idx="1592">
                  <c:v>99.218542999999997</c:v>
                </c:pt>
                <c:pt idx="1593">
                  <c:v>99.220594000000006</c:v>
                </c:pt>
                <c:pt idx="1594">
                  <c:v>99.219166000000001</c:v>
                </c:pt>
                <c:pt idx="1595">
                  <c:v>99.210958000000005</c:v>
                </c:pt>
                <c:pt idx="1596">
                  <c:v>99.200443000000007</c:v>
                </c:pt>
                <c:pt idx="1597">
                  <c:v>99.195701</c:v>
                </c:pt>
                <c:pt idx="1598">
                  <c:v>99.197874999999996</c:v>
                </c:pt>
                <c:pt idx="1599">
                  <c:v>99.200783999999999</c:v>
                </c:pt>
                <c:pt idx="1600">
                  <c:v>99.200638999999995</c:v>
                </c:pt>
                <c:pt idx="1601">
                  <c:v>99.200080999999997</c:v>
                </c:pt>
                <c:pt idx="1602">
                  <c:v>99.201532999999998</c:v>
                </c:pt>
                <c:pt idx="1603">
                  <c:v>99.202258999999998</c:v>
                </c:pt>
                <c:pt idx="1604">
                  <c:v>99.198626000000004</c:v>
                </c:pt>
                <c:pt idx="1605">
                  <c:v>99.191590000000005</c:v>
                </c:pt>
                <c:pt idx="1606">
                  <c:v>99.185736000000006</c:v>
                </c:pt>
                <c:pt idx="1607">
                  <c:v>99.185297000000006</c:v>
                </c:pt>
                <c:pt idx="1608">
                  <c:v>99.192414999999997</c:v>
                </c:pt>
                <c:pt idx="1609">
                  <c:v>99.206185000000005</c:v>
                </c:pt>
                <c:pt idx="1610">
                  <c:v>99.221661999999995</c:v>
                </c:pt>
                <c:pt idx="1611">
                  <c:v>99.23236</c:v>
                </c:pt>
                <c:pt idx="1612">
                  <c:v>99.236052999999998</c:v>
                </c:pt>
                <c:pt idx="1613">
                  <c:v>99.237511999999995</c:v>
                </c:pt>
                <c:pt idx="1614">
                  <c:v>99.245340999999996</c:v>
                </c:pt>
                <c:pt idx="1615">
                  <c:v>99.267030000000005</c:v>
                </c:pt>
                <c:pt idx="1616">
                  <c:v>99.305304000000007</c:v>
                </c:pt>
                <c:pt idx="1617">
                  <c:v>99.355716000000001</c:v>
                </c:pt>
                <c:pt idx="1618">
                  <c:v>99.407411999999994</c:v>
                </c:pt>
                <c:pt idx="1619">
                  <c:v>99.450035</c:v>
                </c:pt>
                <c:pt idx="1620">
                  <c:v>99.481656000000001</c:v>
                </c:pt>
                <c:pt idx="1621">
                  <c:v>99.506967000000003</c:v>
                </c:pt>
                <c:pt idx="1622">
                  <c:v>99.528766000000005</c:v>
                </c:pt>
                <c:pt idx="1623">
                  <c:v>99.545029</c:v>
                </c:pt>
                <c:pt idx="1624">
                  <c:v>99.554436999999993</c:v>
                </c:pt>
                <c:pt idx="1625">
                  <c:v>99.559697999999997</c:v>
                </c:pt>
                <c:pt idx="1626">
                  <c:v>99.560257000000007</c:v>
                </c:pt>
                <c:pt idx="1627">
                  <c:v>99.552948999999998</c:v>
                </c:pt>
                <c:pt idx="1628">
                  <c:v>99.543987999999999</c:v>
                </c:pt>
                <c:pt idx="1629">
                  <c:v>99.551497999999995</c:v>
                </c:pt>
                <c:pt idx="1630">
                  <c:v>99.588139999999996</c:v>
                </c:pt>
                <c:pt idx="1631">
                  <c:v>99.648544000000001</c:v>
                </c:pt>
                <c:pt idx="1632">
                  <c:v>99.715504999999993</c:v>
                </c:pt>
                <c:pt idx="1633">
                  <c:v>99.771635000000003</c:v>
                </c:pt>
                <c:pt idx="1634">
                  <c:v>99.806674000000001</c:v>
                </c:pt>
                <c:pt idx="1635">
                  <c:v>99.823536000000004</c:v>
                </c:pt>
                <c:pt idx="1636">
                  <c:v>99.824411999999995</c:v>
                </c:pt>
                <c:pt idx="1637">
                  <c:v>99.807100000000005</c:v>
                </c:pt>
                <c:pt idx="1638">
                  <c:v>99.771812999999995</c:v>
                </c:pt>
                <c:pt idx="1639">
                  <c:v>99.715387000000007</c:v>
                </c:pt>
                <c:pt idx="1640">
                  <c:v>99.662899999999993</c:v>
                </c:pt>
                <c:pt idx="1641">
                  <c:v>99.655784999999995</c:v>
                </c:pt>
                <c:pt idx="1642">
                  <c:v>99.698719999999994</c:v>
                </c:pt>
                <c:pt idx="1643">
                  <c:v>99.759620999999996</c:v>
                </c:pt>
                <c:pt idx="1644">
                  <c:v>99.787642000000005</c:v>
                </c:pt>
                <c:pt idx="1645">
                  <c:v>99.774906999999999</c:v>
                </c:pt>
                <c:pt idx="1646">
                  <c:v>99.752190999999996</c:v>
                </c:pt>
                <c:pt idx="1647">
                  <c:v>99.769765000000007</c:v>
                </c:pt>
                <c:pt idx="1648">
                  <c:v>99.855797999999993</c:v>
                </c:pt>
                <c:pt idx="1649">
                  <c:v>99.957587000000004</c:v>
                </c:pt>
                <c:pt idx="1650">
                  <c:v>100.000508</c:v>
                </c:pt>
                <c:pt idx="1651">
                  <c:v>99.943697999999998</c:v>
                </c:pt>
                <c:pt idx="1652">
                  <c:v>99.824314999999999</c:v>
                </c:pt>
                <c:pt idx="1653">
                  <c:v>99.727018000000001</c:v>
                </c:pt>
                <c:pt idx="1654">
                  <c:v>99.691389000000001</c:v>
                </c:pt>
                <c:pt idx="1655">
                  <c:v>99.717737999999997</c:v>
                </c:pt>
                <c:pt idx="1656">
                  <c:v>99.752568999999994</c:v>
                </c:pt>
                <c:pt idx="1657">
                  <c:v>99.761753999999996</c:v>
                </c:pt>
                <c:pt idx="1658">
                  <c:v>99.733654000000001</c:v>
                </c:pt>
                <c:pt idx="1659">
                  <c:v>99.676216999999994</c:v>
                </c:pt>
                <c:pt idx="1660">
                  <c:v>99.625559999999993</c:v>
                </c:pt>
                <c:pt idx="1661">
                  <c:v>99.606313</c:v>
                </c:pt>
                <c:pt idx="1662">
                  <c:v>99.625007999999994</c:v>
                </c:pt>
                <c:pt idx="1663">
                  <c:v>99.656231000000005</c:v>
                </c:pt>
                <c:pt idx="1664">
                  <c:v>99.680693000000005</c:v>
                </c:pt>
                <c:pt idx="1665">
                  <c:v>99.684360999999996</c:v>
                </c:pt>
                <c:pt idx="1666">
                  <c:v>99.675550999999999</c:v>
                </c:pt>
                <c:pt idx="1667">
                  <c:v>99.654263</c:v>
                </c:pt>
                <c:pt idx="1668">
                  <c:v>99.640613999999999</c:v>
                </c:pt>
                <c:pt idx="1669">
                  <c:v>99.622060000000005</c:v>
                </c:pt>
                <c:pt idx="1670">
                  <c:v>99.611273999999995</c:v>
                </c:pt>
                <c:pt idx="1671">
                  <c:v>99.596459999999993</c:v>
                </c:pt>
                <c:pt idx="1672">
                  <c:v>99.573115000000001</c:v>
                </c:pt>
                <c:pt idx="1673">
                  <c:v>99.534993999999998</c:v>
                </c:pt>
                <c:pt idx="1674">
                  <c:v>99.481443999999996</c:v>
                </c:pt>
                <c:pt idx="1675">
                  <c:v>99.437719999999999</c:v>
                </c:pt>
                <c:pt idx="1676">
                  <c:v>99.412747999999993</c:v>
                </c:pt>
                <c:pt idx="1677">
                  <c:v>99.404785000000004</c:v>
                </c:pt>
                <c:pt idx="1678">
                  <c:v>99.393641000000002</c:v>
                </c:pt>
                <c:pt idx="1679">
                  <c:v>99.367147000000003</c:v>
                </c:pt>
                <c:pt idx="1680">
                  <c:v>99.344453999999999</c:v>
                </c:pt>
                <c:pt idx="1681">
                  <c:v>99.341927999999996</c:v>
                </c:pt>
                <c:pt idx="1682">
                  <c:v>99.371548000000004</c:v>
                </c:pt>
                <c:pt idx="1683">
                  <c:v>99.405203999999998</c:v>
                </c:pt>
                <c:pt idx="1684">
                  <c:v>99.423950000000005</c:v>
                </c:pt>
                <c:pt idx="1685">
                  <c:v>99.408261999999993</c:v>
                </c:pt>
                <c:pt idx="1686">
                  <c:v>99.375398000000004</c:v>
                </c:pt>
                <c:pt idx="1687">
                  <c:v>99.339055999999999</c:v>
                </c:pt>
                <c:pt idx="1688">
                  <c:v>99.318496999999994</c:v>
                </c:pt>
                <c:pt idx="1689">
                  <c:v>99.305806000000004</c:v>
                </c:pt>
                <c:pt idx="1690">
                  <c:v>99.296250999999998</c:v>
                </c:pt>
                <c:pt idx="1691">
                  <c:v>99.285045999999994</c:v>
                </c:pt>
                <c:pt idx="1692">
                  <c:v>99.282506999999995</c:v>
                </c:pt>
                <c:pt idx="1693">
                  <c:v>99.287801999999999</c:v>
                </c:pt>
                <c:pt idx="1694">
                  <c:v>99.293978999999993</c:v>
                </c:pt>
                <c:pt idx="1695">
                  <c:v>99.289739999999995</c:v>
                </c:pt>
                <c:pt idx="1696">
                  <c:v>99.280469999999994</c:v>
                </c:pt>
                <c:pt idx="1697">
                  <c:v>99.271279000000007</c:v>
                </c:pt>
                <c:pt idx="1698">
                  <c:v>99.264981000000006</c:v>
                </c:pt>
                <c:pt idx="1699">
                  <c:v>99.250747000000004</c:v>
                </c:pt>
                <c:pt idx="1700">
                  <c:v>99.228387999999995</c:v>
                </c:pt>
                <c:pt idx="1701">
                  <c:v>99.202682999999993</c:v>
                </c:pt>
                <c:pt idx="1702">
                  <c:v>99.184725</c:v>
                </c:pt>
                <c:pt idx="1703">
                  <c:v>99.175128999999998</c:v>
                </c:pt>
                <c:pt idx="1704">
                  <c:v>99.172060999999999</c:v>
                </c:pt>
                <c:pt idx="1705">
                  <c:v>99.169492000000005</c:v>
                </c:pt>
                <c:pt idx="1706">
                  <c:v>99.160711000000006</c:v>
                </c:pt>
                <c:pt idx="1707">
                  <c:v>99.141381999999993</c:v>
                </c:pt>
                <c:pt idx="1708">
                  <c:v>99.116281000000001</c:v>
                </c:pt>
                <c:pt idx="1709">
                  <c:v>99.098017999999996</c:v>
                </c:pt>
                <c:pt idx="1710">
                  <c:v>99.092803000000004</c:v>
                </c:pt>
                <c:pt idx="1711">
                  <c:v>99.095766999999995</c:v>
                </c:pt>
                <c:pt idx="1712">
                  <c:v>99.096604999999997</c:v>
                </c:pt>
                <c:pt idx="1713">
                  <c:v>99.091741999999996</c:v>
                </c:pt>
                <c:pt idx="1714">
                  <c:v>99.082460999999995</c:v>
                </c:pt>
                <c:pt idx="1715">
                  <c:v>99.072243</c:v>
                </c:pt>
                <c:pt idx="1716">
                  <c:v>99.065253999999996</c:v>
                </c:pt>
                <c:pt idx="1717">
                  <c:v>99.067509999999999</c:v>
                </c:pt>
                <c:pt idx="1718">
                  <c:v>99.079948000000002</c:v>
                </c:pt>
                <c:pt idx="1719">
                  <c:v>99.095626999999993</c:v>
                </c:pt>
                <c:pt idx="1720">
                  <c:v>99.107676999999995</c:v>
                </c:pt>
                <c:pt idx="1721">
                  <c:v>99.119191999999998</c:v>
                </c:pt>
                <c:pt idx="1722">
                  <c:v>99.139908000000005</c:v>
                </c:pt>
                <c:pt idx="1723">
                  <c:v>99.171977999999996</c:v>
                </c:pt>
                <c:pt idx="1724">
                  <c:v>99.206180000000003</c:v>
                </c:pt>
                <c:pt idx="1725">
                  <c:v>99.227937999999995</c:v>
                </c:pt>
                <c:pt idx="1726">
                  <c:v>99.227055000000007</c:v>
                </c:pt>
                <c:pt idx="1727">
                  <c:v>99.202042000000006</c:v>
                </c:pt>
                <c:pt idx="1728">
                  <c:v>99.163381999999999</c:v>
                </c:pt>
                <c:pt idx="1729">
                  <c:v>99.130435000000006</c:v>
                </c:pt>
                <c:pt idx="1730">
                  <c:v>99.118663999999995</c:v>
                </c:pt>
                <c:pt idx="1731">
                  <c:v>99.126481999999996</c:v>
                </c:pt>
                <c:pt idx="1732">
                  <c:v>99.137572000000006</c:v>
                </c:pt>
                <c:pt idx="1733">
                  <c:v>99.137432000000004</c:v>
                </c:pt>
                <c:pt idx="1734">
                  <c:v>99.126700999999997</c:v>
                </c:pt>
                <c:pt idx="1735">
                  <c:v>99.117109999999997</c:v>
                </c:pt>
                <c:pt idx="1736">
                  <c:v>99.118506999999994</c:v>
                </c:pt>
                <c:pt idx="1737">
                  <c:v>99.131277999999995</c:v>
                </c:pt>
                <c:pt idx="1738">
                  <c:v>99.146574000000001</c:v>
                </c:pt>
                <c:pt idx="1739">
                  <c:v>99.153180000000006</c:v>
                </c:pt>
                <c:pt idx="1740">
                  <c:v>99.143249999999995</c:v>
                </c:pt>
                <c:pt idx="1741">
                  <c:v>99.118787999999995</c:v>
                </c:pt>
                <c:pt idx="1742">
                  <c:v>99.092389999999995</c:v>
                </c:pt>
                <c:pt idx="1743">
                  <c:v>99.080330000000004</c:v>
                </c:pt>
                <c:pt idx="1744">
                  <c:v>99.091453999999999</c:v>
                </c:pt>
                <c:pt idx="1745">
                  <c:v>99.120048999999995</c:v>
                </c:pt>
                <c:pt idx="1746">
                  <c:v>99.151347000000001</c:v>
                </c:pt>
                <c:pt idx="1747">
                  <c:v>99.170953999999995</c:v>
                </c:pt>
                <c:pt idx="1748">
                  <c:v>99.172318000000004</c:v>
                </c:pt>
                <c:pt idx="1749">
                  <c:v>99.157444999999996</c:v>
                </c:pt>
                <c:pt idx="1750">
                  <c:v>99.137271999999996</c:v>
                </c:pt>
                <c:pt idx="1751">
                  <c:v>99.127696</c:v>
                </c:pt>
                <c:pt idx="1752">
                  <c:v>99.137698999999998</c:v>
                </c:pt>
                <c:pt idx="1753">
                  <c:v>99.158471000000006</c:v>
                </c:pt>
                <c:pt idx="1754">
                  <c:v>99.171441999999999</c:v>
                </c:pt>
                <c:pt idx="1755">
                  <c:v>99.171116999999995</c:v>
                </c:pt>
                <c:pt idx="1756">
                  <c:v>99.172991999999994</c:v>
                </c:pt>
                <c:pt idx="1757">
                  <c:v>99.192124000000007</c:v>
                </c:pt>
                <c:pt idx="1758">
                  <c:v>99.219888999999995</c:v>
                </c:pt>
                <c:pt idx="1759">
                  <c:v>99.231913000000006</c:v>
                </c:pt>
                <c:pt idx="1760">
                  <c:v>99.216317000000004</c:v>
                </c:pt>
                <c:pt idx="1761">
                  <c:v>99.185120999999995</c:v>
                </c:pt>
                <c:pt idx="1762">
                  <c:v>99.159182000000001</c:v>
                </c:pt>
                <c:pt idx="1763">
                  <c:v>99.152407999999994</c:v>
                </c:pt>
                <c:pt idx="1764">
                  <c:v>99.168931999999998</c:v>
                </c:pt>
                <c:pt idx="1765">
                  <c:v>99.202634000000003</c:v>
                </c:pt>
                <c:pt idx="1766">
                  <c:v>99.234843999999995</c:v>
                </c:pt>
                <c:pt idx="1767">
                  <c:v>99.243476000000001</c:v>
                </c:pt>
                <c:pt idx="1768">
                  <c:v>99.223235000000003</c:v>
                </c:pt>
                <c:pt idx="1769">
                  <c:v>99.192020999999997</c:v>
                </c:pt>
                <c:pt idx="1770">
                  <c:v>99.172629999999998</c:v>
                </c:pt>
                <c:pt idx="1771">
                  <c:v>99.172503000000006</c:v>
                </c:pt>
                <c:pt idx="1772">
                  <c:v>99.184027</c:v>
                </c:pt>
                <c:pt idx="1773">
                  <c:v>99.197649999999996</c:v>
                </c:pt>
                <c:pt idx="1774">
                  <c:v>99.209530999999998</c:v>
                </c:pt>
                <c:pt idx="1775">
                  <c:v>99.221395000000001</c:v>
                </c:pt>
                <c:pt idx="1776">
                  <c:v>99.237848999999997</c:v>
                </c:pt>
                <c:pt idx="1777">
                  <c:v>99.258211000000003</c:v>
                </c:pt>
                <c:pt idx="1778">
                  <c:v>99.266673999999995</c:v>
                </c:pt>
                <c:pt idx="1779">
                  <c:v>99.23948</c:v>
                </c:pt>
                <c:pt idx="1780">
                  <c:v>99.173045000000002</c:v>
                </c:pt>
                <c:pt idx="1781">
                  <c:v>99.100905999999995</c:v>
                </c:pt>
                <c:pt idx="1782">
                  <c:v>99.070391000000001</c:v>
                </c:pt>
                <c:pt idx="1783">
                  <c:v>99.099255999999997</c:v>
                </c:pt>
                <c:pt idx="1784">
                  <c:v>99.160482999999999</c:v>
                </c:pt>
                <c:pt idx="1785">
                  <c:v>99.211110000000005</c:v>
                </c:pt>
                <c:pt idx="1786">
                  <c:v>99.229083000000003</c:v>
                </c:pt>
                <c:pt idx="1787">
                  <c:v>99.221495000000004</c:v>
                </c:pt>
                <c:pt idx="1788">
                  <c:v>99.208450999999997</c:v>
                </c:pt>
                <c:pt idx="1789">
                  <c:v>99.207610000000003</c:v>
                </c:pt>
                <c:pt idx="1790">
                  <c:v>99.227975000000001</c:v>
                </c:pt>
                <c:pt idx="1791">
                  <c:v>99.264629999999997</c:v>
                </c:pt>
                <c:pt idx="1792">
                  <c:v>99.296566999999996</c:v>
                </c:pt>
                <c:pt idx="1793">
                  <c:v>99.300189000000003</c:v>
                </c:pt>
                <c:pt idx="1794">
                  <c:v>99.271799999999999</c:v>
                </c:pt>
                <c:pt idx="1795">
                  <c:v>99.231984999999995</c:v>
                </c:pt>
                <c:pt idx="1796">
                  <c:v>99.202307000000005</c:v>
                </c:pt>
                <c:pt idx="1797">
                  <c:v>99.183650999999998</c:v>
                </c:pt>
                <c:pt idx="1798">
                  <c:v>99.165430000000001</c:v>
                </c:pt>
                <c:pt idx="1799">
                  <c:v>99.148244000000005</c:v>
                </c:pt>
                <c:pt idx="1800">
                  <c:v>99.142292999999995</c:v>
                </c:pt>
                <c:pt idx="1801">
                  <c:v>99.145204000000007</c:v>
                </c:pt>
                <c:pt idx="1802">
                  <c:v>99.139583999999999</c:v>
                </c:pt>
                <c:pt idx="1803">
                  <c:v>99.119423999999995</c:v>
                </c:pt>
                <c:pt idx="1804">
                  <c:v>99.104027000000002</c:v>
                </c:pt>
                <c:pt idx="1805">
                  <c:v>99.113269000000003</c:v>
                </c:pt>
                <c:pt idx="1806">
                  <c:v>99.138160999999997</c:v>
                </c:pt>
                <c:pt idx="1807">
                  <c:v>99.149108999999996</c:v>
                </c:pt>
                <c:pt idx="1808">
                  <c:v>99.129930000000002</c:v>
                </c:pt>
                <c:pt idx="1809">
                  <c:v>99.092939000000001</c:v>
                </c:pt>
                <c:pt idx="1810">
                  <c:v>99.062515000000005</c:v>
                </c:pt>
                <c:pt idx="1811">
                  <c:v>99.053503000000006</c:v>
                </c:pt>
                <c:pt idx="1812">
                  <c:v>99.063818999999995</c:v>
                </c:pt>
                <c:pt idx="1813">
                  <c:v>99.079553000000004</c:v>
                </c:pt>
                <c:pt idx="1814">
                  <c:v>99.086468999999994</c:v>
                </c:pt>
                <c:pt idx="1815">
                  <c:v>99.081754000000004</c:v>
                </c:pt>
                <c:pt idx="1816">
                  <c:v>99.074990999999997</c:v>
                </c:pt>
                <c:pt idx="1817">
                  <c:v>99.075914999999995</c:v>
                </c:pt>
                <c:pt idx="1818">
                  <c:v>99.085814999999997</c:v>
                </c:pt>
                <c:pt idx="1819">
                  <c:v>99.102712999999994</c:v>
                </c:pt>
                <c:pt idx="1820">
                  <c:v>99.124742999999995</c:v>
                </c:pt>
                <c:pt idx="1821">
                  <c:v>99.140998999999994</c:v>
                </c:pt>
                <c:pt idx="1822">
                  <c:v>99.129486</c:v>
                </c:pt>
                <c:pt idx="1823">
                  <c:v>99.078598999999997</c:v>
                </c:pt>
                <c:pt idx="1824">
                  <c:v>99.008611000000002</c:v>
                </c:pt>
                <c:pt idx="1825">
                  <c:v>98.959918000000002</c:v>
                </c:pt>
                <c:pt idx="1826">
                  <c:v>98.959701999999993</c:v>
                </c:pt>
                <c:pt idx="1827">
                  <c:v>99.005127000000002</c:v>
                </c:pt>
                <c:pt idx="1828">
                  <c:v>99.072548999999995</c:v>
                </c:pt>
                <c:pt idx="1829">
                  <c:v>99.134041999999994</c:v>
                </c:pt>
                <c:pt idx="1830">
                  <c:v>99.169258999999997</c:v>
                </c:pt>
                <c:pt idx="1831">
                  <c:v>99.174285999999995</c:v>
                </c:pt>
                <c:pt idx="1832">
                  <c:v>99.162237000000005</c:v>
                </c:pt>
                <c:pt idx="1833">
                  <c:v>99.148658999999995</c:v>
                </c:pt>
                <c:pt idx="1834">
                  <c:v>99.135867000000005</c:v>
                </c:pt>
                <c:pt idx="1835">
                  <c:v>99.114340999999996</c:v>
                </c:pt>
                <c:pt idx="1836">
                  <c:v>99.076232000000005</c:v>
                </c:pt>
                <c:pt idx="1837">
                  <c:v>99.026869000000005</c:v>
                </c:pt>
                <c:pt idx="1838">
                  <c:v>98.992508999999998</c:v>
                </c:pt>
                <c:pt idx="1839">
                  <c:v>99.017019000000005</c:v>
                </c:pt>
                <c:pt idx="1840">
                  <c:v>99.126953</c:v>
                </c:pt>
                <c:pt idx="1841">
                  <c:v>99.286777999999998</c:v>
                </c:pt>
                <c:pt idx="1842">
                  <c:v>99.416944999999998</c:v>
                </c:pt>
                <c:pt idx="1843">
                  <c:v>99.476219</c:v>
                </c:pt>
                <c:pt idx="1844">
                  <c:v>99.497489999999999</c:v>
                </c:pt>
                <c:pt idx="1845">
                  <c:v>99.528007000000002</c:v>
                </c:pt>
                <c:pt idx="1846">
                  <c:v>99.568455</c:v>
                </c:pt>
                <c:pt idx="1847">
                  <c:v>99.587693999999999</c:v>
                </c:pt>
                <c:pt idx="1848">
                  <c:v>99.572346999999993</c:v>
                </c:pt>
                <c:pt idx="1849">
                  <c:v>99.536979000000002</c:v>
                </c:pt>
                <c:pt idx="1850">
                  <c:v>99.497076000000007</c:v>
                </c:pt>
                <c:pt idx="1851">
                  <c:v>99.456903999999994</c:v>
                </c:pt>
                <c:pt idx="1852">
                  <c:v>99.418441999999999</c:v>
                </c:pt>
                <c:pt idx="1853">
                  <c:v>99.381512999999998</c:v>
                </c:pt>
                <c:pt idx="1854">
                  <c:v>99.338722000000004</c:v>
                </c:pt>
                <c:pt idx="1855">
                  <c:v>99.289041999999995</c:v>
                </c:pt>
                <c:pt idx="1856">
                  <c:v>99.253578000000005</c:v>
                </c:pt>
                <c:pt idx="1857">
                  <c:v>99.259776000000002</c:v>
                </c:pt>
                <c:pt idx="1858">
                  <c:v>99.309790000000007</c:v>
                </c:pt>
                <c:pt idx="1859">
                  <c:v>99.376879000000002</c:v>
                </c:pt>
                <c:pt idx="1860">
                  <c:v>99.431504000000004</c:v>
                </c:pt>
                <c:pt idx="1861">
                  <c:v>99.459029000000001</c:v>
                </c:pt>
                <c:pt idx="1862">
                  <c:v>99.455571000000006</c:v>
                </c:pt>
                <c:pt idx="1863">
                  <c:v>99.425520000000006</c:v>
                </c:pt>
                <c:pt idx="1864">
                  <c:v>99.386370999999997</c:v>
                </c:pt>
                <c:pt idx="1865">
                  <c:v>99.360788999999997</c:v>
                </c:pt>
                <c:pt idx="1866">
                  <c:v>99.358479000000003</c:v>
                </c:pt>
                <c:pt idx="1867">
                  <c:v>99.372532000000007</c:v>
                </c:pt>
                <c:pt idx="1868">
                  <c:v>99.390912</c:v>
                </c:pt>
                <c:pt idx="1869">
                  <c:v>99.402088000000006</c:v>
                </c:pt>
                <c:pt idx="1870">
                  <c:v>99.393983000000006</c:v>
                </c:pt>
                <c:pt idx="1871">
                  <c:v>99.362374000000003</c:v>
                </c:pt>
                <c:pt idx="1872">
                  <c:v>99.322372999999999</c:v>
                </c:pt>
                <c:pt idx="1873">
                  <c:v>99.299915999999996</c:v>
                </c:pt>
                <c:pt idx="1874">
                  <c:v>99.307421000000005</c:v>
                </c:pt>
                <c:pt idx="1875">
                  <c:v>99.333063999999993</c:v>
                </c:pt>
                <c:pt idx="1876">
                  <c:v>99.354541999999995</c:v>
                </c:pt>
                <c:pt idx="1877">
                  <c:v>99.357977000000005</c:v>
                </c:pt>
                <c:pt idx="1878">
                  <c:v>99.344307999999998</c:v>
                </c:pt>
                <c:pt idx="1879">
                  <c:v>99.325292000000005</c:v>
                </c:pt>
                <c:pt idx="1880">
                  <c:v>99.314408</c:v>
                </c:pt>
                <c:pt idx="1881">
                  <c:v>99.315374000000006</c:v>
                </c:pt>
                <c:pt idx="1882">
                  <c:v>99.318539000000001</c:v>
                </c:pt>
                <c:pt idx="1883">
                  <c:v>99.312017999999995</c:v>
                </c:pt>
                <c:pt idx="1884">
                  <c:v>99.294297999999998</c:v>
                </c:pt>
                <c:pt idx="1885">
                  <c:v>99.272103000000001</c:v>
                </c:pt>
                <c:pt idx="1886">
                  <c:v>99.251749000000004</c:v>
                </c:pt>
                <c:pt idx="1887">
                  <c:v>99.240808999999999</c:v>
                </c:pt>
                <c:pt idx="1888">
                  <c:v>99.251799000000005</c:v>
                </c:pt>
                <c:pt idx="1889">
                  <c:v>99.290657999999993</c:v>
                </c:pt>
                <c:pt idx="1890">
                  <c:v>99.342523999999997</c:v>
                </c:pt>
                <c:pt idx="1891">
                  <c:v>99.380713999999998</c:v>
                </c:pt>
                <c:pt idx="1892">
                  <c:v>99.390891999999994</c:v>
                </c:pt>
                <c:pt idx="1893">
                  <c:v>99.376953999999998</c:v>
                </c:pt>
                <c:pt idx="1894">
                  <c:v>99.346648999999999</c:v>
                </c:pt>
                <c:pt idx="1895">
                  <c:v>99.307068000000001</c:v>
                </c:pt>
                <c:pt idx="1896">
                  <c:v>99.273555000000002</c:v>
                </c:pt>
                <c:pt idx="1897">
                  <c:v>99.264446000000007</c:v>
                </c:pt>
                <c:pt idx="1898">
                  <c:v>99.280428999999998</c:v>
                </c:pt>
                <c:pt idx="1899">
                  <c:v>99.301097999999996</c:v>
                </c:pt>
                <c:pt idx="1900">
                  <c:v>99.307224000000005</c:v>
                </c:pt>
                <c:pt idx="1901">
                  <c:v>99.296041000000002</c:v>
                </c:pt>
                <c:pt idx="1902">
                  <c:v>99.271994000000007</c:v>
                </c:pt>
                <c:pt idx="1903">
                  <c:v>99.238600000000005</c:v>
                </c:pt>
                <c:pt idx="1904">
                  <c:v>99.207194000000001</c:v>
                </c:pt>
                <c:pt idx="1905">
                  <c:v>99.198583999999997</c:v>
                </c:pt>
                <c:pt idx="1906">
                  <c:v>99.222586000000007</c:v>
                </c:pt>
                <c:pt idx="1907">
                  <c:v>99.262822999999997</c:v>
                </c:pt>
                <c:pt idx="1908">
                  <c:v>99.291460000000001</c:v>
                </c:pt>
                <c:pt idx="1909">
                  <c:v>99.295112000000003</c:v>
                </c:pt>
                <c:pt idx="1910">
                  <c:v>99.282145</c:v>
                </c:pt>
                <c:pt idx="1911">
                  <c:v>99.271354000000002</c:v>
                </c:pt>
                <c:pt idx="1912">
                  <c:v>99.277787000000004</c:v>
                </c:pt>
                <c:pt idx="1913">
                  <c:v>99.302935000000005</c:v>
                </c:pt>
                <c:pt idx="1914">
                  <c:v>99.332526999999999</c:v>
                </c:pt>
                <c:pt idx="1915">
                  <c:v>99.347808000000001</c:v>
                </c:pt>
                <c:pt idx="1916">
                  <c:v>99.344085000000007</c:v>
                </c:pt>
                <c:pt idx="1917">
                  <c:v>99.333746000000005</c:v>
                </c:pt>
                <c:pt idx="1918">
                  <c:v>99.328556000000006</c:v>
                </c:pt>
                <c:pt idx="1919">
                  <c:v>99.326937000000001</c:v>
                </c:pt>
                <c:pt idx="1920">
                  <c:v>99.322868</c:v>
                </c:pt>
                <c:pt idx="1921">
                  <c:v>99.318845999999994</c:v>
                </c:pt>
                <c:pt idx="1922">
                  <c:v>99.321957999999995</c:v>
                </c:pt>
                <c:pt idx="1923">
                  <c:v>99.331834999999998</c:v>
                </c:pt>
                <c:pt idx="1924">
                  <c:v>99.338936000000004</c:v>
                </c:pt>
                <c:pt idx="1925">
                  <c:v>99.332577000000001</c:v>
                </c:pt>
                <c:pt idx="1926">
                  <c:v>99.308501000000007</c:v>
                </c:pt>
                <c:pt idx="1927">
                  <c:v>99.273522999999997</c:v>
                </c:pt>
                <c:pt idx="1928">
                  <c:v>99.244620999999995</c:v>
                </c:pt>
                <c:pt idx="1929">
                  <c:v>99.235961000000003</c:v>
                </c:pt>
                <c:pt idx="1930">
                  <c:v>99.244332999999997</c:v>
                </c:pt>
                <c:pt idx="1931">
                  <c:v>99.254399000000006</c:v>
                </c:pt>
                <c:pt idx="1932">
                  <c:v>99.260857000000001</c:v>
                </c:pt>
                <c:pt idx="1933">
                  <c:v>99.276212999999998</c:v>
                </c:pt>
                <c:pt idx="1934">
                  <c:v>99.311070000000001</c:v>
                </c:pt>
                <c:pt idx="1935">
                  <c:v>99.354549000000006</c:v>
                </c:pt>
                <c:pt idx="1936">
                  <c:v>99.382831999999993</c:v>
                </c:pt>
                <c:pt idx="1937">
                  <c:v>99.382014999999996</c:v>
                </c:pt>
                <c:pt idx="1938">
                  <c:v>99.354669999999999</c:v>
                </c:pt>
                <c:pt idx="1939">
                  <c:v>99.313220999999999</c:v>
                </c:pt>
                <c:pt idx="1940">
                  <c:v>99.275206999999995</c:v>
                </c:pt>
                <c:pt idx="1941">
                  <c:v>99.256429999999995</c:v>
                </c:pt>
                <c:pt idx="1942">
                  <c:v>99.260274999999993</c:v>
                </c:pt>
                <c:pt idx="1943">
                  <c:v>99.276795000000007</c:v>
                </c:pt>
                <c:pt idx="1944">
                  <c:v>99.294075000000007</c:v>
                </c:pt>
                <c:pt idx="1945">
                  <c:v>99.303447000000006</c:v>
                </c:pt>
                <c:pt idx="1946">
                  <c:v>99.292967000000004</c:v>
                </c:pt>
                <c:pt idx="1947">
                  <c:v>99.250624999999999</c:v>
                </c:pt>
                <c:pt idx="1948">
                  <c:v>99.184769000000003</c:v>
                </c:pt>
                <c:pt idx="1949">
                  <c:v>99.131326000000001</c:v>
                </c:pt>
                <c:pt idx="1950">
                  <c:v>99.126233999999997</c:v>
                </c:pt>
                <c:pt idx="1951">
                  <c:v>99.168582000000001</c:v>
                </c:pt>
                <c:pt idx="1952">
                  <c:v>99.219914000000003</c:v>
                </c:pt>
                <c:pt idx="1953">
                  <c:v>99.243368000000004</c:v>
                </c:pt>
                <c:pt idx="1954">
                  <c:v>99.232326</c:v>
                </c:pt>
                <c:pt idx="1955">
                  <c:v>99.202762000000007</c:v>
                </c:pt>
                <c:pt idx="1956">
                  <c:v>99.174980000000005</c:v>
                </c:pt>
                <c:pt idx="1957">
                  <c:v>99.167175999999998</c:v>
                </c:pt>
                <c:pt idx="1958">
                  <c:v>99.193911</c:v>
                </c:pt>
                <c:pt idx="1959">
                  <c:v>99.257621</c:v>
                </c:pt>
                <c:pt idx="1960">
                  <c:v>99.340249</c:v>
                </c:pt>
                <c:pt idx="1961">
                  <c:v>99.409918000000005</c:v>
                </c:pt>
                <c:pt idx="1962">
                  <c:v>99.439648000000005</c:v>
                </c:pt>
                <c:pt idx="1963">
                  <c:v>99.424966999999995</c:v>
                </c:pt>
                <c:pt idx="1964">
                  <c:v>99.388339999999999</c:v>
                </c:pt>
                <c:pt idx="1965">
                  <c:v>99.361075</c:v>
                </c:pt>
                <c:pt idx="1966">
                  <c:v>99.355868999999998</c:v>
                </c:pt>
                <c:pt idx="1967">
                  <c:v>99.359065000000001</c:v>
                </c:pt>
                <c:pt idx="1968">
                  <c:v>99.349637999999999</c:v>
                </c:pt>
                <c:pt idx="1969">
                  <c:v>99.321978000000001</c:v>
                </c:pt>
                <c:pt idx="1970">
                  <c:v>99.289405000000002</c:v>
                </c:pt>
                <c:pt idx="1971">
                  <c:v>99.269043999999994</c:v>
                </c:pt>
                <c:pt idx="1972">
                  <c:v>99.263187000000002</c:v>
                </c:pt>
                <c:pt idx="1973">
                  <c:v>99.255492000000004</c:v>
                </c:pt>
                <c:pt idx="1974">
                  <c:v>99.231700000000004</c:v>
                </c:pt>
                <c:pt idx="1975">
                  <c:v>99.203072000000006</c:v>
                </c:pt>
                <c:pt idx="1976">
                  <c:v>99.197558000000001</c:v>
                </c:pt>
                <c:pt idx="1977">
                  <c:v>99.221784</c:v>
                </c:pt>
                <c:pt idx="1978">
                  <c:v>99.246870000000001</c:v>
                </c:pt>
                <c:pt idx="1979">
                  <c:v>99.243796000000003</c:v>
                </c:pt>
                <c:pt idx="1980">
                  <c:v>99.220663999999999</c:v>
                </c:pt>
                <c:pt idx="1981">
                  <c:v>99.209394000000003</c:v>
                </c:pt>
                <c:pt idx="1982">
                  <c:v>99.224723999999995</c:v>
                </c:pt>
                <c:pt idx="1983">
                  <c:v>99.252746999999999</c:v>
                </c:pt>
                <c:pt idx="1984">
                  <c:v>99.274781000000004</c:v>
                </c:pt>
                <c:pt idx="1985">
                  <c:v>99.281186000000005</c:v>
                </c:pt>
                <c:pt idx="1986">
                  <c:v>99.263109999999998</c:v>
                </c:pt>
                <c:pt idx="1987">
                  <c:v>99.218069999999997</c:v>
                </c:pt>
                <c:pt idx="1988">
                  <c:v>99.168391999999997</c:v>
                </c:pt>
                <c:pt idx="1989">
                  <c:v>99.152030999999994</c:v>
                </c:pt>
                <c:pt idx="1990">
                  <c:v>99.186318</c:v>
                </c:pt>
                <c:pt idx="1991">
                  <c:v>99.251401000000001</c:v>
                </c:pt>
                <c:pt idx="1992">
                  <c:v>99.312016999999997</c:v>
                </c:pt>
                <c:pt idx="1993">
                  <c:v>99.345412999999994</c:v>
                </c:pt>
                <c:pt idx="1994">
                  <c:v>99.348101</c:v>
                </c:pt>
                <c:pt idx="1995">
                  <c:v>99.332577999999998</c:v>
                </c:pt>
                <c:pt idx="1996">
                  <c:v>99.323244000000003</c:v>
                </c:pt>
                <c:pt idx="1997">
                  <c:v>99.339143000000007</c:v>
                </c:pt>
                <c:pt idx="1998">
                  <c:v>99.373621</c:v>
                </c:pt>
                <c:pt idx="1999">
                  <c:v>99.399877000000004</c:v>
                </c:pt>
                <c:pt idx="2000">
                  <c:v>99.398140999999995</c:v>
                </c:pt>
                <c:pt idx="2001">
                  <c:v>99.371131000000005</c:v>
                </c:pt>
                <c:pt idx="2002">
                  <c:v>99.332947000000004</c:v>
                </c:pt>
                <c:pt idx="2003">
                  <c:v>99.295910000000006</c:v>
                </c:pt>
                <c:pt idx="2004">
                  <c:v>99.270240000000001</c:v>
                </c:pt>
                <c:pt idx="2005">
                  <c:v>99.264529999999993</c:v>
                </c:pt>
                <c:pt idx="2006">
                  <c:v>99.280826000000005</c:v>
                </c:pt>
                <c:pt idx="2007">
                  <c:v>99.311964000000003</c:v>
                </c:pt>
                <c:pt idx="2008">
                  <c:v>99.343879000000001</c:v>
                </c:pt>
                <c:pt idx="2009">
                  <c:v>99.359074000000007</c:v>
                </c:pt>
                <c:pt idx="2010">
                  <c:v>99.343626999999998</c:v>
                </c:pt>
                <c:pt idx="2011">
                  <c:v>99.302272000000002</c:v>
                </c:pt>
                <c:pt idx="2012">
                  <c:v>99.265291000000005</c:v>
                </c:pt>
                <c:pt idx="2013">
                  <c:v>99.263941000000003</c:v>
                </c:pt>
                <c:pt idx="2014">
                  <c:v>99.292738999999997</c:v>
                </c:pt>
                <c:pt idx="2015">
                  <c:v>99.308809999999994</c:v>
                </c:pt>
                <c:pt idx="2016">
                  <c:v>99.272396000000001</c:v>
                </c:pt>
                <c:pt idx="2017">
                  <c:v>99.180978999999994</c:v>
                </c:pt>
                <c:pt idx="2018">
                  <c:v>99.068528999999998</c:v>
                </c:pt>
                <c:pt idx="2019">
                  <c:v>98.985004000000004</c:v>
                </c:pt>
                <c:pt idx="2020">
                  <c:v>98.971833000000004</c:v>
                </c:pt>
                <c:pt idx="2021">
                  <c:v>99.036963999999998</c:v>
                </c:pt>
                <c:pt idx="2022">
                  <c:v>99.144454999999994</c:v>
                </c:pt>
                <c:pt idx="2023">
                  <c:v>99.242969000000002</c:v>
                </c:pt>
                <c:pt idx="2024">
                  <c:v>99.309470000000005</c:v>
                </c:pt>
                <c:pt idx="2025">
                  <c:v>99.350018000000006</c:v>
                </c:pt>
                <c:pt idx="2026">
                  <c:v>99.366794999999996</c:v>
                </c:pt>
                <c:pt idx="2027">
                  <c:v>99.354997999999995</c:v>
                </c:pt>
                <c:pt idx="2028">
                  <c:v>99.329779000000002</c:v>
                </c:pt>
                <c:pt idx="2029">
                  <c:v>99.323537000000002</c:v>
                </c:pt>
                <c:pt idx="2030">
                  <c:v>99.348303999999999</c:v>
                </c:pt>
                <c:pt idx="2031">
                  <c:v>99.382059999999996</c:v>
                </c:pt>
                <c:pt idx="2032">
                  <c:v>99.399431000000007</c:v>
                </c:pt>
                <c:pt idx="2033">
                  <c:v>99.4024</c:v>
                </c:pt>
                <c:pt idx="2034">
                  <c:v>99.409437999999994</c:v>
                </c:pt>
                <c:pt idx="2035">
                  <c:v>99.426603999999998</c:v>
                </c:pt>
                <c:pt idx="2036">
                  <c:v>99.446274000000003</c:v>
                </c:pt>
                <c:pt idx="2037">
                  <c:v>99.461071000000004</c:v>
                </c:pt>
                <c:pt idx="2038">
                  <c:v>99.467760999999996</c:v>
                </c:pt>
                <c:pt idx="2039">
                  <c:v>99.466864999999999</c:v>
                </c:pt>
                <c:pt idx="2040">
                  <c:v>99.461856999999995</c:v>
                </c:pt>
                <c:pt idx="2041">
                  <c:v>99.451997000000006</c:v>
                </c:pt>
                <c:pt idx="2042">
                  <c:v>99.430167999999995</c:v>
                </c:pt>
                <c:pt idx="2043">
                  <c:v>99.398347000000001</c:v>
                </c:pt>
                <c:pt idx="2044">
                  <c:v>99.378361999999996</c:v>
                </c:pt>
                <c:pt idx="2045">
                  <c:v>99.390987999999993</c:v>
                </c:pt>
                <c:pt idx="2046">
                  <c:v>99.426944000000006</c:v>
                </c:pt>
                <c:pt idx="2047">
                  <c:v>99.454904999999997</c:v>
                </c:pt>
                <c:pt idx="2048">
                  <c:v>99.456638999999996</c:v>
                </c:pt>
                <c:pt idx="2049">
                  <c:v>99.435170999999997</c:v>
                </c:pt>
                <c:pt idx="2050">
                  <c:v>99.394970000000001</c:v>
                </c:pt>
                <c:pt idx="2051">
                  <c:v>99.339070000000007</c:v>
                </c:pt>
                <c:pt idx="2052">
                  <c:v>99.286713000000006</c:v>
                </c:pt>
                <c:pt idx="2053">
                  <c:v>99.269981000000001</c:v>
                </c:pt>
                <c:pt idx="2054">
                  <c:v>99.301643999999996</c:v>
                </c:pt>
                <c:pt idx="2055">
                  <c:v>99.359978999999996</c:v>
                </c:pt>
                <c:pt idx="2056">
                  <c:v>99.410742999999997</c:v>
                </c:pt>
                <c:pt idx="2057">
                  <c:v>99.430351000000002</c:v>
                </c:pt>
                <c:pt idx="2058">
                  <c:v>99.413377999999994</c:v>
                </c:pt>
                <c:pt idx="2059">
                  <c:v>99.376429000000002</c:v>
                </c:pt>
                <c:pt idx="2060">
                  <c:v>99.350285</c:v>
                </c:pt>
                <c:pt idx="2061">
                  <c:v>99.356099999999998</c:v>
                </c:pt>
                <c:pt idx="2062">
                  <c:v>99.385097999999999</c:v>
                </c:pt>
                <c:pt idx="2063">
                  <c:v>99.405523000000002</c:v>
                </c:pt>
                <c:pt idx="2064">
                  <c:v>99.398741000000001</c:v>
                </c:pt>
                <c:pt idx="2065">
                  <c:v>99.378026000000006</c:v>
                </c:pt>
                <c:pt idx="2066">
                  <c:v>99.362487999999999</c:v>
                </c:pt>
                <c:pt idx="2067">
                  <c:v>99.351015000000004</c:v>
                </c:pt>
                <c:pt idx="2068">
                  <c:v>99.336270999999996</c:v>
                </c:pt>
                <c:pt idx="2069">
                  <c:v>99.325378000000001</c:v>
                </c:pt>
                <c:pt idx="2070">
                  <c:v>99.329991000000007</c:v>
                </c:pt>
                <c:pt idx="2071">
                  <c:v>99.346856000000002</c:v>
                </c:pt>
                <c:pt idx="2072">
                  <c:v>99.361378000000002</c:v>
                </c:pt>
                <c:pt idx="2073">
                  <c:v>99.366843000000003</c:v>
                </c:pt>
                <c:pt idx="2074">
                  <c:v>99.365004999999996</c:v>
                </c:pt>
                <c:pt idx="2075">
                  <c:v>99.357183000000006</c:v>
                </c:pt>
                <c:pt idx="2076">
                  <c:v>99.344476</c:v>
                </c:pt>
                <c:pt idx="2077">
                  <c:v>99.333556999999999</c:v>
                </c:pt>
                <c:pt idx="2078">
                  <c:v>99.331862999999998</c:v>
                </c:pt>
                <c:pt idx="2079">
                  <c:v>99.336676999999995</c:v>
                </c:pt>
                <c:pt idx="2080">
                  <c:v>99.339932000000005</c:v>
                </c:pt>
                <c:pt idx="2081">
                  <c:v>99.337889000000004</c:v>
                </c:pt>
                <c:pt idx="2082">
                  <c:v>99.328318999999993</c:v>
                </c:pt>
                <c:pt idx="2083">
                  <c:v>99.312303999999997</c:v>
                </c:pt>
                <c:pt idx="2084">
                  <c:v>99.299723</c:v>
                </c:pt>
                <c:pt idx="2085">
                  <c:v>99.303185999999997</c:v>
                </c:pt>
                <c:pt idx="2086">
                  <c:v>99.325637</c:v>
                </c:pt>
                <c:pt idx="2087">
                  <c:v>99.353977999999998</c:v>
                </c:pt>
                <c:pt idx="2088">
                  <c:v>99.369365999999999</c:v>
                </c:pt>
                <c:pt idx="2089">
                  <c:v>99.362894999999995</c:v>
                </c:pt>
                <c:pt idx="2090">
                  <c:v>99.338842999999997</c:v>
                </c:pt>
                <c:pt idx="2091">
                  <c:v>99.309601000000001</c:v>
                </c:pt>
                <c:pt idx="2092">
                  <c:v>99.290167999999994</c:v>
                </c:pt>
                <c:pt idx="2093">
                  <c:v>99.291505000000001</c:v>
                </c:pt>
                <c:pt idx="2094">
                  <c:v>99.309335000000004</c:v>
                </c:pt>
                <c:pt idx="2095">
                  <c:v>99.324749999999995</c:v>
                </c:pt>
                <c:pt idx="2096">
                  <c:v>99.320670000000007</c:v>
                </c:pt>
                <c:pt idx="2097">
                  <c:v>99.297953000000007</c:v>
                </c:pt>
                <c:pt idx="2098">
                  <c:v>99.272895000000005</c:v>
                </c:pt>
                <c:pt idx="2099">
                  <c:v>99.260097000000002</c:v>
                </c:pt>
                <c:pt idx="2100">
                  <c:v>99.260322000000002</c:v>
                </c:pt>
                <c:pt idx="2101">
                  <c:v>99.264799999999994</c:v>
                </c:pt>
                <c:pt idx="2102">
                  <c:v>99.263990000000007</c:v>
                </c:pt>
                <c:pt idx="2103">
                  <c:v>99.255645999999999</c:v>
                </c:pt>
                <c:pt idx="2104">
                  <c:v>99.249534999999995</c:v>
                </c:pt>
                <c:pt idx="2105">
                  <c:v>99.260015999999993</c:v>
                </c:pt>
                <c:pt idx="2106">
                  <c:v>99.287565000000001</c:v>
                </c:pt>
                <c:pt idx="2107">
                  <c:v>99.313159999999996</c:v>
                </c:pt>
                <c:pt idx="2108">
                  <c:v>99.316394000000003</c:v>
                </c:pt>
                <c:pt idx="2109">
                  <c:v>99.291990999999996</c:v>
                </c:pt>
                <c:pt idx="2110">
                  <c:v>99.252076000000002</c:v>
                </c:pt>
                <c:pt idx="2111">
                  <c:v>99.220938000000004</c:v>
                </c:pt>
                <c:pt idx="2112">
                  <c:v>99.217889</c:v>
                </c:pt>
                <c:pt idx="2113">
                  <c:v>99.243718999999999</c:v>
                </c:pt>
                <c:pt idx="2114">
                  <c:v>99.285912999999994</c:v>
                </c:pt>
                <c:pt idx="2115">
                  <c:v>99.324966000000003</c:v>
                </c:pt>
                <c:pt idx="2116">
                  <c:v>99.343756999999997</c:v>
                </c:pt>
                <c:pt idx="2117">
                  <c:v>99.340131</c:v>
                </c:pt>
                <c:pt idx="2118">
                  <c:v>99.326192000000006</c:v>
                </c:pt>
                <c:pt idx="2119">
                  <c:v>99.315465000000003</c:v>
                </c:pt>
                <c:pt idx="2120">
                  <c:v>99.313552000000001</c:v>
                </c:pt>
                <c:pt idx="2121">
                  <c:v>99.318410999999998</c:v>
                </c:pt>
                <c:pt idx="2122">
                  <c:v>99.323190999999994</c:v>
                </c:pt>
                <c:pt idx="2123">
                  <c:v>99.320969000000005</c:v>
                </c:pt>
                <c:pt idx="2124">
                  <c:v>99.313137999999995</c:v>
                </c:pt>
                <c:pt idx="2125">
                  <c:v>99.309206000000003</c:v>
                </c:pt>
                <c:pt idx="2126">
                  <c:v>99.314381999999995</c:v>
                </c:pt>
                <c:pt idx="2127">
                  <c:v>99.322451999999998</c:v>
                </c:pt>
                <c:pt idx="2128">
                  <c:v>99.325462999999999</c:v>
                </c:pt>
                <c:pt idx="2129">
                  <c:v>99.326896000000005</c:v>
                </c:pt>
                <c:pt idx="2130">
                  <c:v>99.337880999999996</c:v>
                </c:pt>
                <c:pt idx="2131">
                  <c:v>99.356904</c:v>
                </c:pt>
                <c:pt idx="2132">
                  <c:v>99.365607999999995</c:v>
                </c:pt>
                <c:pt idx="2133">
                  <c:v>99.356240999999997</c:v>
                </c:pt>
                <c:pt idx="2134">
                  <c:v>99.339467999999997</c:v>
                </c:pt>
                <c:pt idx="2135">
                  <c:v>99.325569999999999</c:v>
                </c:pt>
                <c:pt idx="2136">
                  <c:v>99.315866</c:v>
                </c:pt>
                <c:pt idx="2137">
                  <c:v>99.307927000000007</c:v>
                </c:pt>
                <c:pt idx="2138">
                  <c:v>99.302375999999995</c:v>
                </c:pt>
                <c:pt idx="2139">
                  <c:v>99.302239999999998</c:v>
                </c:pt>
                <c:pt idx="2140">
                  <c:v>99.306748999999996</c:v>
                </c:pt>
                <c:pt idx="2141">
                  <c:v>99.310336000000007</c:v>
                </c:pt>
                <c:pt idx="2142">
                  <c:v>99.308730999999995</c:v>
                </c:pt>
                <c:pt idx="2143">
                  <c:v>99.303162999999998</c:v>
                </c:pt>
                <c:pt idx="2144">
                  <c:v>99.297841000000005</c:v>
                </c:pt>
                <c:pt idx="2145">
                  <c:v>99.296029000000004</c:v>
                </c:pt>
                <c:pt idx="2146">
                  <c:v>99.298940000000002</c:v>
                </c:pt>
                <c:pt idx="2147">
                  <c:v>99.306591999999995</c:v>
                </c:pt>
                <c:pt idx="2148">
                  <c:v>99.313625000000002</c:v>
                </c:pt>
                <c:pt idx="2149">
                  <c:v>99.313441999999995</c:v>
                </c:pt>
                <c:pt idx="2150">
                  <c:v>99.305588</c:v>
                </c:pt>
                <c:pt idx="2151">
                  <c:v>99.297627000000006</c:v>
                </c:pt>
                <c:pt idx="2152">
                  <c:v>99.298773999999995</c:v>
                </c:pt>
                <c:pt idx="2153">
                  <c:v>99.311199999999999</c:v>
                </c:pt>
                <c:pt idx="2154">
                  <c:v>99.329689000000002</c:v>
                </c:pt>
                <c:pt idx="2155">
                  <c:v>99.344266000000005</c:v>
                </c:pt>
                <c:pt idx="2156">
                  <c:v>99.344520000000003</c:v>
                </c:pt>
                <c:pt idx="2157">
                  <c:v>99.331248000000002</c:v>
                </c:pt>
                <c:pt idx="2158">
                  <c:v>99.312495999999996</c:v>
                </c:pt>
                <c:pt idx="2159">
                  <c:v>99.294803999999999</c:v>
                </c:pt>
                <c:pt idx="2160">
                  <c:v>99.284227999999999</c:v>
                </c:pt>
                <c:pt idx="2161">
                  <c:v>99.283407999999994</c:v>
                </c:pt>
                <c:pt idx="2162">
                  <c:v>99.286527000000007</c:v>
                </c:pt>
                <c:pt idx="2163">
                  <c:v>99.287045000000006</c:v>
                </c:pt>
                <c:pt idx="2164">
                  <c:v>99.286000999999999</c:v>
                </c:pt>
                <c:pt idx="2165">
                  <c:v>99.286152999999999</c:v>
                </c:pt>
                <c:pt idx="2166">
                  <c:v>99.284193000000002</c:v>
                </c:pt>
                <c:pt idx="2167">
                  <c:v>99.276499999999999</c:v>
                </c:pt>
                <c:pt idx="2168">
                  <c:v>99.268996999999999</c:v>
                </c:pt>
                <c:pt idx="2169">
                  <c:v>99.276060999999999</c:v>
                </c:pt>
                <c:pt idx="2170">
                  <c:v>99.296586000000005</c:v>
                </c:pt>
                <c:pt idx="2171">
                  <c:v>99.306094999999999</c:v>
                </c:pt>
                <c:pt idx="2172">
                  <c:v>99.291760999999994</c:v>
                </c:pt>
                <c:pt idx="2173">
                  <c:v>99.266236000000006</c:v>
                </c:pt>
                <c:pt idx="2174">
                  <c:v>99.247771999999998</c:v>
                </c:pt>
                <c:pt idx="2175">
                  <c:v>99.241493000000006</c:v>
                </c:pt>
                <c:pt idx="2176">
                  <c:v>99.240342999999996</c:v>
                </c:pt>
                <c:pt idx="2177">
                  <c:v>99.240348999999995</c:v>
                </c:pt>
                <c:pt idx="2178">
                  <c:v>99.245165</c:v>
                </c:pt>
                <c:pt idx="2179">
                  <c:v>99.257918000000004</c:v>
                </c:pt>
                <c:pt idx="2180">
                  <c:v>99.275360000000006</c:v>
                </c:pt>
                <c:pt idx="2181">
                  <c:v>99.291792000000001</c:v>
                </c:pt>
                <c:pt idx="2182">
                  <c:v>99.303526000000005</c:v>
                </c:pt>
                <c:pt idx="2183">
                  <c:v>99.311075000000002</c:v>
                </c:pt>
                <c:pt idx="2184">
                  <c:v>99.317419000000001</c:v>
                </c:pt>
                <c:pt idx="2185">
                  <c:v>99.323457000000005</c:v>
                </c:pt>
                <c:pt idx="2186">
                  <c:v>99.327674999999999</c:v>
                </c:pt>
                <c:pt idx="2187">
                  <c:v>99.327206000000004</c:v>
                </c:pt>
                <c:pt idx="2188">
                  <c:v>99.322496999999998</c:v>
                </c:pt>
                <c:pt idx="2189">
                  <c:v>99.318123999999997</c:v>
                </c:pt>
                <c:pt idx="2190">
                  <c:v>99.317391000000001</c:v>
                </c:pt>
                <c:pt idx="2191">
                  <c:v>99.320374999999999</c:v>
                </c:pt>
                <c:pt idx="2192">
                  <c:v>99.325168000000005</c:v>
                </c:pt>
                <c:pt idx="2193">
                  <c:v>99.327357000000006</c:v>
                </c:pt>
                <c:pt idx="2194">
                  <c:v>99.320435000000003</c:v>
                </c:pt>
                <c:pt idx="2195">
                  <c:v>99.301360000000003</c:v>
                </c:pt>
                <c:pt idx="2196">
                  <c:v>99.276567999999997</c:v>
                </c:pt>
                <c:pt idx="2197">
                  <c:v>99.258030000000005</c:v>
                </c:pt>
                <c:pt idx="2198">
                  <c:v>99.255234999999999</c:v>
                </c:pt>
                <c:pt idx="2199">
                  <c:v>99.264555999999999</c:v>
                </c:pt>
                <c:pt idx="2200">
                  <c:v>99.274376000000004</c:v>
                </c:pt>
                <c:pt idx="2201">
                  <c:v>99.278935000000004</c:v>
                </c:pt>
                <c:pt idx="2202">
                  <c:v>99.281369999999995</c:v>
                </c:pt>
                <c:pt idx="2203">
                  <c:v>99.286647000000002</c:v>
                </c:pt>
                <c:pt idx="2204">
                  <c:v>99.295237999999998</c:v>
                </c:pt>
                <c:pt idx="2205">
                  <c:v>99.301952999999997</c:v>
                </c:pt>
                <c:pt idx="2206">
                  <c:v>99.301029</c:v>
                </c:pt>
                <c:pt idx="2207">
                  <c:v>99.287705000000003</c:v>
                </c:pt>
                <c:pt idx="2208">
                  <c:v>99.266199999999998</c:v>
                </c:pt>
                <c:pt idx="2209">
                  <c:v>99.252386999999999</c:v>
                </c:pt>
                <c:pt idx="2210">
                  <c:v>99.250930999999994</c:v>
                </c:pt>
                <c:pt idx="2211">
                  <c:v>99.253398000000004</c:v>
                </c:pt>
                <c:pt idx="2212">
                  <c:v>99.254474000000002</c:v>
                </c:pt>
                <c:pt idx="2213">
                  <c:v>99.252539999999996</c:v>
                </c:pt>
                <c:pt idx="2214">
                  <c:v>99.245795999999999</c:v>
                </c:pt>
                <c:pt idx="2215">
                  <c:v>99.235309000000001</c:v>
                </c:pt>
                <c:pt idx="2216">
                  <c:v>99.228121999999999</c:v>
                </c:pt>
                <c:pt idx="2217">
                  <c:v>99.228513000000007</c:v>
                </c:pt>
                <c:pt idx="2218">
                  <c:v>99.235977000000005</c:v>
                </c:pt>
                <c:pt idx="2219">
                  <c:v>99.243177000000003</c:v>
                </c:pt>
                <c:pt idx="2220">
                  <c:v>99.244363000000007</c:v>
                </c:pt>
                <c:pt idx="2221">
                  <c:v>99.243386000000001</c:v>
                </c:pt>
                <c:pt idx="2222">
                  <c:v>99.246145999999996</c:v>
                </c:pt>
                <c:pt idx="2223">
                  <c:v>99.252414000000002</c:v>
                </c:pt>
                <c:pt idx="2224">
                  <c:v>99.255205000000004</c:v>
                </c:pt>
                <c:pt idx="2225">
                  <c:v>99.250495000000001</c:v>
                </c:pt>
                <c:pt idx="2226">
                  <c:v>99.246003000000002</c:v>
                </c:pt>
                <c:pt idx="2227">
                  <c:v>99.250142999999994</c:v>
                </c:pt>
                <c:pt idx="2228">
                  <c:v>99.254723999999996</c:v>
                </c:pt>
                <c:pt idx="2229">
                  <c:v>99.250620999999995</c:v>
                </c:pt>
                <c:pt idx="2230">
                  <c:v>99.238625999999996</c:v>
                </c:pt>
                <c:pt idx="2231">
                  <c:v>99.225927999999996</c:v>
                </c:pt>
                <c:pt idx="2232">
                  <c:v>99.223474999999993</c:v>
                </c:pt>
                <c:pt idx="2233">
                  <c:v>99.233011000000005</c:v>
                </c:pt>
                <c:pt idx="2234">
                  <c:v>99.244166000000007</c:v>
                </c:pt>
                <c:pt idx="2235">
                  <c:v>99.246190999999996</c:v>
                </c:pt>
                <c:pt idx="2236">
                  <c:v>99.239120999999997</c:v>
                </c:pt>
                <c:pt idx="2237">
                  <c:v>99.22954</c:v>
                </c:pt>
                <c:pt idx="2238">
                  <c:v>99.223061999999999</c:v>
                </c:pt>
                <c:pt idx="2239">
                  <c:v>99.220510000000004</c:v>
                </c:pt>
                <c:pt idx="2240">
                  <c:v>99.220597999999995</c:v>
                </c:pt>
                <c:pt idx="2241">
                  <c:v>99.219453000000001</c:v>
                </c:pt>
                <c:pt idx="2242">
                  <c:v>99.216515000000001</c:v>
                </c:pt>
                <c:pt idx="2243">
                  <c:v>99.213685999999996</c:v>
                </c:pt>
                <c:pt idx="2244">
                  <c:v>99.212428000000003</c:v>
                </c:pt>
                <c:pt idx="2245">
                  <c:v>99.215404000000007</c:v>
                </c:pt>
                <c:pt idx="2246">
                  <c:v>99.223434999999995</c:v>
                </c:pt>
                <c:pt idx="2247">
                  <c:v>99.238028999999997</c:v>
                </c:pt>
                <c:pt idx="2248">
                  <c:v>99.257108000000002</c:v>
                </c:pt>
                <c:pt idx="2249">
                  <c:v>99.270261000000005</c:v>
                </c:pt>
                <c:pt idx="2250">
                  <c:v>99.267833999999993</c:v>
                </c:pt>
                <c:pt idx="2251">
                  <c:v>99.254199999999997</c:v>
                </c:pt>
                <c:pt idx="2252">
                  <c:v>99.237735000000001</c:v>
                </c:pt>
                <c:pt idx="2253">
                  <c:v>99.221359000000007</c:v>
                </c:pt>
                <c:pt idx="2254">
                  <c:v>99.205648999999994</c:v>
                </c:pt>
                <c:pt idx="2255">
                  <c:v>99.190434999999994</c:v>
                </c:pt>
                <c:pt idx="2256">
                  <c:v>99.177766000000005</c:v>
                </c:pt>
                <c:pt idx="2257">
                  <c:v>99.168643000000003</c:v>
                </c:pt>
                <c:pt idx="2258">
                  <c:v>99.160848999999999</c:v>
                </c:pt>
                <c:pt idx="2259">
                  <c:v>99.155439999999999</c:v>
                </c:pt>
                <c:pt idx="2260">
                  <c:v>99.160460999999998</c:v>
                </c:pt>
                <c:pt idx="2261">
                  <c:v>99.175306000000006</c:v>
                </c:pt>
                <c:pt idx="2262">
                  <c:v>99.185723999999993</c:v>
                </c:pt>
                <c:pt idx="2263">
                  <c:v>99.180446000000003</c:v>
                </c:pt>
                <c:pt idx="2264">
                  <c:v>99.169150999999999</c:v>
                </c:pt>
                <c:pt idx="2265">
                  <c:v>99.173944000000006</c:v>
                </c:pt>
                <c:pt idx="2266">
                  <c:v>99.189763999999997</c:v>
                </c:pt>
                <c:pt idx="2267">
                  <c:v>99.197163000000003</c:v>
                </c:pt>
                <c:pt idx="2268">
                  <c:v>99.196619999999996</c:v>
                </c:pt>
                <c:pt idx="2269">
                  <c:v>99.194540000000003</c:v>
                </c:pt>
                <c:pt idx="2270">
                  <c:v>99.196448000000004</c:v>
                </c:pt>
                <c:pt idx="2271">
                  <c:v>99.203142999999997</c:v>
                </c:pt>
                <c:pt idx="2272">
                  <c:v>99.211012999999994</c:v>
                </c:pt>
                <c:pt idx="2273">
                  <c:v>99.216239999999999</c:v>
                </c:pt>
                <c:pt idx="2274">
                  <c:v>99.216217999999998</c:v>
                </c:pt>
                <c:pt idx="2275">
                  <c:v>99.207577999999998</c:v>
                </c:pt>
                <c:pt idx="2276">
                  <c:v>99.194152000000003</c:v>
                </c:pt>
                <c:pt idx="2277">
                  <c:v>99.185490999999999</c:v>
                </c:pt>
                <c:pt idx="2278">
                  <c:v>99.183725999999993</c:v>
                </c:pt>
                <c:pt idx="2279">
                  <c:v>99.183385000000001</c:v>
                </c:pt>
                <c:pt idx="2280">
                  <c:v>99.185271</c:v>
                </c:pt>
                <c:pt idx="2281">
                  <c:v>99.199727999999993</c:v>
                </c:pt>
                <c:pt idx="2282">
                  <c:v>99.214448000000004</c:v>
                </c:pt>
                <c:pt idx="2283">
                  <c:v>99.195890000000006</c:v>
                </c:pt>
                <c:pt idx="2284">
                  <c:v>99.161423999999997</c:v>
                </c:pt>
                <c:pt idx="2285">
                  <c:v>99.147840000000002</c:v>
                </c:pt>
                <c:pt idx="2286">
                  <c:v>99.154801000000006</c:v>
                </c:pt>
                <c:pt idx="2287">
                  <c:v>99.165767000000002</c:v>
                </c:pt>
                <c:pt idx="2288">
                  <c:v>99.171435000000002</c:v>
                </c:pt>
                <c:pt idx="2289">
                  <c:v>99.171801000000002</c:v>
                </c:pt>
                <c:pt idx="2290">
                  <c:v>99.169036000000006</c:v>
                </c:pt>
                <c:pt idx="2291">
                  <c:v>99.162362999999999</c:v>
                </c:pt>
                <c:pt idx="2292">
                  <c:v>99.150110999999995</c:v>
                </c:pt>
                <c:pt idx="2293">
                  <c:v>99.137668000000005</c:v>
                </c:pt>
                <c:pt idx="2294">
                  <c:v>99.132918000000004</c:v>
                </c:pt>
                <c:pt idx="2295">
                  <c:v>99.138721000000004</c:v>
                </c:pt>
                <c:pt idx="2296">
                  <c:v>99.150771000000006</c:v>
                </c:pt>
                <c:pt idx="2297">
                  <c:v>99.158118999999999</c:v>
                </c:pt>
                <c:pt idx="2298">
                  <c:v>99.159772000000004</c:v>
                </c:pt>
                <c:pt idx="2299">
                  <c:v>99.159631000000005</c:v>
                </c:pt>
                <c:pt idx="2300">
                  <c:v>99.145537000000004</c:v>
                </c:pt>
                <c:pt idx="2301">
                  <c:v>99.127257</c:v>
                </c:pt>
                <c:pt idx="2302">
                  <c:v>99.110712000000007</c:v>
                </c:pt>
                <c:pt idx="2303">
                  <c:v>99.092712000000006</c:v>
                </c:pt>
                <c:pt idx="2304">
                  <c:v>99.091531000000003</c:v>
                </c:pt>
                <c:pt idx="2305">
                  <c:v>99.117430999999996</c:v>
                </c:pt>
                <c:pt idx="2306">
                  <c:v>99.148053000000004</c:v>
                </c:pt>
                <c:pt idx="2307">
                  <c:v>99.163649000000007</c:v>
                </c:pt>
                <c:pt idx="2308">
                  <c:v>99.169528999999997</c:v>
                </c:pt>
                <c:pt idx="2309">
                  <c:v>99.178094000000002</c:v>
                </c:pt>
                <c:pt idx="2310">
                  <c:v>99.192610999999999</c:v>
                </c:pt>
                <c:pt idx="2311">
                  <c:v>99.206682000000001</c:v>
                </c:pt>
                <c:pt idx="2312">
                  <c:v>99.211842000000004</c:v>
                </c:pt>
                <c:pt idx="2313">
                  <c:v>99.207196999999994</c:v>
                </c:pt>
                <c:pt idx="2314">
                  <c:v>99.200014999999993</c:v>
                </c:pt>
                <c:pt idx="2315">
                  <c:v>99.193244000000007</c:v>
                </c:pt>
                <c:pt idx="2316">
                  <c:v>99.173266999999996</c:v>
                </c:pt>
                <c:pt idx="2317">
                  <c:v>99.161905000000004</c:v>
                </c:pt>
                <c:pt idx="2318">
                  <c:v>99.164891999999995</c:v>
                </c:pt>
                <c:pt idx="2319">
                  <c:v>99.165576999999999</c:v>
                </c:pt>
                <c:pt idx="2320">
                  <c:v>99.165256999999997</c:v>
                </c:pt>
                <c:pt idx="2321">
                  <c:v>99.168154999999999</c:v>
                </c:pt>
                <c:pt idx="2322">
                  <c:v>99.173281000000003</c:v>
                </c:pt>
                <c:pt idx="2323">
                  <c:v>99.180099999999996</c:v>
                </c:pt>
                <c:pt idx="2324">
                  <c:v>99.190820000000002</c:v>
                </c:pt>
                <c:pt idx="2325">
                  <c:v>99.200738999999999</c:v>
                </c:pt>
                <c:pt idx="2326">
                  <c:v>99.206727000000001</c:v>
                </c:pt>
                <c:pt idx="2327">
                  <c:v>99.208135999999996</c:v>
                </c:pt>
                <c:pt idx="2328">
                  <c:v>99.209692000000004</c:v>
                </c:pt>
                <c:pt idx="2329">
                  <c:v>99.220789999999994</c:v>
                </c:pt>
                <c:pt idx="2330">
                  <c:v>99.239170999999999</c:v>
                </c:pt>
                <c:pt idx="2331">
                  <c:v>99.251232999999999</c:v>
                </c:pt>
                <c:pt idx="2332">
                  <c:v>99.256085999999996</c:v>
                </c:pt>
                <c:pt idx="2333">
                  <c:v>99.260660999999999</c:v>
                </c:pt>
                <c:pt idx="2334">
                  <c:v>99.267870000000002</c:v>
                </c:pt>
                <c:pt idx="2335">
                  <c:v>99.278706</c:v>
                </c:pt>
                <c:pt idx="2336">
                  <c:v>99.293906000000007</c:v>
                </c:pt>
                <c:pt idx="2337">
                  <c:v>99.303246000000001</c:v>
                </c:pt>
                <c:pt idx="2338">
                  <c:v>99.297933</c:v>
                </c:pt>
                <c:pt idx="2339">
                  <c:v>99.286564999999996</c:v>
                </c:pt>
                <c:pt idx="2340">
                  <c:v>99.276726999999994</c:v>
                </c:pt>
                <c:pt idx="2341">
                  <c:v>99.270363000000003</c:v>
                </c:pt>
                <c:pt idx="2342">
                  <c:v>99.267146999999994</c:v>
                </c:pt>
                <c:pt idx="2343">
                  <c:v>99.266873000000004</c:v>
                </c:pt>
                <c:pt idx="2344">
                  <c:v>99.269623999999993</c:v>
                </c:pt>
                <c:pt idx="2345">
                  <c:v>99.293903999999998</c:v>
                </c:pt>
                <c:pt idx="2346">
                  <c:v>99.340941000000001</c:v>
                </c:pt>
                <c:pt idx="2347">
                  <c:v>99.322609999999997</c:v>
                </c:pt>
                <c:pt idx="2348">
                  <c:v>99.271313000000006</c:v>
                </c:pt>
                <c:pt idx="2349">
                  <c:v>99.251115999999996</c:v>
                </c:pt>
                <c:pt idx="2350">
                  <c:v>99.239230000000006</c:v>
                </c:pt>
                <c:pt idx="2351">
                  <c:v>99.228391000000002</c:v>
                </c:pt>
                <c:pt idx="2352">
                  <c:v>99.220881000000006</c:v>
                </c:pt>
                <c:pt idx="2353">
                  <c:v>99.209812999999997</c:v>
                </c:pt>
                <c:pt idx="2354">
                  <c:v>99.203585000000004</c:v>
                </c:pt>
                <c:pt idx="2355">
                  <c:v>99.215107000000003</c:v>
                </c:pt>
                <c:pt idx="2356">
                  <c:v>99.233622999999994</c:v>
                </c:pt>
                <c:pt idx="2357">
                  <c:v>99.247600000000006</c:v>
                </c:pt>
                <c:pt idx="2358">
                  <c:v>99.252009000000001</c:v>
                </c:pt>
                <c:pt idx="2359">
                  <c:v>99.244767999999993</c:v>
                </c:pt>
                <c:pt idx="2360">
                  <c:v>99.228628999999998</c:v>
                </c:pt>
                <c:pt idx="2361">
                  <c:v>99.212316000000001</c:v>
                </c:pt>
                <c:pt idx="2362">
                  <c:v>99.205659999999995</c:v>
                </c:pt>
                <c:pt idx="2363">
                  <c:v>99.217082000000005</c:v>
                </c:pt>
                <c:pt idx="2364">
                  <c:v>99.2316</c:v>
                </c:pt>
                <c:pt idx="2365">
                  <c:v>99.229035999999994</c:v>
                </c:pt>
                <c:pt idx="2366">
                  <c:v>99.217568999999997</c:v>
                </c:pt>
                <c:pt idx="2367">
                  <c:v>99.206671999999998</c:v>
                </c:pt>
                <c:pt idx="2368">
                  <c:v>99.203881999999993</c:v>
                </c:pt>
                <c:pt idx="2369">
                  <c:v>99.212951000000004</c:v>
                </c:pt>
                <c:pt idx="2370">
                  <c:v>99.227725000000007</c:v>
                </c:pt>
                <c:pt idx="2371">
                  <c:v>99.237092000000004</c:v>
                </c:pt>
                <c:pt idx="2372">
                  <c:v>99.236440000000002</c:v>
                </c:pt>
                <c:pt idx="2373">
                  <c:v>99.231622999999999</c:v>
                </c:pt>
                <c:pt idx="2374">
                  <c:v>99.228922999999995</c:v>
                </c:pt>
                <c:pt idx="2375">
                  <c:v>99.229336000000004</c:v>
                </c:pt>
                <c:pt idx="2376">
                  <c:v>99.234849999999994</c:v>
                </c:pt>
                <c:pt idx="2377">
                  <c:v>99.244332999999997</c:v>
                </c:pt>
                <c:pt idx="2378">
                  <c:v>99.253079</c:v>
                </c:pt>
                <c:pt idx="2379">
                  <c:v>99.256753000000003</c:v>
                </c:pt>
                <c:pt idx="2380">
                  <c:v>99.253226999999995</c:v>
                </c:pt>
                <c:pt idx="2381">
                  <c:v>99.245165</c:v>
                </c:pt>
                <c:pt idx="2382">
                  <c:v>99.233824999999996</c:v>
                </c:pt>
                <c:pt idx="2383">
                  <c:v>99.215715000000003</c:v>
                </c:pt>
                <c:pt idx="2384">
                  <c:v>99.199862999999993</c:v>
                </c:pt>
                <c:pt idx="2385">
                  <c:v>99.199421999999998</c:v>
                </c:pt>
                <c:pt idx="2386">
                  <c:v>99.203620999999998</c:v>
                </c:pt>
                <c:pt idx="2387">
                  <c:v>99.202449999999999</c:v>
                </c:pt>
                <c:pt idx="2388">
                  <c:v>99.199152999999995</c:v>
                </c:pt>
                <c:pt idx="2389">
                  <c:v>99.197112000000004</c:v>
                </c:pt>
                <c:pt idx="2390">
                  <c:v>99.194124000000002</c:v>
                </c:pt>
                <c:pt idx="2391">
                  <c:v>99.186761000000004</c:v>
                </c:pt>
                <c:pt idx="2392">
                  <c:v>99.178809999999999</c:v>
                </c:pt>
                <c:pt idx="2393">
                  <c:v>99.176737000000003</c:v>
                </c:pt>
                <c:pt idx="2394">
                  <c:v>99.181815</c:v>
                </c:pt>
                <c:pt idx="2395">
                  <c:v>99.190211000000005</c:v>
                </c:pt>
                <c:pt idx="2396">
                  <c:v>99.200793000000004</c:v>
                </c:pt>
                <c:pt idx="2397">
                  <c:v>99.216825</c:v>
                </c:pt>
                <c:pt idx="2398">
                  <c:v>99.236874</c:v>
                </c:pt>
                <c:pt idx="2399">
                  <c:v>99.253703000000002</c:v>
                </c:pt>
                <c:pt idx="2400">
                  <c:v>99.263705999999999</c:v>
                </c:pt>
                <c:pt idx="2401">
                  <c:v>99.269388000000006</c:v>
                </c:pt>
                <c:pt idx="2402">
                  <c:v>99.272531000000001</c:v>
                </c:pt>
                <c:pt idx="2403">
                  <c:v>99.271129999999999</c:v>
                </c:pt>
                <c:pt idx="2404">
                  <c:v>99.264128999999997</c:v>
                </c:pt>
                <c:pt idx="2405">
                  <c:v>99.253174999999999</c:v>
                </c:pt>
                <c:pt idx="2406">
                  <c:v>99.240333000000007</c:v>
                </c:pt>
                <c:pt idx="2407">
                  <c:v>99.228097000000005</c:v>
                </c:pt>
                <c:pt idx="2408">
                  <c:v>99.220397000000006</c:v>
                </c:pt>
                <c:pt idx="2409">
                  <c:v>99.218688999999998</c:v>
                </c:pt>
                <c:pt idx="2410">
                  <c:v>99.218716000000001</c:v>
                </c:pt>
                <c:pt idx="2411">
                  <c:v>99.216189999999997</c:v>
                </c:pt>
                <c:pt idx="2412">
                  <c:v>99.213741999999996</c:v>
                </c:pt>
                <c:pt idx="2413">
                  <c:v>99.215892999999994</c:v>
                </c:pt>
                <c:pt idx="2414">
                  <c:v>99.219576000000004</c:v>
                </c:pt>
                <c:pt idx="2415">
                  <c:v>99.219131000000004</c:v>
                </c:pt>
                <c:pt idx="2416">
                  <c:v>99.213572999999997</c:v>
                </c:pt>
                <c:pt idx="2417">
                  <c:v>99.208725000000001</c:v>
                </c:pt>
                <c:pt idx="2418">
                  <c:v>99.209245999999993</c:v>
                </c:pt>
                <c:pt idx="2419">
                  <c:v>99.212429</c:v>
                </c:pt>
                <c:pt idx="2420">
                  <c:v>99.211443000000003</c:v>
                </c:pt>
                <c:pt idx="2421">
                  <c:v>99.201215000000005</c:v>
                </c:pt>
                <c:pt idx="2422">
                  <c:v>99.178451999999993</c:v>
                </c:pt>
                <c:pt idx="2423">
                  <c:v>99.139364</c:v>
                </c:pt>
                <c:pt idx="2424">
                  <c:v>99.101121000000006</c:v>
                </c:pt>
                <c:pt idx="2425">
                  <c:v>99.097601999999995</c:v>
                </c:pt>
                <c:pt idx="2426">
                  <c:v>99.117705999999998</c:v>
                </c:pt>
                <c:pt idx="2427">
                  <c:v>99.131353000000004</c:v>
                </c:pt>
                <c:pt idx="2428">
                  <c:v>99.135446000000002</c:v>
                </c:pt>
                <c:pt idx="2429">
                  <c:v>99.142982000000003</c:v>
                </c:pt>
                <c:pt idx="2430">
                  <c:v>99.156884000000005</c:v>
                </c:pt>
                <c:pt idx="2431">
                  <c:v>99.166421999999997</c:v>
                </c:pt>
                <c:pt idx="2432">
                  <c:v>99.168507000000005</c:v>
                </c:pt>
                <c:pt idx="2433">
                  <c:v>99.167851999999996</c:v>
                </c:pt>
                <c:pt idx="2434">
                  <c:v>99.165375999999995</c:v>
                </c:pt>
                <c:pt idx="2435">
                  <c:v>99.161067000000003</c:v>
                </c:pt>
                <c:pt idx="2436">
                  <c:v>99.154263999999998</c:v>
                </c:pt>
                <c:pt idx="2437">
                  <c:v>99.147644</c:v>
                </c:pt>
                <c:pt idx="2438">
                  <c:v>99.139116000000001</c:v>
                </c:pt>
                <c:pt idx="2439">
                  <c:v>99.133314999999996</c:v>
                </c:pt>
                <c:pt idx="2440">
                  <c:v>99.146833999999998</c:v>
                </c:pt>
                <c:pt idx="2441">
                  <c:v>99.148964000000007</c:v>
                </c:pt>
                <c:pt idx="2442">
                  <c:v>99.124639999999999</c:v>
                </c:pt>
                <c:pt idx="2443">
                  <c:v>99.116512</c:v>
                </c:pt>
                <c:pt idx="2444">
                  <c:v>99.115886000000003</c:v>
                </c:pt>
                <c:pt idx="2445">
                  <c:v>99.124459000000002</c:v>
                </c:pt>
                <c:pt idx="2446">
                  <c:v>99.139871999999997</c:v>
                </c:pt>
                <c:pt idx="2447">
                  <c:v>99.143163000000001</c:v>
                </c:pt>
                <c:pt idx="2448">
                  <c:v>99.130960999999999</c:v>
                </c:pt>
                <c:pt idx="2449">
                  <c:v>99.118229999999997</c:v>
                </c:pt>
                <c:pt idx="2450">
                  <c:v>99.118437</c:v>
                </c:pt>
                <c:pt idx="2451">
                  <c:v>99.132199999999997</c:v>
                </c:pt>
                <c:pt idx="2452">
                  <c:v>99.153903999999997</c:v>
                </c:pt>
                <c:pt idx="2453">
                  <c:v>99.177716000000004</c:v>
                </c:pt>
                <c:pt idx="2454">
                  <c:v>99.194424999999995</c:v>
                </c:pt>
                <c:pt idx="2455">
                  <c:v>99.184543000000005</c:v>
                </c:pt>
                <c:pt idx="2456">
                  <c:v>99.141288000000003</c:v>
                </c:pt>
                <c:pt idx="2457">
                  <c:v>99.097313999999997</c:v>
                </c:pt>
                <c:pt idx="2458">
                  <c:v>99.083482000000004</c:v>
                </c:pt>
                <c:pt idx="2459">
                  <c:v>99.086735000000004</c:v>
                </c:pt>
                <c:pt idx="2460">
                  <c:v>99.087652000000006</c:v>
                </c:pt>
                <c:pt idx="2461">
                  <c:v>99.102294000000001</c:v>
                </c:pt>
                <c:pt idx="2462">
                  <c:v>99.117486999999997</c:v>
                </c:pt>
                <c:pt idx="2463">
                  <c:v>99.112842000000001</c:v>
                </c:pt>
                <c:pt idx="2464">
                  <c:v>99.099746999999994</c:v>
                </c:pt>
                <c:pt idx="2465">
                  <c:v>99.095933000000002</c:v>
                </c:pt>
                <c:pt idx="2466">
                  <c:v>99.098496999999995</c:v>
                </c:pt>
                <c:pt idx="2467">
                  <c:v>99.086967999999999</c:v>
                </c:pt>
                <c:pt idx="2468">
                  <c:v>99.075812999999997</c:v>
                </c:pt>
                <c:pt idx="2469">
                  <c:v>99.082139999999995</c:v>
                </c:pt>
                <c:pt idx="2470">
                  <c:v>99.090830999999994</c:v>
                </c:pt>
                <c:pt idx="2471">
                  <c:v>99.083563999999996</c:v>
                </c:pt>
                <c:pt idx="2472">
                  <c:v>99.062034999999995</c:v>
                </c:pt>
                <c:pt idx="2473">
                  <c:v>99.047075000000007</c:v>
                </c:pt>
                <c:pt idx="2474">
                  <c:v>99.043463000000003</c:v>
                </c:pt>
                <c:pt idx="2475">
                  <c:v>99.030365000000003</c:v>
                </c:pt>
                <c:pt idx="2476">
                  <c:v>99.005516</c:v>
                </c:pt>
                <c:pt idx="2477">
                  <c:v>98.999088</c:v>
                </c:pt>
                <c:pt idx="2478">
                  <c:v>99.020159000000007</c:v>
                </c:pt>
                <c:pt idx="2479">
                  <c:v>99.028122999999994</c:v>
                </c:pt>
                <c:pt idx="2480">
                  <c:v>99.015054000000006</c:v>
                </c:pt>
                <c:pt idx="2481">
                  <c:v>99.007857000000001</c:v>
                </c:pt>
                <c:pt idx="2482">
                  <c:v>99.005833999999993</c:v>
                </c:pt>
                <c:pt idx="2483">
                  <c:v>98.988866000000002</c:v>
                </c:pt>
                <c:pt idx="2484">
                  <c:v>98.961697000000001</c:v>
                </c:pt>
                <c:pt idx="2485">
                  <c:v>98.948342999999994</c:v>
                </c:pt>
                <c:pt idx="2486">
                  <c:v>98.943223000000003</c:v>
                </c:pt>
                <c:pt idx="2487">
                  <c:v>98.931154000000006</c:v>
                </c:pt>
                <c:pt idx="2488">
                  <c:v>98.919752000000003</c:v>
                </c:pt>
                <c:pt idx="2489">
                  <c:v>98.924549999999996</c:v>
                </c:pt>
                <c:pt idx="2490">
                  <c:v>98.933563000000007</c:v>
                </c:pt>
                <c:pt idx="2491">
                  <c:v>98.910362000000006</c:v>
                </c:pt>
                <c:pt idx="2492">
                  <c:v>98.833190999999999</c:v>
                </c:pt>
                <c:pt idx="2493">
                  <c:v>98.768179000000003</c:v>
                </c:pt>
                <c:pt idx="2494">
                  <c:v>98.783114999999995</c:v>
                </c:pt>
                <c:pt idx="2495">
                  <c:v>98.806014000000005</c:v>
                </c:pt>
                <c:pt idx="2496">
                  <c:v>98.80471</c:v>
                </c:pt>
                <c:pt idx="2497">
                  <c:v>98.802321000000006</c:v>
                </c:pt>
                <c:pt idx="2498">
                  <c:v>98.797527000000002</c:v>
                </c:pt>
                <c:pt idx="2499">
                  <c:v>98.775118000000006</c:v>
                </c:pt>
                <c:pt idx="2500">
                  <c:v>98.734692999999993</c:v>
                </c:pt>
                <c:pt idx="2501">
                  <c:v>98.703579000000005</c:v>
                </c:pt>
                <c:pt idx="2502">
                  <c:v>98.683836999999997</c:v>
                </c:pt>
                <c:pt idx="2503">
                  <c:v>98.634694999999994</c:v>
                </c:pt>
                <c:pt idx="2504">
                  <c:v>98.568123</c:v>
                </c:pt>
                <c:pt idx="2505">
                  <c:v>98.541619999999995</c:v>
                </c:pt>
                <c:pt idx="2506">
                  <c:v>98.544584999999998</c:v>
                </c:pt>
                <c:pt idx="2507">
                  <c:v>98.531367000000003</c:v>
                </c:pt>
                <c:pt idx="2508">
                  <c:v>98.490874000000005</c:v>
                </c:pt>
                <c:pt idx="2509">
                  <c:v>98.438075999999995</c:v>
                </c:pt>
                <c:pt idx="2510">
                  <c:v>98.358744000000002</c:v>
                </c:pt>
                <c:pt idx="2511">
                  <c:v>98.227982999999995</c:v>
                </c:pt>
                <c:pt idx="2512">
                  <c:v>98.098633000000007</c:v>
                </c:pt>
                <c:pt idx="2513">
                  <c:v>98.021807999999993</c:v>
                </c:pt>
                <c:pt idx="2514">
                  <c:v>97.964778999999993</c:v>
                </c:pt>
                <c:pt idx="2515">
                  <c:v>97.882891999999998</c:v>
                </c:pt>
                <c:pt idx="2516">
                  <c:v>97.772071999999994</c:v>
                </c:pt>
                <c:pt idx="2517">
                  <c:v>97.643439000000001</c:v>
                </c:pt>
                <c:pt idx="2518">
                  <c:v>97.480242000000004</c:v>
                </c:pt>
                <c:pt idx="2519">
                  <c:v>97.265326000000002</c:v>
                </c:pt>
                <c:pt idx="2520">
                  <c:v>97.030949000000007</c:v>
                </c:pt>
                <c:pt idx="2521">
                  <c:v>96.806725</c:v>
                </c:pt>
                <c:pt idx="2522">
                  <c:v>96.545986999999997</c:v>
                </c:pt>
                <c:pt idx="2523">
                  <c:v>96.174974000000006</c:v>
                </c:pt>
                <c:pt idx="2524">
                  <c:v>95.706716999999998</c:v>
                </c:pt>
                <c:pt idx="2525">
                  <c:v>95.197075999999996</c:v>
                </c:pt>
                <c:pt idx="2526">
                  <c:v>94.499180999999993</c:v>
                </c:pt>
                <c:pt idx="2527">
                  <c:v>93.284942999999998</c:v>
                </c:pt>
                <c:pt idx="2528">
                  <c:v>91.738729000000006</c:v>
                </c:pt>
                <c:pt idx="2529">
                  <c:v>90.419113999999993</c:v>
                </c:pt>
                <c:pt idx="2530">
                  <c:v>89.338841000000002</c:v>
                </c:pt>
                <c:pt idx="2531">
                  <c:v>88.265249999999995</c:v>
                </c:pt>
                <c:pt idx="2532">
                  <c:v>87.111362</c:v>
                </c:pt>
                <c:pt idx="2533">
                  <c:v>85.816558000000001</c:v>
                </c:pt>
                <c:pt idx="2534">
                  <c:v>84.228347999999997</c:v>
                </c:pt>
                <c:pt idx="2535">
                  <c:v>82.331023999999999</c:v>
                </c:pt>
                <c:pt idx="2536">
                  <c:v>80.59957</c:v>
                </c:pt>
                <c:pt idx="2537">
                  <c:v>79.452528999999998</c:v>
                </c:pt>
                <c:pt idx="2538">
                  <c:v>78.752844999999994</c:v>
                </c:pt>
                <c:pt idx="2539">
                  <c:v>78.249965000000003</c:v>
                </c:pt>
                <c:pt idx="2540">
                  <c:v>77.842045999999996</c:v>
                </c:pt>
                <c:pt idx="2541">
                  <c:v>77.487493000000001</c:v>
                </c:pt>
                <c:pt idx="2542">
                  <c:v>77.019904999999994</c:v>
                </c:pt>
                <c:pt idx="2543">
                  <c:v>76.440596999999997</c:v>
                </c:pt>
                <c:pt idx="2544">
                  <c:v>76.177828000000005</c:v>
                </c:pt>
                <c:pt idx="2545">
                  <c:v>76.257011000000006</c:v>
                </c:pt>
                <c:pt idx="2546">
                  <c:v>76.432851999999997</c:v>
                </c:pt>
                <c:pt idx="2547">
                  <c:v>76.704584999999994</c:v>
                </c:pt>
                <c:pt idx="2548">
                  <c:v>77.166220999999993</c:v>
                </c:pt>
                <c:pt idx="2549">
                  <c:v>77.855352999999994</c:v>
                </c:pt>
                <c:pt idx="2550">
                  <c:v>78.793321000000006</c:v>
                </c:pt>
                <c:pt idx="2551">
                  <c:v>80.115363000000002</c:v>
                </c:pt>
                <c:pt idx="2552">
                  <c:v>81.888299000000004</c:v>
                </c:pt>
                <c:pt idx="2553">
                  <c:v>83.803529999999995</c:v>
                </c:pt>
                <c:pt idx="2554">
                  <c:v>85.476301000000007</c:v>
                </c:pt>
                <c:pt idx="2555">
                  <c:v>86.861879000000002</c:v>
                </c:pt>
                <c:pt idx="2556">
                  <c:v>88.069795999999997</c:v>
                </c:pt>
                <c:pt idx="2557">
                  <c:v>89.108463999999998</c:v>
                </c:pt>
                <c:pt idx="2558">
                  <c:v>89.919640999999999</c:v>
                </c:pt>
                <c:pt idx="2559">
                  <c:v>90.499989999999997</c:v>
                </c:pt>
                <c:pt idx="2560">
                  <c:v>90.894356000000002</c:v>
                </c:pt>
                <c:pt idx="2561">
                  <c:v>91.132655</c:v>
                </c:pt>
                <c:pt idx="2562">
                  <c:v>91.245847999999995</c:v>
                </c:pt>
                <c:pt idx="2563">
                  <c:v>91.369816999999998</c:v>
                </c:pt>
                <c:pt idx="2564">
                  <c:v>91.718151000000006</c:v>
                </c:pt>
                <c:pt idx="2565">
                  <c:v>92.327984999999998</c:v>
                </c:pt>
                <c:pt idx="2566">
                  <c:v>93.103442000000001</c:v>
                </c:pt>
                <c:pt idx="2567">
                  <c:v>94.006252000000003</c:v>
                </c:pt>
                <c:pt idx="2568">
                  <c:v>94.976675999999998</c:v>
                </c:pt>
                <c:pt idx="2569">
                  <c:v>95.869823999999994</c:v>
                </c:pt>
                <c:pt idx="2570">
                  <c:v>96.568667000000005</c:v>
                </c:pt>
                <c:pt idx="2571">
                  <c:v>97.071657999999999</c:v>
                </c:pt>
                <c:pt idx="2572">
                  <c:v>97.412267</c:v>
                </c:pt>
                <c:pt idx="2573">
                  <c:v>97.612082000000001</c:v>
                </c:pt>
                <c:pt idx="2574">
                  <c:v>97.731408999999999</c:v>
                </c:pt>
                <c:pt idx="2575">
                  <c:v>97.846526999999995</c:v>
                </c:pt>
                <c:pt idx="2576">
                  <c:v>97.964876000000004</c:v>
                </c:pt>
                <c:pt idx="2577">
                  <c:v>98.039499000000006</c:v>
                </c:pt>
                <c:pt idx="2578">
                  <c:v>98.076363000000001</c:v>
                </c:pt>
                <c:pt idx="2579">
                  <c:v>98.127881000000002</c:v>
                </c:pt>
                <c:pt idx="2580">
                  <c:v>98.194726000000003</c:v>
                </c:pt>
                <c:pt idx="2581">
                  <c:v>98.213290000000001</c:v>
                </c:pt>
                <c:pt idx="2582">
                  <c:v>98.193822999999995</c:v>
                </c:pt>
                <c:pt idx="2583">
                  <c:v>98.214072999999999</c:v>
                </c:pt>
                <c:pt idx="2584">
                  <c:v>98.259057999999996</c:v>
                </c:pt>
                <c:pt idx="2585">
                  <c:v>98.279551999999995</c:v>
                </c:pt>
                <c:pt idx="2586">
                  <c:v>98.287948999999998</c:v>
                </c:pt>
                <c:pt idx="2587">
                  <c:v>98.321686999999997</c:v>
                </c:pt>
                <c:pt idx="2588">
                  <c:v>98.373264000000006</c:v>
                </c:pt>
                <c:pt idx="2589">
                  <c:v>98.398673000000002</c:v>
                </c:pt>
                <c:pt idx="2590">
                  <c:v>98.396377000000001</c:v>
                </c:pt>
                <c:pt idx="2591">
                  <c:v>98.403004999999993</c:v>
                </c:pt>
                <c:pt idx="2592">
                  <c:v>98.420445999999998</c:v>
                </c:pt>
                <c:pt idx="2593">
                  <c:v>98.416561000000002</c:v>
                </c:pt>
                <c:pt idx="2594">
                  <c:v>98.393540000000002</c:v>
                </c:pt>
                <c:pt idx="2595">
                  <c:v>98.390011000000001</c:v>
                </c:pt>
                <c:pt idx="2596">
                  <c:v>98.402548999999993</c:v>
                </c:pt>
                <c:pt idx="2597">
                  <c:v>98.392022999999995</c:v>
                </c:pt>
                <c:pt idx="2598">
                  <c:v>98.362594999999999</c:v>
                </c:pt>
                <c:pt idx="2599">
                  <c:v>98.346492999999995</c:v>
                </c:pt>
                <c:pt idx="2600">
                  <c:v>98.332295000000002</c:v>
                </c:pt>
                <c:pt idx="2601">
                  <c:v>98.275537999999997</c:v>
                </c:pt>
                <c:pt idx="2602">
                  <c:v>98.191764000000006</c:v>
                </c:pt>
                <c:pt idx="2603">
                  <c:v>98.134653</c:v>
                </c:pt>
                <c:pt idx="2604">
                  <c:v>98.077860999999999</c:v>
                </c:pt>
                <c:pt idx="2605">
                  <c:v>97.950399000000004</c:v>
                </c:pt>
                <c:pt idx="2606">
                  <c:v>97.778113000000005</c:v>
                </c:pt>
                <c:pt idx="2607">
                  <c:v>97.635076999999995</c:v>
                </c:pt>
                <c:pt idx="2608">
                  <c:v>97.503715999999997</c:v>
                </c:pt>
                <c:pt idx="2609">
                  <c:v>97.324859000000004</c:v>
                </c:pt>
                <c:pt idx="2610">
                  <c:v>97.077171000000007</c:v>
                </c:pt>
                <c:pt idx="2611">
                  <c:v>96.729814000000005</c:v>
                </c:pt>
                <c:pt idx="2612">
                  <c:v>96.153022000000007</c:v>
                </c:pt>
                <c:pt idx="2613">
                  <c:v>95.216678000000002</c:v>
                </c:pt>
                <c:pt idx="2614">
                  <c:v>93.982864000000006</c:v>
                </c:pt>
                <c:pt idx="2615">
                  <c:v>92.515912999999998</c:v>
                </c:pt>
                <c:pt idx="2616">
                  <c:v>90.644036999999997</c:v>
                </c:pt>
                <c:pt idx="2617">
                  <c:v>88.128079</c:v>
                </c:pt>
                <c:pt idx="2618">
                  <c:v>84.889331999999996</c:v>
                </c:pt>
                <c:pt idx="2619">
                  <c:v>80.990707</c:v>
                </c:pt>
                <c:pt idx="2620">
                  <c:v>76.571999000000005</c:v>
                </c:pt>
                <c:pt idx="2621">
                  <c:v>72.060466000000005</c:v>
                </c:pt>
                <c:pt idx="2622">
                  <c:v>68.241197</c:v>
                </c:pt>
                <c:pt idx="2623">
                  <c:v>65.850426999999996</c:v>
                </c:pt>
                <c:pt idx="2624">
                  <c:v>65.366133000000005</c:v>
                </c:pt>
                <c:pt idx="2625">
                  <c:v>67.187578000000002</c:v>
                </c:pt>
                <c:pt idx="2626">
                  <c:v>71.102924999999999</c:v>
                </c:pt>
                <c:pt idx="2627">
                  <c:v>75.747322999999994</c:v>
                </c:pt>
                <c:pt idx="2628">
                  <c:v>79.857425000000006</c:v>
                </c:pt>
                <c:pt idx="2629">
                  <c:v>83.246969000000007</c:v>
                </c:pt>
                <c:pt idx="2630">
                  <c:v>86.148278000000005</c:v>
                </c:pt>
                <c:pt idx="2631">
                  <c:v>88.594204000000005</c:v>
                </c:pt>
                <c:pt idx="2632">
                  <c:v>90.435201000000006</c:v>
                </c:pt>
                <c:pt idx="2633">
                  <c:v>91.627381</c:v>
                </c:pt>
                <c:pt idx="2634">
                  <c:v>92.307340999999994</c:v>
                </c:pt>
                <c:pt idx="2635">
                  <c:v>92.623839000000004</c:v>
                </c:pt>
                <c:pt idx="2636">
                  <c:v>92.649338999999998</c:v>
                </c:pt>
                <c:pt idx="2637">
                  <c:v>92.421570000000003</c:v>
                </c:pt>
                <c:pt idx="2638">
                  <c:v>92.044552999999993</c:v>
                </c:pt>
                <c:pt idx="2639">
                  <c:v>91.690946999999994</c:v>
                </c:pt>
                <c:pt idx="2640">
                  <c:v>91.493628999999999</c:v>
                </c:pt>
                <c:pt idx="2641">
                  <c:v>91.516334000000001</c:v>
                </c:pt>
                <c:pt idx="2642">
                  <c:v>91.782580999999993</c:v>
                </c:pt>
                <c:pt idx="2643">
                  <c:v>92.280629000000005</c:v>
                </c:pt>
                <c:pt idx="2644">
                  <c:v>92.964967000000001</c:v>
                </c:pt>
                <c:pt idx="2645">
                  <c:v>93.752645999999999</c:v>
                </c:pt>
                <c:pt idx="2646">
                  <c:v>94.528148999999999</c:v>
                </c:pt>
                <c:pt idx="2647">
                  <c:v>95.196038999999999</c:v>
                </c:pt>
                <c:pt idx="2648">
                  <c:v>95.737212</c:v>
                </c:pt>
                <c:pt idx="2649">
                  <c:v>96.184156999999999</c:v>
                </c:pt>
                <c:pt idx="2650">
                  <c:v>96.560175000000001</c:v>
                </c:pt>
                <c:pt idx="2651">
                  <c:v>96.866792000000004</c:v>
                </c:pt>
                <c:pt idx="2652">
                  <c:v>97.111795000000001</c:v>
                </c:pt>
                <c:pt idx="2653">
                  <c:v>97.314846000000003</c:v>
                </c:pt>
                <c:pt idx="2654">
                  <c:v>97.486204999999998</c:v>
                </c:pt>
                <c:pt idx="2655">
                  <c:v>97.625240000000005</c:v>
                </c:pt>
                <c:pt idx="2656">
                  <c:v>97.736682000000002</c:v>
                </c:pt>
                <c:pt idx="2657">
                  <c:v>97.830308000000002</c:v>
                </c:pt>
                <c:pt idx="2658">
                  <c:v>97.907612</c:v>
                </c:pt>
                <c:pt idx="2659">
                  <c:v>97.960983999999996</c:v>
                </c:pt>
                <c:pt idx="2660">
                  <c:v>97.985066000000003</c:v>
                </c:pt>
                <c:pt idx="2661">
                  <c:v>97.982878999999997</c:v>
                </c:pt>
                <c:pt idx="2662">
                  <c:v>97.960074000000006</c:v>
                </c:pt>
                <c:pt idx="2663">
                  <c:v>97.921404999999993</c:v>
                </c:pt>
                <c:pt idx="2664">
                  <c:v>97.872816999999998</c:v>
                </c:pt>
                <c:pt idx="2665">
                  <c:v>97.817010999999994</c:v>
                </c:pt>
                <c:pt idx="2666">
                  <c:v>97.751088999999993</c:v>
                </c:pt>
                <c:pt idx="2667">
                  <c:v>97.677273</c:v>
                </c:pt>
                <c:pt idx="2668">
                  <c:v>97.612770999999995</c:v>
                </c:pt>
                <c:pt idx="2669">
                  <c:v>97.581429</c:v>
                </c:pt>
                <c:pt idx="2670">
                  <c:v>97.596654000000001</c:v>
                </c:pt>
                <c:pt idx="2671">
                  <c:v>97.656965999999997</c:v>
                </c:pt>
                <c:pt idx="2672">
                  <c:v>97.752998000000005</c:v>
                </c:pt>
                <c:pt idx="2673">
                  <c:v>97.869668000000004</c:v>
                </c:pt>
                <c:pt idx="2674">
                  <c:v>97.987909000000002</c:v>
                </c:pt>
                <c:pt idx="2675">
                  <c:v>98.094378000000006</c:v>
                </c:pt>
                <c:pt idx="2676">
                  <c:v>98.187261000000007</c:v>
                </c:pt>
                <c:pt idx="2677">
                  <c:v>98.268733999999995</c:v>
                </c:pt>
                <c:pt idx="2678">
                  <c:v>98.337851999999998</c:v>
                </c:pt>
                <c:pt idx="2679">
                  <c:v>98.395493000000002</c:v>
                </c:pt>
                <c:pt idx="2680">
                  <c:v>98.448611</c:v>
                </c:pt>
                <c:pt idx="2681">
                  <c:v>98.501831999999993</c:v>
                </c:pt>
                <c:pt idx="2682">
                  <c:v>98.549724999999995</c:v>
                </c:pt>
                <c:pt idx="2683">
                  <c:v>98.585645</c:v>
                </c:pt>
                <c:pt idx="2684">
                  <c:v>98.611408999999995</c:v>
                </c:pt>
                <c:pt idx="2685">
                  <c:v>98.630579999999995</c:v>
                </c:pt>
                <c:pt idx="2686">
                  <c:v>98.639538999999999</c:v>
                </c:pt>
                <c:pt idx="2687">
                  <c:v>98.632058999999998</c:v>
                </c:pt>
                <c:pt idx="2688">
                  <c:v>98.607653999999997</c:v>
                </c:pt>
                <c:pt idx="2689">
                  <c:v>98.566092999999995</c:v>
                </c:pt>
                <c:pt idx="2690">
                  <c:v>98.495542999999998</c:v>
                </c:pt>
                <c:pt idx="2691">
                  <c:v>98.374020000000002</c:v>
                </c:pt>
                <c:pt idx="2692">
                  <c:v>98.186383000000006</c:v>
                </c:pt>
                <c:pt idx="2693">
                  <c:v>97.943190999999999</c:v>
                </c:pt>
                <c:pt idx="2694">
                  <c:v>97.686359999999993</c:v>
                </c:pt>
                <c:pt idx="2695">
                  <c:v>97.474838000000005</c:v>
                </c:pt>
                <c:pt idx="2696">
                  <c:v>97.357937000000007</c:v>
                </c:pt>
                <c:pt idx="2697">
                  <c:v>97.348871000000003</c:v>
                </c:pt>
                <c:pt idx="2698">
                  <c:v>97.416199000000006</c:v>
                </c:pt>
                <c:pt idx="2699">
                  <c:v>97.506369000000007</c:v>
                </c:pt>
                <c:pt idx="2700">
                  <c:v>97.578102999999999</c:v>
                </c:pt>
                <c:pt idx="2701">
                  <c:v>97.617700999999997</c:v>
                </c:pt>
                <c:pt idx="2702">
                  <c:v>97.632846999999998</c:v>
                </c:pt>
                <c:pt idx="2703">
                  <c:v>97.641748000000007</c:v>
                </c:pt>
                <c:pt idx="2704">
                  <c:v>97.663788999999994</c:v>
                </c:pt>
                <c:pt idx="2705">
                  <c:v>97.709992</c:v>
                </c:pt>
                <c:pt idx="2706">
                  <c:v>97.779353</c:v>
                </c:pt>
                <c:pt idx="2707">
                  <c:v>97.866141999999996</c:v>
                </c:pt>
                <c:pt idx="2708">
                  <c:v>97.967419000000007</c:v>
                </c:pt>
                <c:pt idx="2709">
                  <c:v>98.079481999999999</c:v>
                </c:pt>
                <c:pt idx="2710">
                  <c:v>98.191156000000007</c:v>
                </c:pt>
                <c:pt idx="2711">
                  <c:v>98.287681000000006</c:v>
                </c:pt>
                <c:pt idx="2712">
                  <c:v>98.361812999999998</c:v>
                </c:pt>
                <c:pt idx="2713">
                  <c:v>98.417738</c:v>
                </c:pt>
                <c:pt idx="2714">
                  <c:v>98.464130999999995</c:v>
                </c:pt>
                <c:pt idx="2715">
                  <c:v>98.506732999999997</c:v>
                </c:pt>
                <c:pt idx="2716">
                  <c:v>98.547864000000004</c:v>
                </c:pt>
                <c:pt idx="2717">
                  <c:v>98.588746</c:v>
                </c:pt>
                <c:pt idx="2718">
                  <c:v>98.629717999999997</c:v>
                </c:pt>
                <c:pt idx="2719">
                  <c:v>98.670614999999998</c:v>
                </c:pt>
                <c:pt idx="2720">
                  <c:v>98.713267000000002</c:v>
                </c:pt>
                <c:pt idx="2721">
                  <c:v>98.762491999999995</c:v>
                </c:pt>
                <c:pt idx="2722">
                  <c:v>98.821567000000002</c:v>
                </c:pt>
                <c:pt idx="2723">
                  <c:v>98.886133999999998</c:v>
                </c:pt>
                <c:pt idx="2724">
                  <c:v>98.945295000000002</c:v>
                </c:pt>
                <c:pt idx="2725">
                  <c:v>98.990971999999999</c:v>
                </c:pt>
                <c:pt idx="2726">
                  <c:v>99.024861000000001</c:v>
                </c:pt>
                <c:pt idx="2727">
                  <c:v>99.053218999999999</c:v>
                </c:pt>
                <c:pt idx="2728">
                  <c:v>99.075772000000001</c:v>
                </c:pt>
                <c:pt idx="2729">
                  <c:v>99.084033000000005</c:v>
                </c:pt>
                <c:pt idx="2730">
                  <c:v>99.070741999999996</c:v>
                </c:pt>
                <c:pt idx="2731">
                  <c:v>99.035336999999998</c:v>
                </c:pt>
                <c:pt idx="2732">
                  <c:v>98.979251000000005</c:v>
                </c:pt>
                <c:pt idx="2733">
                  <c:v>98.903868000000003</c:v>
                </c:pt>
                <c:pt idx="2734">
                  <c:v>98.816197000000003</c:v>
                </c:pt>
                <c:pt idx="2735">
                  <c:v>98.728882999999996</c:v>
                </c:pt>
                <c:pt idx="2736">
                  <c:v>98.648072999999997</c:v>
                </c:pt>
                <c:pt idx="2737">
                  <c:v>98.563569000000001</c:v>
                </c:pt>
                <c:pt idx="2738">
                  <c:v>98.454944999999995</c:v>
                </c:pt>
                <c:pt idx="2739">
                  <c:v>98.307348000000005</c:v>
                </c:pt>
                <c:pt idx="2740">
                  <c:v>98.121748999999994</c:v>
                </c:pt>
                <c:pt idx="2741">
                  <c:v>97.915173999999993</c:v>
                </c:pt>
                <c:pt idx="2742">
                  <c:v>97.716902000000005</c:v>
                </c:pt>
                <c:pt idx="2743">
                  <c:v>97.564695999999998</c:v>
                </c:pt>
                <c:pt idx="2744">
                  <c:v>97.496557999999993</c:v>
                </c:pt>
                <c:pt idx="2745">
                  <c:v>97.533113</c:v>
                </c:pt>
                <c:pt idx="2746">
                  <c:v>97.662188999999998</c:v>
                </c:pt>
                <c:pt idx="2747">
                  <c:v>97.845307000000005</c:v>
                </c:pt>
                <c:pt idx="2748">
                  <c:v>98.040644999999998</c:v>
                </c:pt>
                <c:pt idx="2749">
                  <c:v>98.218815000000006</c:v>
                </c:pt>
                <c:pt idx="2750">
                  <c:v>98.365482999999998</c:v>
                </c:pt>
                <c:pt idx="2751">
                  <c:v>98.479164999999995</c:v>
                </c:pt>
                <c:pt idx="2752">
                  <c:v>98.566721999999999</c:v>
                </c:pt>
                <c:pt idx="2753">
                  <c:v>98.636412000000007</c:v>
                </c:pt>
                <c:pt idx="2754">
                  <c:v>98.692490000000006</c:v>
                </c:pt>
                <c:pt idx="2755">
                  <c:v>98.735336000000004</c:v>
                </c:pt>
                <c:pt idx="2756">
                  <c:v>98.765460000000004</c:v>
                </c:pt>
                <c:pt idx="2757">
                  <c:v>98.786250999999993</c:v>
                </c:pt>
                <c:pt idx="2758">
                  <c:v>98.802700999999999</c:v>
                </c:pt>
                <c:pt idx="2759">
                  <c:v>98.817750000000004</c:v>
                </c:pt>
                <c:pt idx="2760">
                  <c:v>98.830260999999993</c:v>
                </c:pt>
                <c:pt idx="2761">
                  <c:v>98.836736000000002</c:v>
                </c:pt>
                <c:pt idx="2762">
                  <c:v>98.835319999999996</c:v>
                </c:pt>
                <c:pt idx="2763">
                  <c:v>98.828479999999999</c:v>
                </c:pt>
                <c:pt idx="2764">
                  <c:v>98.821776</c:v>
                </c:pt>
                <c:pt idx="2765">
                  <c:v>98.819300999999996</c:v>
                </c:pt>
                <c:pt idx="2766">
                  <c:v>98.819271999999998</c:v>
                </c:pt>
                <c:pt idx="2767">
                  <c:v>98.814676000000006</c:v>
                </c:pt>
                <c:pt idx="2768">
                  <c:v>98.800105000000002</c:v>
                </c:pt>
                <c:pt idx="2769">
                  <c:v>98.777895000000001</c:v>
                </c:pt>
                <c:pt idx="2770">
                  <c:v>98.755070000000003</c:v>
                </c:pt>
                <c:pt idx="2771">
                  <c:v>98.733614000000003</c:v>
                </c:pt>
                <c:pt idx="2772">
                  <c:v>98.707100999999994</c:v>
                </c:pt>
                <c:pt idx="2773">
                  <c:v>98.66865</c:v>
                </c:pt>
                <c:pt idx="2774">
                  <c:v>98.618565000000004</c:v>
                </c:pt>
                <c:pt idx="2775">
                  <c:v>98.560925999999995</c:v>
                </c:pt>
                <c:pt idx="2776">
                  <c:v>98.496313999999998</c:v>
                </c:pt>
                <c:pt idx="2777">
                  <c:v>98.423816000000002</c:v>
                </c:pt>
                <c:pt idx="2778">
                  <c:v>98.349404000000007</c:v>
                </c:pt>
                <c:pt idx="2779">
                  <c:v>98.286922000000004</c:v>
                </c:pt>
                <c:pt idx="2780">
                  <c:v>98.249319</c:v>
                </c:pt>
                <c:pt idx="2781">
                  <c:v>98.240414999999999</c:v>
                </c:pt>
                <c:pt idx="2782">
                  <c:v>98.254394000000005</c:v>
                </c:pt>
                <c:pt idx="2783">
                  <c:v>98.281288000000004</c:v>
                </c:pt>
                <c:pt idx="2784">
                  <c:v>98.313464999999994</c:v>
                </c:pt>
                <c:pt idx="2785">
                  <c:v>98.349451999999999</c:v>
                </c:pt>
                <c:pt idx="2786">
                  <c:v>98.392791000000003</c:v>
                </c:pt>
                <c:pt idx="2787">
                  <c:v>98.446191999999996</c:v>
                </c:pt>
                <c:pt idx="2788">
                  <c:v>98.506883000000002</c:v>
                </c:pt>
                <c:pt idx="2789">
                  <c:v>98.568830000000005</c:v>
                </c:pt>
                <c:pt idx="2790">
                  <c:v>98.627712000000002</c:v>
                </c:pt>
                <c:pt idx="2791">
                  <c:v>98.680232000000004</c:v>
                </c:pt>
                <c:pt idx="2792">
                  <c:v>98.720315999999997</c:v>
                </c:pt>
                <c:pt idx="2793">
                  <c:v>98.742609999999999</c:v>
                </c:pt>
                <c:pt idx="2794">
                  <c:v>98.750746000000007</c:v>
                </c:pt>
                <c:pt idx="2795">
                  <c:v>98.755362000000005</c:v>
                </c:pt>
                <c:pt idx="2796">
                  <c:v>98.761172999999999</c:v>
                </c:pt>
                <c:pt idx="2797">
                  <c:v>98.762017999999998</c:v>
                </c:pt>
                <c:pt idx="2798">
                  <c:v>98.752219999999994</c:v>
                </c:pt>
                <c:pt idx="2799">
                  <c:v>98.737234999999998</c:v>
                </c:pt>
                <c:pt idx="2800">
                  <c:v>98.727513000000002</c:v>
                </c:pt>
                <c:pt idx="2801">
                  <c:v>98.725256999999999</c:v>
                </c:pt>
                <c:pt idx="2802">
                  <c:v>98.723200000000006</c:v>
                </c:pt>
                <c:pt idx="2803">
                  <c:v>98.715613000000005</c:v>
                </c:pt>
                <c:pt idx="2804">
                  <c:v>98.705111000000002</c:v>
                </c:pt>
                <c:pt idx="2805">
                  <c:v>98.697219000000004</c:v>
                </c:pt>
                <c:pt idx="2806">
                  <c:v>98.692120000000003</c:v>
                </c:pt>
                <c:pt idx="2807">
                  <c:v>98.684853000000004</c:v>
                </c:pt>
                <c:pt idx="2808">
                  <c:v>98.672991999999994</c:v>
                </c:pt>
                <c:pt idx="2809">
                  <c:v>98.661531999999994</c:v>
                </c:pt>
                <c:pt idx="2810">
                  <c:v>98.657730999999998</c:v>
                </c:pt>
                <c:pt idx="2811">
                  <c:v>98.660781999999998</c:v>
                </c:pt>
                <c:pt idx="2812">
                  <c:v>98.658714000000003</c:v>
                </c:pt>
                <c:pt idx="2813">
                  <c:v>98.637649999999994</c:v>
                </c:pt>
                <c:pt idx="2814">
                  <c:v>98.593652000000006</c:v>
                </c:pt>
                <c:pt idx="2815">
                  <c:v>98.533690000000007</c:v>
                </c:pt>
                <c:pt idx="2816">
                  <c:v>98.466464000000002</c:v>
                </c:pt>
                <c:pt idx="2817">
                  <c:v>98.395326999999995</c:v>
                </c:pt>
                <c:pt idx="2818">
                  <c:v>98.317339000000004</c:v>
                </c:pt>
                <c:pt idx="2819">
                  <c:v>98.223117000000002</c:v>
                </c:pt>
                <c:pt idx="2820">
                  <c:v>98.096988999999994</c:v>
                </c:pt>
                <c:pt idx="2821">
                  <c:v>97.922145999999998</c:v>
                </c:pt>
                <c:pt idx="2822">
                  <c:v>97.687484999999995</c:v>
                </c:pt>
                <c:pt idx="2823">
                  <c:v>97.385915999999995</c:v>
                </c:pt>
                <c:pt idx="2824">
                  <c:v>97.005989999999997</c:v>
                </c:pt>
                <c:pt idx="2825">
                  <c:v>96.531890000000004</c:v>
                </c:pt>
                <c:pt idx="2826">
                  <c:v>95.957330999999996</c:v>
                </c:pt>
                <c:pt idx="2827">
                  <c:v>95.301092999999995</c:v>
                </c:pt>
                <c:pt idx="2828">
                  <c:v>94.611840999999998</c:v>
                </c:pt>
                <c:pt idx="2829">
                  <c:v>93.960115000000002</c:v>
                </c:pt>
                <c:pt idx="2830">
                  <c:v>93.419443999999999</c:v>
                </c:pt>
                <c:pt idx="2831">
                  <c:v>93.046042999999997</c:v>
                </c:pt>
                <c:pt idx="2832">
                  <c:v>92.869217000000006</c:v>
                </c:pt>
                <c:pt idx="2833">
                  <c:v>92.888058000000001</c:v>
                </c:pt>
                <c:pt idx="2834">
                  <c:v>93.068185999999997</c:v>
                </c:pt>
                <c:pt idx="2835">
                  <c:v>93.350206999999997</c:v>
                </c:pt>
                <c:pt idx="2836">
                  <c:v>93.672785000000005</c:v>
                </c:pt>
                <c:pt idx="2837">
                  <c:v>93.990786</c:v>
                </c:pt>
                <c:pt idx="2838">
                  <c:v>94.278317999999999</c:v>
                </c:pt>
                <c:pt idx="2839">
                  <c:v>94.525594999999996</c:v>
                </c:pt>
                <c:pt idx="2840">
                  <c:v>94.734898000000001</c:v>
                </c:pt>
                <c:pt idx="2841">
                  <c:v>94.912774999999996</c:v>
                </c:pt>
                <c:pt idx="2842">
                  <c:v>95.061946000000006</c:v>
                </c:pt>
                <c:pt idx="2843">
                  <c:v>95.181686999999997</c:v>
                </c:pt>
                <c:pt idx="2844">
                  <c:v>95.275722000000002</c:v>
                </c:pt>
                <c:pt idx="2845">
                  <c:v>95.357783999999995</c:v>
                </c:pt>
                <c:pt idx="2846">
                  <c:v>95.450659000000002</c:v>
                </c:pt>
                <c:pt idx="2847">
                  <c:v>95.580572000000004</c:v>
                </c:pt>
                <c:pt idx="2848">
                  <c:v>95.766193999999999</c:v>
                </c:pt>
                <c:pt idx="2849">
                  <c:v>96.004232000000002</c:v>
                </c:pt>
                <c:pt idx="2850">
                  <c:v>96.267557999999994</c:v>
                </c:pt>
                <c:pt idx="2851">
                  <c:v>96.527068</c:v>
                </c:pt>
                <c:pt idx="2852">
                  <c:v>96.775423000000004</c:v>
                </c:pt>
                <c:pt idx="2853">
                  <c:v>97.02234</c:v>
                </c:pt>
                <c:pt idx="2854">
                  <c:v>97.269810000000007</c:v>
                </c:pt>
                <c:pt idx="2855">
                  <c:v>97.503820000000005</c:v>
                </c:pt>
                <c:pt idx="2856">
                  <c:v>97.712967000000006</c:v>
                </c:pt>
                <c:pt idx="2857">
                  <c:v>97.905180999999999</c:v>
                </c:pt>
                <c:pt idx="2858">
                  <c:v>98.099012999999999</c:v>
                </c:pt>
                <c:pt idx="2859">
                  <c:v>98.303139999999999</c:v>
                </c:pt>
                <c:pt idx="2860">
                  <c:v>98.510575000000003</c:v>
                </c:pt>
                <c:pt idx="2861">
                  <c:v>98.708735000000004</c:v>
                </c:pt>
                <c:pt idx="2862">
                  <c:v>98.887038000000004</c:v>
                </c:pt>
                <c:pt idx="2863">
                  <c:v>99.036077000000006</c:v>
                </c:pt>
                <c:pt idx="2864">
                  <c:v>99.149292000000003</c:v>
                </c:pt>
                <c:pt idx="2865">
                  <c:v>99.230610999999996</c:v>
                </c:pt>
                <c:pt idx="2866">
                  <c:v>99.294155000000003</c:v>
                </c:pt>
                <c:pt idx="2867">
                  <c:v>99.349806000000001</c:v>
                </c:pt>
                <c:pt idx="2868">
                  <c:v>99.392827999999994</c:v>
                </c:pt>
                <c:pt idx="2869">
                  <c:v>99.413084999999995</c:v>
                </c:pt>
                <c:pt idx="2870">
                  <c:v>99.410876999999999</c:v>
                </c:pt>
                <c:pt idx="2871">
                  <c:v>99.397812000000002</c:v>
                </c:pt>
                <c:pt idx="2872">
                  <c:v>99.385084000000006</c:v>
                </c:pt>
                <c:pt idx="2873">
                  <c:v>99.377270999999993</c:v>
                </c:pt>
                <c:pt idx="2874">
                  <c:v>99.374796000000003</c:v>
                </c:pt>
                <c:pt idx="2875">
                  <c:v>99.374831</c:v>
                </c:pt>
                <c:pt idx="2876">
                  <c:v>99.369866000000002</c:v>
                </c:pt>
                <c:pt idx="2877">
                  <c:v>99.351989000000003</c:v>
                </c:pt>
                <c:pt idx="2878">
                  <c:v>99.321237999999994</c:v>
                </c:pt>
                <c:pt idx="2879">
                  <c:v>99.286945000000003</c:v>
                </c:pt>
                <c:pt idx="2880">
                  <c:v>99.259922000000003</c:v>
                </c:pt>
                <c:pt idx="2881">
                  <c:v>99.244808000000006</c:v>
                </c:pt>
                <c:pt idx="2882">
                  <c:v>99.238844</c:v>
                </c:pt>
                <c:pt idx="2883">
                  <c:v>99.235832000000002</c:v>
                </c:pt>
                <c:pt idx="2884">
                  <c:v>99.231818000000004</c:v>
                </c:pt>
                <c:pt idx="2885">
                  <c:v>99.227714000000006</c:v>
                </c:pt>
                <c:pt idx="2886">
                  <c:v>99.225012000000007</c:v>
                </c:pt>
                <c:pt idx="2887">
                  <c:v>99.219294000000005</c:v>
                </c:pt>
                <c:pt idx="2888">
                  <c:v>99.201616000000001</c:v>
                </c:pt>
                <c:pt idx="2889">
                  <c:v>99.167165999999995</c:v>
                </c:pt>
                <c:pt idx="2890">
                  <c:v>99.118594999999999</c:v>
                </c:pt>
                <c:pt idx="2891">
                  <c:v>99.059314999999998</c:v>
                </c:pt>
                <c:pt idx="2892">
                  <c:v>98.989019999999996</c:v>
                </c:pt>
                <c:pt idx="2893">
                  <c:v>98.909097000000003</c:v>
                </c:pt>
                <c:pt idx="2894">
                  <c:v>98.827663999999999</c:v>
                </c:pt>
                <c:pt idx="2895">
                  <c:v>98.756491999999994</c:v>
                </c:pt>
                <c:pt idx="2896">
                  <c:v>98.707739000000004</c:v>
                </c:pt>
                <c:pt idx="2897">
                  <c:v>98.695041000000003</c:v>
                </c:pt>
                <c:pt idx="2898">
                  <c:v>98.730052999999998</c:v>
                </c:pt>
                <c:pt idx="2899">
                  <c:v>98.813010000000006</c:v>
                </c:pt>
                <c:pt idx="2900">
                  <c:v>98.930409999999995</c:v>
                </c:pt>
                <c:pt idx="2901">
                  <c:v>99.062897000000007</c:v>
                </c:pt>
                <c:pt idx="2902">
                  <c:v>99.190807000000007</c:v>
                </c:pt>
                <c:pt idx="2903">
                  <c:v>99.293824000000001</c:v>
                </c:pt>
                <c:pt idx="2904">
                  <c:v>99.356706000000003</c:v>
                </c:pt>
                <c:pt idx="2905">
                  <c:v>99.382417000000004</c:v>
                </c:pt>
                <c:pt idx="2906">
                  <c:v>99.391970999999998</c:v>
                </c:pt>
                <c:pt idx="2907">
                  <c:v>99.403445000000005</c:v>
                </c:pt>
                <c:pt idx="2908">
                  <c:v>99.418017000000006</c:v>
                </c:pt>
                <c:pt idx="2909">
                  <c:v>99.433824999999999</c:v>
                </c:pt>
                <c:pt idx="2910">
                  <c:v>99.463243000000006</c:v>
                </c:pt>
                <c:pt idx="2911">
                  <c:v>99.522398999999993</c:v>
                </c:pt>
                <c:pt idx="2912">
                  <c:v>99.607842000000005</c:v>
                </c:pt>
                <c:pt idx="2913">
                  <c:v>99.696793999999997</c:v>
                </c:pt>
                <c:pt idx="2914">
                  <c:v>99.770106999999996</c:v>
                </c:pt>
                <c:pt idx="2915">
                  <c:v>99.824507999999994</c:v>
                </c:pt>
                <c:pt idx="2916">
                  <c:v>99.863005999999999</c:v>
                </c:pt>
                <c:pt idx="2917">
                  <c:v>99.886965000000004</c:v>
                </c:pt>
                <c:pt idx="2918">
                  <c:v>99.901667000000003</c:v>
                </c:pt>
                <c:pt idx="2919">
                  <c:v>99.918968000000007</c:v>
                </c:pt>
                <c:pt idx="2920">
                  <c:v>99.948971999999998</c:v>
                </c:pt>
                <c:pt idx="2921">
                  <c:v>99.994382000000002</c:v>
                </c:pt>
                <c:pt idx="2922">
                  <c:v>100.05428000000001</c:v>
                </c:pt>
                <c:pt idx="2923">
                  <c:v>100.12651</c:v>
                </c:pt>
                <c:pt idx="2924">
                  <c:v>100.204453</c:v>
                </c:pt>
                <c:pt idx="2925">
                  <c:v>100.279068</c:v>
                </c:pt>
                <c:pt idx="2926">
                  <c:v>100.348533</c:v>
                </c:pt>
                <c:pt idx="2927">
                  <c:v>100.420502</c:v>
                </c:pt>
                <c:pt idx="2928">
                  <c:v>100.499962</c:v>
                </c:pt>
                <c:pt idx="2929">
                  <c:v>100.57691699999999</c:v>
                </c:pt>
                <c:pt idx="2930">
                  <c:v>100.62904899999999</c:v>
                </c:pt>
                <c:pt idx="2931">
                  <c:v>100.637334</c:v>
                </c:pt>
                <c:pt idx="2932">
                  <c:v>100.600916</c:v>
                </c:pt>
                <c:pt idx="2933">
                  <c:v>100.53894200000001</c:v>
                </c:pt>
                <c:pt idx="2934">
                  <c:v>100.475184</c:v>
                </c:pt>
                <c:pt idx="2935">
                  <c:v>100.417886</c:v>
                </c:pt>
                <c:pt idx="2936">
                  <c:v>100.35826900000001</c:v>
                </c:pt>
                <c:pt idx="2937">
                  <c:v>100.290192</c:v>
                </c:pt>
                <c:pt idx="2938">
                  <c:v>100.22308200000001</c:v>
                </c:pt>
                <c:pt idx="2939">
                  <c:v>100.16984600000001</c:v>
                </c:pt>
                <c:pt idx="2940">
                  <c:v>100.129086</c:v>
                </c:pt>
                <c:pt idx="2941">
                  <c:v>100.08650799999999</c:v>
                </c:pt>
                <c:pt idx="2942">
                  <c:v>100.030091</c:v>
                </c:pt>
                <c:pt idx="2943">
                  <c:v>99.959767999999997</c:v>
                </c:pt>
                <c:pt idx="2944">
                  <c:v>99.888327000000004</c:v>
                </c:pt>
                <c:pt idx="2945">
                  <c:v>99.837573000000006</c:v>
                </c:pt>
                <c:pt idx="2946">
                  <c:v>99.824073999999996</c:v>
                </c:pt>
                <c:pt idx="2947">
                  <c:v>99.838567999999995</c:v>
                </c:pt>
                <c:pt idx="2948">
                  <c:v>99.845144000000005</c:v>
                </c:pt>
                <c:pt idx="2949">
                  <c:v>99.810882000000007</c:v>
                </c:pt>
                <c:pt idx="2950">
                  <c:v>99.733729999999994</c:v>
                </c:pt>
                <c:pt idx="2951">
                  <c:v>99.636664999999994</c:v>
                </c:pt>
                <c:pt idx="2952">
                  <c:v>99.547043000000002</c:v>
                </c:pt>
                <c:pt idx="2953">
                  <c:v>99.491829999999993</c:v>
                </c:pt>
                <c:pt idx="2954">
                  <c:v>99.495731000000006</c:v>
                </c:pt>
                <c:pt idx="2955">
                  <c:v>99.564734999999999</c:v>
                </c:pt>
                <c:pt idx="2956">
                  <c:v>99.676558</c:v>
                </c:pt>
                <c:pt idx="2957">
                  <c:v>99.799042</c:v>
                </c:pt>
                <c:pt idx="2958">
                  <c:v>99.915535000000006</c:v>
                </c:pt>
                <c:pt idx="2959">
                  <c:v>100.025113</c:v>
                </c:pt>
                <c:pt idx="2960">
                  <c:v>100.126391</c:v>
                </c:pt>
                <c:pt idx="2961">
                  <c:v>100.21660199999999</c:v>
                </c:pt>
                <c:pt idx="2962">
                  <c:v>100.302305</c:v>
                </c:pt>
                <c:pt idx="2963">
                  <c:v>100.393072</c:v>
                </c:pt>
                <c:pt idx="2964">
                  <c:v>100.48316800000001</c:v>
                </c:pt>
                <c:pt idx="2965">
                  <c:v>100.553952</c:v>
                </c:pt>
                <c:pt idx="2966">
                  <c:v>100.59676</c:v>
                </c:pt>
                <c:pt idx="2967">
                  <c:v>100.621036</c:v>
                </c:pt>
                <c:pt idx="2968">
                  <c:v>100.638149</c:v>
                </c:pt>
                <c:pt idx="2969">
                  <c:v>100.649857</c:v>
                </c:pt>
                <c:pt idx="2970">
                  <c:v>100.65512099999999</c:v>
                </c:pt>
                <c:pt idx="2971">
                  <c:v>100.656677</c:v>
                </c:pt>
                <c:pt idx="2972">
                  <c:v>100.657687</c:v>
                </c:pt>
                <c:pt idx="2973">
                  <c:v>100.660673</c:v>
                </c:pt>
                <c:pt idx="2974">
                  <c:v>100.67126</c:v>
                </c:pt>
                <c:pt idx="2975">
                  <c:v>100.694891</c:v>
                </c:pt>
                <c:pt idx="2976">
                  <c:v>100.729134</c:v>
                </c:pt>
                <c:pt idx="2977">
                  <c:v>100.76549900000001</c:v>
                </c:pt>
                <c:pt idx="2978">
                  <c:v>100.79655700000001</c:v>
                </c:pt>
                <c:pt idx="2979">
                  <c:v>100.814075</c:v>
                </c:pt>
                <c:pt idx="2980">
                  <c:v>100.805755</c:v>
                </c:pt>
                <c:pt idx="2981">
                  <c:v>100.766685</c:v>
                </c:pt>
                <c:pt idx="2982">
                  <c:v>100.71145799999999</c:v>
                </c:pt>
                <c:pt idx="2983">
                  <c:v>100.661079</c:v>
                </c:pt>
                <c:pt idx="2984">
                  <c:v>100.61800700000001</c:v>
                </c:pt>
                <c:pt idx="2985">
                  <c:v>100.565455</c:v>
                </c:pt>
                <c:pt idx="2986">
                  <c:v>100.489799</c:v>
                </c:pt>
                <c:pt idx="2987">
                  <c:v>100.391727</c:v>
                </c:pt>
                <c:pt idx="2988">
                  <c:v>100.27685</c:v>
                </c:pt>
                <c:pt idx="2989">
                  <c:v>100.148927</c:v>
                </c:pt>
                <c:pt idx="2990">
                  <c:v>100.011641</c:v>
                </c:pt>
                <c:pt idx="2991">
                  <c:v>99.862759999999994</c:v>
                </c:pt>
                <c:pt idx="2992">
                  <c:v>99.684590999999998</c:v>
                </c:pt>
                <c:pt idx="2993">
                  <c:v>99.451123999999993</c:v>
                </c:pt>
                <c:pt idx="2994">
                  <c:v>99.144217999999995</c:v>
                </c:pt>
                <c:pt idx="2995">
                  <c:v>98.749657999999997</c:v>
                </c:pt>
                <c:pt idx="2996">
                  <c:v>98.237185999999994</c:v>
                </c:pt>
                <c:pt idx="2997">
                  <c:v>97.562495999999996</c:v>
                </c:pt>
                <c:pt idx="2998">
                  <c:v>96.704229999999995</c:v>
                </c:pt>
                <c:pt idx="2999">
                  <c:v>95.707932</c:v>
                </c:pt>
                <c:pt idx="3000">
                  <c:v>94.708663000000001</c:v>
                </c:pt>
                <c:pt idx="3001">
                  <c:v>93.915570000000002</c:v>
                </c:pt>
                <c:pt idx="3002">
                  <c:v>93.541640999999998</c:v>
                </c:pt>
                <c:pt idx="3003">
                  <c:v>93.700765000000004</c:v>
                </c:pt>
                <c:pt idx="3004">
                  <c:v>94.345477000000002</c:v>
                </c:pt>
                <c:pt idx="3005">
                  <c:v>95.295150000000007</c:v>
                </c:pt>
                <c:pt idx="3006">
                  <c:v>96.332907000000006</c:v>
                </c:pt>
                <c:pt idx="3007">
                  <c:v>97.298143999999994</c:v>
                </c:pt>
                <c:pt idx="3008">
                  <c:v>98.112275999999994</c:v>
                </c:pt>
                <c:pt idx="3009">
                  <c:v>98.751040000000003</c:v>
                </c:pt>
                <c:pt idx="3010">
                  <c:v>99.217646999999999</c:v>
                </c:pt>
                <c:pt idx="3011">
                  <c:v>99.531503000000001</c:v>
                </c:pt>
                <c:pt idx="3012">
                  <c:v>99.716894999999994</c:v>
                </c:pt>
                <c:pt idx="3013">
                  <c:v>99.794612000000001</c:v>
                </c:pt>
                <c:pt idx="3014">
                  <c:v>99.784225000000006</c:v>
                </c:pt>
                <c:pt idx="3015">
                  <c:v>99.701824000000002</c:v>
                </c:pt>
                <c:pt idx="3016">
                  <c:v>99.544070000000005</c:v>
                </c:pt>
                <c:pt idx="3017">
                  <c:v>99.279415999999998</c:v>
                </c:pt>
                <c:pt idx="3018">
                  <c:v>98.862594999999999</c:v>
                </c:pt>
                <c:pt idx="3019">
                  <c:v>98.255578999999997</c:v>
                </c:pt>
                <c:pt idx="3020">
                  <c:v>97.436587000000003</c:v>
                </c:pt>
                <c:pt idx="3021">
                  <c:v>96.406193999999999</c:v>
                </c:pt>
                <c:pt idx="3022">
                  <c:v>95.201141000000007</c:v>
                </c:pt>
                <c:pt idx="3023">
                  <c:v>93.907612999999998</c:v>
                </c:pt>
                <c:pt idx="3024">
                  <c:v>92.666871</c:v>
                </c:pt>
                <c:pt idx="3025">
                  <c:v>91.668385999999998</c:v>
                </c:pt>
                <c:pt idx="3026">
                  <c:v>91.114424999999997</c:v>
                </c:pt>
                <c:pt idx="3027">
                  <c:v>91.153291999999993</c:v>
                </c:pt>
                <c:pt idx="3028">
                  <c:v>91.809016999999997</c:v>
                </c:pt>
                <c:pt idx="3029">
                  <c:v>92.946157999999997</c:v>
                </c:pt>
                <c:pt idx="3030">
                  <c:v>94.307648</c:v>
                </c:pt>
                <c:pt idx="3031">
                  <c:v>95.624536000000006</c:v>
                </c:pt>
                <c:pt idx="3032">
                  <c:v>96.721413999999996</c:v>
                </c:pt>
                <c:pt idx="3033">
                  <c:v>97.545169999999999</c:v>
                </c:pt>
                <c:pt idx="3034">
                  <c:v>98.128291000000004</c:v>
                </c:pt>
                <c:pt idx="3035">
                  <c:v>98.537819999999996</c:v>
                </c:pt>
                <c:pt idx="3036">
                  <c:v>98.839360999999997</c:v>
                </c:pt>
                <c:pt idx="3037">
                  <c:v>99.078400999999999</c:v>
                </c:pt>
                <c:pt idx="3038">
                  <c:v>99.273571000000004</c:v>
                </c:pt>
                <c:pt idx="3039">
                  <c:v>99.422101999999995</c:v>
                </c:pt>
                <c:pt idx="3040">
                  <c:v>99.517998000000006</c:v>
                </c:pt>
                <c:pt idx="3041">
                  <c:v>99.571351000000007</c:v>
                </c:pt>
                <c:pt idx="3042">
                  <c:v>99.608439000000004</c:v>
                </c:pt>
                <c:pt idx="3043">
                  <c:v>99.649148999999994</c:v>
                </c:pt>
                <c:pt idx="3044">
                  <c:v>99.688640000000007</c:v>
                </c:pt>
                <c:pt idx="3045">
                  <c:v>99.708428999999995</c:v>
                </c:pt>
                <c:pt idx="3046">
                  <c:v>99.702978999999999</c:v>
                </c:pt>
                <c:pt idx="3047">
                  <c:v>99.686353999999994</c:v>
                </c:pt>
                <c:pt idx="3048">
                  <c:v>99.672764000000001</c:v>
                </c:pt>
                <c:pt idx="3049">
                  <c:v>99.660701000000003</c:v>
                </c:pt>
                <c:pt idx="3050">
                  <c:v>99.639868000000007</c:v>
                </c:pt>
                <c:pt idx="3051">
                  <c:v>99.605802999999995</c:v>
                </c:pt>
                <c:pt idx="3052">
                  <c:v>99.561786999999995</c:v>
                </c:pt>
                <c:pt idx="3053">
                  <c:v>99.510463000000001</c:v>
                </c:pt>
                <c:pt idx="3054">
                  <c:v>99.449173999999999</c:v>
                </c:pt>
                <c:pt idx="3055">
                  <c:v>99.374228000000002</c:v>
                </c:pt>
                <c:pt idx="3056">
                  <c:v>99.289970999999994</c:v>
                </c:pt>
                <c:pt idx="3057">
                  <c:v>99.214257000000003</c:v>
                </c:pt>
                <c:pt idx="3058">
                  <c:v>99.1708</c:v>
                </c:pt>
                <c:pt idx="3059">
                  <c:v>99.171063000000004</c:v>
                </c:pt>
                <c:pt idx="3060">
                  <c:v>99.206346999999994</c:v>
                </c:pt>
                <c:pt idx="3061">
                  <c:v>99.262281999999999</c:v>
                </c:pt>
                <c:pt idx="3062">
                  <c:v>99.335811000000007</c:v>
                </c:pt>
                <c:pt idx="3063">
                  <c:v>99.427904999999996</c:v>
                </c:pt>
                <c:pt idx="3064">
                  <c:v>99.522794000000005</c:v>
                </c:pt>
                <c:pt idx="3065">
                  <c:v>99.591035000000005</c:v>
                </c:pt>
                <c:pt idx="3066">
                  <c:v>99.620098999999996</c:v>
                </c:pt>
                <c:pt idx="3067">
                  <c:v>99.629290999999995</c:v>
                </c:pt>
                <c:pt idx="3068">
                  <c:v>99.644553999999999</c:v>
                </c:pt>
                <c:pt idx="3069">
                  <c:v>99.668817000000004</c:v>
                </c:pt>
                <c:pt idx="3070">
                  <c:v>99.689434000000006</c:v>
                </c:pt>
                <c:pt idx="3071">
                  <c:v>99.706536999999997</c:v>
                </c:pt>
                <c:pt idx="3072">
                  <c:v>99.73612</c:v>
                </c:pt>
                <c:pt idx="3073">
                  <c:v>99.783351999999994</c:v>
                </c:pt>
                <c:pt idx="3074">
                  <c:v>99.827742000000001</c:v>
                </c:pt>
                <c:pt idx="3075">
                  <c:v>99.843483000000006</c:v>
                </c:pt>
                <c:pt idx="3076">
                  <c:v>99.827331000000001</c:v>
                </c:pt>
                <c:pt idx="3077">
                  <c:v>99.798576999999995</c:v>
                </c:pt>
                <c:pt idx="3078">
                  <c:v>99.775343000000007</c:v>
                </c:pt>
                <c:pt idx="3079">
                  <c:v>99.759000999999998</c:v>
                </c:pt>
                <c:pt idx="3080">
                  <c:v>99.741837000000004</c:v>
                </c:pt>
                <c:pt idx="3081">
                  <c:v>99.721097999999998</c:v>
                </c:pt>
                <c:pt idx="3082">
                  <c:v>99.699799999999996</c:v>
                </c:pt>
                <c:pt idx="3083">
                  <c:v>99.678877999999997</c:v>
                </c:pt>
                <c:pt idx="3084">
                  <c:v>99.656840000000003</c:v>
                </c:pt>
                <c:pt idx="3085">
                  <c:v>99.637168000000003</c:v>
                </c:pt>
                <c:pt idx="3086">
                  <c:v>99.629005000000006</c:v>
                </c:pt>
                <c:pt idx="3087">
                  <c:v>99.638183999999995</c:v>
                </c:pt>
                <c:pt idx="3088">
                  <c:v>99.662915999999996</c:v>
                </c:pt>
                <c:pt idx="3089">
                  <c:v>99.699720999999997</c:v>
                </c:pt>
                <c:pt idx="3090">
                  <c:v>99.745831999999993</c:v>
                </c:pt>
                <c:pt idx="3091">
                  <c:v>99.789276000000001</c:v>
                </c:pt>
                <c:pt idx="3092">
                  <c:v>99.799813999999998</c:v>
                </c:pt>
                <c:pt idx="3093">
                  <c:v>99.736163000000005</c:v>
                </c:pt>
                <c:pt idx="3094">
                  <c:v>99.563927000000007</c:v>
                </c:pt>
                <c:pt idx="3095">
                  <c:v>99.268934000000002</c:v>
                </c:pt>
                <c:pt idx="3096">
                  <c:v>98.864455000000007</c:v>
                </c:pt>
                <c:pt idx="3097">
                  <c:v>98.396683999999993</c:v>
                </c:pt>
                <c:pt idx="3098">
                  <c:v>97.939190999999994</c:v>
                </c:pt>
                <c:pt idx="3099">
                  <c:v>97.571100999999999</c:v>
                </c:pt>
                <c:pt idx="3100">
                  <c:v>97.355799000000005</c:v>
                </c:pt>
                <c:pt idx="3101">
                  <c:v>97.330178000000004</c:v>
                </c:pt>
                <c:pt idx="3102">
                  <c:v>97.494253</c:v>
                </c:pt>
                <c:pt idx="3103">
                  <c:v>97.802831999999995</c:v>
                </c:pt>
                <c:pt idx="3104">
                  <c:v>98.177886999999998</c:v>
                </c:pt>
                <c:pt idx="3105">
                  <c:v>98.543169000000006</c:v>
                </c:pt>
                <c:pt idx="3106">
                  <c:v>98.854535999999996</c:v>
                </c:pt>
                <c:pt idx="3107">
                  <c:v>99.100694000000004</c:v>
                </c:pt>
                <c:pt idx="3108">
                  <c:v>99.282658999999995</c:v>
                </c:pt>
                <c:pt idx="3109">
                  <c:v>99.402546000000001</c:v>
                </c:pt>
                <c:pt idx="3110">
                  <c:v>99.470478</c:v>
                </c:pt>
                <c:pt idx="3111">
                  <c:v>99.509586999999996</c:v>
                </c:pt>
                <c:pt idx="3112">
                  <c:v>99.546120000000002</c:v>
                </c:pt>
                <c:pt idx="3113">
                  <c:v>99.594106999999994</c:v>
                </c:pt>
                <c:pt idx="3114">
                  <c:v>99.647609000000003</c:v>
                </c:pt>
                <c:pt idx="3115">
                  <c:v>99.686228</c:v>
                </c:pt>
                <c:pt idx="3116">
                  <c:v>99.692779999999999</c:v>
                </c:pt>
                <c:pt idx="3117">
                  <c:v>99.669983000000002</c:v>
                </c:pt>
                <c:pt idx="3118">
                  <c:v>99.636723000000003</c:v>
                </c:pt>
                <c:pt idx="3119">
                  <c:v>99.606886000000003</c:v>
                </c:pt>
                <c:pt idx="3120">
                  <c:v>99.580719000000002</c:v>
                </c:pt>
                <c:pt idx="3121">
                  <c:v>99.560405000000003</c:v>
                </c:pt>
                <c:pt idx="3122">
                  <c:v>99.559648999999993</c:v>
                </c:pt>
                <c:pt idx="3123">
                  <c:v>99.585342999999995</c:v>
                </c:pt>
                <c:pt idx="3124">
                  <c:v>99.620197000000005</c:v>
                </c:pt>
                <c:pt idx="3125">
                  <c:v>99.638949999999994</c:v>
                </c:pt>
                <c:pt idx="3126">
                  <c:v>99.636752000000001</c:v>
                </c:pt>
                <c:pt idx="3127">
                  <c:v>99.628157000000002</c:v>
                </c:pt>
                <c:pt idx="3128">
                  <c:v>99.622831000000005</c:v>
                </c:pt>
                <c:pt idx="3129">
                  <c:v>99.616631999999996</c:v>
                </c:pt>
                <c:pt idx="3130">
                  <c:v>99.604119999999995</c:v>
                </c:pt>
                <c:pt idx="3131">
                  <c:v>99.586765999999997</c:v>
                </c:pt>
                <c:pt idx="3132">
                  <c:v>99.568335000000005</c:v>
                </c:pt>
                <c:pt idx="3133">
                  <c:v>99.550280999999998</c:v>
                </c:pt>
                <c:pt idx="3134">
                  <c:v>99.530404000000004</c:v>
                </c:pt>
                <c:pt idx="3135">
                  <c:v>99.501093999999995</c:v>
                </c:pt>
                <c:pt idx="3136">
                  <c:v>99.455179000000001</c:v>
                </c:pt>
                <c:pt idx="3137">
                  <c:v>99.399715</c:v>
                </c:pt>
                <c:pt idx="3138">
                  <c:v>99.354825000000005</c:v>
                </c:pt>
                <c:pt idx="3139">
                  <c:v>99.329695000000001</c:v>
                </c:pt>
                <c:pt idx="3140">
                  <c:v>99.308741999999995</c:v>
                </c:pt>
                <c:pt idx="3141">
                  <c:v>99.272463000000002</c:v>
                </c:pt>
                <c:pt idx="3142">
                  <c:v>99.223264999999998</c:v>
                </c:pt>
                <c:pt idx="3143">
                  <c:v>99.177587000000003</c:v>
                </c:pt>
                <c:pt idx="3144">
                  <c:v>99.141116999999994</c:v>
                </c:pt>
                <c:pt idx="3145">
                  <c:v>99.107106999999999</c:v>
                </c:pt>
                <c:pt idx="3146">
                  <c:v>99.071162000000001</c:v>
                </c:pt>
                <c:pt idx="3147">
                  <c:v>99.029223999999999</c:v>
                </c:pt>
                <c:pt idx="3148">
                  <c:v>98.964071000000004</c:v>
                </c:pt>
                <c:pt idx="3149">
                  <c:v>98.851594000000006</c:v>
                </c:pt>
                <c:pt idx="3150">
                  <c:v>98.679947999999996</c:v>
                </c:pt>
                <c:pt idx="3151">
                  <c:v>98.443556000000001</c:v>
                </c:pt>
                <c:pt idx="3152">
                  <c:v>98.110926000000006</c:v>
                </c:pt>
                <c:pt idx="3153">
                  <c:v>97.610033999999999</c:v>
                </c:pt>
                <c:pt idx="3154">
                  <c:v>96.862503000000004</c:v>
                </c:pt>
                <c:pt idx="3155">
                  <c:v>95.858745999999996</c:v>
                </c:pt>
                <c:pt idx="3156">
                  <c:v>94.737916999999996</c:v>
                </c:pt>
                <c:pt idx="3157">
                  <c:v>93.802041000000003</c:v>
                </c:pt>
                <c:pt idx="3158">
                  <c:v>93.391422000000006</c:v>
                </c:pt>
                <c:pt idx="3159">
                  <c:v>93.669889999999995</c:v>
                </c:pt>
                <c:pt idx="3160">
                  <c:v>94.503863999999993</c:v>
                </c:pt>
                <c:pt idx="3161">
                  <c:v>95.553201999999999</c:v>
                </c:pt>
                <c:pt idx="3162">
                  <c:v>96.491828999999996</c:v>
                </c:pt>
                <c:pt idx="3163">
                  <c:v>97.166263000000001</c:v>
                </c:pt>
                <c:pt idx="3164">
                  <c:v>97.589061000000001</c:v>
                </c:pt>
                <c:pt idx="3165">
                  <c:v>97.845076000000006</c:v>
                </c:pt>
                <c:pt idx="3166">
                  <c:v>98.024361999999996</c:v>
                </c:pt>
                <c:pt idx="3167">
                  <c:v>98.193747000000002</c:v>
                </c:pt>
                <c:pt idx="3168">
                  <c:v>98.375979999999998</c:v>
                </c:pt>
                <c:pt idx="3169">
                  <c:v>98.546075000000002</c:v>
                </c:pt>
                <c:pt idx="3170">
                  <c:v>98.665041000000002</c:v>
                </c:pt>
                <c:pt idx="3171">
                  <c:v>98.723347000000004</c:v>
                </c:pt>
                <c:pt idx="3172">
                  <c:v>98.748116999999993</c:v>
                </c:pt>
                <c:pt idx="3173">
                  <c:v>98.773700000000005</c:v>
                </c:pt>
                <c:pt idx="3174">
                  <c:v>98.81147</c:v>
                </c:pt>
                <c:pt idx="3175">
                  <c:v>98.843688</c:v>
                </c:pt>
                <c:pt idx="3176">
                  <c:v>98.843886999999995</c:v>
                </c:pt>
                <c:pt idx="3177">
                  <c:v>98.806787</c:v>
                </c:pt>
                <c:pt idx="3178">
                  <c:v>98.754816000000005</c:v>
                </c:pt>
                <c:pt idx="3179">
                  <c:v>98.709382000000005</c:v>
                </c:pt>
                <c:pt idx="3180">
                  <c:v>98.665442999999996</c:v>
                </c:pt>
                <c:pt idx="3181">
                  <c:v>98.603157999999993</c:v>
                </c:pt>
                <c:pt idx="3182">
                  <c:v>98.509395999999995</c:v>
                </c:pt>
                <c:pt idx="3183">
                  <c:v>98.372044000000002</c:v>
                </c:pt>
                <c:pt idx="3184">
                  <c:v>98.167316</c:v>
                </c:pt>
                <c:pt idx="3185">
                  <c:v>97.880176000000006</c:v>
                </c:pt>
                <c:pt idx="3186">
                  <c:v>97.536860000000004</c:v>
                </c:pt>
                <c:pt idx="3187">
                  <c:v>97.192885000000004</c:v>
                </c:pt>
                <c:pt idx="3188">
                  <c:v>96.886436000000003</c:v>
                </c:pt>
                <c:pt idx="3189">
                  <c:v>96.624904999999998</c:v>
                </c:pt>
                <c:pt idx="3190">
                  <c:v>96.419696999999999</c:v>
                </c:pt>
                <c:pt idx="3191">
                  <c:v>96.309898000000004</c:v>
                </c:pt>
                <c:pt idx="3192">
                  <c:v>96.337196000000006</c:v>
                </c:pt>
                <c:pt idx="3193">
                  <c:v>96.507548</c:v>
                </c:pt>
                <c:pt idx="3194">
                  <c:v>96.785392999999999</c:v>
                </c:pt>
                <c:pt idx="3195">
                  <c:v>97.116936999999993</c:v>
                </c:pt>
                <c:pt idx="3196">
                  <c:v>97.452070000000006</c:v>
                </c:pt>
                <c:pt idx="3197">
                  <c:v>97.755172999999999</c:v>
                </c:pt>
                <c:pt idx="3198">
                  <c:v>98.011048000000002</c:v>
                </c:pt>
                <c:pt idx="3199">
                  <c:v>98.220865000000003</c:v>
                </c:pt>
                <c:pt idx="3200">
                  <c:v>98.388876999999994</c:v>
                </c:pt>
                <c:pt idx="3201">
                  <c:v>98.519413</c:v>
                </c:pt>
                <c:pt idx="3202">
                  <c:v>98.626499999999993</c:v>
                </c:pt>
                <c:pt idx="3203">
                  <c:v>98.731581000000006</c:v>
                </c:pt>
                <c:pt idx="3204">
                  <c:v>98.845251000000005</c:v>
                </c:pt>
                <c:pt idx="3205">
                  <c:v>98.961529999999996</c:v>
                </c:pt>
                <c:pt idx="3206">
                  <c:v>99.072243999999998</c:v>
                </c:pt>
                <c:pt idx="3207">
                  <c:v>99.173692000000003</c:v>
                </c:pt>
                <c:pt idx="3208">
                  <c:v>99.257802999999996</c:v>
                </c:pt>
                <c:pt idx="3209">
                  <c:v>99.316196000000005</c:v>
                </c:pt>
                <c:pt idx="3210">
                  <c:v>99.361153999999999</c:v>
                </c:pt>
                <c:pt idx="3211">
                  <c:v>99.423940000000002</c:v>
                </c:pt>
                <c:pt idx="3212">
                  <c:v>99.519947000000002</c:v>
                </c:pt>
                <c:pt idx="3213">
                  <c:v>99.629603000000003</c:v>
                </c:pt>
                <c:pt idx="3214">
                  <c:v>99.725241999999994</c:v>
                </c:pt>
                <c:pt idx="3215">
                  <c:v>99.804084000000003</c:v>
                </c:pt>
                <c:pt idx="3216">
                  <c:v>99.882158000000004</c:v>
                </c:pt>
                <c:pt idx="3217">
                  <c:v>99.968373999999997</c:v>
                </c:pt>
                <c:pt idx="3218">
                  <c:v>100.06098900000001</c:v>
                </c:pt>
                <c:pt idx="3219">
                  <c:v>100.16171</c:v>
                </c:pt>
                <c:pt idx="3220">
                  <c:v>100.275114</c:v>
                </c:pt>
                <c:pt idx="3221">
                  <c:v>100.39258</c:v>
                </c:pt>
                <c:pt idx="3222">
                  <c:v>100.487741</c:v>
                </c:pt>
                <c:pt idx="3223">
                  <c:v>100.532972</c:v>
                </c:pt>
                <c:pt idx="3224">
                  <c:v>100.52147100000001</c:v>
                </c:pt>
                <c:pt idx="3225">
                  <c:v>100.476518</c:v>
                </c:pt>
                <c:pt idx="3226">
                  <c:v>100.436038</c:v>
                </c:pt>
                <c:pt idx="3227">
                  <c:v>100.4196</c:v>
                </c:pt>
                <c:pt idx="3228">
                  <c:v>100.412694</c:v>
                </c:pt>
                <c:pt idx="3229">
                  <c:v>100.39228199999999</c:v>
                </c:pt>
                <c:pt idx="3230">
                  <c:v>100.362972</c:v>
                </c:pt>
                <c:pt idx="3231">
                  <c:v>100.353044</c:v>
                </c:pt>
                <c:pt idx="3232">
                  <c:v>100.376197</c:v>
                </c:pt>
                <c:pt idx="3233">
                  <c:v>100.414768</c:v>
                </c:pt>
                <c:pt idx="3234">
                  <c:v>100.443861</c:v>
                </c:pt>
                <c:pt idx="3235">
                  <c:v>100.45575599999999</c:v>
                </c:pt>
                <c:pt idx="3236">
                  <c:v>100.455546</c:v>
                </c:pt>
                <c:pt idx="3237">
                  <c:v>100.44966700000001</c:v>
                </c:pt>
                <c:pt idx="3238">
                  <c:v>100.44716099999999</c:v>
                </c:pt>
                <c:pt idx="3239">
                  <c:v>100.458911</c:v>
                </c:pt>
                <c:pt idx="3240">
                  <c:v>100.48609500000001</c:v>
                </c:pt>
                <c:pt idx="3241">
                  <c:v>100.51580199999999</c:v>
                </c:pt>
                <c:pt idx="3242">
                  <c:v>100.531521</c:v>
                </c:pt>
                <c:pt idx="3243">
                  <c:v>100.52267399999999</c:v>
                </c:pt>
                <c:pt idx="3244">
                  <c:v>100.48898199999999</c:v>
                </c:pt>
                <c:pt idx="3245">
                  <c:v>100.44940699999999</c:v>
                </c:pt>
                <c:pt idx="3246">
                  <c:v>100.441068</c:v>
                </c:pt>
                <c:pt idx="3247">
                  <c:v>100.486806</c:v>
                </c:pt>
                <c:pt idx="3248">
                  <c:v>100.56243499999999</c:v>
                </c:pt>
                <c:pt idx="3249">
                  <c:v>100.61694900000001</c:v>
                </c:pt>
                <c:pt idx="3250">
                  <c:v>100.627838</c:v>
                </c:pt>
                <c:pt idx="3251">
                  <c:v>100.615971</c:v>
                </c:pt>
                <c:pt idx="3252">
                  <c:v>100.605529</c:v>
                </c:pt>
                <c:pt idx="3253">
                  <c:v>100.597568</c:v>
                </c:pt>
                <c:pt idx="3254">
                  <c:v>100.590537</c:v>
                </c:pt>
                <c:pt idx="3255">
                  <c:v>100.59687700000001</c:v>
                </c:pt>
                <c:pt idx="3256">
                  <c:v>100.621128</c:v>
                </c:pt>
                <c:pt idx="3257">
                  <c:v>100.643086</c:v>
                </c:pt>
                <c:pt idx="3258">
                  <c:v>100.64222700000001</c:v>
                </c:pt>
                <c:pt idx="3259">
                  <c:v>100.623583</c:v>
                </c:pt>
                <c:pt idx="3260">
                  <c:v>100.604068</c:v>
                </c:pt>
                <c:pt idx="3261">
                  <c:v>100.58913699999999</c:v>
                </c:pt>
                <c:pt idx="3262">
                  <c:v>100.577906</c:v>
                </c:pt>
                <c:pt idx="3263">
                  <c:v>100.57604499999999</c:v>
                </c:pt>
                <c:pt idx="3264">
                  <c:v>100.58773100000001</c:v>
                </c:pt>
                <c:pt idx="3265">
                  <c:v>100.605627</c:v>
                </c:pt>
                <c:pt idx="3266">
                  <c:v>100.620806</c:v>
                </c:pt>
                <c:pt idx="3267">
                  <c:v>100.63119</c:v>
                </c:pt>
                <c:pt idx="3268">
                  <c:v>100.63123899999999</c:v>
                </c:pt>
                <c:pt idx="3269">
                  <c:v>100.610651</c:v>
                </c:pt>
                <c:pt idx="3270">
                  <c:v>100.577164</c:v>
                </c:pt>
                <c:pt idx="3271">
                  <c:v>100.56334</c:v>
                </c:pt>
                <c:pt idx="3272">
                  <c:v>100.591268</c:v>
                </c:pt>
                <c:pt idx="3273">
                  <c:v>100.641462</c:v>
                </c:pt>
                <c:pt idx="3274">
                  <c:v>100.672578</c:v>
                </c:pt>
                <c:pt idx="3275">
                  <c:v>100.664801</c:v>
                </c:pt>
                <c:pt idx="3276">
                  <c:v>100.63471800000001</c:v>
                </c:pt>
                <c:pt idx="3277">
                  <c:v>100.617829</c:v>
                </c:pt>
                <c:pt idx="3278">
                  <c:v>100.644919</c:v>
                </c:pt>
                <c:pt idx="3279">
                  <c:v>100.71996799999999</c:v>
                </c:pt>
                <c:pt idx="3280">
                  <c:v>100.80826399999999</c:v>
                </c:pt>
                <c:pt idx="3281">
                  <c:v>100.86398699999999</c:v>
                </c:pt>
                <c:pt idx="3282">
                  <c:v>100.879333</c:v>
                </c:pt>
                <c:pt idx="3283">
                  <c:v>100.882761</c:v>
                </c:pt>
                <c:pt idx="3284">
                  <c:v>100.886428</c:v>
                </c:pt>
                <c:pt idx="3285">
                  <c:v>100.86752</c:v>
                </c:pt>
                <c:pt idx="3286">
                  <c:v>100.81332999999999</c:v>
                </c:pt>
                <c:pt idx="3287">
                  <c:v>100.754046</c:v>
                </c:pt>
                <c:pt idx="3288">
                  <c:v>100.72520400000001</c:v>
                </c:pt>
                <c:pt idx="3289">
                  <c:v>100.722335</c:v>
                </c:pt>
                <c:pt idx="3290">
                  <c:v>100.722492</c:v>
                </c:pt>
                <c:pt idx="3291">
                  <c:v>100.730498</c:v>
                </c:pt>
                <c:pt idx="3292">
                  <c:v>100.766825</c:v>
                </c:pt>
                <c:pt idx="3293">
                  <c:v>100.817993</c:v>
                </c:pt>
                <c:pt idx="3294">
                  <c:v>100.837321</c:v>
                </c:pt>
                <c:pt idx="3295">
                  <c:v>100.80129700000001</c:v>
                </c:pt>
                <c:pt idx="3296">
                  <c:v>100.74000700000001</c:v>
                </c:pt>
                <c:pt idx="3297">
                  <c:v>100.70417</c:v>
                </c:pt>
                <c:pt idx="3298">
                  <c:v>100.718672</c:v>
                </c:pt>
                <c:pt idx="3299">
                  <c:v>100.77126800000001</c:v>
                </c:pt>
                <c:pt idx="3300">
                  <c:v>100.82957500000001</c:v>
                </c:pt>
                <c:pt idx="3301">
                  <c:v>100.86443300000001</c:v>
                </c:pt>
                <c:pt idx="3302">
                  <c:v>100.870165</c:v>
                </c:pt>
                <c:pt idx="3303">
                  <c:v>100.864068</c:v>
                </c:pt>
                <c:pt idx="3304">
                  <c:v>100.86277800000001</c:v>
                </c:pt>
                <c:pt idx="3305">
                  <c:v>100.87021300000001</c:v>
                </c:pt>
                <c:pt idx="3306">
                  <c:v>100.893367</c:v>
                </c:pt>
                <c:pt idx="3307">
                  <c:v>100.949782</c:v>
                </c:pt>
                <c:pt idx="3308">
                  <c:v>101.03981</c:v>
                </c:pt>
                <c:pt idx="3309">
                  <c:v>101.12705099999999</c:v>
                </c:pt>
                <c:pt idx="3310">
                  <c:v>101.17110700000001</c:v>
                </c:pt>
                <c:pt idx="3311">
                  <c:v>101.170934</c:v>
                </c:pt>
                <c:pt idx="3312">
                  <c:v>101.155259</c:v>
                </c:pt>
                <c:pt idx="3313">
                  <c:v>101.140992</c:v>
                </c:pt>
                <c:pt idx="3314">
                  <c:v>101.131383</c:v>
                </c:pt>
                <c:pt idx="3315">
                  <c:v>101.144453</c:v>
                </c:pt>
                <c:pt idx="3316">
                  <c:v>101.203487</c:v>
                </c:pt>
                <c:pt idx="3317">
                  <c:v>101.30105399999999</c:v>
                </c:pt>
                <c:pt idx="3318">
                  <c:v>101.39874399999999</c:v>
                </c:pt>
                <c:pt idx="3319">
                  <c:v>101.46262</c:v>
                </c:pt>
                <c:pt idx="3320">
                  <c:v>101.47966599999999</c:v>
                </c:pt>
                <c:pt idx="3321">
                  <c:v>101.45327899999999</c:v>
                </c:pt>
                <c:pt idx="3322">
                  <c:v>101.39580100000001</c:v>
                </c:pt>
                <c:pt idx="3323">
                  <c:v>101.335494</c:v>
                </c:pt>
                <c:pt idx="3324">
                  <c:v>101.298434</c:v>
                </c:pt>
                <c:pt idx="3325">
                  <c:v>101.270678</c:v>
                </c:pt>
                <c:pt idx="3326">
                  <c:v>101.245649</c:v>
                </c:pt>
                <c:pt idx="3327">
                  <c:v>101.262111</c:v>
                </c:pt>
                <c:pt idx="3328">
                  <c:v>101.347176</c:v>
                </c:pt>
                <c:pt idx="3329">
                  <c:v>101.449657</c:v>
                </c:pt>
                <c:pt idx="3330">
                  <c:v>101.492625</c:v>
                </c:pt>
                <c:pt idx="3331">
                  <c:v>101.436708</c:v>
                </c:pt>
                <c:pt idx="3332">
                  <c:v>101.334667</c:v>
                </c:pt>
                <c:pt idx="3333">
                  <c:v>101.32337200000001</c:v>
                </c:pt>
                <c:pt idx="3334">
                  <c:v>101.408906</c:v>
                </c:pt>
                <c:pt idx="3335">
                  <c:v>101.473383</c:v>
                </c:pt>
                <c:pt idx="3336">
                  <c:v>101.471278</c:v>
                </c:pt>
                <c:pt idx="3337">
                  <c:v>101.43947799999999</c:v>
                </c:pt>
                <c:pt idx="3338">
                  <c:v>101.424549</c:v>
                </c:pt>
                <c:pt idx="3339">
                  <c:v>101.42956700000001</c:v>
                </c:pt>
                <c:pt idx="3340">
                  <c:v>101.44047399999999</c:v>
                </c:pt>
                <c:pt idx="3341">
                  <c:v>101.45702</c:v>
                </c:pt>
                <c:pt idx="3342">
                  <c:v>101.484888</c:v>
                </c:pt>
                <c:pt idx="3343">
                  <c:v>101.527001</c:v>
                </c:pt>
                <c:pt idx="3344">
                  <c:v>101.57497100000001</c:v>
                </c:pt>
                <c:pt idx="3345">
                  <c:v>101.59575100000001</c:v>
                </c:pt>
                <c:pt idx="3346">
                  <c:v>101.549457</c:v>
                </c:pt>
                <c:pt idx="3347">
                  <c:v>101.452946</c:v>
                </c:pt>
                <c:pt idx="3348">
                  <c:v>101.348167</c:v>
                </c:pt>
                <c:pt idx="3349">
                  <c:v>101.316095</c:v>
                </c:pt>
                <c:pt idx="3350">
                  <c:v>101.36208499999999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D3-47C0-9CF1-AE67B0151A13}"/>
            </c:ext>
          </c:extLst>
        </c:ser>
        <c:ser>
          <c:idx val="1"/>
          <c:order val="1"/>
          <c:tx>
            <c:v>Fischer Absorbent Mat</c:v>
          </c:tx>
          <c:spPr>
            <a:ln w="19050" cap="rnd">
              <a:solidFill>
                <a:srgbClr val="6ED9EE"/>
              </a:solidFill>
              <a:round/>
            </a:ln>
            <a:effectLst/>
          </c:spPr>
          <c:marker>
            <c:symbol val="none"/>
          </c:marker>
          <c:xVal>
            <c:numRef>
              <c:f>Synthetic!$A$2:$A$3352</c:f>
              <c:numCache>
                <c:formatCode>General</c:formatCode>
                <c:ptCount val="3351"/>
                <c:pt idx="0">
                  <c:v>4000</c:v>
                </c:pt>
                <c:pt idx="1">
                  <c:v>3999</c:v>
                </c:pt>
                <c:pt idx="2">
                  <c:v>3998</c:v>
                </c:pt>
                <c:pt idx="3">
                  <c:v>3997</c:v>
                </c:pt>
                <c:pt idx="4">
                  <c:v>3996</c:v>
                </c:pt>
                <c:pt idx="5">
                  <c:v>3995</c:v>
                </c:pt>
                <c:pt idx="6">
                  <c:v>3994</c:v>
                </c:pt>
                <c:pt idx="7">
                  <c:v>3993</c:v>
                </c:pt>
                <c:pt idx="8">
                  <c:v>3992</c:v>
                </c:pt>
                <c:pt idx="9">
                  <c:v>3991</c:v>
                </c:pt>
                <c:pt idx="10">
                  <c:v>3990</c:v>
                </c:pt>
                <c:pt idx="11">
                  <c:v>3989</c:v>
                </c:pt>
                <c:pt idx="12">
                  <c:v>3988</c:v>
                </c:pt>
                <c:pt idx="13">
                  <c:v>3987</c:v>
                </c:pt>
                <c:pt idx="14">
                  <c:v>3986</c:v>
                </c:pt>
                <c:pt idx="15">
                  <c:v>3985</c:v>
                </c:pt>
                <c:pt idx="16">
                  <c:v>3984</c:v>
                </c:pt>
                <c:pt idx="17">
                  <c:v>3983</c:v>
                </c:pt>
                <c:pt idx="18">
                  <c:v>3982</c:v>
                </c:pt>
                <c:pt idx="19">
                  <c:v>3981</c:v>
                </c:pt>
                <c:pt idx="20">
                  <c:v>3980</c:v>
                </c:pt>
                <c:pt idx="21">
                  <c:v>3979</c:v>
                </c:pt>
                <c:pt idx="22">
                  <c:v>3978</c:v>
                </c:pt>
                <c:pt idx="23">
                  <c:v>3977</c:v>
                </c:pt>
                <c:pt idx="24">
                  <c:v>3976</c:v>
                </c:pt>
                <c:pt idx="25">
                  <c:v>3975</c:v>
                </c:pt>
                <c:pt idx="26">
                  <c:v>3974</c:v>
                </c:pt>
                <c:pt idx="27">
                  <c:v>3973</c:v>
                </c:pt>
                <c:pt idx="28">
                  <c:v>3972</c:v>
                </c:pt>
                <c:pt idx="29">
                  <c:v>3971</c:v>
                </c:pt>
                <c:pt idx="30">
                  <c:v>3970</c:v>
                </c:pt>
                <c:pt idx="31">
                  <c:v>3969</c:v>
                </c:pt>
                <c:pt idx="32">
                  <c:v>3968</c:v>
                </c:pt>
                <c:pt idx="33">
                  <c:v>3967</c:v>
                </c:pt>
                <c:pt idx="34">
                  <c:v>3966</c:v>
                </c:pt>
                <c:pt idx="35">
                  <c:v>3965</c:v>
                </c:pt>
                <c:pt idx="36">
                  <c:v>3964</c:v>
                </c:pt>
                <c:pt idx="37">
                  <c:v>3963</c:v>
                </c:pt>
                <c:pt idx="38">
                  <c:v>3962</c:v>
                </c:pt>
                <c:pt idx="39">
                  <c:v>3961</c:v>
                </c:pt>
                <c:pt idx="40">
                  <c:v>3960</c:v>
                </c:pt>
                <c:pt idx="41">
                  <c:v>3959</c:v>
                </c:pt>
                <c:pt idx="42">
                  <c:v>3958</c:v>
                </c:pt>
                <c:pt idx="43">
                  <c:v>3957</c:v>
                </c:pt>
                <c:pt idx="44">
                  <c:v>3956</c:v>
                </c:pt>
                <c:pt idx="45">
                  <c:v>3955</c:v>
                </c:pt>
                <c:pt idx="46">
                  <c:v>3954</c:v>
                </c:pt>
                <c:pt idx="47">
                  <c:v>3953</c:v>
                </c:pt>
                <c:pt idx="48">
                  <c:v>3952</c:v>
                </c:pt>
                <c:pt idx="49">
                  <c:v>3951</c:v>
                </c:pt>
                <c:pt idx="50">
                  <c:v>3950</c:v>
                </c:pt>
                <c:pt idx="51">
                  <c:v>3949</c:v>
                </c:pt>
                <c:pt idx="52">
                  <c:v>3948</c:v>
                </c:pt>
                <c:pt idx="53">
                  <c:v>3947</c:v>
                </c:pt>
                <c:pt idx="54">
                  <c:v>3946</c:v>
                </c:pt>
                <c:pt idx="55">
                  <c:v>3945</c:v>
                </c:pt>
                <c:pt idx="56">
                  <c:v>3944</c:v>
                </c:pt>
                <c:pt idx="57">
                  <c:v>3943</c:v>
                </c:pt>
                <c:pt idx="58">
                  <c:v>3942</c:v>
                </c:pt>
                <c:pt idx="59">
                  <c:v>3941</c:v>
                </c:pt>
                <c:pt idx="60">
                  <c:v>3940</c:v>
                </c:pt>
                <c:pt idx="61">
                  <c:v>3939</c:v>
                </c:pt>
                <c:pt idx="62">
                  <c:v>3938</c:v>
                </c:pt>
                <c:pt idx="63">
                  <c:v>3937</c:v>
                </c:pt>
                <c:pt idx="64">
                  <c:v>3936</c:v>
                </c:pt>
                <c:pt idx="65">
                  <c:v>3935</c:v>
                </c:pt>
                <c:pt idx="66">
                  <c:v>3934</c:v>
                </c:pt>
                <c:pt idx="67">
                  <c:v>3933</c:v>
                </c:pt>
                <c:pt idx="68">
                  <c:v>3932</c:v>
                </c:pt>
                <c:pt idx="69">
                  <c:v>3931</c:v>
                </c:pt>
                <c:pt idx="70">
                  <c:v>3930</c:v>
                </c:pt>
                <c:pt idx="71">
                  <c:v>3929</c:v>
                </c:pt>
                <c:pt idx="72">
                  <c:v>3928</c:v>
                </c:pt>
                <c:pt idx="73">
                  <c:v>3927</c:v>
                </c:pt>
                <c:pt idx="74">
                  <c:v>3926</c:v>
                </c:pt>
                <c:pt idx="75">
                  <c:v>3925</c:v>
                </c:pt>
                <c:pt idx="76">
                  <c:v>3924</c:v>
                </c:pt>
                <c:pt idx="77">
                  <c:v>3923</c:v>
                </c:pt>
                <c:pt idx="78">
                  <c:v>3922</c:v>
                </c:pt>
                <c:pt idx="79">
                  <c:v>3921</c:v>
                </c:pt>
                <c:pt idx="80">
                  <c:v>3920</c:v>
                </c:pt>
                <c:pt idx="81">
                  <c:v>3919</c:v>
                </c:pt>
                <c:pt idx="82">
                  <c:v>3918</c:v>
                </c:pt>
                <c:pt idx="83">
                  <c:v>3917</c:v>
                </c:pt>
                <c:pt idx="84">
                  <c:v>3916</c:v>
                </c:pt>
                <c:pt idx="85">
                  <c:v>3915</c:v>
                </c:pt>
                <c:pt idx="86">
                  <c:v>3914</c:v>
                </c:pt>
                <c:pt idx="87">
                  <c:v>3913</c:v>
                </c:pt>
                <c:pt idx="88">
                  <c:v>3912</c:v>
                </c:pt>
                <c:pt idx="89">
                  <c:v>3911</c:v>
                </c:pt>
                <c:pt idx="90">
                  <c:v>3910</c:v>
                </c:pt>
                <c:pt idx="91">
                  <c:v>3909</c:v>
                </c:pt>
                <c:pt idx="92">
                  <c:v>3908</c:v>
                </c:pt>
                <c:pt idx="93">
                  <c:v>3907</c:v>
                </c:pt>
                <c:pt idx="94">
                  <c:v>3906</c:v>
                </c:pt>
                <c:pt idx="95">
                  <c:v>3905</c:v>
                </c:pt>
                <c:pt idx="96">
                  <c:v>3904</c:v>
                </c:pt>
                <c:pt idx="97">
                  <c:v>3903</c:v>
                </c:pt>
                <c:pt idx="98">
                  <c:v>3902</c:v>
                </c:pt>
                <c:pt idx="99">
                  <c:v>3901</c:v>
                </c:pt>
                <c:pt idx="100">
                  <c:v>3900</c:v>
                </c:pt>
                <c:pt idx="101">
                  <c:v>3899</c:v>
                </c:pt>
                <c:pt idx="102">
                  <c:v>3898</c:v>
                </c:pt>
                <c:pt idx="103">
                  <c:v>3897</c:v>
                </c:pt>
                <c:pt idx="104">
                  <c:v>3896</c:v>
                </c:pt>
                <c:pt idx="105">
                  <c:v>3895</c:v>
                </c:pt>
                <c:pt idx="106">
                  <c:v>3894</c:v>
                </c:pt>
                <c:pt idx="107">
                  <c:v>3893</c:v>
                </c:pt>
                <c:pt idx="108">
                  <c:v>3892</c:v>
                </c:pt>
                <c:pt idx="109">
                  <c:v>3891</c:v>
                </c:pt>
                <c:pt idx="110">
                  <c:v>3890</c:v>
                </c:pt>
                <c:pt idx="111">
                  <c:v>3889</c:v>
                </c:pt>
                <c:pt idx="112">
                  <c:v>3888</c:v>
                </c:pt>
                <c:pt idx="113">
                  <c:v>3887</c:v>
                </c:pt>
                <c:pt idx="114">
                  <c:v>3886</c:v>
                </c:pt>
                <c:pt idx="115">
                  <c:v>3885</c:v>
                </c:pt>
                <c:pt idx="116">
                  <c:v>3884</c:v>
                </c:pt>
                <c:pt idx="117">
                  <c:v>3883</c:v>
                </c:pt>
                <c:pt idx="118">
                  <c:v>3882</c:v>
                </c:pt>
                <c:pt idx="119">
                  <c:v>3881</c:v>
                </c:pt>
                <c:pt idx="120">
                  <c:v>3880</c:v>
                </c:pt>
                <c:pt idx="121">
                  <c:v>3879</c:v>
                </c:pt>
                <c:pt idx="122">
                  <c:v>3878</c:v>
                </c:pt>
                <c:pt idx="123">
                  <c:v>3877</c:v>
                </c:pt>
                <c:pt idx="124">
                  <c:v>3876</c:v>
                </c:pt>
                <c:pt idx="125">
                  <c:v>3875</c:v>
                </c:pt>
                <c:pt idx="126">
                  <c:v>3874</c:v>
                </c:pt>
                <c:pt idx="127">
                  <c:v>3873</c:v>
                </c:pt>
                <c:pt idx="128">
                  <c:v>3872</c:v>
                </c:pt>
                <c:pt idx="129">
                  <c:v>3871</c:v>
                </c:pt>
                <c:pt idx="130">
                  <c:v>3870</c:v>
                </c:pt>
                <c:pt idx="131">
                  <c:v>3869</c:v>
                </c:pt>
                <c:pt idx="132">
                  <c:v>3868</c:v>
                </c:pt>
                <c:pt idx="133">
                  <c:v>3867</c:v>
                </c:pt>
                <c:pt idx="134">
                  <c:v>3866</c:v>
                </c:pt>
                <c:pt idx="135">
                  <c:v>3865</c:v>
                </c:pt>
                <c:pt idx="136">
                  <c:v>3864</c:v>
                </c:pt>
                <c:pt idx="137">
                  <c:v>3863</c:v>
                </c:pt>
                <c:pt idx="138">
                  <c:v>3862</c:v>
                </c:pt>
                <c:pt idx="139">
                  <c:v>3861</c:v>
                </c:pt>
                <c:pt idx="140">
                  <c:v>3860</c:v>
                </c:pt>
                <c:pt idx="141">
                  <c:v>3859</c:v>
                </c:pt>
                <c:pt idx="142">
                  <c:v>3858</c:v>
                </c:pt>
                <c:pt idx="143">
                  <c:v>3857</c:v>
                </c:pt>
                <c:pt idx="144">
                  <c:v>3856</c:v>
                </c:pt>
                <c:pt idx="145">
                  <c:v>3855</c:v>
                </c:pt>
                <c:pt idx="146">
                  <c:v>3854</c:v>
                </c:pt>
                <c:pt idx="147">
                  <c:v>3853</c:v>
                </c:pt>
                <c:pt idx="148">
                  <c:v>3852</c:v>
                </c:pt>
                <c:pt idx="149">
                  <c:v>3851</c:v>
                </c:pt>
                <c:pt idx="150">
                  <c:v>3850</c:v>
                </c:pt>
                <c:pt idx="151">
                  <c:v>3849</c:v>
                </c:pt>
                <c:pt idx="152">
                  <c:v>3848</c:v>
                </c:pt>
                <c:pt idx="153">
                  <c:v>3847</c:v>
                </c:pt>
                <c:pt idx="154">
                  <c:v>3846</c:v>
                </c:pt>
                <c:pt idx="155">
                  <c:v>3845</c:v>
                </c:pt>
                <c:pt idx="156">
                  <c:v>3844</c:v>
                </c:pt>
                <c:pt idx="157">
                  <c:v>3843</c:v>
                </c:pt>
                <c:pt idx="158">
                  <c:v>3842</c:v>
                </c:pt>
                <c:pt idx="159">
                  <c:v>3841</c:v>
                </c:pt>
                <c:pt idx="160">
                  <c:v>3840</c:v>
                </c:pt>
                <c:pt idx="161">
                  <c:v>3839</c:v>
                </c:pt>
                <c:pt idx="162">
                  <c:v>3838</c:v>
                </c:pt>
                <c:pt idx="163">
                  <c:v>3837</c:v>
                </c:pt>
                <c:pt idx="164">
                  <c:v>3836</c:v>
                </c:pt>
                <c:pt idx="165">
                  <c:v>3835</c:v>
                </c:pt>
                <c:pt idx="166">
                  <c:v>3834</c:v>
                </c:pt>
                <c:pt idx="167">
                  <c:v>3833</c:v>
                </c:pt>
                <c:pt idx="168">
                  <c:v>3832</c:v>
                </c:pt>
                <c:pt idx="169">
                  <c:v>3831</c:v>
                </c:pt>
                <c:pt idx="170">
                  <c:v>3830</c:v>
                </c:pt>
                <c:pt idx="171">
                  <c:v>3829</c:v>
                </c:pt>
                <c:pt idx="172">
                  <c:v>3828</c:v>
                </c:pt>
                <c:pt idx="173">
                  <c:v>3827</c:v>
                </c:pt>
                <c:pt idx="174">
                  <c:v>3826</c:v>
                </c:pt>
                <c:pt idx="175">
                  <c:v>3825</c:v>
                </c:pt>
                <c:pt idx="176">
                  <c:v>3824</c:v>
                </c:pt>
                <c:pt idx="177">
                  <c:v>3823</c:v>
                </c:pt>
                <c:pt idx="178">
                  <c:v>3822</c:v>
                </c:pt>
                <c:pt idx="179">
                  <c:v>3821</c:v>
                </c:pt>
                <c:pt idx="180">
                  <c:v>3820</c:v>
                </c:pt>
                <c:pt idx="181">
                  <c:v>3819</c:v>
                </c:pt>
                <c:pt idx="182">
                  <c:v>3818</c:v>
                </c:pt>
                <c:pt idx="183">
                  <c:v>3817</c:v>
                </c:pt>
                <c:pt idx="184">
                  <c:v>3816</c:v>
                </c:pt>
                <c:pt idx="185">
                  <c:v>3815</c:v>
                </c:pt>
                <c:pt idx="186">
                  <c:v>3814</c:v>
                </c:pt>
                <c:pt idx="187">
                  <c:v>3813</c:v>
                </c:pt>
                <c:pt idx="188">
                  <c:v>3812</c:v>
                </c:pt>
                <c:pt idx="189">
                  <c:v>3811</c:v>
                </c:pt>
                <c:pt idx="190">
                  <c:v>3810</c:v>
                </c:pt>
                <c:pt idx="191">
                  <c:v>3809</c:v>
                </c:pt>
                <c:pt idx="192">
                  <c:v>3808</c:v>
                </c:pt>
                <c:pt idx="193">
                  <c:v>3807</c:v>
                </c:pt>
                <c:pt idx="194">
                  <c:v>3806</c:v>
                </c:pt>
                <c:pt idx="195">
                  <c:v>3805</c:v>
                </c:pt>
                <c:pt idx="196">
                  <c:v>3804</c:v>
                </c:pt>
                <c:pt idx="197">
                  <c:v>3803</c:v>
                </c:pt>
                <c:pt idx="198">
                  <c:v>3802</c:v>
                </c:pt>
                <c:pt idx="199">
                  <c:v>3801</c:v>
                </c:pt>
                <c:pt idx="200">
                  <c:v>3800</c:v>
                </c:pt>
                <c:pt idx="201">
                  <c:v>3799</c:v>
                </c:pt>
                <c:pt idx="202">
                  <c:v>3798</c:v>
                </c:pt>
                <c:pt idx="203">
                  <c:v>3797</c:v>
                </c:pt>
                <c:pt idx="204">
                  <c:v>3796</c:v>
                </c:pt>
                <c:pt idx="205">
                  <c:v>3795</c:v>
                </c:pt>
                <c:pt idx="206">
                  <c:v>3794</c:v>
                </c:pt>
                <c:pt idx="207">
                  <c:v>3793</c:v>
                </c:pt>
                <c:pt idx="208">
                  <c:v>3792</c:v>
                </c:pt>
                <c:pt idx="209">
                  <c:v>3791</c:v>
                </c:pt>
                <c:pt idx="210">
                  <c:v>3790</c:v>
                </c:pt>
                <c:pt idx="211">
                  <c:v>3789</c:v>
                </c:pt>
                <c:pt idx="212">
                  <c:v>3788</c:v>
                </c:pt>
                <c:pt idx="213">
                  <c:v>3787</c:v>
                </c:pt>
                <c:pt idx="214">
                  <c:v>3786</c:v>
                </c:pt>
                <c:pt idx="215">
                  <c:v>3785</c:v>
                </c:pt>
                <c:pt idx="216">
                  <c:v>3784</c:v>
                </c:pt>
                <c:pt idx="217">
                  <c:v>3783</c:v>
                </c:pt>
                <c:pt idx="218">
                  <c:v>3782</c:v>
                </c:pt>
                <c:pt idx="219">
                  <c:v>3781</c:v>
                </c:pt>
                <c:pt idx="220">
                  <c:v>3780</c:v>
                </c:pt>
                <c:pt idx="221">
                  <c:v>3779</c:v>
                </c:pt>
                <c:pt idx="222">
                  <c:v>3778</c:v>
                </c:pt>
                <c:pt idx="223">
                  <c:v>3777</c:v>
                </c:pt>
                <c:pt idx="224">
                  <c:v>3776</c:v>
                </c:pt>
                <c:pt idx="225">
                  <c:v>3775</c:v>
                </c:pt>
                <c:pt idx="226">
                  <c:v>3774</c:v>
                </c:pt>
                <c:pt idx="227">
                  <c:v>3773</c:v>
                </c:pt>
                <c:pt idx="228">
                  <c:v>3772</c:v>
                </c:pt>
                <c:pt idx="229">
                  <c:v>3771</c:v>
                </c:pt>
                <c:pt idx="230">
                  <c:v>3770</c:v>
                </c:pt>
                <c:pt idx="231">
                  <c:v>3769</c:v>
                </c:pt>
                <c:pt idx="232">
                  <c:v>3768</c:v>
                </c:pt>
                <c:pt idx="233">
                  <c:v>3767</c:v>
                </c:pt>
                <c:pt idx="234">
                  <c:v>3766</c:v>
                </c:pt>
                <c:pt idx="235">
                  <c:v>3765</c:v>
                </c:pt>
                <c:pt idx="236">
                  <c:v>3764</c:v>
                </c:pt>
                <c:pt idx="237">
                  <c:v>3763</c:v>
                </c:pt>
                <c:pt idx="238">
                  <c:v>3762</c:v>
                </c:pt>
                <c:pt idx="239">
                  <c:v>3761</c:v>
                </c:pt>
                <c:pt idx="240">
                  <c:v>3760</c:v>
                </c:pt>
                <c:pt idx="241">
                  <c:v>3759</c:v>
                </c:pt>
                <c:pt idx="242">
                  <c:v>3758</c:v>
                </c:pt>
                <c:pt idx="243">
                  <c:v>3757</c:v>
                </c:pt>
                <c:pt idx="244">
                  <c:v>3756</c:v>
                </c:pt>
                <c:pt idx="245">
                  <c:v>3755</c:v>
                </c:pt>
                <c:pt idx="246">
                  <c:v>3754</c:v>
                </c:pt>
                <c:pt idx="247">
                  <c:v>3753</c:v>
                </c:pt>
                <c:pt idx="248">
                  <c:v>3752</c:v>
                </c:pt>
                <c:pt idx="249">
                  <c:v>3751</c:v>
                </c:pt>
                <c:pt idx="250">
                  <c:v>3750</c:v>
                </c:pt>
                <c:pt idx="251">
                  <c:v>3749</c:v>
                </c:pt>
                <c:pt idx="252">
                  <c:v>3748</c:v>
                </c:pt>
                <c:pt idx="253">
                  <c:v>3747</c:v>
                </c:pt>
                <c:pt idx="254">
                  <c:v>3746</c:v>
                </c:pt>
                <c:pt idx="255">
                  <c:v>3745</c:v>
                </c:pt>
                <c:pt idx="256">
                  <c:v>3744</c:v>
                </c:pt>
                <c:pt idx="257">
                  <c:v>3743</c:v>
                </c:pt>
                <c:pt idx="258">
                  <c:v>3742</c:v>
                </c:pt>
                <c:pt idx="259">
                  <c:v>3741</c:v>
                </c:pt>
                <c:pt idx="260">
                  <c:v>3740</c:v>
                </c:pt>
                <c:pt idx="261">
                  <c:v>3739</c:v>
                </c:pt>
                <c:pt idx="262">
                  <c:v>3738</c:v>
                </c:pt>
                <c:pt idx="263">
                  <c:v>3737</c:v>
                </c:pt>
                <c:pt idx="264">
                  <c:v>3736</c:v>
                </c:pt>
                <c:pt idx="265">
                  <c:v>3735</c:v>
                </c:pt>
                <c:pt idx="266">
                  <c:v>3734</c:v>
                </c:pt>
                <c:pt idx="267">
                  <c:v>3733</c:v>
                </c:pt>
                <c:pt idx="268">
                  <c:v>3732</c:v>
                </c:pt>
                <c:pt idx="269">
                  <c:v>3731</c:v>
                </c:pt>
                <c:pt idx="270">
                  <c:v>3730</c:v>
                </c:pt>
                <c:pt idx="271">
                  <c:v>3729</c:v>
                </c:pt>
                <c:pt idx="272">
                  <c:v>3728</c:v>
                </c:pt>
                <c:pt idx="273">
                  <c:v>3727</c:v>
                </c:pt>
                <c:pt idx="274">
                  <c:v>3726</c:v>
                </c:pt>
                <c:pt idx="275">
                  <c:v>3725</c:v>
                </c:pt>
                <c:pt idx="276">
                  <c:v>3724</c:v>
                </c:pt>
                <c:pt idx="277">
                  <c:v>3723</c:v>
                </c:pt>
                <c:pt idx="278">
                  <c:v>3722</c:v>
                </c:pt>
                <c:pt idx="279">
                  <c:v>3721</c:v>
                </c:pt>
                <c:pt idx="280">
                  <c:v>3720</c:v>
                </c:pt>
                <c:pt idx="281">
                  <c:v>3719</c:v>
                </c:pt>
                <c:pt idx="282">
                  <c:v>3718</c:v>
                </c:pt>
                <c:pt idx="283">
                  <c:v>3717</c:v>
                </c:pt>
                <c:pt idx="284">
                  <c:v>3716</c:v>
                </c:pt>
                <c:pt idx="285">
                  <c:v>3715</c:v>
                </c:pt>
                <c:pt idx="286">
                  <c:v>3714</c:v>
                </c:pt>
                <c:pt idx="287">
                  <c:v>3713</c:v>
                </c:pt>
                <c:pt idx="288">
                  <c:v>3712</c:v>
                </c:pt>
                <c:pt idx="289">
                  <c:v>3711</c:v>
                </c:pt>
                <c:pt idx="290">
                  <c:v>3710</c:v>
                </c:pt>
                <c:pt idx="291">
                  <c:v>3709</c:v>
                </c:pt>
                <c:pt idx="292">
                  <c:v>3708</c:v>
                </c:pt>
                <c:pt idx="293">
                  <c:v>3707</c:v>
                </c:pt>
                <c:pt idx="294">
                  <c:v>3706</c:v>
                </c:pt>
                <c:pt idx="295">
                  <c:v>3705</c:v>
                </c:pt>
                <c:pt idx="296">
                  <c:v>3704</c:v>
                </c:pt>
                <c:pt idx="297">
                  <c:v>3703</c:v>
                </c:pt>
                <c:pt idx="298">
                  <c:v>3702</c:v>
                </c:pt>
                <c:pt idx="299">
                  <c:v>3701</c:v>
                </c:pt>
                <c:pt idx="300">
                  <c:v>3700</c:v>
                </c:pt>
                <c:pt idx="301">
                  <c:v>3699</c:v>
                </c:pt>
                <c:pt idx="302">
                  <c:v>3698</c:v>
                </c:pt>
                <c:pt idx="303">
                  <c:v>3697</c:v>
                </c:pt>
                <c:pt idx="304">
                  <c:v>3696</c:v>
                </c:pt>
                <c:pt idx="305">
                  <c:v>3695</c:v>
                </c:pt>
                <c:pt idx="306">
                  <c:v>3694</c:v>
                </c:pt>
                <c:pt idx="307">
                  <c:v>3693</c:v>
                </c:pt>
                <c:pt idx="308">
                  <c:v>3692</c:v>
                </c:pt>
                <c:pt idx="309">
                  <c:v>3691</c:v>
                </c:pt>
                <c:pt idx="310">
                  <c:v>3690</c:v>
                </c:pt>
                <c:pt idx="311">
                  <c:v>3689</c:v>
                </c:pt>
                <c:pt idx="312">
                  <c:v>3688</c:v>
                </c:pt>
                <c:pt idx="313">
                  <c:v>3687</c:v>
                </c:pt>
                <c:pt idx="314">
                  <c:v>3686</c:v>
                </c:pt>
                <c:pt idx="315">
                  <c:v>3685</c:v>
                </c:pt>
                <c:pt idx="316">
                  <c:v>3684</c:v>
                </c:pt>
                <c:pt idx="317">
                  <c:v>3683</c:v>
                </c:pt>
                <c:pt idx="318">
                  <c:v>3682</c:v>
                </c:pt>
                <c:pt idx="319">
                  <c:v>3681</c:v>
                </c:pt>
                <c:pt idx="320">
                  <c:v>3680</c:v>
                </c:pt>
                <c:pt idx="321">
                  <c:v>3679</c:v>
                </c:pt>
                <c:pt idx="322">
                  <c:v>3678</c:v>
                </c:pt>
                <c:pt idx="323">
                  <c:v>3677</c:v>
                </c:pt>
                <c:pt idx="324">
                  <c:v>3676</c:v>
                </c:pt>
                <c:pt idx="325">
                  <c:v>3675</c:v>
                </c:pt>
                <c:pt idx="326">
                  <c:v>3674</c:v>
                </c:pt>
                <c:pt idx="327">
                  <c:v>3673</c:v>
                </c:pt>
                <c:pt idx="328">
                  <c:v>3672</c:v>
                </c:pt>
                <c:pt idx="329">
                  <c:v>3671</c:v>
                </c:pt>
                <c:pt idx="330">
                  <c:v>3670</c:v>
                </c:pt>
                <c:pt idx="331">
                  <c:v>3669</c:v>
                </c:pt>
                <c:pt idx="332">
                  <c:v>3668</c:v>
                </c:pt>
                <c:pt idx="333">
                  <c:v>3667</c:v>
                </c:pt>
                <c:pt idx="334">
                  <c:v>3666</c:v>
                </c:pt>
                <c:pt idx="335">
                  <c:v>3665</c:v>
                </c:pt>
                <c:pt idx="336">
                  <c:v>3664</c:v>
                </c:pt>
                <c:pt idx="337">
                  <c:v>3663</c:v>
                </c:pt>
                <c:pt idx="338">
                  <c:v>3662</c:v>
                </c:pt>
                <c:pt idx="339">
                  <c:v>3661</c:v>
                </c:pt>
                <c:pt idx="340">
                  <c:v>3660</c:v>
                </c:pt>
                <c:pt idx="341">
                  <c:v>3659</c:v>
                </c:pt>
                <c:pt idx="342">
                  <c:v>3658</c:v>
                </c:pt>
                <c:pt idx="343">
                  <c:v>3657</c:v>
                </c:pt>
                <c:pt idx="344">
                  <c:v>3656</c:v>
                </c:pt>
                <c:pt idx="345">
                  <c:v>3655</c:v>
                </c:pt>
                <c:pt idx="346">
                  <c:v>3654</c:v>
                </c:pt>
                <c:pt idx="347">
                  <c:v>3653</c:v>
                </c:pt>
                <c:pt idx="348">
                  <c:v>3652</c:v>
                </c:pt>
                <c:pt idx="349">
                  <c:v>3651</c:v>
                </c:pt>
                <c:pt idx="350">
                  <c:v>3650</c:v>
                </c:pt>
                <c:pt idx="351">
                  <c:v>3649</c:v>
                </c:pt>
                <c:pt idx="352">
                  <c:v>3648</c:v>
                </c:pt>
                <c:pt idx="353">
                  <c:v>3647</c:v>
                </c:pt>
                <c:pt idx="354">
                  <c:v>3646</c:v>
                </c:pt>
                <c:pt idx="355">
                  <c:v>3645</c:v>
                </c:pt>
                <c:pt idx="356">
                  <c:v>3644</c:v>
                </c:pt>
                <c:pt idx="357">
                  <c:v>3643</c:v>
                </c:pt>
                <c:pt idx="358">
                  <c:v>3642</c:v>
                </c:pt>
                <c:pt idx="359">
                  <c:v>3641</c:v>
                </c:pt>
                <c:pt idx="360">
                  <c:v>3640</c:v>
                </c:pt>
                <c:pt idx="361">
                  <c:v>3639</c:v>
                </c:pt>
                <c:pt idx="362">
                  <c:v>3638</c:v>
                </c:pt>
                <c:pt idx="363">
                  <c:v>3637</c:v>
                </c:pt>
                <c:pt idx="364">
                  <c:v>3636</c:v>
                </c:pt>
                <c:pt idx="365">
                  <c:v>3635</c:v>
                </c:pt>
                <c:pt idx="366">
                  <c:v>3634</c:v>
                </c:pt>
                <c:pt idx="367">
                  <c:v>3633</c:v>
                </c:pt>
                <c:pt idx="368">
                  <c:v>3632</c:v>
                </c:pt>
                <c:pt idx="369">
                  <c:v>3631</c:v>
                </c:pt>
                <c:pt idx="370">
                  <c:v>3630</c:v>
                </c:pt>
                <c:pt idx="371">
                  <c:v>3629</c:v>
                </c:pt>
                <c:pt idx="372">
                  <c:v>3628</c:v>
                </c:pt>
                <c:pt idx="373">
                  <c:v>3627</c:v>
                </c:pt>
                <c:pt idx="374">
                  <c:v>3626</c:v>
                </c:pt>
                <c:pt idx="375">
                  <c:v>3625</c:v>
                </c:pt>
                <c:pt idx="376">
                  <c:v>3624</c:v>
                </c:pt>
                <c:pt idx="377">
                  <c:v>3623</c:v>
                </c:pt>
                <c:pt idx="378">
                  <c:v>3622</c:v>
                </c:pt>
                <c:pt idx="379">
                  <c:v>3621</c:v>
                </c:pt>
                <c:pt idx="380">
                  <c:v>3620</c:v>
                </c:pt>
                <c:pt idx="381">
                  <c:v>3619</c:v>
                </c:pt>
                <c:pt idx="382">
                  <c:v>3618</c:v>
                </c:pt>
                <c:pt idx="383">
                  <c:v>3617</c:v>
                </c:pt>
                <c:pt idx="384">
                  <c:v>3616</c:v>
                </c:pt>
                <c:pt idx="385">
                  <c:v>3615</c:v>
                </c:pt>
                <c:pt idx="386">
                  <c:v>3614</c:v>
                </c:pt>
                <c:pt idx="387">
                  <c:v>3613</c:v>
                </c:pt>
                <c:pt idx="388">
                  <c:v>3612</c:v>
                </c:pt>
                <c:pt idx="389">
                  <c:v>3611</c:v>
                </c:pt>
                <c:pt idx="390">
                  <c:v>3610</c:v>
                </c:pt>
                <c:pt idx="391">
                  <c:v>3609</c:v>
                </c:pt>
                <c:pt idx="392">
                  <c:v>3608</c:v>
                </c:pt>
                <c:pt idx="393">
                  <c:v>3607</c:v>
                </c:pt>
                <c:pt idx="394">
                  <c:v>3606</c:v>
                </c:pt>
                <c:pt idx="395">
                  <c:v>3605</c:v>
                </c:pt>
                <c:pt idx="396">
                  <c:v>3604</c:v>
                </c:pt>
                <c:pt idx="397">
                  <c:v>3603</c:v>
                </c:pt>
                <c:pt idx="398">
                  <c:v>3602</c:v>
                </c:pt>
                <c:pt idx="399">
                  <c:v>3601</c:v>
                </c:pt>
                <c:pt idx="400">
                  <c:v>3600</c:v>
                </c:pt>
                <c:pt idx="401">
                  <c:v>3599</c:v>
                </c:pt>
                <c:pt idx="402">
                  <c:v>3598</c:v>
                </c:pt>
                <c:pt idx="403">
                  <c:v>3597</c:v>
                </c:pt>
                <c:pt idx="404">
                  <c:v>3596</c:v>
                </c:pt>
                <c:pt idx="405">
                  <c:v>3595</c:v>
                </c:pt>
                <c:pt idx="406">
                  <c:v>3594</c:v>
                </c:pt>
                <c:pt idx="407">
                  <c:v>3593</c:v>
                </c:pt>
                <c:pt idx="408">
                  <c:v>3592</c:v>
                </c:pt>
                <c:pt idx="409">
                  <c:v>3591</c:v>
                </c:pt>
                <c:pt idx="410">
                  <c:v>3590</c:v>
                </c:pt>
                <c:pt idx="411">
                  <c:v>3589</c:v>
                </c:pt>
                <c:pt idx="412">
                  <c:v>3588</c:v>
                </c:pt>
                <c:pt idx="413">
                  <c:v>3587</c:v>
                </c:pt>
                <c:pt idx="414">
                  <c:v>3586</c:v>
                </c:pt>
                <c:pt idx="415">
                  <c:v>3585</c:v>
                </c:pt>
                <c:pt idx="416">
                  <c:v>3584</c:v>
                </c:pt>
                <c:pt idx="417">
                  <c:v>3583</c:v>
                </c:pt>
                <c:pt idx="418">
                  <c:v>3582</c:v>
                </c:pt>
                <c:pt idx="419">
                  <c:v>3581</c:v>
                </c:pt>
                <c:pt idx="420">
                  <c:v>3580</c:v>
                </c:pt>
                <c:pt idx="421">
                  <c:v>3579</c:v>
                </c:pt>
                <c:pt idx="422">
                  <c:v>3578</c:v>
                </c:pt>
                <c:pt idx="423">
                  <c:v>3577</c:v>
                </c:pt>
                <c:pt idx="424">
                  <c:v>3576</c:v>
                </c:pt>
                <c:pt idx="425">
                  <c:v>3575</c:v>
                </c:pt>
                <c:pt idx="426">
                  <c:v>3574</c:v>
                </c:pt>
                <c:pt idx="427">
                  <c:v>3573</c:v>
                </c:pt>
                <c:pt idx="428">
                  <c:v>3572</c:v>
                </c:pt>
                <c:pt idx="429">
                  <c:v>3571</c:v>
                </c:pt>
                <c:pt idx="430">
                  <c:v>3570</c:v>
                </c:pt>
                <c:pt idx="431">
                  <c:v>3569</c:v>
                </c:pt>
                <c:pt idx="432">
                  <c:v>3568</c:v>
                </c:pt>
                <c:pt idx="433">
                  <c:v>3567</c:v>
                </c:pt>
                <c:pt idx="434">
                  <c:v>3566</c:v>
                </c:pt>
                <c:pt idx="435">
                  <c:v>3565</c:v>
                </c:pt>
                <c:pt idx="436">
                  <c:v>3564</c:v>
                </c:pt>
                <c:pt idx="437">
                  <c:v>3563</c:v>
                </c:pt>
                <c:pt idx="438">
                  <c:v>3562</c:v>
                </c:pt>
                <c:pt idx="439">
                  <c:v>3561</c:v>
                </c:pt>
                <c:pt idx="440">
                  <c:v>3560</c:v>
                </c:pt>
                <c:pt idx="441">
                  <c:v>3559</c:v>
                </c:pt>
                <c:pt idx="442">
                  <c:v>3558</c:v>
                </c:pt>
                <c:pt idx="443">
                  <c:v>3557</c:v>
                </c:pt>
                <c:pt idx="444">
                  <c:v>3556</c:v>
                </c:pt>
                <c:pt idx="445">
                  <c:v>3555</c:v>
                </c:pt>
                <c:pt idx="446">
                  <c:v>3554</c:v>
                </c:pt>
                <c:pt idx="447">
                  <c:v>3553</c:v>
                </c:pt>
                <c:pt idx="448">
                  <c:v>3552</c:v>
                </c:pt>
                <c:pt idx="449">
                  <c:v>3551</c:v>
                </c:pt>
                <c:pt idx="450">
                  <c:v>3550</c:v>
                </c:pt>
                <c:pt idx="451">
                  <c:v>3549</c:v>
                </c:pt>
                <c:pt idx="452">
                  <c:v>3548</c:v>
                </c:pt>
                <c:pt idx="453">
                  <c:v>3547</c:v>
                </c:pt>
                <c:pt idx="454">
                  <c:v>3546</c:v>
                </c:pt>
                <c:pt idx="455">
                  <c:v>3545</c:v>
                </c:pt>
                <c:pt idx="456">
                  <c:v>3544</c:v>
                </c:pt>
                <c:pt idx="457">
                  <c:v>3543</c:v>
                </c:pt>
                <c:pt idx="458">
                  <c:v>3542</c:v>
                </c:pt>
                <c:pt idx="459">
                  <c:v>3541</c:v>
                </c:pt>
                <c:pt idx="460">
                  <c:v>3540</c:v>
                </c:pt>
                <c:pt idx="461">
                  <c:v>3539</c:v>
                </c:pt>
                <c:pt idx="462">
                  <c:v>3538</c:v>
                </c:pt>
                <c:pt idx="463">
                  <c:v>3537</c:v>
                </c:pt>
                <c:pt idx="464">
                  <c:v>3536</c:v>
                </c:pt>
                <c:pt idx="465">
                  <c:v>3535</c:v>
                </c:pt>
                <c:pt idx="466">
                  <c:v>3534</c:v>
                </c:pt>
                <c:pt idx="467">
                  <c:v>3533</c:v>
                </c:pt>
                <c:pt idx="468">
                  <c:v>3532</c:v>
                </c:pt>
                <c:pt idx="469">
                  <c:v>3531</c:v>
                </c:pt>
                <c:pt idx="470">
                  <c:v>3530</c:v>
                </c:pt>
                <c:pt idx="471">
                  <c:v>3529</c:v>
                </c:pt>
                <c:pt idx="472">
                  <c:v>3528</c:v>
                </c:pt>
                <c:pt idx="473">
                  <c:v>3527</c:v>
                </c:pt>
                <c:pt idx="474">
                  <c:v>3526</c:v>
                </c:pt>
                <c:pt idx="475">
                  <c:v>3525</c:v>
                </c:pt>
                <c:pt idx="476">
                  <c:v>3524</c:v>
                </c:pt>
                <c:pt idx="477">
                  <c:v>3523</c:v>
                </c:pt>
                <c:pt idx="478">
                  <c:v>3522</c:v>
                </c:pt>
                <c:pt idx="479">
                  <c:v>3521</c:v>
                </c:pt>
                <c:pt idx="480">
                  <c:v>3520</c:v>
                </c:pt>
                <c:pt idx="481">
                  <c:v>3519</c:v>
                </c:pt>
                <c:pt idx="482">
                  <c:v>3518</c:v>
                </c:pt>
                <c:pt idx="483">
                  <c:v>3517</c:v>
                </c:pt>
                <c:pt idx="484">
                  <c:v>3516</c:v>
                </c:pt>
                <c:pt idx="485">
                  <c:v>3515</c:v>
                </c:pt>
                <c:pt idx="486">
                  <c:v>3514</c:v>
                </c:pt>
                <c:pt idx="487">
                  <c:v>3513</c:v>
                </c:pt>
                <c:pt idx="488">
                  <c:v>3512</c:v>
                </c:pt>
                <c:pt idx="489">
                  <c:v>3511</c:v>
                </c:pt>
                <c:pt idx="490">
                  <c:v>3510</c:v>
                </c:pt>
                <c:pt idx="491">
                  <c:v>3509</c:v>
                </c:pt>
                <c:pt idx="492">
                  <c:v>3508</c:v>
                </c:pt>
                <c:pt idx="493">
                  <c:v>3507</c:v>
                </c:pt>
                <c:pt idx="494">
                  <c:v>3506</c:v>
                </c:pt>
                <c:pt idx="495">
                  <c:v>3505</c:v>
                </c:pt>
                <c:pt idx="496">
                  <c:v>3504</c:v>
                </c:pt>
                <c:pt idx="497">
                  <c:v>3503</c:v>
                </c:pt>
                <c:pt idx="498">
                  <c:v>3502</c:v>
                </c:pt>
                <c:pt idx="499">
                  <c:v>3501</c:v>
                </c:pt>
                <c:pt idx="500">
                  <c:v>3500</c:v>
                </c:pt>
                <c:pt idx="501">
                  <c:v>3499</c:v>
                </c:pt>
                <c:pt idx="502">
                  <c:v>3498</c:v>
                </c:pt>
                <c:pt idx="503">
                  <c:v>3497</c:v>
                </c:pt>
                <c:pt idx="504">
                  <c:v>3496</c:v>
                </c:pt>
                <c:pt idx="505">
                  <c:v>3495</c:v>
                </c:pt>
                <c:pt idx="506">
                  <c:v>3494</c:v>
                </c:pt>
                <c:pt idx="507">
                  <c:v>3493</c:v>
                </c:pt>
                <c:pt idx="508">
                  <c:v>3492</c:v>
                </c:pt>
                <c:pt idx="509">
                  <c:v>3491</c:v>
                </c:pt>
                <c:pt idx="510">
                  <c:v>3490</c:v>
                </c:pt>
                <c:pt idx="511">
                  <c:v>3489</c:v>
                </c:pt>
                <c:pt idx="512">
                  <c:v>3488</c:v>
                </c:pt>
                <c:pt idx="513">
                  <c:v>3487</c:v>
                </c:pt>
                <c:pt idx="514">
                  <c:v>3486</c:v>
                </c:pt>
                <c:pt idx="515">
                  <c:v>3485</c:v>
                </c:pt>
                <c:pt idx="516">
                  <c:v>3484</c:v>
                </c:pt>
                <c:pt idx="517">
                  <c:v>3483</c:v>
                </c:pt>
                <c:pt idx="518">
                  <c:v>3482</c:v>
                </c:pt>
                <c:pt idx="519">
                  <c:v>3481</c:v>
                </c:pt>
                <c:pt idx="520">
                  <c:v>3480</c:v>
                </c:pt>
                <c:pt idx="521">
                  <c:v>3479</c:v>
                </c:pt>
                <c:pt idx="522">
                  <c:v>3478</c:v>
                </c:pt>
                <c:pt idx="523">
                  <c:v>3477</c:v>
                </c:pt>
                <c:pt idx="524">
                  <c:v>3476</c:v>
                </c:pt>
                <c:pt idx="525">
                  <c:v>3475</c:v>
                </c:pt>
                <c:pt idx="526">
                  <c:v>3474</c:v>
                </c:pt>
                <c:pt idx="527">
                  <c:v>3473</c:v>
                </c:pt>
                <c:pt idx="528">
                  <c:v>3472</c:v>
                </c:pt>
                <c:pt idx="529">
                  <c:v>3471</c:v>
                </c:pt>
                <c:pt idx="530">
                  <c:v>3470</c:v>
                </c:pt>
                <c:pt idx="531">
                  <c:v>3469</c:v>
                </c:pt>
                <c:pt idx="532">
                  <c:v>3468</c:v>
                </c:pt>
                <c:pt idx="533">
                  <c:v>3467</c:v>
                </c:pt>
                <c:pt idx="534">
                  <c:v>3466</c:v>
                </c:pt>
                <c:pt idx="535">
                  <c:v>3465</c:v>
                </c:pt>
                <c:pt idx="536">
                  <c:v>3464</c:v>
                </c:pt>
                <c:pt idx="537">
                  <c:v>3463</c:v>
                </c:pt>
                <c:pt idx="538">
                  <c:v>3462</c:v>
                </c:pt>
                <c:pt idx="539">
                  <c:v>3461</c:v>
                </c:pt>
                <c:pt idx="540">
                  <c:v>3460</c:v>
                </c:pt>
                <c:pt idx="541">
                  <c:v>3459</c:v>
                </c:pt>
                <c:pt idx="542">
                  <c:v>3458</c:v>
                </c:pt>
                <c:pt idx="543">
                  <c:v>3457</c:v>
                </c:pt>
                <c:pt idx="544">
                  <c:v>3456</c:v>
                </c:pt>
                <c:pt idx="545">
                  <c:v>3455</c:v>
                </c:pt>
                <c:pt idx="546">
                  <c:v>3454</c:v>
                </c:pt>
                <c:pt idx="547">
                  <c:v>3453</c:v>
                </c:pt>
                <c:pt idx="548">
                  <c:v>3452</c:v>
                </c:pt>
                <c:pt idx="549">
                  <c:v>3451</c:v>
                </c:pt>
                <c:pt idx="550">
                  <c:v>3450</c:v>
                </c:pt>
                <c:pt idx="551">
                  <c:v>3449</c:v>
                </c:pt>
                <c:pt idx="552">
                  <c:v>3448</c:v>
                </c:pt>
                <c:pt idx="553">
                  <c:v>3447</c:v>
                </c:pt>
                <c:pt idx="554">
                  <c:v>3446</c:v>
                </c:pt>
                <c:pt idx="555">
                  <c:v>3445</c:v>
                </c:pt>
                <c:pt idx="556">
                  <c:v>3444</c:v>
                </c:pt>
                <c:pt idx="557">
                  <c:v>3443</c:v>
                </c:pt>
                <c:pt idx="558">
                  <c:v>3442</c:v>
                </c:pt>
                <c:pt idx="559">
                  <c:v>3441</c:v>
                </c:pt>
                <c:pt idx="560">
                  <c:v>3440</c:v>
                </c:pt>
                <c:pt idx="561">
                  <c:v>3439</c:v>
                </c:pt>
                <c:pt idx="562">
                  <c:v>3438</c:v>
                </c:pt>
                <c:pt idx="563">
                  <c:v>3437</c:v>
                </c:pt>
                <c:pt idx="564">
                  <c:v>3436</c:v>
                </c:pt>
                <c:pt idx="565">
                  <c:v>3435</c:v>
                </c:pt>
                <c:pt idx="566">
                  <c:v>3434</c:v>
                </c:pt>
                <c:pt idx="567">
                  <c:v>3433</c:v>
                </c:pt>
                <c:pt idx="568">
                  <c:v>3432</c:v>
                </c:pt>
                <c:pt idx="569">
                  <c:v>3431</c:v>
                </c:pt>
                <c:pt idx="570">
                  <c:v>3430</c:v>
                </c:pt>
                <c:pt idx="571">
                  <c:v>3429</c:v>
                </c:pt>
                <c:pt idx="572">
                  <c:v>3428</c:v>
                </c:pt>
                <c:pt idx="573">
                  <c:v>3427</c:v>
                </c:pt>
                <c:pt idx="574">
                  <c:v>3426</c:v>
                </c:pt>
                <c:pt idx="575">
                  <c:v>3425</c:v>
                </c:pt>
                <c:pt idx="576">
                  <c:v>3424</c:v>
                </c:pt>
                <c:pt idx="577">
                  <c:v>3423</c:v>
                </c:pt>
                <c:pt idx="578">
                  <c:v>3422</c:v>
                </c:pt>
                <c:pt idx="579">
                  <c:v>3421</c:v>
                </c:pt>
                <c:pt idx="580">
                  <c:v>3420</c:v>
                </c:pt>
                <c:pt idx="581">
                  <c:v>3419</c:v>
                </c:pt>
                <c:pt idx="582">
                  <c:v>3418</c:v>
                </c:pt>
                <c:pt idx="583">
                  <c:v>3417</c:v>
                </c:pt>
                <c:pt idx="584">
                  <c:v>3416</c:v>
                </c:pt>
                <c:pt idx="585">
                  <c:v>3415</c:v>
                </c:pt>
                <c:pt idx="586">
                  <c:v>3414</c:v>
                </c:pt>
                <c:pt idx="587">
                  <c:v>3413</c:v>
                </c:pt>
                <c:pt idx="588">
                  <c:v>3412</c:v>
                </c:pt>
                <c:pt idx="589">
                  <c:v>3411</c:v>
                </c:pt>
                <c:pt idx="590">
                  <c:v>3410</c:v>
                </c:pt>
                <c:pt idx="591">
                  <c:v>3409</c:v>
                </c:pt>
                <c:pt idx="592">
                  <c:v>3408</c:v>
                </c:pt>
                <c:pt idx="593">
                  <c:v>3407</c:v>
                </c:pt>
                <c:pt idx="594">
                  <c:v>3406</c:v>
                </c:pt>
                <c:pt idx="595">
                  <c:v>3405</c:v>
                </c:pt>
                <c:pt idx="596">
                  <c:v>3404</c:v>
                </c:pt>
                <c:pt idx="597">
                  <c:v>3403</c:v>
                </c:pt>
                <c:pt idx="598">
                  <c:v>3402</c:v>
                </c:pt>
                <c:pt idx="599">
                  <c:v>3401</c:v>
                </c:pt>
                <c:pt idx="600">
                  <c:v>3400</c:v>
                </c:pt>
                <c:pt idx="601">
                  <c:v>3399</c:v>
                </c:pt>
                <c:pt idx="602">
                  <c:v>3398</c:v>
                </c:pt>
                <c:pt idx="603">
                  <c:v>3397</c:v>
                </c:pt>
                <c:pt idx="604">
                  <c:v>3396</c:v>
                </c:pt>
                <c:pt idx="605">
                  <c:v>3395</c:v>
                </c:pt>
                <c:pt idx="606">
                  <c:v>3394</c:v>
                </c:pt>
                <c:pt idx="607">
                  <c:v>3393</c:v>
                </c:pt>
                <c:pt idx="608">
                  <c:v>3392</c:v>
                </c:pt>
                <c:pt idx="609">
                  <c:v>3391</c:v>
                </c:pt>
                <c:pt idx="610">
                  <c:v>3390</c:v>
                </c:pt>
                <c:pt idx="611">
                  <c:v>3389</c:v>
                </c:pt>
                <c:pt idx="612">
                  <c:v>3388</c:v>
                </c:pt>
                <c:pt idx="613">
                  <c:v>3387</c:v>
                </c:pt>
                <c:pt idx="614">
                  <c:v>3386</c:v>
                </c:pt>
                <c:pt idx="615">
                  <c:v>3385</c:v>
                </c:pt>
                <c:pt idx="616">
                  <c:v>3384</c:v>
                </c:pt>
                <c:pt idx="617">
                  <c:v>3383</c:v>
                </c:pt>
                <c:pt idx="618">
                  <c:v>3382</c:v>
                </c:pt>
                <c:pt idx="619">
                  <c:v>3381</c:v>
                </c:pt>
                <c:pt idx="620">
                  <c:v>3380</c:v>
                </c:pt>
                <c:pt idx="621">
                  <c:v>3379</c:v>
                </c:pt>
                <c:pt idx="622">
                  <c:v>3378</c:v>
                </c:pt>
                <c:pt idx="623">
                  <c:v>3377</c:v>
                </c:pt>
                <c:pt idx="624">
                  <c:v>3376</c:v>
                </c:pt>
                <c:pt idx="625">
                  <c:v>3375</c:v>
                </c:pt>
                <c:pt idx="626">
                  <c:v>3374</c:v>
                </c:pt>
                <c:pt idx="627">
                  <c:v>3373</c:v>
                </c:pt>
                <c:pt idx="628">
                  <c:v>3372</c:v>
                </c:pt>
                <c:pt idx="629">
                  <c:v>3371</c:v>
                </c:pt>
                <c:pt idx="630">
                  <c:v>3370</c:v>
                </c:pt>
                <c:pt idx="631">
                  <c:v>3369</c:v>
                </c:pt>
                <c:pt idx="632">
                  <c:v>3368</c:v>
                </c:pt>
                <c:pt idx="633">
                  <c:v>3367</c:v>
                </c:pt>
                <c:pt idx="634">
                  <c:v>3366</c:v>
                </c:pt>
                <c:pt idx="635">
                  <c:v>3365</c:v>
                </c:pt>
                <c:pt idx="636">
                  <c:v>3364</c:v>
                </c:pt>
                <c:pt idx="637">
                  <c:v>3363</c:v>
                </c:pt>
                <c:pt idx="638">
                  <c:v>3362</c:v>
                </c:pt>
                <c:pt idx="639">
                  <c:v>3361</c:v>
                </c:pt>
                <c:pt idx="640">
                  <c:v>3360</c:v>
                </c:pt>
                <c:pt idx="641">
                  <c:v>3359</c:v>
                </c:pt>
                <c:pt idx="642">
                  <c:v>3358</c:v>
                </c:pt>
                <c:pt idx="643">
                  <c:v>3357</c:v>
                </c:pt>
                <c:pt idx="644">
                  <c:v>3356</c:v>
                </c:pt>
                <c:pt idx="645">
                  <c:v>3355</c:v>
                </c:pt>
                <c:pt idx="646">
                  <c:v>3354</c:v>
                </c:pt>
                <c:pt idx="647">
                  <c:v>3353</c:v>
                </c:pt>
                <c:pt idx="648">
                  <c:v>3352</c:v>
                </c:pt>
                <c:pt idx="649">
                  <c:v>3351</c:v>
                </c:pt>
                <c:pt idx="650">
                  <c:v>3350</c:v>
                </c:pt>
                <c:pt idx="651">
                  <c:v>3349</c:v>
                </c:pt>
                <c:pt idx="652">
                  <c:v>3348</c:v>
                </c:pt>
                <c:pt idx="653">
                  <c:v>3347</c:v>
                </c:pt>
                <c:pt idx="654">
                  <c:v>3346</c:v>
                </c:pt>
                <c:pt idx="655">
                  <c:v>3345</c:v>
                </c:pt>
                <c:pt idx="656">
                  <c:v>3344</c:v>
                </c:pt>
                <c:pt idx="657">
                  <c:v>3343</c:v>
                </c:pt>
                <c:pt idx="658">
                  <c:v>3342</c:v>
                </c:pt>
                <c:pt idx="659">
                  <c:v>3341</c:v>
                </c:pt>
                <c:pt idx="660">
                  <c:v>3340</c:v>
                </c:pt>
                <c:pt idx="661">
                  <c:v>3339</c:v>
                </c:pt>
                <c:pt idx="662">
                  <c:v>3338</c:v>
                </c:pt>
                <c:pt idx="663">
                  <c:v>3337</c:v>
                </c:pt>
                <c:pt idx="664">
                  <c:v>3336</c:v>
                </c:pt>
                <c:pt idx="665">
                  <c:v>3335</c:v>
                </c:pt>
                <c:pt idx="666">
                  <c:v>3334</c:v>
                </c:pt>
                <c:pt idx="667">
                  <c:v>3333</c:v>
                </c:pt>
                <c:pt idx="668">
                  <c:v>3332</c:v>
                </c:pt>
                <c:pt idx="669">
                  <c:v>3331</c:v>
                </c:pt>
                <c:pt idx="670">
                  <c:v>3330</c:v>
                </c:pt>
                <c:pt idx="671">
                  <c:v>3329</c:v>
                </c:pt>
                <c:pt idx="672">
                  <c:v>3328</c:v>
                </c:pt>
                <c:pt idx="673">
                  <c:v>3327</c:v>
                </c:pt>
                <c:pt idx="674">
                  <c:v>3326</c:v>
                </c:pt>
                <c:pt idx="675">
                  <c:v>3325</c:v>
                </c:pt>
                <c:pt idx="676">
                  <c:v>3324</c:v>
                </c:pt>
                <c:pt idx="677">
                  <c:v>3323</c:v>
                </c:pt>
                <c:pt idx="678">
                  <c:v>3322</c:v>
                </c:pt>
                <c:pt idx="679">
                  <c:v>3321</c:v>
                </c:pt>
                <c:pt idx="680">
                  <c:v>3320</c:v>
                </c:pt>
                <c:pt idx="681">
                  <c:v>3319</c:v>
                </c:pt>
                <c:pt idx="682">
                  <c:v>3318</c:v>
                </c:pt>
                <c:pt idx="683">
                  <c:v>3317</c:v>
                </c:pt>
                <c:pt idx="684">
                  <c:v>3316</c:v>
                </c:pt>
                <c:pt idx="685">
                  <c:v>3315</c:v>
                </c:pt>
                <c:pt idx="686">
                  <c:v>3314</c:v>
                </c:pt>
                <c:pt idx="687">
                  <c:v>3313</c:v>
                </c:pt>
                <c:pt idx="688">
                  <c:v>3312</c:v>
                </c:pt>
                <c:pt idx="689">
                  <c:v>3311</c:v>
                </c:pt>
                <c:pt idx="690">
                  <c:v>3310</c:v>
                </c:pt>
                <c:pt idx="691">
                  <c:v>3309</c:v>
                </c:pt>
                <c:pt idx="692">
                  <c:v>3308</c:v>
                </c:pt>
                <c:pt idx="693">
                  <c:v>3307</c:v>
                </c:pt>
                <c:pt idx="694">
                  <c:v>3306</c:v>
                </c:pt>
                <c:pt idx="695">
                  <c:v>3305</c:v>
                </c:pt>
                <c:pt idx="696">
                  <c:v>3304</c:v>
                </c:pt>
                <c:pt idx="697">
                  <c:v>3303</c:v>
                </c:pt>
                <c:pt idx="698">
                  <c:v>3302</c:v>
                </c:pt>
                <c:pt idx="699">
                  <c:v>3301</c:v>
                </c:pt>
                <c:pt idx="700">
                  <c:v>3300</c:v>
                </c:pt>
                <c:pt idx="701">
                  <c:v>3299</c:v>
                </c:pt>
                <c:pt idx="702">
                  <c:v>3298</c:v>
                </c:pt>
                <c:pt idx="703">
                  <c:v>3297</c:v>
                </c:pt>
                <c:pt idx="704">
                  <c:v>3296</c:v>
                </c:pt>
                <c:pt idx="705">
                  <c:v>3295</c:v>
                </c:pt>
                <c:pt idx="706">
                  <c:v>3294</c:v>
                </c:pt>
                <c:pt idx="707">
                  <c:v>3293</c:v>
                </c:pt>
                <c:pt idx="708">
                  <c:v>3292</c:v>
                </c:pt>
                <c:pt idx="709">
                  <c:v>3291</c:v>
                </c:pt>
                <c:pt idx="710">
                  <c:v>3290</c:v>
                </c:pt>
                <c:pt idx="711">
                  <c:v>3289</c:v>
                </c:pt>
                <c:pt idx="712">
                  <c:v>3288</c:v>
                </c:pt>
                <c:pt idx="713">
                  <c:v>3287</c:v>
                </c:pt>
                <c:pt idx="714">
                  <c:v>3286</c:v>
                </c:pt>
                <c:pt idx="715">
                  <c:v>3285</c:v>
                </c:pt>
                <c:pt idx="716">
                  <c:v>3284</c:v>
                </c:pt>
                <c:pt idx="717">
                  <c:v>3283</c:v>
                </c:pt>
                <c:pt idx="718">
                  <c:v>3282</c:v>
                </c:pt>
                <c:pt idx="719">
                  <c:v>3281</c:v>
                </c:pt>
                <c:pt idx="720">
                  <c:v>3280</c:v>
                </c:pt>
                <c:pt idx="721">
                  <c:v>3279</c:v>
                </c:pt>
                <c:pt idx="722">
                  <c:v>3278</c:v>
                </c:pt>
                <c:pt idx="723">
                  <c:v>3277</c:v>
                </c:pt>
                <c:pt idx="724">
                  <c:v>3276</c:v>
                </c:pt>
                <c:pt idx="725">
                  <c:v>3275</c:v>
                </c:pt>
                <c:pt idx="726">
                  <c:v>3274</c:v>
                </c:pt>
                <c:pt idx="727">
                  <c:v>3273</c:v>
                </c:pt>
                <c:pt idx="728">
                  <c:v>3272</c:v>
                </c:pt>
                <c:pt idx="729">
                  <c:v>3271</c:v>
                </c:pt>
                <c:pt idx="730">
                  <c:v>3270</c:v>
                </c:pt>
                <c:pt idx="731">
                  <c:v>3269</c:v>
                </c:pt>
                <c:pt idx="732">
                  <c:v>3268</c:v>
                </c:pt>
                <c:pt idx="733">
                  <c:v>3267</c:v>
                </c:pt>
                <c:pt idx="734">
                  <c:v>3266</c:v>
                </c:pt>
                <c:pt idx="735">
                  <c:v>3265</c:v>
                </c:pt>
                <c:pt idx="736">
                  <c:v>3264</c:v>
                </c:pt>
                <c:pt idx="737">
                  <c:v>3263</c:v>
                </c:pt>
                <c:pt idx="738">
                  <c:v>3262</c:v>
                </c:pt>
                <c:pt idx="739">
                  <c:v>3261</c:v>
                </c:pt>
                <c:pt idx="740">
                  <c:v>3260</c:v>
                </c:pt>
                <c:pt idx="741">
                  <c:v>3259</c:v>
                </c:pt>
                <c:pt idx="742">
                  <c:v>3258</c:v>
                </c:pt>
                <c:pt idx="743">
                  <c:v>3257</c:v>
                </c:pt>
                <c:pt idx="744">
                  <c:v>3256</c:v>
                </c:pt>
                <c:pt idx="745">
                  <c:v>3255</c:v>
                </c:pt>
                <c:pt idx="746">
                  <c:v>3254</c:v>
                </c:pt>
                <c:pt idx="747">
                  <c:v>3253</c:v>
                </c:pt>
                <c:pt idx="748">
                  <c:v>3252</c:v>
                </c:pt>
                <c:pt idx="749">
                  <c:v>3251</c:v>
                </c:pt>
                <c:pt idx="750">
                  <c:v>3250</c:v>
                </c:pt>
                <c:pt idx="751">
                  <c:v>3249</c:v>
                </c:pt>
                <c:pt idx="752">
                  <c:v>3248</c:v>
                </c:pt>
                <c:pt idx="753">
                  <c:v>3247</c:v>
                </c:pt>
                <c:pt idx="754">
                  <c:v>3246</c:v>
                </c:pt>
                <c:pt idx="755">
                  <c:v>3245</c:v>
                </c:pt>
                <c:pt idx="756">
                  <c:v>3244</c:v>
                </c:pt>
                <c:pt idx="757">
                  <c:v>3243</c:v>
                </c:pt>
                <c:pt idx="758">
                  <c:v>3242</c:v>
                </c:pt>
                <c:pt idx="759">
                  <c:v>3241</c:v>
                </c:pt>
                <c:pt idx="760">
                  <c:v>3240</c:v>
                </c:pt>
                <c:pt idx="761">
                  <c:v>3239</c:v>
                </c:pt>
                <c:pt idx="762">
                  <c:v>3238</c:v>
                </c:pt>
                <c:pt idx="763">
                  <c:v>3237</c:v>
                </c:pt>
                <c:pt idx="764">
                  <c:v>3236</c:v>
                </c:pt>
                <c:pt idx="765">
                  <c:v>3235</c:v>
                </c:pt>
                <c:pt idx="766">
                  <c:v>3234</c:v>
                </c:pt>
                <c:pt idx="767">
                  <c:v>3233</c:v>
                </c:pt>
                <c:pt idx="768">
                  <c:v>3232</c:v>
                </c:pt>
                <c:pt idx="769">
                  <c:v>3231</c:v>
                </c:pt>
                <c:pt idx="770">
                  <c:v>3230</c:v>
                </c:pt>
                <c:pt idx="771">
                  <c:v>3229</c:v>
                </c:pt>
                <c:pt idx="772">
                  <c:v>3228</c:v>
                </c:pt>
                <c:pt idx="773">
                  <c:v>3227</c:v>
                </c:pt>
                <c:pt idx="774">
                  <c:v>3226</c:v>
                </c:pt>
                <c:pt idx="775">
                  <c:v>3225</c:v>
                </c:pt>
                <c:pt idx="776">
                  <c:v>3224</c:v>
                </c:pt>
                <c:pt idx="777">
                  <c:v>3223</c:v>
                </c:pt>
                <c:pt idx="778">
                  <c:v>3222</c:v>
                </c:pt>
                <c:pt idx="779">
                  <c:v>3221</c:v>
                </c:pt>
                <c:pt idx="780">
                  <c:v>3220</c:v>
                </c:pt>
                <c:pt idx="781">
                  <c:v>3219</c:v>
                </c:pt>
                <c:pt idx="782">
                  <c:v>3218</c:v>
                </c:pt>
                <c:pt idx="783">
                  <c:v>3217</c:v>
                </c:pt>
                <c:pt idx="784">
                  <c:v>3216</c:v>
                </c:pt>
                <c:pt idx="785">
                  <c:v>3215</c:v>
                </c:pt>
                <c:pt idx="786">
                  <c:v>3214</c:v>
                </c:pt>
                <c:pt idx="787">
                  <c:v>3213</c:v>
                </c:pt>
                <c:pt idx="788">
                  <c:v>3212</c:v>
                </c:pt>
                <c:pt idx="789">
                  <c:v>3211</c:v>
                </c:pt>
                <c:pt idx="790">
                  <c:v>3210</c:v>
                </c:pt>
                <c:pt idx="791">
                  <c:v>3209</c:v>
                </c:pt>
                <c:pt idx="792">
                  <c:v>3208</c:v>
                </c:pt>
                <c:pt idx="793">
                  <c:v>3207</c:v>
                </c:pt>
                <c:pt idx="794">
                  <c:v>3206</c:v>
                </c:pt>
                <c:pt idx="795">
                  <c:v>3205</c:v>
                </c:pt>
                <c:pt idx="796">
                  <c:v>3204</c:v>
                </c:pt>
                <c:pt idx="797">
                  <c:v>3203</c:v>
                </c:pt>
                <c:pt idx="798">
                  <c:v>3202</c:v>
                </c:pt>
                <c:pt idx="799">
                  <c:v>3201</c:v>
                </c:pt>
                <c:pt idx="800">
                  <c:v>3200</c:v>
                </c:pt>
                <c:pt idx="801">
                  <c:v>3199</c:v>
                </c:pt>
                <c:pt idx="802">
                  <c:v>3198</c:v>
                </c:pt>
                <c:pt idx="803">
                  <c:v>3197</c:v>
                </c:pt>
                <c:pt idx="804">
                  <c:v>3196</c:v>
                </c:pt>
                <c:pt idx="805">
                  <c:v>3195</c:v>
                </c:pt>
                <c:pt idx="806">
                  <c:v>3194</c:v>
                </c:pt>
                <c:pt idx="807">
                  <c:v>3193</c:v>
                </c:pt>
                <c:pt idx="808">
                  <c:v>3192</c:v>
                </c:pt>
                <c:pt idx="809">
                  <c:v>3191</c:v>
                </c:pt>
                <c:pt idx="810">
                  <c:v>3190</c:v>
                </c:pt>
                <c:pt idx="811">
                  <c:v>3189</c:v>
                </c:pt>
                <c:pt idx="812">
                  <c:v>3188</c:v>
                </c:pt>
                <c:pt idx="813">
                  <c:v>3187</c:v>
                </c:pt>
                <c:pt idx="814">
                  <c:v>3186</c:v>
                </c:pt>
                <c:pt idx="815">
                  <c:v>3185</c:v>
                </c:pt>
                <c:pt idx="816">
                  <c:v>3184</c:v>
                </c:pt>
                <c:pt idx="817">
                  <c:v>3183</c:v>
                </c:pt>
                <c:pt idx="818">
                  <c:v>3182</c:v>
                </c:pt>
                <c:pt idx="819">
                  <c:v>3181</c:v>
                </c:pt>
                <c:pt idx="820">
                  <c:v>3180</c:v>
                </c:pt>
                <c:pt idx="821">
                  <c:v>3179</c:v>
                </c:pt>
                <c:pt idx="822">
                  <c:v>3178</c:v>
                </c:pt>
                <c:pt idx="823">
                  <c:v>3177</c:v>
                </c:pt>
                <c:pt idx="824">
                  <c:v>3176</c:v>
                </c:pt>
                <c:pt idx="825">
                  <c:v>3175</c:v>
                </c:pt>
                <c:pt idx="826">
                  <c:v>3174</c:v>
                </c:pt>
                <c:pt idx="827">
                  <c:v>3173</c:v>
                </c:pt>
                <c:pt idx="828">
                  <c:v>3172</c:v>
                </c:pt>
                <c:pt idx="829">
                  <c:v>3171</c:v>
                </c:pt>
                <c:pt idx="830">
                  <c:v>3170</c:v>
                </c:pt>
                <c:pt idx="831">
                  <c:v>3169</c:v>
                </c:pt>
                <c:pt idx="832">
                  <c:v>3168</c:v>
                </c:pt>
                <c:pt idx="833">
                  <c:v>3167</c:v>
                </c:pt>
                <c:pt idx="834">
                  <c:v>3166</c:v>
                </c:pt>
                <c:pt idx="835">
                  <c:v>3165</c:v>
                </c:pt>
                <c:pt idx="836">
                  <c:v>3164</c:v>
                </c:pt>
                <c:pt idx="837">
                  <c:v>3163</c:v>
                </c:pt>
                <c:pt idx="838">
                  <c:v>3162</c:v>
                </c:pt>
                <c:pt idx="839">
                  <c:v>3161</c:v>
                </c:pt>
                <c:pt idx="840">
                  <c:v>3160</c:v>
                </c:pt>
                <c:pt idx="841">
                  <c:v>3159</c:v>
                </c:pt>
                <c:pt idx="842">
                  <c:v>3158</c:v>
                </c:pt>
                <c:pt idx="843">
                  <c:v>3157</c:v>
                </c:pt>
                <c:pt idx="844">
                  <c:v>3156</c:v>
                </c:pt>
                <c:pt idx="845">
                  <c:v>3155</c:v>
                </c:pt>
                <c:pt idx="846">
                  <c:v>3154</c:v>
                </c:pt>
                <c:pt idx="847">
                  <c:v>3153</c:v>
                </c:pt>
                <c:pt idx="848">
                  <c:v>3152</c:v>
                </c:pt>
                <c:pt idx="849">
                  <c:v>3151</c:v>
                </c:pt>
                <c:pt idx="850">
                  <c:v>3150</c:v>
                </c:pt>
                <c:pt idx="851">
                  <c:v>3149</c:v>
                </c:pt>
                <c:pt idx="852">
                  <c:v>3148</c:v>
                </c:pt>
                <c:pt idx="853">
                  <c:v>3147</c:v>
                </c:pt>
                <c:pt idx="854">
                  <c:v>3146</c:v>
                </c:pt>
                <c:pt idx="855">
                  <c:v>3145</c:v>
                </c:pt>
                <c:pt idx="856">
                  <c:v>3144</c:v>
                </c:pt>
                <c:pt idx="857">
                  <c:v>3143</c:v>
                </c:pt>
                <c:pt idx="858">
                  <c:v>3142</c:v>
                </c:pt>
                <c:pt idx="859">
                  <c:v>3141</c:v>
                </c:pt>
                <c:pt idx="860">
                  <c:v>3140</c:v>
                </c:pt>
                <c:pt idx="861">
                  <c:v>3139</c:v>
                </c:pt>
                <c:pt idx="862">
                  <c:v>3138</c:v>
                </c:pt>
                <c:pt idx="863">
                  <c:v>3137</c:v>
                </c:pt>
                <c:pt idx="864">
                  <c:v>3136</c:v>
                </c:pt>
                <c:pt idx="865">
                  <c:v>3135</c:v>
                </c:pt>
                <c:pt idx="866">
                  <c:v>3134</c:v>
                </c:pt>
                <c:pt idx="867">
                  <c:v>3133</c:v>
                </c:pt>
                <c:pt idx="868">
                  <c:v>3132</c:v>
                </c:pt>
                <c:pt idx="869">
                  <c:v>3131</c:v>
                </c:pt>
                <c:pt idx="870">
                  <c:v>3130</c:v>
                </c:pt>
                <c:pt idx="871">
                  <c:v>3129</c:v>
                </c:pt>
                <c:pt idx="872">
                  <c:v>3128</c:v>
                </c:pt>
                <c:pt idx="873">
                  <c:v>3127</c:v>
                </c:pt>
                <c:pt idx="874">
                  <c:v>3126</c:v>
                </c:pt>
                <c:pt idx="875">
                  <c:v>3125</c:v>
                </c:pt>
                <c:pt idx="876">
                  <c:v>3124</c:v>
                </c:pt>
                <c:pt idx="877">
                  <c:v>3123</c:v>
                </c:pt>
                <c:pt idx="878">
                  <c:v>3122</c:v>
                </c:pt>
                <c:pt idx="879">
                  <c:v>3121</c:v>
                </c:pt>
                <c:pt idx="880">
                  <c:v>3120</c:v>
                </c:pt>
                <c:pt idx="881">
                  <c:v>3119</c:v>
                </c:pt>
                <c:pt idx="882">
                  <c:v>3118</c:v>
                </c:pt>
                <c:pt idx="883">
                  <c:v>3117</c:v>
                </c:pt>
                <c:pt idx="884">
                  <c:v>3116</c:v>
                </c:pt>
                <c:pt idx="885">
                  <c:v>3115</c:v>
                </c:pt>
                <c:pt idx="886">
                  <c:v>3114</c:v>
                </c:pt>
                <c:pt idx="887">
                  <c:v>3113</c:v>
                </c:pt>
                <c:pt idx="888">
                  <c:v>3112</c:v>
                </c:pt>
                <c:pt idx="889">
                  <c:v>3111</c:v>
                </c:pt>
                <c:pt idx="890">
                  <c:v>3110</c:v>
                </c:pt>
                <c:pt idx="891">
                  <c:v>3109</c:v>
                </c:pt>
                <c:pt idx="892">
                  <c:v>3108</c:v>
                </c:pt>
                <c:pt idx="893">
                  <c:v>3107</c:v>
                </c:pt>
                <c:pt idx="894">
                  <c:v>3106</c:v>
                </c:pt>
                <c:pt idx="895">
                  <c:v>3105</c:v>
                </c:pt>
                <c:pt idx="896">
                  <c:v>3104</c:v>
                </c:pt>
                <c:pt idx="897">
                  <c:v>3103</c:v>
                </c:pt>
                <c:pt idx="898">
                  <c:v>3102</c:v>
                </c:pt>
                <c:pt idx="899">
                  <c:v>3101</c:v>
                </c:pt>
                <c:pt idx="900">
                  <c:v>3100</c:v>
                </c:pt>
                <c:pt idx="901">
                  <c:v>3099</c:v>
                </c:pt>
                <c:pt idx="902">
                  <c:v>3098</c:v>
                </c:pt>
                <c:pt idx="903">
                  <c:v>3097</c:v>
                </c:pt>
                <c:pt idx="904">
                  <c:v>3096</c:v>
                </c:pt>
                <c:pt idx="905">
                  <c:v>3095</c:v>
                </c:pt>
                <c:pt idx="906">
                  <c:v>3094</c:v>
                </c:pt>
                <c:pt idx="907">
                  <c:v>3093</c:v>
                </c:pt>
                <c:pt idx="908">
                  <c:v>3092</c:v>
                </c:pt>
                <c:pt idx="909">
                  <c:v>3091</c:v>
                </c:pt>
                <c:pt idx="910">
                  <c:v>3090</c:v>
                </c:pt>
                <c:pt idx="911">
                  <c:v>3089</c:v>
                </c:pt>
                <c:pt idx="912">
                  <c:v>3088</c:v>
                </c:pt>
                <c:pt idx="913">
                  <c:v>3087</c:v>
                </c:pt>
                <c:pt idx="914">
                  <c:v>3086</c:v>
                </c:pt>
                <c:pt idx="915">
                  <c:v>3085</c:v>
                </c:pt>
                <c:pt idx="916">
                  <c:v>3084</c:v>
                </c:pt>
                <c:pt idx="917">
                  <c:v>3083</c:v>
                </c:pt>
                <c:pt idx="918">
                  <c:v>3082</c:v>
                </c:pt>
                <c:pt idx="919">
                  <c:v>3081</c:v>
                </c:pt>
                <c:pt idx="920">
                  <c:v>3080</c:v>
                </c:pt>
                <c:pt idx="921">
                  <c:v>3079</c:v>
                </c:pt>
                <c:pt idx="922">
                  <c:v>3078</c:v>
                </c:pt>
                <c:pt idx="923">
                  <c:v>3077</c:v>
                </c:pt>
                <c:pt idx="924">
                  <c:v>3076</c:v>
                </c:pt>
                <c:pt idx="925">
                  <c:v>3075</c:v>
                </c:pt>
                <c:pt idx="926">
                  <c:v>3074</c:v>
                </c:pt>
                <c:pt idx="927">
                  <c:v>3073</c:v>
                </c:pt>
                <c:pt idx="928">
                  <c:v>3072</c:v>
                </c:pt>
                <c:pt idx="929">
                  <c:v>3071</c:v>
                </c:pt>
                <c:pt idx="930">
                  <c:v>3070</c:v>
                </c:pt>
                <c:pt idx="931">
                  <c:v>3069</c:v>
                </c:pt>
                <c:pt idx="932">
                  <c:v>3068</c:v>
                </c:pt>
                <c:pt idx="933">
                  <c:v>3067</c:v>
                </c:pt>
                <c:pt idx="934">
                  <c:v>3066</c:v>
                </c:pt>
                <c:pt idx="935">
                  <c:v>3065</c:v>
                </c:pt>
                <c:pt idx="936">
                  <c:v>3064</c:v>
                </c:pt>
                <c:pt idx="937">
                  <c:v>3063</c:v>
                </c:pt>
                <c:pt idx="938">
                  <c:v>3062</c:v>
                </c:pt>
                <c:pt idx="939">
                  <c:v>3061</c:v>
                </c:pt>
                <c:pt idx="940">
                  <c:v>3060</c:v>
                </c:pt>
                <c:pt idx="941">
                  <c:v>3059</c:v>
                </c:pt>
                <c:pt idx="942">
                  <c:v>3058</c:v>
                </c:pt>
                <c:pt idx="943">
                  <c:v>3057</c:v>
                </c:pt>
                <c:pt idx="944">
                  <c:v>3056</c:v>
                </c:pt>
                <c:pt idx="945">
                  <c:v>3055</c:v>
                </c:pt>
                <c:pt idx="946">
                  <c:v>3054</c:v>
                </c:pt>
                <c:pt idx="947">
                  <c:v>3053</c:v>
                </c:pt>
                <c:pt idx="948">
                  <c:v>3052</c:v>
                </c:pt>
                <c:pt idx="949">
                  <c:v>3051</c:v>
                </c:pt>
                <c:pt idx="950">
                  <c:v>3050</c:v>
                </c:pt>
                <c:pt idx="951">
                  <c:v>3049</c:v>
                </c:pt>
                <c:pt idx="952">
                  <c:v>3048</c:v>
                </c:pt>
                <c:pt idx="953">
                  <c:v>3047</c:v>
                </c:pt>
                <c:pt idx="954">
                  <c:v>3046</c:v>
                </c:pt>
                <c:pt idx="955">
                  <c:v>3045</c:v>
                </c:pt>
                <c:pt idx="956">
                  <c:v>3044</c:v>
                </c:pt>
                <c:pt idx="957">
                  <c:v>3043</c:v>
                </c:pt>
                <c:pt idx="958">
                  <c:v>3042</c:v>
                </c:pt>
                <c:pt idx="959">
                  <c:v>3041</c:v>
                </c:pt>
                <c:pt idx="960">
                  <c:v>3040</c:v>
                </c:pt>
                <c:pt idx="961">
                  <c:v>3039</c:v>
                </c:pt>
                <c:pt idx="962">
                  <c:v>3038</c:v>
                </c:pt>
                <c:pt idx="963">
                  <c:v>3037</c:v>
                </c:pt>
                <c:pt idx="964">
                  <c:v>3036</c:v>
                </c:pt>
                <c:pt idx="965">
                  <c:v>3035</c:v>
                </c:pt>
                <c:pt idx="966">
                  <c:v>3034</c:v>
                </c:pt>
                <c:pt idx="967">
                  <c:v>3033</c:v>
                </c:pt>
                <c:pt idx="968">
                  <c:v>3032</c:v>
                </c:pt>
                <c:pt idx="969">
                  <c:v>3031</c:v>
                </c:pt>
                <c:pt idx="970">
                  <c:v>3030</c:v>
                </c:pt>
                <c:pt idx="971">
                  <c:v>3029</c:v>
                </c:pt>
                <c:pt idx="972">
                  <c:v>3028</c:v>
                </c:pt>
                <c:pt idx="973">
                  <c:v>3027</c:v>
                </c:pt>
                <c:pt idx="974">
                  <c:v>3026</c:v>
                </c:pt>
                <c:pt idx="975">
                  <c:v>3025</c:v>
                </c:pt>
                <c:pt idx="976">
                  <c:v>3024</c:v>
                </c:pt>
                <c:pt idx="977">
                  <c:v>3023</c:v>
                </c:pt>
                <c:pt idx="978">
                  <c:v>3022</c:v>
                </c:pt>
                <c:pt idx="979">
                  <c:v>3021</c:v>
                </c:pt>
                <c:pt idx="980">
                  <c:v>3020</c:v>
                </c:pt>
                <c:pt idx="981">
                  <c:v>3019</c:v>
                </c:pt>
                <c:pt idx="982">
                  <c:v>3018</c:v>
                </c:pt>
                <c:pt idx="983">
                  <c:v>3017</c:v>
                </c:pt>
                <c:pt idx="984">
                  <c:v>3016</c:v>
                </c:pt>
                <c:pt idx="985">
                  <c:v>3015</c:v>
                </c:pt>
                <c:pt idx="986">
                  <c:v>3014</c:v>
                </c:pt>
                <c:pt idx="987">
                  <c:v>3013</c:v>
                </c:pt>
                <c:pt idx="988">
                  <c:v>3012</c:v>
                </c:pt>
                <c:pt idx="989">
                  <c:v>3011</c:v>
                </c:pt>
                <c:pt idx="990">
                  <c:v>3010</c:v>
                </c:pt>
                <c:pt idx="991">
                  <c:v>3009</c:v>
                </c:pt>
                <c:pt idx="992">
                  <c:v>3008</c:v>
                </c:pt>
                <c:pt idx="993">
                  <c:v>3007</c:v>
                </c:pt>
                <c:pt idx="994">
                  <c:v>3006</c:v>
                </c:pt>
                <c:pt idx="995">
                  <c:v>3005</c:v>
                </c:pt>
                <c:pt idx="996">
                  <c:v>3004</c:v>
                </c:pt>
                <c:pt idx="997">
                  <c:v>3003</c:v>
                </c:pt>
                <c:pt idx="998">
                  <c:v>3002</c:v>
                </c:pt>
                <c:pt idx="999">
                  <c:v>3001</c:v>
                </c:pt>
                <c:pt idx="1000">
                  <c:v>3000</c:v>
                </c:pt>
                <c:pt idx="1001">
                  <c:v>2999</c:v>
                </c:pt>
                <c:pt idx="1002">
                  <c:v>2998</c:v>
                </c:pt>
                <c:pt idx="1003">
                  <c:v>2997</c:v>
                </c:pt>
                <c:pt idx="1004">
                  <c:v>2996</c:v>
                </c:pt>
                <c:pt idx="1005">
                  <c:v>2995</c:v>
                </c:pt>
                <c:pt idx="1006">
                  <c:v>2994</c:v>
                </c:pt>
                <c:pt idx="1007">
                  <c:v>2993</c:v>
                </c:pt>
                <c:pt idx="1008">
                  <c:v>2992</c:v>
                </c:pt>
                <c:pt idx="1009">
                  <c:v>2991</c:v>
                </c:pt>
                <c:pt idx="1010">
                  <c:v>2990</c:v>
                </c:pt>
                <c:pt idx="1011">
                  <c:v>2989</c:v>
                </c:pt>
                <c:pt idx="1012">
                  <c:v>2988</c:v>
                </c:pt>
                <c:pt idx="1013">
                  <c:v>2987</c:v>
                </c:pt>
                <c:pt idx="1014">
                  <c:v>2986</c:v>
                </c:pt>
                <c:pt idx="1015">
                  <c:v>2985</c:v>
                </c:pt>
                <c:pt idx="1016">
                  <c:v>2984</c:v>
                </c:pt>
                <c:pt idx="1017">
                  <c:v>2983</c:v>
                </c:pt>
                <c:pt idx="1018">
                  <c:v>2982</c:v>
                </c:pt>
                <c:pt idx="1019">
                  <c:v>2981</c:v>
                </c:pt>
                <c:pt idx="1020">
                  <c:v>2980</c:v>
                </c:pt>
                <c:pt idx="1021">
                  <c:v>2979</c:v>
                </c:pt>
                <c:pt idx="1022">
                  <c:v>2978</c:v>
                </c:pt>
                <c:pt idx="1023">
                  <c:v>2977</c:v>
                </c:pt>
                <c:pt idx="1024">
                  <c:v>2976</c:v>
                </c:pt>
                <c:pt idx="1025">
                  <c:v>2975</c:v>
                </c:pt>
                <c:pt idx="1026">
                  <c:v>2974</c:v>
                </c:pt>
                <c:pt idx="1027">
                  <c:v>2973</c:v>
                </c:pt>
                <c:pt idx="1028">
                  <c:v>2972</c:v>
                </c:pt>
                <c:pt idx="1029">
                  <c:v>2971</c:v>
                </c:pt>
                <c:pt idx="1030">
                  <c:v>2970</c:v>
                </c:pt>
                <c:pt idx="1031">
                  <c:v>2969</c:v>
                </c:pt>
                <c:pt idx="1032">
                  <c:v>2968</c:v>
                </c:pt>
                <c:pt idx="1033">
                  <c:v>2967</c:v>
                </c:pt>
                <c:pt idx="1034">
                  <c:v>2966</c:v>
                </c:pt>
                <c:pt idx="1035">
                  <c:v>2965</c:v>
                </c:pt>
                <c:pt idx="1036">
                  <c:v>2964</c:v>
                </c:pt>
                <c:pt idx="1037">
                  <c:v>2963</c:v>
                </c:pt>
                <c:pt idx="1038">
                  <c:v>2962</c:v>
                </c:pt>
                <c:pt idx="1039">
                  <c:v>2961</c:v>
                </c:pt>
                <c:pt idx="1040">
                  <c:v>2960</c:v>
                </c:pt>
                <c:pt idx="1041">
                  <c:v>2959</c:v>
                </c:pt>
                <c:pt idx="1042">
                  <c:v>2958</c:v>
                </c:pt>
                <c:pt idx="1043">
                  <c:v>2957</c:v>
                </c:pt>
                <c:pt idx="1044">
                  <c:v>2956</c:v>
                </c:pt>
                <c:pt idx="1045">
                  <c:v>2955</c:v>
                </c:pt>
                <c:pt idx="1046">
                  <c:v>2954</c:v>
                </c:pt>
                <c:pt idx="1047">
                  <c:v>2953</c:v>
                </c:pt>
                <c:pt idx="1048">
                  <c:v>2952</c:v>
                </c:pt>
                <c:pt idx="1049">
                  <c:v>2951</c:v>
                </c:pt>
                <c:pt idx="1050">
                  <c:v>2950</c:v>
                </c:pt>
                <c:pt idx="1051">
                  <c:v>2949</c:v>
                </c:pt>
                <c:pt idx="1052">
                  <c:v>2948</c:v>
                </c:pt>
                <c:pt idx="1053">
                  <c:v>2947</c:v>
                </c:pt>
                <c:pt idx="1054">
                  <c:v>2946</c:v>
                </c:pt>
                <c:pt idx="1055">
                  <c:v>2945</c:v>
                </c:pt>
                <c:pt idx="1056">
                  <c:v>2944</c:v>
                </c:pt>
                <c:pt idx="1057">
                  <c:v>2943</c:v>
                </c:pt>
                <c:pt idx="1058">
                  <c:v>2942</c:v>
                </c:pt>
                <c:pt idx="1059">
                  <c:v>2941</c:v>
                </c:pt>
                <c:pt idx="1060">
                  <c:v>2940</c:v>
                </c:pt>
                <c:pt idx="1061">
                  <c:v>2939</c:v>
                </c:pt>
                <c:pt idx="1062">
                  <c:v>2938</c:v>
                </c:pt>
                <c:pt idx="1063">
                  <c:v>2937</c:v>
                </c:pt>
                <c:pt idx="1064">
                  <c:v>2936</c:v>
                </c:pt>
                <c:pt idx="1065">
                  <c:v>2935</c:v>
                </c:pt>
                <c:pt idx="1066">
                  <c:v>2934</c:v>
                </c:pt>
                <c:pt idx="1067">
                  <c:v>2933</c:v>
                </c:pt>
                <c:pt idx="1068">
                  <c:v>2932</c:v>
                </c:pt>
                <c:pt idx="1069">
                  <c:v>2931</c:v>
                </c:pt>
                <c:pt idx="1070">
                  <c:v>2930</c:v>
                </c:pt>
                <c:pt idx="1071">
                  <c:v>2929</c:v>
                </c:pt>
                <c:pt idx="1072">
                  <c:v>2928</c:v>
                </c:pt>
                <c:pt idx="1073">
                  <c:v>2927</c:v>
                </c:pt>
                <c:pt idx="1074">
                  <c:v>2926</c:v>
                </c:pt>
                <c:pt idx="1075">
                  <c:v>2925</c:v>
                </c:pt>
                <c:pt idx="1076">
                  <c:v>2924</c:v>
                </c:pt>
                <c:pt idx="1077">
                  <c:v>2923</c:v>
                </c:pt>
                <c:pt idx="1078">
                  <c:v>2922</c:v>
                </c:pt>
                <c:pt idx="1079">
                  <c:v>2921</c:v>
                </c:pt>
                <c:pt idx="1080">
                  <c:v>2920</c:v>
                </c:pt>
                <c:pt idx="1081">
                  <c:v>2919</c:v>
                </c:pt>
                <c:pt idx="1082">
                  <c:v>2918</c:v>
                </c:pt>
                <c:pt idx="1083">
                  <c:v>2917</c:v>
                </c:pt>
                <c:pt idx="1084">
                  <c:v>2916</c:v>
                </c:pt>
                <c:pt idx="1085">
                  <c:v>2915</c:v>
                </c:pt>
                <c:pt idx="1086">
                  <c:v>2914</c:v>
                </c:pt>
                <c:pt idx="1087">
                  <c:v>2913</c:v>
                </c:pt>
                <c:pt idx="1088">
                  <c:v>2912</c:v>
                </c:pt>
                <c:pt idx="1089">
                  <c:v>2911</c:v>
                </c:pt>
                <c:pt idx="1090">
                  <c:v>2910</c:v>
                </c:pt>
                <c:pt idx="1091">
                  <c:v>2909</c:v>
                </c:pt>
                <c:pt idx="1092">
                  <c:v>2908</c:v>
                </c:pt>
                <c:pt idx="1093">
                  <c:v>2907</c:v>
                </c:pt>
                <c:pt idx="1094">
                  <c:v>2906</c:v>
                </c:pt>
                <c:pt idx="1095">
                  <c:v>2905</c:v>
                </c:pt>
                <c:pt idx="1096">
                  <c:v>2904</c:v>
                </c:pt>
                <c:pt idx="1097">
                  <c:v>2903</c:v>
                </c:pt>
                <c:pt idx="1098">
                  <c:v>2902</c:v>
                </c:pt>
                <c:pt idx="1099">
                  <c:v>2901</c:v>
                </c:pt>
                <c:pt idx="1100">
                  <c:v>2900</c:v>
                </c:pt>
                <c:pt idx="1101">
                  <c:v>2899</c:v>
                </c:pt>
                <c:pt idx="1102">
                  <c:v>2898</c:v>
                </c:pt>
                <c:pt idx="1103">
                  <c:v>2897</c:v>
                </c:pt>
                <c:pt idx="1104">
                  <c:v>2896</c:v>
                </c:pt>
                <c:pt idx="1105">
                  <c:v>2895</c:v>
                </c:pt>
                <c:pt idx="1106">
                  <c:v>2894</c:v>
                </c:pt>
                <c:pt idx="1107">
                  <c:v>2893</c:v>
                </c:pt>
                <c:pt idx="1108">
                  <c:v>2892</c:v>
                </c:pt>
                <c:pt idx="1109">
                  <c:v>2891</c:v>
                </c:pt>
                <c:pt idx="1110">
                  <c:v>2890</c:v>
                </c:pt>
                <c:pt idx="1111">
                  <c:v>2889</c:v>
                </c:pt>
                <c:pt idx="1112">
                  <c:v>2888</c:v>
                </c:pt>
                <c:pt idx="1113">
                  <c:v>2887</c:v>
                </c:pt>
                <c:pt idx="1114">
                  <c:v>2886</c:v>
                </c:pt>
                <c:pt idx="1115">
                  <c:v>2885</c:v>
                </c:pt>
                <c:pt idx="1116">
                  <c:v>2884</c:v>
                </c:pt>
                <c:pt idx="1117">
                  <c:v>2883</c:v>
                </c:pt>
                <c:pt idx="1118">
                  <c:v>2882</c:v>
                </c:pt>
                <c:pt idx="1119">
                  <c:v>2881</c:v>
                </c:pt>
                <c:pt idx="1120">
                  <c:v>2880</c:v>
                </c:pt>
                <c:pt idx="1121">
                  <c:v>2879</c:v>
                </c:pt>
                <c:pt idx="1122">
                  <c:v>2878</c:v>
                </c:pt>
                <c:pt idx="1123">
                  <c:v>2877</c:v>
                </c:pt>
                <c:pt idx="1124">
                  <c:v>2876</c:v>
                </c:pt>
                <c:pt idx="1125">
                  <c:v>2875</c:v>
                </c:pt>
                <c:pt idx="1126">
                  <c:v>2874</c:v>
                </c:pt>
                <c:pt idx="1127">
                  <c:v>2873</c:v>
                </c:pt>
                <c:pt idx="1128">
                  <c:v>2872</c:v>
                </c:pt>
                <c:pt idx="1129">
                  <c:v>2871</c:v>
                </c:pt>
                <c:pt idx="1130">
                  <c:v>2870</c:v>
                </c:pt>
                <c:pt idx="1131">
                  <c:v>2869</c:v>
                </c:pt>
                <c:pt idx="1132">
                  <c:v>2868</c:v>
                </c:pt>
                <c:pt idx="1133">
                  <c:v>2867</c:v>
                </c:pt>
                <c:pt idx="1134">
                  <c:v>2866</c:v>
                </c:pt>
                <c:pt idx="1135">
                  <c:v>2865</c:v>
                </c:pt>
                <c:pt idx="1136">
                  <c:v>2864</c:v>
                </c:pt>
                <c:pt idx="1137">
                  <c:v>2863</c:v>
                </c:pt>
                <c:pt idx="1138">
                  <c:v>2862</c:v>
                </c:pt>
                <c:pt idx="1139">
                  <c:v>2861</c:v>
                </c:pt>
                <c:pt idx="1140">
                  <c:v>2860</c:v>
                </c:pt>
                <c:pt idx="1141">
                  <c:v>2859</c:v>
                </c:pt>
                <c:pt idx="1142">
                  <c:v>2858</c:v>
                </c:pt>
                <c:pt idx="1143">
                  <c:v>2857</c:v>
                </c:pt>
                <c:pt idx="1144">
                  <c:v>2856</c:v>
                </c:pt>
                <c:pt idx="1145">
                  <c:v>2855</c:v>
                </c:pt>
                <c:pt idx="1146">
                  <c:v>2854</c:v>
                </c:pt>
                <c:pt idx="1147">
                  <c:v>2853</c:v>
                </c:pt>
                <c:pt idx="1148">
                  <c:v>2852</c:v>
                </c:pt>
                <c:pt idx="1149">
                  <c:v>2851</c:v>
                </c:pt>
                <c:pt idx="1150">
                  <c:v>2850</c:v>
                </c:pt>
                <c:pt idx="1151">
                  <c:v>2849</c:v>
                </c:pt>
                <c:pt idx="1152">
                  <c:v>2848</c:v>
                </c:pt>
                <c:pt idx="1153">
                  <c:v>2847</c:v>
                </c:pt>
                <c:pt idx="1154">
                  <c:v>2846</c:v>
                </c:pt>
                <c:pt idx="1155">
                  <c:v>2845</c:v>
                </c:pt>
                <c:pt idx="1156">
                  <c:v>2844</c:v>
                </c:pt>
                <c:pt idx="1157">
                  <c:v>2843</c:v>
                </c:pt>
                <c:pt idx="1158">
                  <c:v>2842</c:v>
                </c:pt>
                <c:pt idx="1159">
                  <c:v>2841</c:v>
                </c:pt>
                <c:pt idx="1160">
                  <c:v>2840</c:v>
                </c:pt>
                <c:pt idx="1161">
                  <c:v>2839</c:v>
                </c:pt>
                <c:pt idx="1162">
                  <c:v>2838</c:v>
                </c:pt>
                <c:pt idx="1163">
                  <c:v>2837</c:v>
                </c:pt>
                <c:pt idx="1164">
                  <c:v>2836</c:v>
                </c:pt>
                <c:pt idx="1165">
                  <c:v>2835</c:v>
                </c:pt>
                <c:pt idx="1166">
                  <c:v>2834</c:v>
                </c:pt>
                <c:pt idx="1167">
                  <c:v>2833</c:v>
                </c:pt>
                <c:pt idx="1168">
                  <c:v>2832</c:v>
                </c:pt>
                <c:pt idx="1169">
                  <c:v>2831</c:v>
                </c:pt>
                <c:pt idx="1170">
                  <c:v>2830</c:v>
                </c:pt>
                <c:pt idx="1171">
                  <c:v>2829</c:v>
                </c:pt>
                <c:pt idx="1172">
                  <c:v>2828</c:v>
                </c:pt>
                <c:pt idx="1173">
                  <c:v>2827</c:v>
                </c:pt>
                <c:pt idx="1174">
                  <c:v>2826</c:v>
                </c:pt>
                <c:pt idx="1175">
                  <c:v>2825</c:v>
                </c:pt>
                <c:pt idx="1176">
                  <c:v>2824</c:v>
                </c:pt>
                <c:pt idx="1177">
                  <c:v>2823</c:v>
                </c:pt>
                <c:pt idx="1178">
                  <c:v>2822</c:v>
                </c:pt>
                <c:pt idx="1179">
                  <c:v>2821</c:v>
                </c:pt>
                <c:pt idx="1180">
                  <c:v>2820</c:v>
                </c:pt>
                <c:pt idx="1181">
                  <c:v>2819</c:v>
                </c:pt>
                <c:pt idx="1182">
                  <c:v>2818</c:v>
                </c:pt>
                <c:pt idx="1183">
                  <c:v>2817</c:v>
                </c:pt>
                <c:pt idx="1184">
                  <c:v>2816</c:v>
                </c:pt>
                <c:pt idx="1185">
                  <c:v>2815</c:v>
                </c:pt>
                <c:pt idx="1186">
                  <c:v>2814</c:v>
                </c:pt>
                <c:pt idx="1187">
                  <c:v>2813</c:v>
                </c:pt>
                <c:pt idx="1188">
                  <c:v>2812</c:v>
                </c:pt>
                <c:pt idx="1189">
                  <c:v>2811</c:v>
                </c:pt>
                <c:pt idx="1190">
                  <c:v>2810</c:v>
                </c:pt>
                <c:pt idx="1191">
                  <c:v>2809</c:v>
                </c:pt>
                <c:pt idx="1192">
                  <c:v>2808</c:v>
                </c:pt>
                <c:pt idx="1193">
                  <c:v>2807</c:v>
                </c:pt>
                <c:pt idx="1194">
                  <c:v>2806</c:v>
                </c:pt>
                <c:pt idx="1195">
                  <c:v>2805</c:v>
                </c:pt>
                <c:pt idx="1196">
                  <c:v>2804</c:v>
                </c:pt>
                <c:pt idx="1197">
                  <c:v>2803</c:v>
                </c:pt>
                <c:pt idx="1198">
                  <c:v>2802</c:v>
                </c:pt>
                <c:pt idx="1199">
                  <c:v>2801</c:v>
                </c:pt>
                <c:pt idx="1200">
                  <c:v>2800</c:v>
                </c:pt>
                <c:pt idx="1201">
                  <c:v>2799</c:v>
                </c:pt>
                <c:pt idx="1202">
                  <c:v>2798</c:v>
                </c:pt>
                <c:pt idx="1203">
                  <c:v>2797</c:v>
                </c:pt>
                <c:pt idx="1204">
                  <c:v>2796</c:v>
                </c:pt>
                <c:pt idx="1205">
                  <c:v>2795</c:v>
                </c:pt>
                <c:pt idx="1206">
                  <c:v>2794</c:v>
                </c:pt>
                <c:pt idx="1207">
                  <c:v>2793</c:v>
                </c:pt>
                <c:pt idx="1208">
                  <c:v>2792</c:v>
                </c:pt>
                <c:pt idx="1209">
                  <c:v>2791</c:v>
                </c:pt>
                <c:pt idx="1210">
                  <c:v>2790</c:v>
                </c:pt>
                <c:pt idx="1211">
                  <c:v>2789</c:v>
                </c:pt>
                <c:pt idx="1212">
                  <c:v>2788</c:v>
                </c:pt>
                <c:pt idx="1213">
                  <c:v>2787</c:v>
                </c:pt>
                <c:pt idx="1214">
                  <c:v>2786</c:v>
                </c:pt>
                <c:pt idx="1215">
                  <c:v>2785</c:v>
                </c:pt>
                <c:pt idx="1216">
                  <c:v>2784</c:v>
                </c:pt>
                <c:pt idx="1217">
                  <c:v>2783</c:v>
                </c:pt>
                <c:pt idx="1218">
                  <c:v>2782</c:v>
                </c:pt>
                <c:pt idx="1219">
                  <c:v>2781</c:v>
                </c:pt>
                <c:pt idx="1220">
                  <c:v>2780</c:v>
                </c:pt>
                <c:pt idx="1221">
                  <c:v>2779</c:v>
                </c:pt>
                <c:pt idx="1222">
                  <c:v>2778</c:v>
                </c:pt>
                <c:pt idx="1223">
                  <c:v>2777</c:v>
                </c:pt>
                <c:pt idx="1224">
                  <c:v>2776</c:v>
                </c:pt>
                <c:pt idx="1225">
                  <c:v>2775</c:v>
                </c:pt>
                <c:pt idx="1226">
                  <c:v>2774</c:v>
                </c:pt>
                <c:pt idx="1227">
                  <c:v>2773</c:v>
                </c:pt>
                <c:pt idx="1228">
                  <c:v>2772</c:v>
                </c:pt>
                <c:pt idx="1229">
                  <c:v>2771</c:v>
                </c:pt>
                <c:pt idx="1230">
                  <c:v>2770</c:v>
                </c:pt>
                <c:pt idx="1231">
                  <c:v>2769</c:v>
                </c:pt>
                <c:pt idx="1232">
                  <c:v>2768</c:v>
                </c:pt>
                <c:pt idx="1233">
                  <c:v>2767</c:v>
                </c:pt>
                <c:pt idx="1234">
                  <c:v>2766</c:v>
                </c:pt>
                <c:pt idx="1235">
                  <c:v>2765</c:v>
                </c:pt>
                <c:pt idx="1236">
                  <c:v>2764</c:v>
                </c:pt>
                <c:pt idx="1237">
                  <c:v>2763</c:v>
                </c:pt>
                <c:pt idx="1238">
                  <c:v>2762</c:v>
                </c:pt>
                <c:pt idx="1239">
                  <c:v>2761</c:v>
                </c:pt>
                <c:pt idx="1240">
                  <c:v>2760</c:v>
                </c:pt>
                <c:pt idx="1241">
                  <c:v>2759</c:v>
                </c:pt>
                <c:pt idx="1242">
                  <c:v>2758</c:v>
                </c:pt>
                <c:pt idx="1243">
                  <c:v>2757</c:v>
                </c:pt>
                <c:pt idx="1244">
                  <c:v>2756</c:v>
                </c:pt>
                <c:pt idx="1245">
                  <c:v>2755</c:v>
                </c:pt>
                <c:pt idx="1246">
                  <c:v>2754</c:v>
                </c:pt>
                <c:pt idx="1247">
                  <c:v>2753</c:v>
                </c:pt>
                <c:pt idx="1248">
                  <c:v>2752</c:v>
                </c:pt>
                <c:pt idx="1249">
                  <c:v>2751</c:v>
                </c:pt>
                <c:pt idx="1250">
                  <c:v>2750</c:v>
                </c:pt>
                <c:pt idx="1251">
                  <c:v>2749</c:v>
                </c:pt>
                <c:pt idx="1252">
                  <c:v>2748</c:v>
                </c:pt>
                <c:pt idx="1253">
                  <c:v>2747</c:v>
                </c:pt>
                <c:pt idx="1254">
                  <c:v>2746</c:v>
                </c:pt>
                <c:pt idx="1255">
                  <c:v>2745</c:v>
                </c:pt>
                <c:pt idx="1256">
                  <c:v>2744</c:v>
                </c:pt>
                <c:pt idx="1257">
                  <c:v>2743</c:v>
                </c:pt>
                <c:pt idx="1258">
                  <c:v>2742</c:v>
                </c:pt>
                <c:pt idx="1259">
                  <c:v>2741</c:v>
                </c:pt>
                <c:pt idx="1260">
                  <c:v>2740</c:v>
                </c:pt>
                <c:pt idx="1261">
                  <c:v>2739</c:v>
                </c:pt>
                <c:pt idx="1262">
                  <c:v>2738</c:v>
                </c:pt>
                <c:pt idx="1263">
                  <c:v>2737</c:v>
                </c:pt>
                <c:pt idx="1264">
                  <c:v>2736</c:v>
                </c:pt>
                <c:pt idx="1265">
                  <c:v>2735</c:v>
                </c:pt>
                <c:pt idx="1266">
                  <c:v>2734</c:v>
                </c:pt>
                <c:pt idx="1267">
                  <c:v>2733</c:v>
                </c:pt>
                <c:pt idx="1268">
                  <c:v>2732</c:v>
                </c:pt>
                <c:pt idx="1269">
                  <c:v>2731</c:v>
                </c:pt>
                <c:pt idx="1270">
                  <c:v>2730</c:v>
                </c:pt>
                <c:pt idx="1271">
                  <c:v>2729</c:v>
                </c:pt>
                <c:pt idx="1272">
                  <c:v>2728</c:v>
                </c:pt>
                <c:pt idx="1273">
                  <c:v>2727</c:v>
                </c:pt>
                <c:pt idx="1274">
                  <c:v>2726</c:v>
                </c:pt>
                <c:pt idx="1275">
                  <c:v>2725</c:v>
                </c:pt>
                <c:pt idx="1276">
                  <c:v>2724</c:v>
                </c:pt>
                <c:pt idx="1277">
                  <c:v>2723</c:v>
                </c:pt>
                <c:pt idx="1278">
                  <c:v>2722</c:v>
                </c:pt>
                <c:pt idx="1279">
                  <c:v>2721</c:v>
                </c:pt>
                <c:pt idx="1280">
                  <c:v>2720</c:v>
                </c:pt>
                <c:pt idx="1281">
                  <c:v>2719</c:v>
                </c:pt>
                <c:pt idx="1282">
                  <c:v>2718</c:v>
                </c:pt>
                <c:pt idx="1283">
                  <c:v>2717</c:v>
                </c:pt>
                <c:pt idx="1284">
                  <c:v>2716</c:v>
                </c:pt>
                <c:pt idx="1285">
                  <c:v>2715</c:v>
                </c:pt>
                <c:pt idx="1286">
                  <c:v>2714</c:v>
                </c:pt>
                <c:pt idx="1287">
                  <c:v>2713</c:v>
                </c:pt>
                <c:pt idx="1288">
                  <c:v>2712</c:v>
                </c:pt>
                <c:pt idx="1289">
                  <c:v>2711</c:v>
                </c:pt>
                <c:pt idx="1290">
                  <c:v>2710</c:v>
                </c:pt>
                <c:pt idx="1291">
                  <c:v>2709</c:v>
                </c:pt>
                <c:pt idx="1292">
                  <c:v>2708</c:v>
                </c:pt>
                <c:pt idx="1293">
                  <c:v>2707</c:v>
                </c:pt>
                <c:pt idx="1294">
                  <c:v>2706</c:v>
                </c:pt>
                <c:pt idx="1295">
                  <c:v>2705</c:v>
                </c:pt>
                <c:pt idx="1296">
                  <c:v>2704</c:v>
                </c:pt>
                <c:pt idx="1297">
                  <c:v>2703</c:v>
                </c:pt>
                <c:pt idx="1298">
                  <c:v>2702</c:v>
                </c:pt>
                <c:pt idx="1299">
                  <c:v>2701</c:v>
                </c:pt>
                <c:pt idx="1300">
                  <c:v>2700</c:v>
                </c:pt>
                <c:pt idx="1301">
                  <c:v>2699</c:v>
                </c:pt>
                <c:pt idx="1302">
                  <c:v>2698</c:v>
                </c:pt>
                <c:pt idx="1303">
                  <c:v>2697</c:v>
                </c:pt>
                <c:pt idx="1304">
                  <c:v>2696</c:v>
                </c:pt>
                <c:pt idx="1305">
                  <c:v>2695</c:v>
                </c:pt>
                <c:pt idx="1306">
                  <c:v>2694</c:v>
                </c:pt>
                <c:pt idx="1307">
                  <c:v>2693</c:v>
                </c:pt>
                <c:pt idx="1308">
                  <c:v>2692</c:v>
                </c:pt>
                <c:pt idx="1309">
                  <c:v>2691</c:v>
                </c:pt>
                <c:pt idx="1310">
                  <c:v>2690</c:v>
                </c:pt>
                <c:pt idx="1311">
                  <c:v>2689</c:v>
                </c:pt>
                <c:pt idx="1312">
                  <c:v>2688</c:v>
                </c:pt>
                <c:pt idx="1313">
                  <c:v>2687</c:v>
                </c:pt>
                <c:pt idx="1314">
                  <c:v>2686</c:v>
                </c:pt>
                <c:pt idx="1315">
                  <c:v>2685</c:v>
                </c:pt>
                <c:pt idx="1316">
                  <c:v>2684</c:v>
                </c:pt>
                <c:pt idx="1317">
                  <c:v>2683</c:v>
                </c:pt>
                <c:pt idx="1318">
                  <c:v>2682</c:v>
                </c:pt>
                <c:pt idx="1319">
                  <c:v>2681</c:v>
                </c:pt>
                <c:pt idx="1320">
                  <c:v>2680</c:v>
                </c:pt>
                <c:pt idx="1321">
                  <c:v>2679</c:v>
                </c:pt>
                <c:pt idx="1322">
                  <c:v>2678</c:v>
                </c:pt>
                <c:pt idx="1323">
                  <c:v>2677</c:v>
                </c:pt>
                <c:pt idx="1324">
                  <c:v>2676</c:v>
                </c:pt>
                <c:pt idx="1325">
                  <c:v>2675</c:v>
                </c:pt>
                <c:pt idx="1326">
                  <c:v>2674</c:v>
                </c:pt>
                <c:pt idx="1327">
                  <c:v>2673</c:v>
                </c:pt>
                <c:pt idx="1328">
                  <c:v>2672</c:v>
                </c:pt>
                <c:pt idx="1329">
                  <c:v>2671</c:v>
                </c:pt>
                <c:pt idx="1330">
                  <c:v>2670</c:v>
                </c:pt>
                <c:pt idx="1331">
                  <c:v>2669</c:v>
                </c:pt>
                <c:pt idx="1332">
                  <c:v>2668</c:v>
                </c:pt>
                <c:pt idx="1333">
                  <c:v>2667</c:v>
                </c:pt>
                <c:pt idx="1334">
                  <c:v>2666</c:v>
                </c:pt>
                <c:pt idx="1335">
                  <c:v>2665</c:v>
                </c:pt>
                <c:pt idx="1336">
                  <c:v>2664</c:v>
                </c:pt>
                <c:pt idx="1337">
                  <c:v>2663</c:v>
                </c:pt>
                <c:pt idx="1338">
                  <c:v>2662</c:v>
                </c:pt>
                <c:pt idx="1339">
                  <c:v>2661</c:v>
                </c:pt>
                <c:pt idx="1340">
                  <c:v>2660</c:v>
                </c:pt>
                <c:pt idx="1341">
                  <c:v>2659</c:v>
                </c:pt>
                <c:pt idx="1342">
                  <c:v>2658</c:v>
                </c:pt>
                <c:pt idx="1343">
                  <c:v>2657</c:v>
                </c:pt>
                <c:pt idx="1344">
                  <c:v>2656</c:v>
                </c:pt>
                <c:pt idx="1345">
                  <c:v>2655</c:v>
                </c:pt>
                <c:pt idx="1346">
                  <c:v>2654</c:v>
                </c:pt>
                <c:pt idx="1347">
                  <c:v>2653</c:v>
                </c:pt>
                <c:pt idx="1348">
                  <c:v>2652</c:v>
                </c:pt>
                <c:pt idx="1349">
                  <c:v>2651</c:v>
                </c:pt>
                <c:pt idx="1350">
                  <c:v>2650</c:v>
                </c:pt>
                <c:pt idx="1351">
                  <c:v>2649</c:v>
                </c:pt>
                <c:pt idx="1352">
                  <c:v>2648</c:v>
                </c:pt>
                <c:pt idx="1353">
                  <c:v>2647</c:v>
                </c:pt>
                <c:pt idx="1354">
                  <c:v>2646</c:v>
                </c:pt>
                <c:pt idx="1355">
                  <c:v>2645</c:v>
                </c:pt>
                <c:pt idx="1356">
                  <c:v>2644</c:v>
                </c:pt>
                <c:pt idx="1357">
                  <c:v>2643</c:v>
                </c:pt>
                <c:pt idx="1358">
                  <c:v>2642</c:v>
                </c:pt>
                <c:pt idx="1359">
                  <c:v>2641</c:v>
                </c:pt>
                <c:pt idx="1360">
                  <c:v>2640</c:v>
                </c:pt>
                <c:pt idx="1361">
                  <c:v>2639</c:v>
                </c:pt>
                <c:pt idx="1362">
                  <c:v>2638</c:v>
                </c:pt>
                <c:pt idx="1363">
                  <c:v>2637</c:v>
                </c:pt>
                <c:pt idx="1364">
                  <c:v>2636</c:v>
                </c:pt>
                <c:pt idx="1365">
                  <c:v>2635</c:v>
                </c:pt>
                <c:pt idx="1366">
                  <c:v>2634</c:v>
                </c:pt>
                <c:pt idx="1367">
                  <c:v>2633</c:v>
                </c:pt>
                <c:pt idx="1368">
                  <c:v>2632</c:v>
                </c:pt>
                <c:pt idx="1369">
                  <c:v>2631</c:v>
                </c:pt>
                <c:pt idx="1370">
                  <c:v>2630</c:v>
                </c:pt>
                <c:pt idx="1371">
                  <c:v>2629</c:v>
                </c:pt>
                <c:pt idx="1372">
                  <c:v>2628</c:v>
                </c:pt>
                <c:pt idx="1373">
                  <c:v>2627</c:v>
                </c:pt>
                <c:pt idx="1374">
                  <c:v>2626</c:v>
                </c:pt>
                <c:pt idx="1375">
                  <c:v>2625</c:v>
                </c:pt>
                <c:pt idx="1376">
                  <c:v>2624</c:v>
                </c:pt>
                <c:pt idx="1377">
                  <c:v>2623</c:v>
                </c:pt>
                <c:pt idx="1378">
                  <c:v>2622</c:v>
                </c:pt>
                <c:pt idx="1379">
                  <c:v>2621</c:v>
                </c:pt>
                <c:pt idx="1380">
                  <c:v>2620</c:v>
                </c:pt>
                <c:pt idx="1381">
                  <c:v>2619</c:v>
                </c:pt>
                <c:pt idx="1382">
                  <c:v>2618</c:v>
                </c:pt>
                <c:pt idx="1383">
                  <c:v>2617</c:v>
                </c:pt>
                <c:pt idx="1384">
                  <c:v>2616</c:v>
                </c:pt>
                <c:pt idx="1385">
                  <c:v>2615</c:v>
                </c:pt>
                <c:pt idx="1386">
                  <c:v>2614</c:v>
                </c:pt>
                <c:pt idx="1387">
                  <c:v>2613</c:v>
                </c:pt>
                <c:pt idx="1388">
                  <c:v>2612</c:v>
                </c:pt>
                <c:pt idx="1389">
                  <c:v>2611</c:v>
                </c:pt>
                <c:pt idx="1390">
                  <c:v>2610</c:v>
                </c:pt>
                <c:pt idx="1391">
                  <c:v>2609</c:v>
                </c:pt>
                <c:pt idx="1392">
                  <c:v>2608</c:v>
                </c:pt>
                <c:pt idx="1393">
                  <c:v>2607</c:v>
                </c:pt>
                <c:pt idx="1394">
                  <c:v>2606</c:v>
                </c:pt>
                <c:pt idx="1395">
                  <c:v>2605</c:v>
                </c:pt>
                <c:pt idx="1396">
                  <c:v>2604</c:v>
                </c:pt>
                <c:pt idx="1397">
                  <c:v>2603</c:v>
                </c:pt>
                <c:pt idx="1398">
                  <c:v>2602</c:v>
                </c:pt>
                <c:pt idx="1399">
                  <c:v>2601</c:v>
                </c:pt>
                <c:pt idx="1400">
                  <c:v>2600</c:v>
                </c:pt>
                <c:pt idx="1401">
                  <c:v>2599</c:v>
                </c:pt>
                <c:pt idx="1402">
                  <c:v>2598</c:v>
                </c:pt>
                <c:pt idx="1403">
                  <c:v>2597</c:v>
                </c:pt>
                <c:pt idx="1404">
                  <c:v>2596</c:v>
                </c:pt>
                <c:pt idx="1405">
                  <c:v>2595</c:v>
                </c:pt>
                <c:pt idx="1406">
                  <c:v>2594</c:v>
                </c:pt>
                <c:pt idx="1407">
                  <c:v>2593</c:v>
                </c:pt>
                <c:pt idx="1408">
                  <c:v>2592</c:v>
                </c:pt>
                <c:pt idx="1409">
                  <c:v>2591</c:v>
                </c:pt>
                <c:pt idx="1410">
                  <c:v>2590</c:v>
                </c:pt>
                <c:pt idx="1411">
                  <c:v>2589</c:v>
                </c:pt>
                <c:pt idx="1412">
                  <c:v>2588</c:v>
                </c:pt>
                <c:pt idx="1413">
                  <c:v>2587</c:v>
                </c:pt>
                <c:pt idx="1414">
                  <c:v>2586</c:v>
                </c:pt>
                <c:pt idx="1415">
                  <c:v>2585</c:v>
                </c:pt>
                <c:pt idx="1416">
                  <c:v>2584</c:v>
                </c:pt>
                <c:pt idx="1417">
                  <c:v>2583</c:v>
                </c:pt>
                <c:pt idx="1418">
                  <c:v>2582</c:v>
                </c:pt>
                <c:pt idx="1419">
                  <c:v>2581</c:v>
                </c:pt>
                <c:pt idx="1420">
                  <c:v>2580</c:v>
                </c:pt>
                <c:pt idx="1421">
                  <c:v>2579</c:v>
                </c:pt>
                <c:pt idx="1422">
                  <c:v>2578</c:v>
                </c:pt>
                <c:pt idx="1423">
                  <c:v>2577</c:v>
                </c:pt>
                <c:pt idx="1424">
                  <c:v>2576</c:v>
                </c:pt>
                <c:pt idx="1425">
                  <c:v>2575</c:v>
                </c:pt>
                <c:pt idx="1426">
                  <c:v>2574</c:v>
                </c:pt>
                <c:pt idx="1427">
                  <c:v>2573</c:v>
                </c:pt>
                <c:pt idx="1428">
                  <c:v>2572</c:v>
                </c:pt>
                <c:pt idx="1429">
                  <c:v>2571</c:v>
                </c:pt>
                <c:pt idx="1430">
                  <c:v>2570</c:v>
                </c:pt>
                <c:pt idx="1431">
                  <c:v>2569</c:v>
                </c:pt>
                <c:pt idx="1432">
                  <c:v>2568</c:v>
                </c:pt>
                <c:pt idx="1433">
                  <c:v>2567</c:v>
                </c:pt>
                <c:pt idx="1434">
                  <c:v>2566</c:v>
                </c:pt>
                <c:pt idx="1435">
                  <c:v>2565</c:v>
                </c:pt>
                <c:pt idx="1436">
                  <c:v>2564</c:v>
                </c:pt>
                <c:pt idx="1437">
                  <c:v>2563</c:v>
                </c:pt>
                <c:pt idx="1438">
                  <c:v>2562</c:v>
                </c:pt>
                <c:pt idx="1439">
                  <c:v>2561</c:v>
                </c:pt>
                <c:pt idx="1440">
                  <c:v>2560</c:v>
                </c:pt>
                <c:pt idx="1441">
                  <c:v>2559</c:v>
                </c:pt>
                <c:pt idx="1442">
                  <c:v>2558</c:v>
                </c:pt>
                <c:pt idx="1443">
                  <c:v>2557</c:v>
                </c:pt>
                <c:pt idx="1444">
                  <c:v>2556</c:v>
                </c:pt>
                <c:pt idx="1445">
                  <c:v>2555</c:v>
                </c:pt>
                <c:pt idx="1446">
                  <c:v>2554</c:v>
                </c:pt>
                <c:pt idx="1447">
                  <c:v>2553</c:v>
                </c:pt>
                <c:pt idx="1448">
                  <c:v>2552</c:v>
                </c:pt>
                <c:pt idx="1449">
                  <c:v>2551</c:v>
                </c:pt>
                <c:pt idx="1450">
                  <c:v>2550</c:v>
                </c:pt>
                <c:pt idx="1451">
                  <c:v>2549</c:v>
                </c:pt>
                <c:pt idx="1452">
                  <c:v>2548</c:v>
                </c:pt>
                <c:pt idx="1453">
                  <c:v>2547</c:v>
                </c:pt>
                <c:pt idx="1454">
                  <c:v>2546</c:v>
                </c:pt>
                <c:pt idx="1455">
                  <c:v>2545</c:v>
                </c:pt>
                <c:pt idx="1456">
                  <c:v>2544</c:v>
                </c:pt>
                <c:pt idx="1457">
                  <c:v>2543</c:v>
                </c:pt>
                <c:pt idx="1458">
                  <c:v>2542</c:v>
                </c:pt>
                <c:pt idx="1459">
                  <c:v>2541</c:v>
                </c:pt>
                <c:pt idx="1460">
                  <c:v>2540</c:v>
                </c:pt>
                <c:pt idx="1461">
                  <c:v>2539</c:v>
                </c:pt>
                <c:pt idx="1462">
                  <c:v>2538</c:v>
                </c:pt>
                <c:pt idx="1463">
                  <c:v>2537</c:v>
                </c:pt>
                <c:pt idx="1464">
                  <c:v>2536</c:v>
                </c:pt>
                <c:pt idx="1465">
                  <c:v>2535</c:v>
                </c:pt>
                <c:pt idx="1466">
                  <c:v>2534</c:v>
                </c:pt>
                <c:pt idx="1467">
                  <c:v>2533</c:v>
                </c:pt>
                <c:pt idx="1468">
                  <c:v>2532</c:v>
                </c:pt>
                <c:pt idx="1469">
                  <c:v>2531</c:v>
                </c:pt>
                <c:pt idx="1470">
                  <c:v>2530</c:v>
                </c:pt>
                <c:pt idx="1471">
                  <c:v>2529</c:v>
                </c:pt>
                <c:pt idx="1472">
                  <c:v>2528</c:v>
                </c:pt>
                <c:pt idx="1473">
                  <c:v>2527</c:v>
                </c:pt>
                <c:pt idx="1474">
                  <c:v>2526</c:v>
                </c:pt>
                <c:pt idx="1475">
                  <c:v>2525</c:v>
                </c:pt>
                <c:pt idx="1476">
                  <c:v>2524</c:v>
                </c:pt>
                <c:pt idx="1477">
                  <c:v>2523</c:v>
                </c:pt>
                <c:pt idx="1478">
                  <c:v>2522</c:v>
                </c:pt>
                <c:pt idx="1479">
                  <c:v>2521</c:v>
                </c:pt>
                <c:pt idx="1480">
                  <c:v>2520</c:v>
                </c:pt>
                <c:pt idx="1481">
                  <c:v>2519</c:v>
                </c:pt>
                <c:pt idx="1482">
                  <c:v>2518</c:v>
                </c:pt>
                <c:pt idx="1483">
                  <c:v>2517</c:v>
                </c:pt>
                <c:pt idx="1484">
                  <c:v>2516</c:v>
                </c:pt>
                <c:pt idx="1485">
                  <c:v>2515</c:v>
                </c:pt>
                <c:pt idx="1486">
                  <c:v>2514</c:v>
                </c:pt>
                <c:pt idx="1487">
                  <c:v>2513</c:v>
                </c:pt>
                <c:pt idx="1488">
                  <c:v>2512</c:v>
                </c:pt>
                <c:pt idx="1489">
                  <c:v>2511</c:v>
                </c:pt>
                <c:pt idx="1490">
                  <c:v>2510</c:v>
                </c:pt>
                <c:pt idx="1491">
                  <c:v>2509</c:v>
                </c:pt>
                <c:pt idx="1492">
                  <c:v>2508</c:v>
                </c:pt>
                <c:pt idx="1493">
                  <c:v>2507</c:v>
                </c:pt>
                <c:pt idx="1494">
                  <c:v>2506</c:v>
                </c:pt>
                <c:pt idx="1495">
                  <c:v>2505</c:v>
                </c:pt>
                <c:pt idx="1496">
                  <c:v>2504</c:v>
                </c:pt>
                <c:pt idx="1497">
                  <c:v>2503</c:v>
                </c:pt>
                <c:pt idx="1498">
                  <c:v>2502</c:v>
                </c:pt>
                <c:pt idx="1499">
                  <c:v>2501</c:v>
                </c:pt>
                <c:pt idx="1500">
                  <c:v>2500</c:v>
                </c:pt>
                <c:pt idx="1501">
                  <c:v>2499</c:v>
                </c:pt>
                <c:pt idx="1502">
                  <c:v>2498</c:v>
                </c:pt>
                <c:pt idx="1503">
                  <c:v>2497</c:v>
                </c:pt>
                <c:pt idx="1504">
                  <c:v>2496</c:v>
                </c:pt>
                <c:pt idx="1505">
                  <c:v>2495</c:v>
                </c:pt>
                <c:pt idx="1506">
                  <c:v>2494</c:v>
                </c:pt>
                <c:pt idx="1507">
                  <c:v>2493</c:v>
                </c:pt>
                <c:pt idx="1508">
                  <c:v>2492</c:v>
                </c:pt>
                <c:pt idx="1509">
                  <c:v>2491</c:v>
                </c:pt>
                <c:pt idx="1510">
                  <c:v>2490</c:v>
                </c:pt>
                <c:pt idx="1511">
                  <c:v>2489</c:v>
                </c:pt>
                <c:pt idx="1512">
                  <c:v>2488</c:v>
                </c:pt>
                <c:pt idx="1513">
                  <c:v>2487</c:v>
                </c:pt>
                <c:pt idx="1514">
                  <c:v>2486</c:v>
                </c:pt>
                <c:pt idx="1515">
                  <c:v>2485</c:v>
                </c:pt>
                <c:pt idx="1516">
                  <c:v>2484</c:v>
                </c:pt>
                <c:pt idx="1517">
                  <c:v>2483</c:v>
                </c:pt>
                <c:pt idx="1518">
                  <c:v>2482</c:v>
                </c:pt>
                <c:pt idx="1519">
                  <c:v>2481</c:v>
                </c:pt>
                <c:pt idx="1520">
                  <c:v>2480</c:v>
                </c:pt>
                <c:pt idx="1521">
                  <c:v>2479</c:v>
                </c:pt>
                <c:pt idx="1522">
                  <c:v>2478</c:v>
                </c:pt>
                <c:pt idx="1523">
                  <c:v>2477</c:v>
                </c:pt>
                <c:pt idx="1524">
                  <c:v>2476</c:v>
                </c:pt>
                <c:pt idx="1525">
                  <c:v>2475</c:v>
                </c:pt>
                <c:pt idx="1526">
                  <c:v>2474</c:v>
                </c:pt>
                <c:pt idx="1527">
                  <c:v>2473</c:v>
                </c:pt>
                <c:pt idx="1528">
                  <c:v>2472</c:v>
                </c:pt>
                <c:pt idx="1529">
                  <c:v>2471</c:v>
                </c:pt>
                <c:pt idx="1530">
                  <c:v>2470</c:v>
                </c:pt>
                <c:pt idx="1531">
                  <c:v>2469</c:v>
                </c:pt>
                <c:pt idx="1532">
                  <c:v>2468</c:v>
                </c:pt>
                <c:pt idx="1533">
                  <c:v>2467</c:v>
                </c:pt>
                <c:pt idx="1534">
                  <c:v>2466</c:v>
                </c:pt>
                <c:pt idx="1535">
                  <c:v>2465</c:v>
                </c:pt>
                <c:pt idx="1536">
                  <c:v>2464</c:v>
                </c:pt>
                <c:pt idx="1537">
                  <c:v>2463</c:v>
                </c:pt>
                <c:pt idx="1538">
                  <c:v>2462</c:v>
                </c:pt>
                <c:pt idx="1539">
                  <c:v>2461</c:v>
                </c:pt>
                <c:pt idx="1540">
                  <c:v>2460</c:v>
                </c:pt>
                <c:pt idx="1541">
                  <c:v>2459</c:v>
                </c:pt>
                <c:pt idx="1542">
                  <c:v>2458</c:v>
                </c:pt>
                <c:pt idx="1543">
                  <c:v>2457</c:v>
                </c:pt>
                <c:pt idx="1544">
                  <c:v>2456</c:v>
                </c:pt>
                <c:pt idx="1545">
                  <c:v>2455</c:v>
                </c:pt>
                <c:pt idx="1546">
                  <c:v>2454</c:v>
                </c:pt>
                <c:pt idx="1547">
                  <c:v>2453</c:v>
                </c:pt>
                <c:pt idx="1548">
                  <c:v>2452</c:v>
                </c:pt>
                <c:pt idx="1549">
                  <c:v>2451</c:v>
                </c:pt>
                <c:pt idx="1550">
                  <c:v>2450</c:v>
                </c:pt>
                <c:pt idx="1551">
                  <c:v>2449</c:v>
                </c:pt>
                <c:pt idx="1552">
                  <c:v>2448</c:v>
                </c:pt>
                <c:pt idx="1553">
                  <c:v>2447</c:v>
                </c:pt>
                <c:pt idx="1554">
                  <c:v>2446</c:v>
                </c:pt>
                <c:pt idx="1555">
                  <c:v>2445</c:v>
                </c:pt>
                <c:pt idx="1556">
                  <c:v>2444</c:v>
                </c:pt>
                <c:pt idx="1557">
                  <c:v>2443</c:v>
                </c:pt>
                <c:pt idx="1558">
                  <c:v>2442</c:v>
                </c:pt>
                <c:pt idx="1559">
                  <c:v>2441</c:v>
                </c:pt>
                <c:pt idx="1560">
                  <c:v>2440</c:v>
                </c:pt>
                <c:pt idx="1561">
                  <c:v>2439</c:v>
                </c:pt>
                <c:pt idx="1562">
                  <c:v>2438</c:v>
                </c:pt>
                <c:pt idx="1563">
                  <c:v>2437</c:v>
                </c:pt>
                <c:pt idx="1564">
                  <c:v>2436</c:v>
                </c:pt>
                <c:pt idx="1565">
                  <c:v>2435</c:v>
                </c:pt>
                <c:pt idx="1566">
                  <c:v>2434</c:v>
                </c:pt>
                <c:pt idx="1567">
                  <c:v>2433</c:v>
                </c:pt>
                <c:pt idx="1568">
                  <c:v>2432</c:v>
                </c:pt>
                <c:pt idx="1569">
                  <c:v>2431</c:v>
                </c:pt>
                <c:pt idx="1570">
                  <c:v>2430</c:v>
                </c:pt>
                <c:pt idx="1571">
                  <c:v>2429</c:v>
                </c:pt>
                <c:pt idx="1572">
                  <c:v>2428</c:v>
                </c:pt>
                <c:pt idx="1573">
                  <c:v>2427</c:v>
                </c:pt>
                <c:pt idx="1574">
                  <c:v>2426</c:v>
                </c:pt>
                <c:pt idx="1575">
                  <c:v>2425</c:v>
                </c:pt>
                <c:pt idx="1576">
                  <c:v>2424</c:v>
                </c:pt>
                <c:pt idx="1577">
                  <c:v>2423</c:v>
                </c:pt>
                <c:pt idx="1578">
                  <c:v>2422</c:v>
                </c:pt>
                <c:pt idx="1579">
                  <c:v>2421</c:v>
                </c:pt>
                <c:pt idx="1580">
                  <c:v>2420</c:v>
                </c:pt>
                <c:pt idx="1581">
                  <c:v>2419</c:v>
                </c:pt>
                <c:pt idx="1582">
                  <c:v>2418</c:v>
                </c:pt>
                <c:pt idx="1583">
                  <c:v>2417</c:v>
                </c:pt>
                <c:pt idx="1584">
                  <c:v>2416</c:v>
                </c:pt>
                <c:pt idx="1585">
                  <c:v>2415</c:v>
                </c:pt>
                <c:pt idx="1586">
                  <c:v>2414</c:v>
                </c:pt>
                <c:pt idx="1587">
                  <c:v>2413</c:v>
                </c:pt>
                <c:pt idx="1588">
                  <c:v>2412</c:v>
                </c:pt>
                <c:pt idx="1589">
                  <c:v>2411</c:v>
                </c:pt>
                <c:pt idx="1590">
                  <c:v>2410</c:v>
                </c:pt>
                <c:pt idx="1591">
                  <c:v>2409</c:v>
                </c:pt>
                <c:pt idx="1592">
                  <c:v>2408</c:v>
                </c:pt>
                <c:pt idx="1593">
                  <c:v>2407</c:v>
                </c:pt>
                <c:pt idx="1594">
                  <c:v>2406</c:v>
                </c:pt>
                <c:pt idx="1595">
                  <c:v>2405</c:v>
                </c:pt>
                <c:pt idx="1596">
                  <c:v>2404</c:v>
                </c:pt>
                <c:pt idx="1597">
                  <c:v>2403</c:v>
                </c:pt>
                <c:pt idx="1598">
                  <c:v>2402</c:v>
                </c:pt>
                <c:pt idx="1599">
                  <c:v>2401</c:v>
                </c:pt>
                <c:pt idx="1600">
                  <c:v>2400</c:v>
                </c:pt>
                <c:pt idx="1601">
                  <c:v>2399</c:v>
                </c:pt>
                <c:pt idx="1602">
                  <c:v>2398</c:v>
                </c:pt>
                <c:pt idx="1603">
                  <c:v>2397</c:v>
                </c:pt>
                <c:pt idx="1604">
                  <c:v>2396</c:v>
                </c:pt>
                <c:pt idx="1605">
                  <c:v>2395</c:v>
                </c:pt>
                <c:pt idx="1606">
                  <c:v>2394</c:v>
                </c:pt>
                <c:pt idx="1607">
                  <c:v>2393</c:v>
                </c:pt>
                <c:pt idx="1608">
                  <c:v>2392</c:v>
                </c:pt>
                <c:pt idx="1609">
                  <c:v>2391</c:v>
                </c:pt>
                <c:pt idx="1610">
                  <c:v>2390</c:v>
                </c:pt>
                <c:pt idx="1611">
                  <c:v>2389</c:v>
                </c:pt>
                <c:pt idx="1612">
                  <c:v>2388</c:v>
                </c:pt>
                <c:pt idx="1613">
                  <c:v>2387</c:v>
                </c:pt>
                <c:pt idx="1614">
                  <c:v>2386</c:v>
                </c:pt>
                <c:pt idx="1615">
                  <c:v>2385</c:v>
                </c:pt>
                <c:pt idx="1616">
                  <c:v>2384</c:v>
                </c:pt>
                <c:pt idx="1617">
                  <c:v>2383</c:v>
                </c:pt>
                <c:pt idx="1618">
                  <c:v>2382</c:v>
                </c:pt>
                <c:pt idx="1619">
                  <c:v>2381</c:v>
                </c:pt>
                <c:pt idx="1620">
                  <c:v>2380</c:v>
                </c:pt>
                <c:pt idx="1621">
                  <c:v>2379</c:v>
                </c:pt>
                <c:pt idx="1622">
                  <c:v>2378</c:v>
                </c:pt>
                <c:pt idx="1623">
                  <c:v>2377</c:v>
                </c:pt>
                <c:pt idx="1624">
                  <c:v>2376</c:v>
                </c:pt>
                <c:pt idx="1625">
                  <c:v>2375</c:v>
                </c:pt>
                <c:pt idx="1626">
                  <c:v>2374</c:v>
                </c:pt>
                <c:pt idx="1627">
                  <c:v>2373</c:v>
                </c:pt>
                <c:pt idx="1628">
                  <c:v>2372</c:v>
                </c:pt>
                <c:pt idx="1629">
                  <c:v>2371</c:v>
                </c:pt>
                <c:pt idx="1630">
                  <c:v>2370</c:v>
                </c:pt>
                <c:pt idx="1631">
                  <c:v>2369</c:v>
                </c:pt>
                <c:pt idx="1632">
                  <c:v>2368</c:v>
                </c:pt>
                <c:pt idx="1633">
                  <c:v>2367</c:v>
                </c:pt>
                <c:pt idx="1634">
                  <c:v>2366</c:v>
                </c:pt>
                <c:pt idx="1635">
                  <c:v>2365</c:v>
                </c:pt>
                <c:pt idx="1636">
                  <c:v>2364</c:v>
                </c:pt>
                <c:pt idx="1637">
                  <c:v>2363</c:v>
                </c:pt>
                <c:pt idx="1638">
                  <c:v>2362</c:v>
                </c:pt>
                <c:pt idx="1639">
                  <c:v>2361</c:v>
                </c:pt>
                <c:pt idx="1640">
                  <c:v>2360</c:v>
                </c:pt>
                <c:pt idx="1641">
                  <c:v>2359</c:v>
                </c:pt>
                <c:pt idx="1642">
                  <c:v>2358</c:v>
                </c:pt>
                <c:pt idx="1643">
                  <c:v>2357</c:v>
                </c:pt>
                <c:pt idx="1644">
                  <c:v>2356</c:v>
                </c:pt>
                <c:pt idx="1645">
                  <c:v>2355</c:v>
                </c:pt>
                <c:pt idx="1646">
                  <c:v>2354</c:v>
                </c:pt>
                <c:pt idx="1647">
                  <c:v>2353</c:v>
                </c:pt>
                <c:pt idx="1648">
                  <c:v>2352</c:v>
                </c:pt>
                <c:pt idx="1649">
                  <c:v>2351</c:v>
                </c:pt>
                <c:pt idx="1650">
                  <c:v>2350</c:v>
                </c:pt>
                <c:pt idx="1651">
                  <c:v>2349</c:v>
                </c:pt>
                <c:pt idx="1652">
                  <c:v>2348</c:v>
                </c:pt>
                <c:pt idx="1653">
                  <c:v>2347</c:v>
                </c:pt>
                <c:pt idx="1654">
                  <c:v>2346</c:v>
                </c:pt>
                <c:pt idx="1655">
                  <c:v>2345</c:v>
                </c:pt>
                <c:pt idx="1656">
                  <c:v>2344</c:v>
                </c:pt>
                <c:pt idx="1657">
                  <c:v>2343</c:v>
                </c:pt>
                <c:pt idx="1658">
                  <c:v>2342</c:v>
                </c:pt>
                <c:pt idx="1659">
                  <c:v>2341</c:v>
                </c:pt>
                <c:pt idx="1660">
                  <c:v>2340</c:v>
                </c:pt>
                <c:pt idx="1661">
                  <c:v>2339</c:v>
                </c:pt>
                <c:pt idx="1662">
                  <c:v>2338</c:v>
                </c:pt>
                <c:pt idx="1663">
                  <c:v>2337</c:v>
                </c:pt>
                <c:pt idx="1664">
                  <c:v>2336</c:v>
                </c:pt>
                <c:pt idx="1665">
                  <c:v>2335</c:v>
                </c:pt>
                <c:pt idx="1666">
                  <c:v>2334</c:v>
                </c:pt>
                <c:pt idx="1667">
                  <c:v>2333</c:v>
                </c:pt>
                <c:pt idx="1668">
                  <c:v>2332</c:v>
                </c:pt>
                <c:pt idx="1669">
                  <c:v>2331</c:v>
                </c:pt>
                <c:pt idx="1670">
                  <c:v>2330</c:v>
                </c:pt>
                <c:pt idx="1671">
                  <c:v>2329</c:v>
                </c:pt>
                <c:pt idx="1672">
                  <c:v>2328</c:v>
                </c:pt>
                <c:pt idx="1673">
                  <c:v>2327</c:v>
                </c:pt>
                <c:pt idx="1674">
                  <c:v>2326</c:v>
                </c:pt>
                <c:pt idx="1675">
                  <c:v>2325</c:v>
                </c:pt>
                <c:pt idx="1676">
                  <c:v>2324</c:v>
                </c:pt>
                <c:pt idx="1677">
                  <c:v>2323</c:v>
                </c:pt>
                <c:pt idx="1678">
                  <c:v>2322</c:v>
                </c:pt>
                <c:pt idx="1679">
                  <c:v>2321</c:v>
                </c:pt>
                <c:pt idx="1680">
                  <c:v>2320</c:v>
                </c:pt>
                <c:pt idx="1681">
                  <c:v>2319</c:v>
                </c:pt>
                <c:pt idx="1682">
                  <c:v>2318</c:v>
                </c:pt>
                <c:pt idx="1683">
                  <c:v>2317</c:v>
                </c:pt>
                <c:pt idx="1684">
                  <c:v>2316</c:v>
                </c:pt>
                <c:pt idx="1685">
                  <c:v>2315</c:v>
                </c:pt>
                <c:pt idx="1686">
                  <c:v>2314</c:v>
                </c:pt>
                <c:pt idx="1687">
                  <c:v>2313</c:v>
                </c:pt>
                <c:pt idx="1688">
                  <c:v>2312</c:v>
                </c:pt>
                <c:pt idx="1689">
                  <c:v>2311</c:v>
                </c:pt>
                <c:pt idx="1690">
                  <c:v>2310</c:v>
                </c:pt>
                <c:pt idx="1691">
                  <c:v>2309</c:v>
                </c:pt>
                <c:pt idx="1692">
                  <c:v>2308</c:v>
                </c:pt>
                <c:pt idx="1693">
                  <c:v>2307</c:v>
                </c:pt>
                <c:pt idx="1694">
                  <c:v>2306</c:v>
                </c:pt>
                <c:pt idx="1695">
                  <c:v>2305</c:v>
                </c:pt>
                <c:pt idx="1696">
                  <c:v>2304</c:v>
                </c:pt>
                <c:pt idx="1697">
                  <c:v>2303</c:v>
                </c:pt>
                <c:pt idx="1698">
                  <c:v>2302</c:v>
                </c:pt>
                <c:pt idx="1699">
                  <c:v>2301</c:v>
                </c:pt>
                <c:pt idx="1700">
                  <c:v>2300</c:v>
                </c:pt>
                <c:pt idx="1701">
                  <c:v>2299</c:v>
                </c:pt>
                <c:pt idx="1702">
                  <c:v>2298</c:v>
                </c:pt>
                <c:pt idx="1703">
                  <c:v>2297</c:v>
                </c:pt>
                <c:pt idx="1704">
                  <c:v>2296</c:v>
                </c:pt>
                <c:pt idx="1705">
                  <c:v>2295</c:v>
                </c:pt>
                <c:pt idx="1706">
                  <c:v>2294</c:v>
                </c:pt>
                <c:pt idx="1707">
                  <c:v>2293</c:v>
                </c:pt>
                <c:pt idx="1708">
                  <c:v>2292</c:v>
                </c:pt>
                <c:pt idx="1709">
                  <c:v>2291</c:v>
                </c:pt>
                <c:pt idx="1710">
                  <c:v>2290</c:v>
                </c:pt>
                <c:pt idx="1711">
                  <c:v>2289</c:v>
                </c:pt>
                <c:pt idx="1712">
                  <c:v>2288</c:v>
                </c:pt>
                <c:pt idx="1713">
                  <c:v>2287</c:v>
                </c:pt>
                <c:pt idx="1714">
                  <c:v>2286</c:v>
                </c:pt>
                <c:pt idx="1715">
                  <c:v>2285</c:v>
                </c:pt>
                <c:pt idx="1716">
                  <c:v>2284</c:v>
                </c:pt>
                <c:pt idx="1717">
                  <c:v>2283</c:v>
                </c:pt>
                <c:pt idx="1718">
                  <c:v>2282</c:v>
                </c:pt>
                <c:pt idx="1719">
                  <c:v>2281</c:v>
                </c:pt>
                <c:pt idx="1720">
                  <c:v>2280</c:v>
                </c:pt>
                <c:pt idx="1721">
                  <c:v>2279</c:v>
                </c:pt>
                <c:pt idx="1722">
                  <c:v>2278</c:v>
                </c:pt>
                <c:pt idx="1723">
                  <c:v>2277</c:v>
                </c:pt>
                <c:pt idx="1724">
                  <c:v>2276</c:v>
                </c:pt>
                <c:pt idx="1725">
                  <c:v>2275</c:v>
                </c:pt>
                <c:pt idx="1726">
                  <c:v>2274</c:v>
                </c:pt>
                <c:pt idx="1727">
                  <c:v>2273</c:v>
                </c:pt>
                <c:pt idx="1728">
                  <c:v>2272</c:v>
                </c:pt>
                <c:pt idx="1729">
                  <c:v>2271</c:v>
                </c:pt>
                <c:pt idx="1730">
                  <c:v>2270</c:v>
                </c:pt>
                <c:pt idx="1731">
                  <c:v>2269</c:v>
                </c:pt>
                <c:pt idx="1732">
                  <c:v>2268</c:v>
                </c:pt>
                <c:pt idx="1733">
                  <c:v>2267</c:v>
                </c:pt>
                <c:pt idx="1734">
                  <c:v>2266</c:v>
                </c:pt>
                <c:pt idx="1735">
                  <c:v>2265</c:v>
                </c:pt>
                <c:pt idx="1736">
                  <c:v>2264</c:v>
                </c:pt>
                <c:pt idx="1737">
                  <c:v>2263</c:v>
                </c:pt>
                <c:pt idx="1738">
                  <c:v>2262</c:v>
                </c:pt>
                <c:pt idx="1739">
                  <c:v>2261</c:v>
                </c:pt>
                <c:pt idx="1740">
                  <c:v>2260</c:v>
                </c:pt>
                <c:pt idx="1741">
                  <c:v>2259</c:v>
                </c:pt>
                <c:pt idx="1742">
                  <c:v>2258</c:v>
                </c:pt>
                <c:pt idx="1743">
                  <c:v>2257</c:v>
                </c:pt>
                <c:pt idx="1744">
                  <c:v>2256</c:v>
                </c:pt>
                <c:pt idx="1745">
                  <c:v>2255</c:v>
                </c:pt>
                <c:pt idx="1746">
                  <c:v>2254</c:v>
                </c:pt>
                <c:pt idx="1747">
                  <c:v>2253</c:v>
                </c:pt>
                <c:pt idx="1748">
                  <c:v>2252</c:v>
                </c:pt>
                <c:pt idx="1749">
                  <c:v>2251</c:v>
                </c:pt>
                <c:pt idx="1750">
                  <c:v>2250</c:v>
                </c:pt>
                <c:pt idx="1751">
                  <c:v>2249</c:v>
                </c:pt>
                <c:pt idx="1752">
                  <c:v>2248</c:v>
                </c:pt>
                <c:pt idx="1753">
                  <c:v>2247</c:v>
                </c:pt>
                <c:pt idx="1754">
                  <c:v>2246</c:v>
                </c:pt>
                <c:pt idx="1755">
                  <c:v>2245</c:v>
                </c:pt>
                <c:pt idx="1756">
                  <c:v>2244</c:v>
                </c:pt>
                <c:pt idx="1757">
                  <c:v>2243</c:v>
                </c:pt>
                <c:pt idx="1758">
                  <c:v>2242</c:v>
                </c:pt>
                <c:pt idx="1759">
                  <c:v>2241</c:v>
                </c:pt>
                <c:pt idx="1760">
                  <c:v>2240</c:v>
                </c:pt>
                <c:pt idx="1761">
                  <c:v>2239</c:v>
                </c:pt>
                <c:pt idx="1762">
                  <c:v>2238</c:v>
                </c:pt>
                <c:pt idx="1763">
                  <c:v>2237</c:v>
                </c:pt>
                <c:pt idx="1764">
                  <c:v>2236</c:v>
                </c:pt>
                <c:pt idx="1765">
                  <c:v>2235</c:v>
                </c:pt>
                <c:pt idx="1766">
                  <c:v>2234</c:v>
                </c:pt>
                <c:pt idx="1767">
                  <c:v>2233</c:v>
                </c:pt>
                <c:pt idx="1768">
                  <c:v>2232</c:v>
                </c:pt>
                <c:pt idx="1769">
                  <c:v>2231</c:v>
                </c:pt>
                <c:pt idx="1770">
                  <c:v>2230</c:v>
                </c:pt>
                <c:pt idx="1771">
                  <c:v>2229</c:v>
                </c:pt>
                <c:pt idx="1772">
                  <c:v>2228</c:v>
                </c:pt>
                <c:pt idx="1773">
                  <c:v>2227</c:v>
                </c:pt>
                <c:pt idx="1774">
                  <c:v>2226</c:v>
                </c:pt>
                <c:pt idx="1775">
                  <c:v>2225</c:v>
                </c:pt>
                <c:pt idx="1776">
                  <c:v>2224</c:v>
                </c:pt>
                <c:pt idx="1777">
                  <c:v>2223</c:v>
                </c:pt>
                <c:pt idx="1778">
                  <c:v>2222</c:v>
                </c:pt>
                <c:pt idx="1779">
                  <c:v>2221</c:v>
                </c:pt>
                <c:pt idx="1780">
                  <c:v>2220</c:v>
                </c:pt>
                <c:pt idx="1781">
                  <c:v>2219</c:v>
                </c:pt>
                <c:pt idx="1782">
                  <c:v>2218</c:v>
                </c:pt>
                <c:pt idx="1783">
                  <c:v>2217</c:v>
                </c:pt>
                <c:pt idx="1784">
                  <c:v>2216</c:v>
                </c:pt>
                <c:pt idx="1785">
                  <c:v>2215</c:v>
                </c:pt>
                <c:pt idx="1786">
                  <c:v>2214</c:v>
                </c:pt>
                <c:pt idx="1787">
                  <c:v>2213</c:v>
                </c:pt>
                <c:pt idx="1788">
                  <c:v>2212</c:v>
                </c:pt>
                <c:pt idx="1789">
                  <c:v>2211</c:v>
                </c:pt>
                <c:pt idx="1790">
                  <c:v>2210</c:v>
                </c:pt>
                <c:pt idx="1791">
                  <c:v>2209</c:v>
                </c:pt>
                <c:pt idx="1792">
                  <c:v>2208</c:v>
                </c:pt>
                <c:pt idx="1793">
                  <c:v>2207</c:v>
                </c:pt>
                <c:pt idx="1794">
                  <c:v>2206</c:v>
                </c:pt>
                <c:pt idx="1795">
                  <c:v>2205</c:v>
                </c:pt>
                <c:pt idx="1796">
                  <c:v>2204</c:v>
                </c:pt>
                <c:pt idx="1797">
                  <c:v>2203</c:v>
                </c:pt>
                <c:pt idx="1798">
                  <c:v>2202</c:v>
                </c:pt>
                <c:pt idx="1799">
                  <c:v>2201</c:v>
                </c:pt>
                <c:pt idx="1800">
                  <c:v>2200</c:v>
                </c:pt>
                <c:pt idx="1801">
                  <c:v>2199</c:v>
                </c:pt>
                <c:pt idx="1802">
                  <c:v>2198</c:v>
                </c:pt>
                <c:pt idx="1803">
                  <c:v>2197</c:v>
                </c:pt>
                <c:pt idx="1804">
                  <c:v>2196</c:v>
                </c:pt>
                <c:pt idx="1805">
                  <c:v>2195</c:v>
                </c:pt>
                <c:pt idx="1806">
                  <c:v>2194</c:v>
                </c:pt>
                <c:pt idx="1807">
                  <c:v>2193</c:v>
                </c:pt>
                <c:pt idx="1808">
                  <c:v>2192</c:v>
                </c:pt>
                <c:pt idx="1809">
                  <c:v>2191</c:v>
                </c:pt>
                <c:pt idx="1810">
                  <c:v>2190</c:v>
                </c:pt>
                <c:pt idx="1811">
                  <c:v>2189</c:v>
                </c:pt>
                <c:pt idx="1812">
                  <c:v>2188</c:v>
                </c:pt>
                <c:pt idx="1813">
                  <c:v>2187</c:v>
                </c:pt>
                <c:pt idx="1814">
                  <c:v>2186</c:v>
                </c:pt>
                <c:pt idx="1815">
                  <c:v>2185</c:v>
                </c:pt>
                <c:pt idx="1816">
                  <c:v>2184</c:v>
                </c:pt>
                <c:pt idx="1817">
                  <c:v>2183</c:v>
                </c:pt>
                <c:pt idx="1818">
                  <c:v>2182</c:v>
                </c:pt>
                <c:pt idx="1819">
                  <c:v>2181</c:v>
                </c:pt>
                <c:pt idx="1820">
                  <c:v>2180</c:v>
                </c:pt>
                <c:pt idx="1821">
                  <c:v>2179</c:v>
                </c:pt>
                <c:pt idx="1822">
                  <c:v>2178</c:v>
                </c:pt>
                <c:pt idx="1823">
                  <c:v>2177</c:v>
                </c:pt>
                <c:pt idx="1824">
                  <c:v>2176</c:v>
                </c:pt>
                <c:pt idx="1825">
                  <c:v>2175</c:v>
                </c:pt>
                <c:pt idx="1826">
                  <c:v>2174</c:v>
                </c:pt>
                <c:pt idx="1827">
                  <c:v>2173</c:v>
                </c:pt>
                <c:pt idx="1828">
                  <c:v>2172</c:v>
                </c:pt>
                <c:pt idx="1829">
                  <c:v>2171</c:v>
                </c:pt>
                <c:pt idx="1830">
                  <c:v>2170</c:v>
                </c:pt>
                <c:pt idx="1831">
                  <c:v>2169</c:v>
                </c:pt>
                <c:pt idx="1832">
                  <c:v>2168</c:v>
                </c:pt>
                <c:pt idx="1833">
                  <c:v>2167</c:v>
                </c:pt>
                <c:pt idx="1834">
                  <c:v>2166</c:v>
                </c:pt>
                <c:pt idx="1835">
                  <c:v>2165</c:v>
                </c:pt>
                <c:pt idx="1836">
                  <c:v>2164</c:v>
                </c:pt>
                <c:pt idx="1837">
                  <c:v>2163</c:v>
                </c:pt>
                <c:pt idx="1838">
                  <c:v>2162</c:v>
                </c:pt>
                <c:pt idx="1839">
                  <c:v>2161</c:v>
                </c:pt>
                <c:pt idx="1840">
                  <c:v>2160</c:v>
                </c:pt>
                <c:pt idx="1841">
                  <c:v>2159</c:v>
                </c:pt>
                <c:pt idx="1842">
                  <c:v>2158</c:v>
                </c:pt>
                <c:pt idx="1843">
                  <c:v>2157</c:v>
                </c:pt>
                <c:pt idx="1844">
                  <c:v>2156</c:v>
                </c:pt>
                <c:pt idx="1845">
                  <c:v>2155</c:v>
                </c:pt>
                <c:pt idx="1846">
                  <c:v>2154</c:v>
                </c:pt>
                <c:pt idx="1847">
                  <c:v>2153</c:v>
                </c:pt>
                <c:pt idx="1848">
                  <c:v>2152</c:v>
                </c:pt>
                <c:pt idx="1849">
                  <c:v>2151</c:v>
                </c:pt>
                <c:pt idx="1850">
                  <c:v>2150</c:v>
                </c:pt>
                <c:pt idx="1851">
                  <c:v>2149</c:v>
                </c:pt>
                <c:pt idx="1852">
                  <c:v>2148</c:v>
                </c:pt>
                <c:pt idx="1853">
                  <c:v>2147</c:v>
                </c:pt>
                <c:pt idx="1854">
                  <c:v>2146</c:v>
                </c:pt>
                <c:pt idx="1855">
                  <c:v>2145</c:v>
                </c:pt>
                <c:pt idx="1856">
                  <c:v>2144</c:v>
                </c:pt>
                <c:pt idx="1857">
                  <c:v>2143</c:v>
                </c:pt>
                <c:pt idx="1858">
                  <c:v>2142</c:v>
                </c:pt>
                <c:pt idx="1859">
                  <c:v>2141</c:v>
                </c:pt>
                <c:pt idx="1860">
                  <c:v>2140</c:v>
                </c:pt>
                <c:pt idx="1861">
                  <c:v>2139</c:v>
                </c:pt>
                <c:pt idx="1862">
                  <c:v>2138</c:v>
                </c:pt>
                <c:pt idx="1863">
                  <c:v>2137</c:v>
                </c:pt>
                <c:pt idx="1864">
                  <c:v>2136</c:v>
                </c:pt>
                <c:pt idx="1865">
                  <c:v>2135</c:v>
                </c:pt>
                <c:pt idx="1866">
                  <c:v>2134</c:v>
                </c:pt>
                <c:pt idx="1867">
                  <c:v>2133</c:v>
                </c:pt>
                <c:pt idx="1868">
                  <c:v>2132</c:v>
                </c:pt>
                <c:pt idx="1869">
                  <c:v>2131</c:v>
                </c:pt>
                <c:pt idx="1870">
                  <c:v>2130</c:v>
                </c:pt>
                <c:pt idx="1871">
                  <c:v>2129</c:v>
                </c:pt>
                <c:pt idx="1872">
                  <c:v>2128</c:v>
                </c:pt>
                <c:pt idx="1873">
                  <c:v>2127</c:v>
                </c:pt>
                <c:pt idx="1874">
                  <c:v>2126</c:v>
                </c:pt>
                <c:pt idx="1875">
                  <c:v>2125</c:v>
                </c:pt>
                <c:pt idx="1876">
                  <c:v>2124</c:v>
                </c:pt>
                <c:pt idx="1877">
                  <c:v>2123</c:v>
                </c:pt>
                <c:pt idx="1878">
                  <c:v>2122</c:v>
                </c:pt>
                <c:pt idx="1879">
                  <c:v>2121</c:v>
                </c:pt>
                <c:pt idx="1880">
                  <c:v>2120</c:v>
                </c:pt>
                <c:pt idx="1881">
                  <c:v>2119</c:v>
                </c:pt>
                <c:pt idx="1882">
                  <c:v>2118</c:v>
                </c:pt>
                <c:pt idx="1883">
                  <c:v>2117</c:v>
                </c:pt>
                <c:pt idx="1884">
                  <c:v>2116</c:v>
                </c:pt>
                <c:pt idx="1885">
                  <c:v>2115</c:v>
                </c:pt>
                <c:pt idx="1886">
                  <c:v>2114</c:v>
                </c:pt>
                <c:pt idx="1887">
                  <c:v>2113</c:v>
                </c:pt>
                <c:pt idx="1888">
                  <c:v>2112</c:v>
                </c:pt>
                <c:pt idx="1889">
                  <c:v>2111</c:v>
                </c:pt>
                <c:pt idx="1890">
                  <c:v>2110</c:v>
                </c:pt>
                <c:pt idx="1891">
                  <c:v>2109</c:v>
                </c:pt>
                <c:pt idx="1892">
                  <c:v>2108</c:v>
                </c:pt>
                <c:pt idx="1893">
                  <c:v>2107</c:v>
                </c:pt>
                <c:pt idx="1894">
                  <c:v>2106</c:v>
                </c:pt>
                <c:pt idx="1895">
                  <c:v>2105</c:v>
                </c:pt>
                <c:pt idx="1896">
                  <c:v>2104</c:v>
                </c:pt>
                <c:pt idx="1897">
                  <c:v>2103</c:v>
                </c:pt>
                <c:pt idx="1898">
                  <c:v>2102</c:v>
                </c:pt>
                <c:pt idx="1899">
                  <c:v>2101</c:v>
                </c:pt>
                <c:pt idx="1900">
                  <c:v>2100</c:v>
                </c:pt>
                <c:pt idx="1901">
                  <c:v>2099</c:v>
                </c:pt>
                <c:pt idx="1902">
                  <c:v>2098</c:v>
                </c:pt>
                <c:pt idx="1903">
                  <c:v>2097</c:v>
                </c:pt>
                <c:pt idx="1904">
                  <c:v>2096</c:v>
                </c:pt>
                <c:pt idx="1905">
                  <c:v>2095</c:v>
                </c:pt>
                <c:pt idx="1906">
                  <c:v>2094</c:v>
                </c:pt>
                <c:pt idx="1907">
                  <c:v>2093</c:v>
                </c:pt>
                <c:pt idx="1908">
                  <c:v>2092</c:v>
                </c:pt>
                <c:pt idx="1909">
                  <c:v>2091</c:v>
                </c:pt>
                <c:pt idx="1910">
                  <c:v>2090</c:v>
                </c:pt>
                <c:pt idx="1911">
                  <c:v>2089</c:v>
                </c:pt>
                <c:pt idx="1912">
                  <c:v>2088</c:v>
                </c:pt>
                <c:pt idx="1913">
                  <c:v>2087</c:v>
                </c:pt>
                <c:pt idx="1914">
                  <c:v>2086</c:v>
                </c:pt>
                <c:pt idx="1915">
                  <c:v>2085</c:v>
                </c:pt>
                <c:pt idx="1916">
                  <c:v>2084</c:v>
                </c:pt>
                <c:pt idx="1917">
                  <c:v>2083</c:v>
                </c:pt>
                <c:pt idx="1918">
                  <c:v>2082</c:v>
                </c:pt>
                <c:pt idx="1919">
                  <c:v>2081</c:v>
                </c:pt>
                <c:pt idx="1920">
                  <c:v>2080</c:v>
                </c:pt>
                <c:pt idx="1921">
                  <c:v>2079</c:v>
                </c:pt>
                <c:pt idx="1922">
                  <c:v>2078</c:v>
                </c:pt>
                <c:pt idx="1923">
                  <c:v>2077</c:v>
                </c:pt>
                <c:pt idx="1924">
                  <c:v>2076</c:v>
                </c:pt>
                <c:pt idx="1925">
                  <c:v>2075</c:v>
                </c:pt>
                <c:pt idx="1926">
                  <c:v>2074</c:v>
                </c:pt>
                <c:pt idx="1927">
                  <c:v>2073</c:v>
                </c:pt>
                <c:pt idx="1928">
                  <c:v>2072</c:v>
                </c:pt>
                <c:pt idx="1929">
                  <c:v>2071</c:v>
                </c:pt>
                <c:pt idx="1930">
                  <c:v>2070</c:v>
                </c:pt>
                <c:pt idx="1931">
                  <c:v>2069</c:v>
                </c:pt>
                <c:pt idx="1932">
                  <c:v>2068</c:v>
                </c:pt>
                <c:pt idx="1933">
                  <c:v>2067</c:v>
                </c:pt>
                <c:pt idx="1934">
                  <c:v>2066</c:v>
                </c:pt>
                <c:pt idx="1935">
                  <c:v>2065</c:v>
                </c:pt>
                <c:pt idx="1936">
                  <c:v>2064</c:v>
                </c:pt>
                <c:pt idx="1937">
                  <c:v>2063</c:v>
                </c:pt>
                <c:pt idx="1938">
                  <c:v>2062</c:v>
                </c:pt>
                <c:pt idx="1939">
                  <c:v>2061</c:v>
                </c:pt>
                <c:pt idx="1940">
                  <c:v>2060</c:v>
                </c:pt>
                <c:pt idx="1941">
                  <c:v>2059</c:v>
                </c:pt>
                <c:pt idx="1942">
                  <c:v>2058</c:v>
                </c:pt>
                <c:pt idx="1943">
                  <c:v>2057</c:v>
                </c:pt>
                <c:pt idx="1944">
                  <c:v>2056</c:v>
                </c:pt>
                <c:pt idx="1945">
                  <c:v>2055</c:v>
                </c:pt>
                <c:pt idx="1946">
                  <c:v>2054</c:v>
                </c:pt>
                <c:pt idx="1947">
                  <c:v>2053</c:v>
                </c:pt>
                <c:pt idx="1948">
                  <c:v>2052</c:v>
                </c:pt>
                <c:pt idx="1949">
                  <c:v>2051</c:v>
                </c:pt>
                <c:pt idx="1950">
                  <c:v>2050</c:v>
                </c:pt>
                <c:pt idx="1951">
                  <c:v>2049</c:v>
                </c:pt>
                <c:pt idx="1952">
                  <c:v>2048</c:v>
                </c:pt>
                <c:pt idx="1953">
                  <c:v>2047</c:v>
                </c:pt>
                <c:pt idx="1954">
                  <c:v>2046</c:v>
                </c:pt>
                <c:pt idx="1955">
                  <c:v>2045</c:v>
                </c:pt>
                <c:pt idx="1956">
                  <c:v>2044</c:v>
                </c:pt>
                <c:pt idx="1957">
                  <c:v>2043</c:v>
                </c:pt>
                <c:pt idx="1958">
                  <c:v>2042</c:v>
                </c:pt>
                <c:pt idx="1959">
                  <c:v>2041</c:v>
                </c:pt>
                <c:pt idx="1960">
                  <c:v>2040</c:v>
                </c:pt>
                <c:pt idx="1961">
                  <c:v>2039</c:v>
                </c:pt>
                <c:pt idx="1962">
                  <c:v>2038</c:v>
                </c:pt>
                <c:pt idx="1963">
                  <c:v>2037</c:v>
                </c:pt>
                <c:pt idx="1964">
                  <c:v>2036</c:v>
                </c:pt>
                <c:pt idx="1965">
                  <c:v>2035</c:v>
                </c:pt>
                <c:pt idx="1966">
                  <c:v>2034</c:v>
                </c:pt>
                <c:pt idx="1967">
                  <c:v>2033</c:v>
                </c:pt>
                <c:pt idx="1968">
                  <c:v>2032</c:v>
                </c:pt>
                <c:pt idx="1969">
                  <c:v>2031</c:v>
                </c:pt>
                <c:pt idx="1970">
                  <c:v>2030</c:v>
                </c:pt>
                <c:pt idx="1971">
                  <c:v>2029</c:v>
                </c:pt>
                <c:pt idx="1972">
                  <c:v>2028</c:v>
                </c:pt>
                <c:pt idx="1973">
                  <c:v>2027</c:v>
                </c:pt>
                <c:pt idx="1974">
                  <c:v>2026</c:v>
                </c:pt>
                <c:pt idx="1975">
                  <c:v>2025</c:v>
                </c:pt>
                <c:pt idx="1976">
                  <c:v>2024</c:v>
                </c:pt>
                <c:pt idx="1977">
                  <c:v>2023</c:v>
                </c:pt>
                <c:pt idx="1978">
                  <c:v>2022</c:v>
                </c:pt>
                <c:pt idx="1979">
                  <c:v>2021</c:v>
                </c:pt>
                <c:pt idx="1980">
                  <c:v>2020</c:v>
                </c:pt>
                <c:pt idx="1981">
                  <c:v>2019</c:v>
                </c:pt>
                <c:pt idx="1982">
                  <c:v>2018</c:v>
                </c:pt>
                <c:pt idx="1983">
                  <c:v>2017</c:v>
                </c:pt>
                <c:pt idx="1984">
                  <c:v>2016</c:v>
                </c:pt>
                <c:pt idx="1985">
                  <c:v>2015</c:v>
                </c:pt>
                <c:pt idx="1986">
                  <c:v>2014</c:v>
                </c:pt>
                <c:pt idx="1987">
                  <c:v>2013</c:v>
                </c:pt>
                <c:pt idx="1988">
                  <c:v>2012</c:v>
                </c:pt>
                <c:pt idx="1989">
                  <c:v>2011</c:v>
                </c:pt>
                <c:pt idx="1990">
                  <c:v>2010</c:v>
                </c:pt>
                <c:pt idx="1991">
                  <c:v>2009</c:v>
                </c:pt>
                <c:pt idx="1992">
                  <c:v>2008</c:v>
                </c:pt>
                <c:pt idx="1993">
                  <c:v>2007</c:v>
                </c:pt>
                <c:pt idx="1994">
                  <c:v>2006</c:v>
                </c:pt>
                <c:pt idx="1995">
                  <c:v>2005</c:v>
                </c:pt>
                <c:pt idx="1996">
                  <c:v>2004</c:v>
                </c:pt>
                <c:pt idx="1997">
                  <c:v>2003</c:v>
                </c:pt>
                <c:pt idx="1998">
                  <c:v>2002</c:v>
                </c:pt>
                <c:pt idx="1999">
                  <c:v>2001</c:v>
                </c:pt>
                <c:pt idx="2000">
                  <c:v>2000</c:v>
                </c:pt>
                <c:pt idx="2001">
                  <c:v>1999</c:v>
                </c:pt>
                <c:pt idx="2002">
                  <c:v>1998</c:v>
                </c:pt>
                <c:pt idx="2003">
                  <c:v>1997</c:v>
                </c:pt>
                <c:pt idx="2004">
                  <c:v>1996</c:v>
                </c:pt>
                <c:pt idx="2005">
                  <c:v>1995</c:v>
                </c:pt>
                <c:pt idx="2006">
                  <c:v>1994</c:v>
                </c:pt>
                <c:pt idx="2007">
                  <c:v>1993</c:v>
                </c:pt>
                <c:pt idx="2008">
                  <c:v>1992</c:v>
                </c:pt>
                <c:pt idx="2009">
                  <c:v>1991</c:v>
                </c:pt>
                <c:pt idx="2010">
                  <c:v>1990</c:v>
                </c:pt>
                <c:pt idx="2011">
                  <c:v>1989</c:v>
                </c:pt>
                <c:pt idx="2012">
                  <c:v>1988</c:v>
                </c:pt>
                <c:pt idx="2013">
                  <c:v>1987</c:v>
                </c:pt>
                <c:pt idx="2014">
                  <c:v>1986</c:v>
                </c:pt>
                <c:pt idx="2015">
                  <c:v>1985</c:v>
                </c:pt>
                <c:pt idx="2016">
                  <c:v>1984</c:v>
                </c:pt>
                <c:pt idx="2017">
                  <c:v>1983</c:v>
                </c:pt>
                <c:pt idx="2018">
                  <c:v>1982</c:v>
                </c:pt>
                <c:pt idx="2019">
                  <c:v>1981</c:v>
                </c:pt>
                <c:pt idx="2020">
                  <c:v>1980</c:v>
                </c:pt>
                <c:pt idx="2021">
                  <c:v>1979</c:v>
                </c:pt>
                <c:pt idx="2022">
                  <c:v>1978</c:v>
                </c:pt>
                <c:pt idx="2023">
                  <c:v>1977</c:v>
                </c:pt>
                <c:pt idx="2024">
                  <c:v>1976</c:v>
                </c:pt>
                <c:pt idx="2025">
                  <c:v>1975</c:v>
                </c:pt>
                <c:pt idx="2026">
                  <c:v>1974</c:v>
                </c:pt>
                <c:pt idx="2027">
                  <c:v>1973</c:v>
                </c:pt>
                <c:pt idx="2028">
                  <c:v>1972</c:v>
                </c:pt>
                <c:pt idx="2029">
                  <c:v>1971</c:v>
                </c:pt>
                <c:pt idx="2030">
                  <c:v>1970</c:v>
                </c:pt>
                <c:pt idx="2031">
                  <c:v>1969</c:v>
                </c:pt>
                <c:pt idx="2032">
                  <c:v>1968</c:v>
                </c:pt>
                <c:pt idx="2033">
                  <c:v>1967</c:v>
                </c:pt>
                <c:pt idx="2034">
                  <c:v>1966</c:v>
                </c:pt>
                <c:pt idx="2035">
                  <c:v>1965</c:v>
                </c:pt>
                <c:pt idx="2036">
                  <c:v>1964</c:v>
                </c:pt>
                <c:pt idx="2037">
                  <c:v>1963</c:v>
                </c:pt>
                <c:pt idx="2038">
                  <c:v>1962</c:v>
                </c:pt>
                <c:pt idx="2039">
                  <c:v>1961</c:v>
                </c:pt>
                <c:pt idx="2040">
                  <c:v>1960</c:v>
                </c:pt>
                <c:pt idx="2041">
                  <c:v>1959</c:v>
                </c:pt>
                <c:pt idx="2042">
                  <c:v>1958</c:v>
                </c:pt>
                <c:pt idx="2043">
                  <c:v>1957</c:v>
                </c:pt>
                <c:pt idx="2044">
                  <c:v>1956</c:v>
                </c:pt>
                <c:pt idx="2045">
                  <c:v>1955</c:v>
                </c:pt>
                <c:pt idx="2046">
                  <c:v>1954</c:v>
                </c:pt>
                <c:pt idx="2047">
                  <c:v>1953</c:v>
                </c:pt>
                <c:pt idx="2048">
                  <c:v>1952</c:v>
                </c:pt>
                <c:pt idx="2049">
                  <c:v>1951</c:v>
                </c:pt>
                <c:pt idx="2050">
                  <c:v>1950</c:v>
                </c:pt>
                <c:pt idx="2051">
                  <c:v>1949</c:v>
                </c:pt>
                <c:pt idx="2052">
                  <c:v>1948</c:v>
                </c:pt>
                <c:pt idx="2053">
                  <c:v>1947</c:v>
                </c:pt>
                <c:pt idx="2054">
                  <c:v>1946</c:v>
                </c:pt>
                <c:pt idx="2055">
                  <c:v>1945</c:v>
                </c:pt>
                <c:pt idx="2056">
                  <c:v>1944</c:v>
                </c:pt>
                <c:pt idx="2057">
                  <c:v>1943</c:v>
                </c:pt>
                <c:pt idx="2058">
                  <c:v>1942</c:v>
                </c:pt>
                <c:pt idx="2059">
                  <c:v>1941</c:v>
                </c:pt>
                <c:pt idx="2060">
                  <c:v>1940</c:v>
                </c:pt>
                <c:pt idx="2061">
                  <c:v>1939</c:v>
                </c:pt>
                <c:pt idx="2062">
                  <c:v>1938</c:v>
                </c:pt>
                <c:pt idx="2063">
                  <c:v>1937</c:v>
                </c:pt>
                <c:pt idx="2064">
                  <c:v>1936</c:v>
                </c:pt>
                <c:pt idx="2065">
                  <c:v>1935</c:v>
                </c:pt>
                <c:pt idx="2066">
                  <c:v>1934</c:v>
                </c:pt>
                <c:pt idx="2067">
                  <c:v>1933</c:v>
                </c:pt>
                <c:pt idx="2068">
                  <c:v>1932</c:v>
                </c:pt>
                <c:pt idx="2069">
                  <c:v>1931</c:v>
                </c:pt>
                <c:pt idx="2070">
                  <c:v>1930</c:v>
                </c:pt>
                <c:pt idx="2071">
                  <c:v>1929</c:v>
                </c:pt>
                <c:pt idx="2072">
                  <c:v>1928</c:v>
                </c:pt>
                <c:pt idx="2073">
                  <c:v>1927</c:v>
                </c:pt>
                <c:pt idx="2074">
                  <c:v>1926</c:v>
                </c:pt>
                <c:pt idx="2075">
                  <c:v>1925</c:v>
                </c:pt>
                <c:pt idx="2076">
                  <c:v>1924</c:v>
                </c:pt>
                <c:pt idx="2077">
                  <c:v>1923</c:v>
                </c:pt>
                <c:pt idx="2078">
                  <c:v>1922</c:v>
                </c:pt>
                <c:pt idx="2079">
                  <c:v>1921</c:v>
                </c:pt>
                <c:pt idx="2080">
                  <c:v>1920</c:v>
                </c:pt>
                <c:pt idx="2081">
                  <c:v>1919</c:v>
                </c:pt>
                <c:pt idx="2082">
                  <c:v>1918</c:v>
                </c:pt>
                <c:pt idx="2083">
                  <c:v>1917</c:v>
                </c:pt>
                <c:pt idx="2084">
                  <c:v>1916</c:v>
                </c:pt>
                <c:pt idx="2085">
                  <c:v>1915</c:v>
                </c:pt>
                <c:pt idx="2086">
                  <c:v>1914</c:v>
                </c:pt>
                <c:pt idx="2087">
                  <c:v>1913</c:v>
                </c:pt>
                <c:pt idx="2088">
                  <c:v>1912</c:v>
                </c:pt>
                <c:pt idx="2089">
                  <c:v>1911</c:v>
                </c:pt>
                <c:pt idx="2090">
                  <c:v>1910</c:v>
                </c:pt>
                <c:pt idx="2091">
                  <c:v>1909</c:v>
                </c:pt>
                <c:pt idx="2092">
                  <c:v>1908</c:v>
                </c:pt>
                <c:pt idx="2093">
                  <c:v>1907</c:v>
                </c:pt>
                <c:pt idx="2094">
                  <c:v>1906</c:v>
                </c:pt>
                <c:pt idx="2095">
                  <c:v>1905</c:v>
                </c:pt>
                <c:pt idx="2096">
                  <c:v>1904</c:v>
                </c:pt>
                <c:pt idx="2097">
                  <c:v>1903</c:v>
                </c:pt>
                <c:pt idx="2098">
                  <c:v>1902</c:v>
                </c:pt>
                <c:pt idx="2099">
                  <c:v>1901</c:v>
                </c:pt>
                <c:pt idx="2100">
                  <c:v>1900</c:v>
                </c:pt>
                <c:pt idx="2101">
                  <c:v>1899</c:v>
                </c:pt>
                <c:pt idx="2102">
                  <c:v>1898</c:v>
                </c:pt>
                <c:pt idx="2103">
                  <c:v>1897</c:v>
                </c:pt>
                <c:pt idx="2104">
                  <c:v>1896</c:v>
                </c:pt>
                <c:pt idx="2105">
                  <c:v>1895</c:v>
                </c:pt>
                <c:pt idx="2106">
                  <c:v>1894</c:v>
                </c:pt>
                <c:pt idx="2107">
                  <c:v>1893</c:v>
                </c:pt>
                <c:pt idx="2108">
                  <c:v>1892</c:v>
                </c:pt>
                <c:pt idx="2109">
                  <c:v>1891</c:v>
                </c:pt>
                <c:pt idx="2110">
                  <c:v>1890</c:v>
                </c:pt>
                <c:pt idx="2111">
                  <c:v>1889</c:v>
                </c:pt>
                <c:pt idx="2112">
                  <c:v>1888</c:v>
                </c:pt>
                <c:pt idx="2113">
                  <c:v>1887</c:v>
                </c:pt>
                <c:pt idx="2114">
                  <c:v>1886</c:v>
                </c:pt>
                <c:pt idx="2115">
                  <c:v>1885</c:v>
                </c:pt>
                <c:pt idx="2116">
                  <c:v>1884</c:v>
                </c:pt>
                <c:pt idx="2117">
                  <c:v>1883</c:v>
                </c:pt>
                <c:pt idx="2118">
                  <c:v>1882</c:v>
                </c:pt>
                <c:pt idx="2119">
                  <c:v>1881</c:v>
                </c:pt>
                <c:pt idx="2120">
                  <c:v>1880</c:v>
                </c:pt>
                <c:pt idx="2121">
                  <c:v>1879</c:v>
                </c:pt>
                <c:pt idx="2122">
                  <c:v>1878</c:v>
                </c:pt>
                <c:pt idx="2123">
                  <c:v>1877</c:v>
                </c:pt>
                <c:pt idx="2124">
                  <c:v>1876</c:v>
                </c:pt>
                <c:pt idx="2125">
                  <c:v>1875</c:v>
                </c:pt>
                <c:pt idx="2126">
                  <c:v>1874</c:v>
                </c:pt>
                <c:pt idx="2127">
                  <c:v>1873</c:v>
                </c:pt>
                <c:pt idx="2128">
                  <c:v>1872</c:v>
                </c:pt>
                <c:pt idx="2129">
                  <c:v>1871</c:v>
                </c:pt>
                <c:pt idx="2130">
                  <c:v>1870</c:v>
                </c:pt>
                <c:pt idx="2131">
                  <c:v>1869</c:v>
                </c:pt>
                <c:pt idx="2132">
                  <c:v>1868</c:v>
                </c:pt>
                <c:pt idx="2133">
                  <c:v>1867</c:v>
                </c:pt>
                <c:pt idx="2134">
                  <c:v>1866</c:v>
                </c:pt>
                <c:pt idx="2135">
                  <c:v>1865</c:v>
                </c:pt>
                <c:pt idx="2136">
                  <c:v>1864</c:v>
                </c:pt>
                <c:pt idx="2137">
                  <c:v>1863</c:v>
                </c:pt>
                <c:pt idx="2138">
                  <c:v>1862</c:v>
                </c:pt>
                <c:pt idx="2139">
                  <c:v>1861</c:v>
                </c:pt>
                <c:pt idx="2140">
                  <c:v>1860</c:v>
                </c:pt>
                <c:pt idx="2141">
                  <c:v>1859</c:v>
                </c:pt>
                <c:pt idx="2142">
                  <c:v>1858</c:v>
                </c:pt>
                <c:pt idx="2143">
                  <c:v>1857</c:v>
                </c:pt>
                <c:pt idx="2144">
                  <c:v>1856</c:v>
                </c:pt>
                <c:pt idx="2145">
                  <c:v>1855</c:v>
                </c:pt>
                <c:pt idx="2146">
                  <c:v>1854</c:v>
                </c:pt>
                <c:pt idx="2147">
                  <c:v>1853</c:v>
                </c:pt>
                <c:pt idx="2148">
                  <c:v>1852</c:v>
                </c:pt>
                <c:pt idx="2149">
                  <c:v>1851</c:v>
                </c:pt>
                <c:pt idx="2150">
                  <c:v>1850</c:v>
                </c:pt>
                <c:pt idx="2151">
                  <c:v>1849</c:v>
                </c:pt>
                <c:pt idx="2152">
                  <c:v>1848</c:v>
                </c:pt>
                <c:pt idx="2153">
                  <c:v>1847</c:v>
                </c:pt>
                <c:pt idx="2154">
                  <c:v>1846</c:v>
                </c:pt>
                <c:pt idx="2155">
                  <c:v>1845</c:v>
                </c:pt>
                <c:pt idx="2156">
                  <c:v>1844</c:v>
                </c:pt>
                <c:pt idx="2157">
                  <c:v>1843</c:v>
                </c:pt>
                <c:pt idx="2158">
                  <c:v>1842</c:v>
                </c:pt>
                <c:pt idx="2159">
                  <c:v>1841</c:v>
                </c:pt>
                <c:pt idx="2160">
                  <c:v>1840</c:v>
                </c:pt>
                <c:pt idx="2161">
                  <c:v>1839</c:v>
                </c:pt>
                <c:pt idx="2162">
                  <c:v>1838</c:v>
                </c:pt>
                <c:pt idx="2163">
                  <c:v>1837</c:v>
                </c:pt>
                <c:pt idx="2164">
                  <c:v>1836</c:v>
                </c:pt>
                <c:pt idx="2165">
                  <c:v>1835</c:v>
                </c:pt>
                <c:pt idx="2166">
                  <c:v>1834</c:v>
                </c:pt>
                <c:pt idx="2167">
                  <c:v>1833</c:v>
                </c:pt>
                <c:pt idx="2168">
                  <c:v>1832</c:v>
                </c:pt>
                <c:pt idx="2169">
                  <c:v>1831</c:v>
                </c:pt>
                <c:pt idx="2170">
                  <c:v>1830</c:v>
                </c:pt>
                <c:pt idx="2171">
                  <c:v>1829</c:v>
                </c:pt>
                <c:pt idx="2172">
                  <c:v>1828</c:v>
                </c:pt>
                <c:pt idx="2173">
                  <c:v>1827</c:v>
                </c:pt>
                <c:pt idx="2174">
                  <c:v>1826</c:v>
                </c:pt>
                <c:pt idx="2175">
                  <c:v>1825</c:v>
                </c:pt>
                <c:pt idx="2176">
                  <c:v>1824</c:v>
                </c:pt>
                <c:pt idx="2177">
                  <c:v>1823</c:v>
                </c:pt>
                <c:pt idx="2178">
                  <c:v>1822</c:v>
                </c:pt>
                <c:pt idx="2179">
                  <c:v>1821</c:v>
                </c:pt>
                <c:pt idx="2180">
                  <c:v>1820</c:v>
                </c:pt>
                <c:pt idx="2181">
                  <c:v>1819</c:v>
                </c:pt>
                <c:pt idx="2182">
                  <c:v>1818</c:v>
                </c:pt>
                <c:pt idx="2183">
                  <c:v>1817</c:v>
                </c:pt>
                <c:pt idx="2184">
                  <c:v>1816</c:v>
                </c:pt>
                <c:pt idx="2185">
                  <c:v>1815</c:v>
                </c:pt>
                <c:pt idx="2186">
                  <c:v>1814</c:v>
                </c:pt>
                <c:pt idx="2187">
                  <c:v>1813</c:v>
                </c:pt>
                <c:pt idx="2188">
                  <c:v>1812</c:v>
                </c:pt>
                <c:pt idx="2189">
                  <c:v>1811</c:v>
                </c:pt>
                <c:pt idx="2190">
                  <c:v>1810</c:v>
                </c:pt>
                <c:pt idx="2191">
                  <c:v>1809</c:v>
                </c:pt>
                <c:pt idx="2192">
                  <c:v>1808</c:v>
                </c:pt>
                <c:pt idx="2193">
                  <c:v>1807</c:v>
                </c:pt>
                <c:pt idx="2194">
                  <c:v>1806</c:v>
                </c:pt>
                <c:pt idx="2195">
                  <c:v>1805</c:v>
                </c:pt>
                <c:pt idx="2196">
                  <c:v>1804</c:v>
                </c:pt>
                <c:pt idx="2197">
                  <c:v>1803</c:v>
                </c:pt>
                <c:pt idx="2198">
                  <c:v>1802</c:v>
                </c:pt>
                <c:pt idx="2199">
                  <c:v>1801</c:v>
                </c:pt>
                <c:pt idx="2200">
                  <c:v>1800</c:v>
                </c:pt>
                <c:pt idx="2201">
                  <c:v>1799</c:v>
                </c:pt>
                <c:pt idx="2202">
                  <c:v>1798</c:v>
                </c:pt>
                <c:pt idx="2203">
                  <c:v>1797</c:v>
                </c:pt>
                <c:pt idx="2204">
                  <c:v>1796</c:v>
                </c:pt>
                <c:pt idx="2205">
                  <c:v>1795</c:v>
                </c:pt>
                <c:pt idx="2206">
                  <c:v>1794</c:v>
                </c:pt>
                <c:pt idx="2207">
                  <c:v>1793</c:v>
                </c:pt>
                <c:pt idx="2208">
                  <c:v>1792</c:v>
                </c:pt>
                <c:pt idx="2209">
                  <c:v>1791</c:v>
                </c:pt>
                <c:pt idx="2210">
                  <c:v>1790</c:v>
                </c:pt>
                <c:pt idx="2211">
                  <c:v>1789</c:v>
                </c:pt>
                <c:pt idx="2212">
                  <c:v>1788</c:v>
                </c:pt>
                <c:pt idx="2213">
                  <c:v>1787</c:v>
                </c:pt>
                <c:pt idx="2214">
                  <c:v>1786</c:v>
                </c:pt>
                <c:pt idx="2215">
                  <c:v>1785</c:v>
                </c:pt>
                <c:pt idx="2216">
                  <c:v>1784</c:v>
                </c:pt>
                <c:pt idx="2217">
                  <c:v>1783</c:v>
                </c:pt>
                <c:pt idx="2218">
                  <c:v>1782</c:v>
                </c:pt>
                <c:pt idx="2219">
                  <c:v>1781</c:v>
                </c:pt>
                <c:pt idx="2220">
                  <c:v>1780</c:v>
                </c:pt>
                <c:pt idx="2221">
                  <c:v>1779</c:v>
                </c:pt>
                <c:pt idx="2222">
                  <c:v>1778</c:v>
                </c:pt>
                <c:pt idx="2223">
                  <c:v>1777</c:v>
                </c:pt>
                <c:pt idx="2224">
                  <c:v>1776</c:v>
                </c:pt>
                <c:pt idx="2225">
                  <c:v>1775</c:v>
                </c:pt>
                <c:pt idx="2226">
                  <c:v>1774</c:v>
                </c:pt>
                <c:pt idx="2227">
                  <c:v>1773</c:v>
                </c:pt>
                <c:pt idx="2228">
                  <c:v>1772</c:v>
                </c:pt>
                <c:pt idx="2229">
                  <c:v>1771</c:v>
                </c:pt>
                <c:pt idx="2230">
                  <c:v>1770</c:v>
                </c:pt>
                <c:pt idx="2231">
                  <c:v>1769</c:v>
                </c:pt>
                <c:pt idx="2232">
                  <c:v>1768</c:v>
                </c:pt>
                <c:pt idx="2233">
                  <c:v>1767</c:v>
                </c:pt>
                <c:pt idx="2234">
                  <c:v>1766</c:v>
                </c:pt>
                <c:pt idx="2235">
                  <c:v>1765</c:v>
                </c:pt>
                <c:pt idx="2236">
                  <c:v>1764</c:v>
                </c:pt>
                <c:pt idx="2237">
                  <c:v>1763</c:v>
                </c:pt>
                <c:pt idx="2238">
                  <c:v>1762</c:v>
                </c:pt>
                <c:pt idx="2239">
                  <c:v>1761</c:v>
                </c:pt>
                <c:pt idx="2240">
                  <c:v>1760</c:v>
                </c:pt>
                <c:pt idx="2241">
                  <c:v>1759</c:v>
                </c:pt>
                <c:pt idx="2242">
                  <c:v>1758</c:v>
                </c:pt>
                <c:pt idx="2243">
                  <c:v>1757</c:v>
                </c:pt>
                <c:pt idx="2244">
                  <c:v>1756</c:v>
                </c:pt>
                <c:pt idx="2245">
                  <c:v>1755</c:v>
                </c:pt>
                <c:pt idx="2246">
                  <c:v>1754</c:v>
                </c:pt>
                <c:pt idx="2247">
                  <c:v>1753</c:v>
                </c:pt>
                <c:pt idx="2248">
                  <c:v>1752</c:v>
                </c:pt>
                <c:pt idx="2249">
                  <c:v>1751</c:v>
                </c:pt>
                <c:pt idx="2250">
                  <c:v>1750</c:v>
                </c:pt>
                <c:pt idx="2251">
                  <c:v>1749</c:v>
                </c:pt>
                <c:pt idx="2252">
                  <c:v>1748</c:v>
                </c:pt>
                <c:pt idx="2253">
                  <c:v>1747</c:v>
                </c:pt>
                <c:pt idx="2254">
                  <c:v>1746</c:v>
                </c:pt>
                <c:pt idx="2255">
                  <c:v>1745</c:v>
                </c:pt>
                <c:pt idx="2256">
                  <c:v>1744</c:v>
                </c:pt>
                <c:pt idx="2257">
                  <c:v>1743</c:v>
                </c:pt>
                <c:pt idx="2258">
                  <c:v>1742</c:v>
                </c:pt>
                <c:pt idx="2259">
                  <c:v>1741</c:v>
                </c:pt>
                <c:pt idx="2260">
                  <c:v>1740</c:v>
                </c:pt>
                <c:pt idx="2261">
                  <c:v>1739</c:v>
                </c:pt>
                <c:pt idx="2262">
                  <c:v>1738</c:v>
                </c:pt>
                <c:pt idx="2263">
                  <c:v>1737</c:v>
                </c:pt>
                <c:pt idx="2264">
                  <c:v>1736</c:v>
                </c:pt>
                <c:pt idx="2265">
                  <c:v>1735</c:v>
                </c:pt>
                <c:pt idx="2266">
                  <c:v>1734</c:v>
                </c:pt>
                <c:pt idx="2267">
                  <c:v>1733</c:v>
                </c:pt>
                <c:pt idx="2268">
                  <c:v>1732</c:v>
                </c:pt>
                <c:pt idx="2269">
                  <c:v>1731</c:v>
                </c:pt>
                <c:pt idx="2270">
                  <c:v>1730</c:v>
                </c:pt>
                <c:pt idx="2271">
                  <c:v>1729</c:v>
                </c:pt>
                <c:pt idx="2272">
                  <c:v>1728</c:v>
                </c:pt>
                <c:pt idx="2273">
                  <c:v>1727</c:v>
                </c:pt>
                <c:pt idx="2274">
                  <c:v>1726</c:v>
                </c:pt>
                <c:pt idx="2275">
                  <c:v>1725</c:v>
                </c:pt>
                <c:pt idx="2276">
                  <c:v>1724</c:v>
                </c:pt>
                <c:pt idx="2277">
                  <c:v>1723</c:v>
                </c:pt>
                <c:pt idx="2278">
                  <c:v>1722</c:v>
                </c:pt>
                <c:pt idx="2279">
                  <c:v>1721</c:v>
                </c:pt>
                <c:pt idx="2280">
                  <c:v>1720</c:v>
                </c:pt>
                <c:pt idx="2281">
                  <c:v>1719</c:v>
                </c:pt>
                <c:pt idx="2282">
                  <c:v>1718</c:v>
                </c:pt>
                <c:pt idx="2283">
                  <c:v>1717</c:v>
                </c:pt>
                <c:pt idx="2284">
                  <c:v>1716</c:v>
                </c:pt>
                <c:pt idx="2285">
                  <c:v>1715</c:v>
                </c:pt>
                <c:pt idx="2286">
                  <c:v>1714</c:v>
                </c:pt>
                <c:pt idx="2287">
                  <c:v>1713</c:v>
                </c:pt>
                <c:pt idx="2288">
                  <c:v>1712</c:v>
                </c:pt>
                <c:pt idx="2289">
                  <c:v>1711</c:v>
                </c:pt>
                <c:pt idx="2290">
                  <c:v>1710</c:v>
                </c:pt>
                <c:pt idx="2291">
                  <c:v>1709</c:v>
                </c:pt>
                <c:pt idx="2292">
                  <c:v>1708</c:v>
                </c:pt>
                <c:pt idx="2293">
                  <c:v>1707</c:v>
                </c:pt>
                <c:pt idx="2294">
                  <c:v>1706</c:v>
                </c:pt>
                <c:pt idx="2295">
                  <c:v>1705</c:v>
                </c:pt>
                <c:pt idx="2296">
                  <c:v>1704</c:v>
                </c:pt>
                <c:pt idx="2297">
                  <c:v>1703</c:v>
                </c:pt>
                <c:pt idx="2298">
                  <c:v>1702</c:v>
                </c:pt>
                <c:pt idx="2299">
                  <c:v>1701</c:v>
                </c:pt>
                <c:pt idx="2300">
                  <c:v>1700</c:v>
                </c:pt>
                <c:pt idx="2301">
                  <c:v>1699</c:v>
                </c:pt>
                <c:pt idx="2302">
                  <c:v>1698</c:v>
                </c:pt>
                <c:pt idx="2303">
                  <c:v>1697</c:v>
                </c:pt>
                <c:pt idx="2304">
                  <c:v>1696</c:v>
                </c:pt>
                <c:pt idx="2305">
                  <c:v>1695</c:v>
                </c:pt>
                <c:pt idx="2306">
                  <c:v>1694</c:v>
                </c:pt>
                <c:pt idx="2307">
                  <c:v>1693</c:v>
                </c:pt>
                <c:pt idx="2308">
                  <c:v>1692</c:v>
                </c:pt>
                <c:pt idx="2309">
                  <c:v>1691</c:v>
                </c:pt>
                <c:pt idx="2310">
                  <c:v>1690</c:v>
                </c:pt>
                <c:pt idx="2311">
                  <c:v>1689</c:v>
                </c:pt>
                <c:pt idx="2312">
                  <c:v>1688</c:v>
                </c:pt>
                <c:pt idx="2313">
                  <c:v>1687</c:v>
                </c:pt>
                <c:pt idx="2314">
                  <c:v>1686</c:v>
                </c:pt>
                <c:pt idx="2315">
                  <c:v>1685</c:v>
                </c:pt>
                <c:pt idx="2316">
                  <c:v>1684</c:v>
                </c:pt>
                <c:pt idx="2317">
                  <c:v>1683</c:v>
                </c:pt>
                <c:pt idx="2318">
                  <c:v>1682</c:v>
                </c:pt>
                <c:pt idx="2319">
                  <c:v>1681</c:v>
                </c:pt>
                <c:pt idx="2320">
                  <c:v>1680</c:v>
                </c:pt>
                <c:pt idx="2321">
                  <c:v>1679</c:v>
                </c:pt>
                <c:pt idx="2322">
                  <c:v>1678</c:v>
                </c:pt>
                <c:pt idx="2323">
                  <c:v>1677</c:v>
                </c:pt>
                <c:pt idx="2324">
                  <c:v>1676</c:v>
                </c:pt>
                <c:pt idx="2325">
                  <c:v>1675</c:v>
                </c:pt>
                <c:pt idx="2326">
                  <c:v>1674</c:v>
                </c:pt>
                <c:pt idx="2327">
                  <c:v>1673</c:v>
                </c:pt>
                <c:pt idx="2328">
                  <c:v>1672</c:v>
                </c:pt>
                <c:pt idx="2329">
                  <c:v>1671</c:v>
                </c:pt>
                <c:pt idx="2330">
                  <c:v>1670</c:v>
                </c:pt>
                <c:pt idx="2331">
                  <c:v>1669</c:v>
                </c:pt>
                <c:pt idx="2332">
                  <c:v>1668</c:v>
                </c:pt>
                <c:pt idx="2333">
                  <c:v>1667</c:v>
                </c:pt>
                <c:pt idx="2334">
                  <c:v>1666</c:v>
                </c:pt>
                <c:pt idx="2335">
                  <c:v>1665</c:v>
                </c:pt>
                <c:pt idx="2336">
                  <c:v>1664</c:v>
                </c:pt>
                <c:pt idx="2337">
                  <c:v>1663</c:v>
                </c:pt>
                <c:pt idx="2338">
                  <c:v>1662</c:v>
                </c:pt>
                <c:pt idx="2339">
                  <c:v>1661</c:v>
                </c:pt>
                <c:pt idx="2340">
                  <c:v>1660</c:v>
                </c:pt>
                <c:pt idx="2341">
                  <c:v>1659</c:v>
                </c:pt>
                <c:pt idx="2342">
                  <c:v>1658</c:v>
                </c:pt>
                <c:pt idx="2343">
                  <c:v>1657</c:v>
                </c:pt>
                <c:pt idx="2344">
                  <c:v>1656</c:v>
                </c:pt>
                <c:pt idx="2345">
                  <c:v>1655</c:v>
                </c:pt>
                <c:pt idx="2346">
                  <c:v>1654</c:v>
                </c:pt>
                <c:pt idx="2347">
                  <c:v>1653</c:v>
                </c:pt>
                <c:pt idx="2348">
                  <c:v>1652</c:v>
                </c:pt>
                <c:pt idx="2349">
                  <c:v>1651</c:v>
                </c:pt>
                <c:pt idx="2350">
                  <c:v>1650</c:v>
                </c:pt>
                <c:pt idx="2351">
                  <c:v>1649</c:v>
                </c:pt>
                <c:pt idx="2352">
                  <c:v>1648</c:v>
                </c:pt>
                <c:pt idx="2353">
                  <c:v>1647</c:v>
                </c:pt>
                <c:pt idx="2354">
                  <c:v>1646</c:v>
                </c:pt>
                <c:pt idx="2355">
                  <c:v>1645</c:v>
                </c:pt>
                <c:pt idx="2356">
                  <c:v>1644</c:v>
                </c:pt>
                <c:pt idx="2357">
                  <c:v>1643</c:v>
                </c:pt>
                <c:pt idx="2358">
                  <c:v>1642</c:v>
                </c:pt>
                <c:pt idx="2359">
                  <c:v>1641</c:v>
                </c:pt>
                <c:pt idx="2360">
                  <c:v>1640</c:v>
                </c:pt>
                <c:pt idx="2361">
                  <c:v>1639</c:v>
                </c:pt>
                <c:pt idx="2362">
                  <c:v>1638</c:v>
                </c:pt>
                <c:pt idx="2363">
                  <c:v>1637</c:v>
                </c:pt>
                <c:pt idx="2364">
                  <c:v>1636</c:v>
                </c:pt>
                <c:pt idx="2365">
                  <c:v>1635</c:v>
                </c:pt>
                <c:pt idx="2366">
                  <c:v>1634</c:v>
                </c:pt>
                <c:pt idx="2367">
                  <c:v>1633</c:v>
                </c:pt>
                <c:pt idx="2368">
                  <c:v>1632</c:v>
                </c:pt>
                <c:pt idx="2369">
                  <c:v>1631</c:v>
                </c:pt>
                <c:pt idx="2370">
                  <c:v>1630</c:v>
                </c:pt>
                <c:pt idx="2371">
                  <c:v>1629</c:v>
                </c:pt>
                <c:pt idx="2372">
                  <c:v>1628</c:v>
                </c:pt>
                <c:pt idx="2373">
                  <c:v>1627</c:v>
                </c:pt>
                <c:pt idx="2374">
                  <c:v>1626</c:v>
                </c:pt>
                <c:pt idx="2375">
                  <c:v>1625</c:v>
                </c:pt>
                <c:pt idx="2376">
                  <c:v>1624</c:v>
                </c:pt>
                <c:pt idx="2377">
                  <c:v>1623</c:v>
                </c:pt>
                <c:pt idx="2378">
                  <c:v>1622</c:v>
                </c:pt>
                <c:pt idx="2379">
                  <c:v>1621</c:v>
                </c:pt>
                <c:pt idx="2380">
                  <c:v>1620</c:v>
                </c:pt>
                <c:pt idx="2381">
                  <c:v>1619</c:v>
                </c:pt>
                <c:pt idx="2382">
                  <c:v>1618</c:v>
                </c:pt>
                <c:pt idx="2383">
                  <c:v>1617</c:v>
                </c:pt>
                <c:pt idx="2384">
                  <c:v>1616</c:v>
                </c:pt>
                <c:pt idx="2385">
                  <c:v>1615</c:v>
                </c:pt>
                <c:pt idx="2386">
                  <c:v>1614</c:v>
                </c:pt>
                <c:pt idx="2387">
                  <c:v>1613</c:v>
                </c:pt>
                <c:pt idx="2388">
                  <c:v>1612</c:v>
                </c:pt>
                <c:pt idx="2389">
                  <c:v>1611</c:v>
                </c:pt>
                <c:pt idx="2390">
                  <c:v>1610</c:v>
                </c:pt>
                <c:pt idx="2391">
                  <c:v>1609</c:v>
                </c:pt>
                <c:pt idx="2392">
                  <c:v>1608</c:v>
                </c:pt>
                <c:pt idx="2393">
                  <c:v>1607</c:v>
                </c:pt>
                <c:pt idx="2394">
                  <c:v>1606</c:v>
                </c:pt>
                <c:pt idx="2395">
                  <c:v>1605</c:v>
                </c:pt>
                <c:pt idx="2396">
                  <c:v>1604</c:v>
                </c:pt>
                <c:pt idx="2397">
                  <c:v>1603</c:v>
                </c:pt>
                <c:pt idx="2398">
                  <c:v>1602</c:v>
                </c:pt>
                <c:pt idx="2399">
                  <c:v>1601</c:v>
                </c:pt>
                <c:pt idx="2400">
                  <c:v>1600</c:v>
                </c:pt>
                <c:pt idx="2401">
                  <c:v>1599</c:v>
                </c:pt>
                <c:pt idx="2402">
                  <c:v>1598</c:v>
                </c:pt>
                <c:pt idx="2403">
                  <c:v>1597</c:v>
                </c:pt>
                <c:pt idx="2404">
                  <c:v>1596</c:v>
                </c:pt>
                <c:pt idx="2405">
                  <c:v>1595</c:v>
                </c:pt>
                <c:pt idx="2406">
                  <c:v>1594</c:v>
                </c:pt>
                <c:pt idx="2407">
                  <c:v>1593</c:v>
                </c:pt>
                <c:pt idx="2408">
                  <c:v>1592</c:v>
                </c:pt>
                <c:pt idx="2409">
                  <c:v>1591</c:v>
                </c:pt>
                <c:pt idx="2410">
                  <c:v>1590</c:v>
                </c:pt>
                <c:pt idx="2411">
                  <c:v>1589</c:v>
                </c:pt>
                <c:pt idx="2412">
                  <c:v>1588</c:v>
                </c:pt>
                <c:pt idx="2413">
                  <c:v>1587</c:v>
                </c:pt>
                <c:pt idx="2414">
                  <c:v>1586</c:v>
                </c:pt>
                <c:pt idx="2415">
                  <c:v>1585</c:v>
                </c:pt>
                <c:pt idx="2416">
                  <c:v>1584</c:v>
                </c:pt>
                <c:pt idx="2417">
                  <c:v>1583</c:v>
                </c:pt>
                <c:pt idx="2418">
                  <c:v>1582</c:v>
                </c:pt>
                <c:pt idx="2419">
                  <c:v>1581</c:v>
                </c:pt>
                <c:pt idx="2420">
                  <c:v>1580</c:v>
                </c:pt>
                <c:pt idx="2421">
                  <c:v>1579</c:v>
                </c:pt>
                <c:pt idx="2422">
                  <c:v>1578</c:v>
                </c:pt>
                <c:pt idx="2423">
                  <c:v>1577</c:v>
                </c:pt>
                <c:pt idx="2424">
                  <c:v>1576</c:v>
                </c:pt>
                <c:pt idx="2425">
                  <c:v>1575</c:v>
                </c:pt>
                <c:pt idx="2426">
                  <c:v>1574</c:v>
                </c:pt>
                <c:pt idx="2427">
                  <c:v>1573</c:v>
                </c:pt>
                <c:pt idx="2428">
                  <c:v>1572</c:v>
                </c:pt>
                <c:pt idx="2429">
                  <c:v>1571</c:v>
                </c:pt>
                <c:pt idx="2430">
                  <c:v>1570</c:v>
                </c:pt>
                <c:pt idx="2431">
                  <c:v>1569</c:v>
                </c:pt>
                <c:pt idx="2432">
                  <c:v>1568</c:v>
                </c:pt>
                <c:pt idx="2433">
                  <c:v>1567</c:v>
                </c:pt>
                <c:pt idx="2434">
                  <c:v>1566</c:v>
                </c:pt>
                <c:pt idx="2435">
                  <c:v>1565</c:v>
                </c:pt>
                <c:pt idx="2436">
                  <c:v>1564</c:v>
                </c:pt>
                <c:pt idx="2437">
                  <c:v>1563</c:v>
                </c:pt>
                <c:pt idx="2438">
                  <c:v>1562</c:v>
                </c:pt>
                <c:pt idx="2439">
                  <c:v>1561</c:v>
                </c:pt>
                <c:pt idx="2440">
                  <c:v>1560</c:v>
                </c:pt>
                <c:pt idx="2441">
                  <c:v>1559</c:v>
                </c:pt>
                <c:pt idx="2442">
                  <c:v>1558</c:v>
                </c:pt>
                <c:pt idx="2443">
                  <c:v>1557</c:v>
                </c:pt>
                <c:pt idx="2444">
                  <c:v>1556</c:v>
                </c:pt>
                <c:pt idx="2445">
                  <c:v>1555</c:v>
                </c:pt>
                <c:pt idx="2446">
                  <c:v>1554</c:v>
                </c:pt>
                <c:pt idx="2447">
                  <c:v>1553</c:v>
                </c:pt>
                <c:pt idx="2448">
                  <c:v>1552</c:v>
                </c:pt>
                <c:pt idx="2449">
                  <c:v>1551</c:v>
                </c:pt>
                <c:pt idx="2450">
                  <c:v>1550</c:v>
                </c:pt>
                <c:pt idx="2451">
                  <c:v>1549</c:v>
                </c:pt>
                <c:pt idx="2452">
                  <c:v>1548</c:v>
                </c:pt>
                <c:pt idx="2453">
                  <c:v>1547</c:v>
                </c:pt>
                <c:pt idx="2454">
                  <c:v>1546</c:v>
                </c:pt>
                <c:pt idx="2455">
                  <c:v>1545</c:v>
                </c:pt>
                <c:pt idx="2456">
                  <c:v>1544</c:v>
                </c:pt>
                <c:pt idx="2457">
                  <c:v>1543</c:v>
                </c:pt>
                <c:pt idx="2458">
                  <c:v>1542</c:v>
                </c:pt>
                <c:pt idx="2459">
                  <c:v>1541</c:v>
                </c:pt>
                <c:pt idx="2460">
                  <c:v>1540</c:v>
                </c:pt>
                <c:pt idx="2461">
                  <c:v>1539</c:v>
                </c:pt>
                <c:pt idx="2462">
                  <c:v>1538</c:v>
                </c:pt>
                <c:pt idx="2463">
                  <c:v>1537</c:v>
                </c:pt>
                <c:pt idx="2464">
                  <c:v>1536</c:v>
                </c:pt>
                <c:pt idx="2465">
                  <c:v>1535</c:v>
                </c:pt>
                <c:pt idx="2466">
                  <c:v>1534</c:v>
                </c:pt>
                <c:pt idx="2467">
                  <c:v>1533</c:v>
                </c:pt>
                <c:pt idx="2468">
                  <c:v>1532</c:v>
                </c:pt>
                <c:pt idx="2469">
                  <c:v>1531</c:v>
                </c:pt>
                <c:pt idx="2470">
                  <c:v>1530</c:v>
                </c:pt>
                <c:pt idx="2471">
                  <c:v>1529</c:v>
                </c:pt>
                <c:pt idx="2472">
                  <c:v>1528</c:v>
                </c:pt>
                <c:pt idx="2473">
                  <c:v>1527</c:v>
                </c:pt>
                <c:pt idx="2474">
                  <c:v>1526</c:v>
                </c:pt>
                <c:pt idx="2475">
                  <c:v>1525</c:v>
                </c:pt>
                <c:pt idx="2476">
                  <c:v>1524</c:v>
                </c:pt>
                <c:pt idx="2477">
                  <c:v>1523</c:v>
                </c:pt>
                <c:pt idx="2478">
                  <c:v>1522</c:v>
                </c:pt>
                <c:pt idx="2479">
                  <c:v>1521</c:v>
                </c:pt>
                <c:pt idx="2480">
                  <c:v>1520</c:v>
                </c:pt>
                <c:pt idx="2481">
                  <c:v>1519</c:v>
                </c:pt>
                <c:pt idx="2482">
                  <c:v>1518</c:v>
                </c:pt>
                <c:pt idx="2483">
                  <c:v>1517</c:v>
                </c:pt>
                <c:pt idx="2484">
                  <c:v>1516</c:v>
                </c:pt>
                <c:pt idx="2485">
                  <c:v>1515</c:v>
                </c:pt>
                <c:pt idx="2486">
                  <c:v>1514</c:v>
                </c:pt>
                <c:pt idx="2487">
                  <c:v>1513</c:v>
                </c:pt>
                <c:pt idx="2488">
                  <c:v>1512</c:v>
                </c:pt>
                <c:pt idx="2489">
                  <c:v>1511</c:v>
                </c:pt>
                <c:pt idx="2490">
                  <c:v>1510</c:v>
                </c:pt>
                <c:pt idx="2491">
                  <c:v>1509</c:v>
                </c:pt>
                <c:pt idx="2492">
                  <c:v>1508</c:v>
                </c:pt>
                <c:pt idx="2493">
                  <c:v>1507</c:v>
                </c:pt>
                <c:pt idx="2494">
                  <c:v>1506</c:v>
                </c:pt>
                <c:pt idx="2495">
                  <c:v>1505</c:v>
                </c:pt>
                <c:pt idx="2496">
                  <c:v>1504</c:v>
                </c:pt>
                <c:pt idx="2497">
                  <c:v>1503</c:v>
                </c:pt>
                <c:pt idx="2498">
                  <c:v>1502</c:v>
                </c:pt>
                <c:pt idx="2499">
                  <c:v>1501</c:v>
                </c:pt>
                <c:pt idx="2500">
                  <c:v>1500</c:v>
                </c:pt>
                <c:pt idx="2501">
                  <c:v>1499</c:v>
                </c:pt>
                <c:pt idx="2502">
                  <c:v>1498</c:v>
                </c:pt>
                <c:pt idx="2503">
                  <c:v>1497</c:v>
                </c:pt>
                <c:pt idx="2504">
                  <c:v>1496</c:v>
                </c:pt>
                <c:pt idx="2505">
                  <c:v>1495</c:v>
                </c:pt>
                <c:pt idx="2506">
                  <c:v>1494</c:v>
                </c:pt>
                <c:pt idx="2507">
                  <c:v>1493</c:v>
                </c:pt>
                <c:pt idx="2508">
                  <c:v>1492</c:v>
                </c:pt>
                <c:pt idx="2509">
                  <c:v>1491</c:v>
                </c:pt>
                <c:pt idx="2510">
                  <c:v>1490</c:v>
                </c:pt>
                <c:pt idx="2511">
                  <c:v>1489</c:v>
                </c:pt>
                <c:pt idx="2512">
                  <c:v>1488</c:v>
                </c:pt>
                <c:pt idx="2513">
                  <c:v>1487</c:v>
                </c:pt>
                <c:pt idx="2514">
                  <c:v>1486</c:v>
                </c:pt>
                <c:pt idx="2515">
                  <c:v>1485</c:v>
                </c:pt>
                <c:pt idx="2516">
                  <c:v>1484</c:v>
                </c:pt>
                <c:pt idx="2517">
                  <c:v>1483</c:v>
                </c:pt>
                <c:pt idx="2518">
                  <c:v>1482</c:v>
                </c:pt>
                <c:pt idx="2519">
                  <c:v>1481</c:v>
                </c:pt>
                <c:pt idx="2520">
                  <c:v>1480</c:v>
                </c:pt>
                <c:pt idx="2521">
                  <c:v>1479</c:v>
                </c:pt>
                <c:pt idx="2522">
                  <c:v>1478</c:v>
                </c:pt>
                <c:pt idx="2523">
                  <c:v>1477</c:v>
                </c:pt>
                <c:pt idx="2524">
                  <c:v>1476</c:v>
                </c:pt>
                <c:pt idx="2525">
                  <c:v>1475</c:v>
                </c:pt>
                <c:pt idx="2526">
                  <c:v>1474</c:v>
                </c:pt>
                <c:pt idx="2527">
                  <c:v>1473</c:v>
                </c:pt>
                <c:pt idx="2528">
                  <c:v>1472</c:v>
                </c:pt>
                <c:pt idx="2529">
                  <c:v>1471</c:v>
                </c:pt>
                <c:pt idx="2530">
                  <c:v>1470</c:v>
                </c:pt>
                <c:pt idx="2531">
                  <c:v>1469</c:v>
                </c:pt>
                <c:pt idx="2532">
                  <c:v>1468</c:v>
                </c:pt>
                <c:pt idx="2533">
                  <c:v>1467</c:v>
                </c:pt>
                <c:pt idx="2534">
                  <c:v>1466</c:v>
                </c:pt>
                <c:pt idx="2535">
                  <c:v>1465</c:v>
                </c:pt>
                <c:pt idx="2536">
                  <c:v>1464</c:v>
                </c:pt>
                <c:pt idx="2537">
                  <c:v>1463</c:v>
                </c:pt>
                <c:pt idx="2538">
                  <c:v>1462</c:v>
                </c:pt>
                <c:pt idx="2539">
                  <c:v>1461</c:v>
                </c:pt>
                <c:pt idx="2540">
                  <c:v>1460</c:v>
                </c:pt>
                <c:pt idx="2541">
                  <c:v>1459</c:v>
                </c:pt>
                <c:pt idx="2542">
                  <c:v>1458</c:v>
                </c:pt>
                <c:pt idx="2543">
                  <c:v>1457</c:v>
                </c:pt>
                <c:pt idx="2544">
                  <c:v>1456</c:v>
                </c:pt>
                <c:pt idx="2545">
                  <c:v>1455</c:v>
                </c:pt>
                <c:pt idx="2546">
                  <c:v>1454</c:v>
                </c:pt>
                <c:pt idx="2547">
                  <c:v>1453</c:v>
                </c:pt>
                <c:pt idx="2548">
                  <c:v>1452</c:v>
                </c:pt>
                <c:pt idx="2549">
                  <c:v>1451</c:v>
                </c:pt>
                <c:pt idx="2550">
                  <c:v>1450</c:v>
                </c:pt>
                <c:pt idx="2551">
                  <c:v>1449</c:v>
                </c:pt>
                <c:pt idx="2552">
                  <c:v>1448</c:v>
                </c:pt>
                <c:pt idx="2553">
                  <c:v>1447</c:v>
                </c:pt>
                <c:pt idx="2554">
                  <c:v>1446</c:v>
                </c:pt>
                <c:pt idx="2555">
                  <c:v>1445</c:v>
                </c:pt>
                <c:pt idx="2556">
                  <c:v>1444</c:v>
                </c:pt>
                <c:pt idx="2557">
                  <c:v>1443</c:v>
                </c:pt>
                <c:pt idx="2558">
                  <c:v>1442</c:v>
                </c:pt>
                <c:pt idx="2559">
                  <c:v>1441</c:v>
                </c:pt>
                <c:pt idx="2560">
                  <c:v>1440</c:v>
                </c:pt>
                <c:pt idx="2561">
                  <c:v>1439</c:v>
                </c:pt>
                <c:pt idx="2562">
                  <c:v>1438</c:v>
                </c:pt>
                <c:pt idx="2563">
                  <c:v>1437</c:v>
                </c:pt>
                <c:pt idx="2564">
                  <c:v>1436</c:v>
                </c:pt>
                <c:pt idx="2565">
                  <c:v>1435</c:v>
                </c:pt>
                <c:pt idx="2566">
                  <c:v>1434</c:v>
                </c:pt>
                <c:pt idx="2567">
                  <c:v>1433</c:v>
                </c:pt>
                <c:pt idx="2568">
                  <c:v>1432</c:v>
                </c:pt>
                <c:pt idx="2569">
                  <c:v>1431</c:v>
                </c:pt>
                <c:pt idx="2570">
                  <c:v>1430</c:v>
                </c:pt>
                <c:pt idx="2571">
                  <c:v>1429</c:v>
                </c:pt>
                <c:pt idx="2572">
                  <c:v>1428</c:v>
                </c:pt>
                <c:pt idx="2573">
                  <c:v>1427</c:v>
                </c:pt>
                <c:pt idx="2574">
                  <c:v>1426</c:v>
                </c:pt>
                <c:pt idx="2575">
                  <c:v>1425</c:v>
                </c:pt>
                <c:pt idx="2576">
                  <c:v>1424</c:v>
                </c:pt>
                <c:pt idx="2577">
                  <c:v>1423</c:v>
                </c:pt>
                <c:pt idx="2578">
                  <c:v>1422</c:v>
                </c:pt>
                <c:pt idx="2579">
                  <c:v>1421</c:v>
                </c:pt>
                <c:pt idx="2580">
                  <c:v>1420</c:v>
                </c:pt>
                <c:pt idx="2581">
                  <c:v>1419</c:v>
                </c:pt>
                <c:pt idx="2582">
                  <c:v>1418</c:v>
                </c:pt>
                <c:pt idx="2583">
                  <c:v>1417</c:v>
                </c:pt>
                <c:pt idx="2584">
                  <c:v>1416</c:v>
                </c:pt>
                <c:pt idx="2585">
                  <c:v>1415</c:v>
                </c:pt>
                <c:pt idx="2586">
                  <c:v>1414</c:v>
                </c:pt>
                <c:pt idx="2587">
                  <c:v>1413</c:v>
                </c:pt>
                <c:pt idx="2588">
                  <c:v>1412</c:v>
                </c:pt>
                <c:pt idx="2589">
                  <c:v>1411</c:v>
                </c:pt>
                <c:pt idx="2590">
                  <c:v>1410</c:v>
                </c:pt>
                <c:pt idx="2591">
                  <c:v>1409</c:v>
                </c:pt>
                <c:pt idx="2592">
                  <c:v>1408</c:v>
                </c:pt>
                <c:pt idx="2593">
                  <c:v>1407</c:v>
                </c:pt>
                <c:pt idx="2594">
                  <c:v>1406</c:v>
                </c:pt>
                <c:pt idx="2595">
                  <c:v>1405</c:v>
                </c:pt>
                <c:pt idx="2596">
                  <c:v>1404</c:v>
                </c:pt>
                <c:pt idx="2597">
                  <c:v>1403</c:v>
                </c:pt>
                <c:pt idx="2598">
                  <c:v>1402</c:v>
                </c:pt>
                <c:pt idx="2599">
                  <c:v>1401</c:v>
                </c:pt>
                <c:pt idx="2600">
                  <c:v>1400</c:v>
                </c:pt>
                <c:pt idx="2601">
                  <c:v>1399</c:v>
                </c:pt>
                <c:pt idx="2602">
                  <c:v>1398</c:v>
                </c:pt>
                <c:pt idx="2603">
                  <c:v>1397</c:v>
                </c:pt>
                <c:pt idx="2604">
                  <c:v>1396</c:v>
                </c:pt>
                <c:pt idx="2605">
                  <c:v>1395</c:v>
                </c:pt>
                <c:pt idx="2606">
                  <c:v>1394</c:v>
                </c:pt>
                <c:pt idx="2607">
                  <c:v>1393</c:v>
                </c:pt>
                <c:pt idx="2608">
                  <c:v>1392</c:v>
                </c:pt>
                <c:pt idx="2609">
                  <c:v>1391</c:v>
                </c:pt>
                <c:pt idx="2610">
                  <c:v>1390</c:v>
                </c:pt>
                <c:pt idx="2611">
                  <c:v>1389</c:v>
                </c:pt>
                <c:pt idx="2612">
                  <c:v>1388</c:v>
                </c:pt>
                <c:pt idx="2613">
                  <c:v>1387</c:v>
                </c:pt>
                <c:pt idx="2614">
                  <c:v>1386</c:v>
                </c:pt>
                <c:pt idx="2615">
                  <c:v>1385</c:v>
                </c:pt>
                <c:pt idx="2616">
                  <c:v>1384</c:v>
                </c:pt>
                <c:pt idx="2617">
                  <c:v>1383</c:v>
                </c:pt>
                <c:pt idx="2618">
                  <c:v>1382</c:v>
                </c:pt>
                <c:pt idx="2619">
                  <c:v>1381</c:v>
                </c:pt>
                <c:pt idx="2620">
                  <c:v>1380</c:v>
                </c:pt>
                <c:pt idx="2621">
                  <c:v>1379</c:v>
                </c:pt>
                <c:pt idx="2622">
                  <c:v>1378</c:v>
                </c:pt>
                <c:pt idx="2623">
                  <c:v>1377</c:v>
                </c:pt>
                <c:pt idx="2624">
                  <c:v>1376</c:v>
                </c:pt>
                <c:pt idx="2625">
                  <c:v>1375</c:v>
                </c:pt>
                <c:pt idx="2626">
                  <c:v>1374</c:v>
                </c:pt>
                <c:pt idx="2627">
                  <c:v>1373</c:v>
                </c:pt>
                <c:pt idx="2628">
                  <c:v>1372</c:v>
                </c:pt>
                <c:pt idx="2629">
                  <c:v>1371</c:v>
                </c:pt>
                <c:pt idx="2630">
                  <c:v>1370</c:v>
                </c:pt>
                <c:pt idx="2631">
                  <c:v>1369</c:v>
                </c:pt>
                <c:pt idx="2632">
                  <c:v>1368</c:v>
                </c:pt>
                <c:pt idx="2633">
                  <c:v>1367</c:v>
                </c:pt>
                <c:pt idx="2634">
                  <c:v>1366</c:v>
                </c:pt>
                <c:pt idx="2635">
                  <c:v>1365</c:v>
                </c:pt>
                <c:pt idx="2636">
                  <c:v>1364</c:v>
                </c:pt>
                <c:pt idx="2637">
                  <c:v>1363</c:v>
                </c:pt>
                <c:pt idx="2638">
                  <c:v>1362</c:v>
                </c:pt>
                <c:pt idx="2639">
                  <c:v>1361</c:v>
                </c:pt>
                <c:pt idx="2640">
                  <c:v>1360</c:v>
                </c:pt>
                <c:pt idx="2641">
                  <c:v>1359</c:v>
                </c:pt>
                <c:pt idx="2642">
                  <c:v>1358</c:v>
                </c:pt>
                <c:pt idx="2643">
                  <c:v>1357</c:v>
                </c:pt>
                <c:pt idx="2644">
                  <c:v>1356</c:v>
                </c:pt>
                <c:pt idx="2645">
                  <c:v>1355</c:v>
                </c:pt>
                <c:pt idx="2646">
                  <c:v>1354</c:v>
                </c:pt>
                <c:pt idx="2647">
                  <c:v>1353</c:v>
                </c:pt>
                <c:pt idx="2648">
                  <c:v>1352</c:v>
                </c:pt>
                <c:pt idx="2649">
                  <c:v>1351</c:v>
                </c:pt>
                <c:pt idx="2650">
                  <c:v>1350</c:v>
                </c:pt>
                <c:pt idx="2651">
                  <c:v>1349</c:v>
                </c:pt>
                <c:pt idx="2652">
                  <c:v>1348</c:v>
                </c:pt>
                <c:pt idx="2653">
                  <c:v>1347</c:v>
                </c:pt>
                <c:pt idx="2654">
                  <c:v>1346</c:v>
                </c:pt>
                <c:pt idx="2655">
                  <c:v>1345</c:v>
                </c:pt>
                <c:pt idx="2656">
                  <c:v>1344</c:v>
                </c:pt>
                <c:pt idx="2657">
                  <c:v>1343</c:v>
                </c:pt>
                <c:pt idx="2658">
                  <c:v>1342</c:v>
                </c:pt>
                <c:pt idx="2659">
                  <c:v>1341</c:v>
                </c:pt>
                <c:pt idx="2660">
                  <c:v>1340</c:v>
                </c:pt>
                <c:pt idx="2661">
                  <c:v>1339</c:v>
                </c:pt>
                <c:pt idx="2662">
                  <c:v>1338</c:v>
                </c:pt>
                <c:pt idx="2663">
                  <c:v>1337</c:v>
                </c:pt>
                <c:pt idx="2664">
                  <c:v>1336</c:v>
                </c:pt>
                <c:pt idx="2665">
                  <c:v>1335</c:v>
                </c:pt>
                <c:pt idx="2666">
                  <c:v>1334</c:v>
                </c:pt>
                <c:pt idx="2667">
                  <c:v>1333</c:v>
                </c:pt>
                <c:pt idx="2668">
                  <c:v>1332</c:v>
                </c:pt>
                <c:pt idx="2669">
                  <c:v>1331</c:v>
                </c:pt>
                <c:pt idx="2670">
                  <c:v>1330</c:v>
                </c:pt>
                <c:pt idx="2671">
                  <c:v>1329</c:v>
                </c:pt>
                <c:pt idx="2672">
                  <c:v>1328</c:v>
                </c:pt>
                <c:pt idx="2673">
                  <c:v>1327</c:v>
                </c:pt>
                <c:pt idx="2674">
                  <c:v>1326</c:v>
                </c:pt>
                <c:pt idx="2675">
                  <c:v>1325</c:v>
                </c:pt>
                <c:pt idx="2676">
                  <c:v>1324</c:v>
                </c:pt>
                <c:pt idx="2677">
                  <c:v>1323</c:v>
                </c:pt>
                <c:pt idx="2678">
                  <c:v>1322</c:v>
                </c:pt>
                <c:pt idx="2679">
                  <c:v>1321</c:v>
                </c:pt>
                <c:pt idx="2680">
                  <c:v>1320</c:v>
                </c:pt>
                <c:pt idx="2681">
                  <c:v>1319</c:v>
                </c:pt>
                <c:pt idx="2682">
                  <c:v>1318</c:v>
                </c:pt>
                <c:pt idx="2683">
                  <c:v>1317</c:v>
                </c:pt>
                <c:pt idx="2684">
                  <c:v>1316</c:v>
                </c:pt>
                <c:pt idx="2685">
                  <c:v>1315</c:v>
                </c:pt>
                <c:pt idx="2686">
                  <c:v>1314</c:v>
                </c:pt>
                <c:pt idx="2687">
                  <c:v>1313</c:v>
                </c:pt>
                <c:pt idx="2688">
                  <c:v>1312</c:v>
                </c:pt>
                <c:pt idx="2689">
                  <c:v>1311</c:v>
                </c:pt>
                <c:pt idx="2690">
                  <c:v>1310</c:v>
                </c:pt>
                <c:pt idx="2691">
                  <c:v>1309</c:v>
                </c:pt>
                <c:pt idx="2692">
                  <c:v>1308</c:v>
                </c:pt>
                <c:pt idx="2693">
                  <c:v>1307</c:v>
                </c:pt>
                <c:pt idx="2694">
                  <c:v>1306</c:v>
                </c:pt>
                <c:pt idx="2695">
                  <c:v>1305</c:v>
                </c:pt>
                <c:pt idx="2696">
                  <c:v>1304</c:v>
                </c:pt>
                <c:pt idx="2697">
                  <c:v>1303</c:v>
                </c:pt>
                <c:pt idx="2698">
                  <c:v>1302</c:v>
                </c:pt>
                <c:pt idx="2699">
                  <c:v>1301</c:v>
                </c:pt>
                <c:pt idx="2700">
                  <c:v>1300</c:v>
                </c:pt>
                <c:pt idx="2701">
                  <c:v>1299</c:v>
                </c:pt>
                <c:pt idx="2702">
                  <c:v>1298</c:v>
                </c:pt>
                <c:pt idx="2703">
                  <c:v>1297</c:v>
                </c:pt>
                <c:pt idx="2704">
                  <c:v>1296</c:v>
                </c:pt>
                <c:pt idx="2705">
                  <c:v>1295</c:v>
                </c:pt>
                <c:pt idx="2706">
                  <c:v>1294</c:v>
                </c:pt>
                <c:pt idx="2707">
                  <c:v>1293</c:v>
                </c:pt>
                <c:pt idx="2708">
                  <c:v>1292</c:v>
                </c:pt>
                <c:pt idx="2709">
                  <c:v>1291</c:v>
                </c:pt>
                <c:pt idx="2710">
                  <c:v>1290</c:v>
                </c:pt>
                <c:pt idx="2711">
                  <c:v>1289</c:v>
                </c:pt>
                <c:pt idx="2712">
                  <c:v>1288</c:v>
                </c:pt>
                <c:pt idx="2713">
                  <c:v>1287</c:v>
                </c:pt>
                <c:pt idx="2714">
                  <c:v>1286</c:v>
                </c:pt>
                <c:pt idx="2715">
                  <c:v>1285</c:v>
                </c:pt>
                <c:pt idx="2716">
                  <c:v>1284</c:v>
                </c:pt>
                <c:pt idx="2717">
                  <c:v>1283</c:v>
                </c:pt>
                <c:pt idx="2718">
                  <c:v>1282</c:v>
                </c:pt>
                <c:pt idx="2719">
                  <c:v>1281</c:v>
                </c:pt>
                <c:pt idx="2720">
                  <c:v>1280</c:v>
                </c:pt>
                <c:pt idx="2721">
                  <c:v>1279</c:v>
                </c:pt>
                <c:pt idx="2722">
                  <c:v>1278</c:v>
                </c:pt>
                <c:pt idx="2723">
                  <c:v>1277</c:v>
                </c:pt>
                <c:pt idx="2724">
                  <c:v>1276</c:v>
                </c:pt>
                <c:pt idx="2725">
                  <c:v>1275</c:v>
                </c:pt>
                <c:pt idx="2726">
                  <c:v>1274</c:v>
                </c:pt>
                <c:pt idx="2727">
                  <c:v>1273</c:v>
                </c:pt>
                <c:pt idx="2728">
                  <c:v>1272</c:v>
                </c:pt>
                <c:pt idx="2729">
                  <c:v>1271</c:v>
                </c:pt>
                <c:pt idx="2730">
                  <c:v>1270</c:v>
                </c:pt>
                <c:pt idx="2731">
                  <c:v>1269</c:v>
                </c:pt>
                <c:pt idx="2732">
                  <c:v>1268</c:v>
                </c:pt>
                <c:pt idx="2733">
                  <c:v>1267</c:v>
                </c:pt>
                <c:pt idx="2734">
                  <c:v>1266</c:v>
                </c:pt>
                <c:pt idx="2735">
                  <c:v>1265</c:v>
                </c:pt>
                <c:pt idx="2736">
                  <c:v>1264</c:v>
                </c:pt>
                <c:pt idx="2737">
                  <c:v>1263</c:v>
                </c:pt>
                <c:pt idx="2738">
                  <c:v>1262</c:v>
                </c:pt>
                <c:pt idx="2739">
                  <c:v>1261</c:v>
                </c:pt>
                <c:pt idx="2740">
                  <c:v>1260</c:v>
                </c:pt>
                <c:pt idx="2741">
                  <c:v>1259</c:v>
                </c:pt>
                <c:pt idx="2742">
                  <c:v>1258</c:v>
                </c:pt>
                <c:pt idx="2743">
                  <c:v>1257</c:v>
                </c:pt>
                <c:pt idx="2744">
                  <c:v>1256</c:v>
                </c:pt>
                <c:pt idx="2745">
                  <c:v>1255</c:v>
                </c:pt>
                <c:pt idx="2746">
                  <c:v>1254</c:v>
                </c:pt>
                <c:pt idx="2747">
                  <c:v>1253</c:v>
                </c:pt>
                <c:pt idx="2748">
                  <c:v>1252</c:v>
                </c:pt>
                <c:pt idx="2749">
                  <c:v>1251</c:v>
                </c:pt>
                <c:pt idx="2750">
                  <c:v>1250</c:v>
                </c:pt>
                <c:pt idx="2751">
                  <c:v>1249</c:v>
                </c:pt>
                <c:pt idx="2752">
                  <c:v>1248</c:v>
                </c:pt>
                <c:pt idx="2753">
                  <c:v>1247</c:v>
                </c:pt>
                <c:pt idx="2754">
                  <c:v>1246</c:v>
                </c:pt>
                <c:pt idx="2755">
                  <c:v>1245</c:v>
                </c:pt>
                <c:pt idx="2756">
                  <c:v>1244</c:v>
                </c:pt>
                <c:pt idx="2757">
                  <c:v>1243</c:v>
                </c:pt>
                <c:pt idx="2758">
                  <c:v>1242</c:v>
                </c:pt>
                <c:pt idx="2759">
                  <c:v>1241</c:v>
                </c:pt>
                <c:pt idx="2760">
                  <c:v>1240</c:v>
                </c:pt>
                <c:pt idx="2761">
                  <c:v>1239</c:v>
                </c:pt>
                <c:pt idx="2762">
                  <c:v>1238</c:v>
                </c:pt>
                <c:pt idx="2763">
                  <c:v>1237</c:v>
                </c:pt>
                <c:pt idx="2764">
                  <c:v>1236</c:v>
                </c:pt>
                <c:pt idx="2765">
                  <c:v>1235</c:v>
                </c:pt>
                <c:pt idx="2766">
                  <c:v>1234</c:v>
                </c:pt>
                <c:pt idx="2767">
                  <c:v>1233</c:v>
                </c:pt>
                <c:pt idx="2768">
                  <c:v>1232</c:v>
                </c:pt>
                <c:pt idx="2769">
                  <c:v>1231</c:v>
                </c:pt>
                <c:pt idx="2770">
                  <c:v>1230</c:v>
                </c:pt>
                <c:pt idx="2771">
                  <c:v>1229</c:v>
                </c:pt>
                <c:pt idx="2772">
                  <c:v>1228</c:v>
                </c:pt>
                <c:pt idx="2773">
                  <c:v>1227</c:v>
                </c:pt>
                <c:pt idx="2774">
                  <c:v>1226</c:v>
                </c:pt>
                <c:pt idx="2775">
                  <c:v>1225</c:v>
                </c:pt>
                <c:pt idx="2776">
                  <c:v>1224</c:v>
                </c:pt>
                <c:pt idx="2777">
                  <c:v>1223</c:v>
                </c:pt>
                <c:pt idx="2778">
                  <c:v>1222</c:v>
                </c:pt>
                <c:pt idx="2779">
                  <c:v>1221</c:v>
                </c:pt>
                <c:pt idx="2780">
                  <c:v>1220</c:v>
                </c:pt>
                <c:pt idx="2781">
                  <c:v>1219</c:v>
                </c:pt>
                <c:pt idx="2782">
                  <c:v>1218</c:v>
                </c:pt>
                <c:pt idx="2783">
                  <c:v>1217</c:v>
                </c:pt>
                <c:pt idx="2784">
                  <c:v>1216</c:v>
                </c:pt>
                <c:pt idx="2785">
                  <c:v>1215</c:v>
                </c:pt>
                <c:pt idx="2786">
                  <c:v>1214</c:v>
                </c:pt>
                <c:pt idx="2787">
                  <c:v>1213</c:v>
                </c:pt>
                <c:pt idx="2788">
                  <c:v>1212</c:v>
                </c:pt>
                <c:pt idx="2789">
                  <c:v>1211</c:v>
                </c:pt>
                <c:pt idx="2790">
                  <c:v>1210</c:v>
                </c:pt>
                <c:pt idx="2791">
                  <c:v>1209</c:v>
                </c:pt>
                <c:pt idx="2792">
                  <c:v>1208</c:v>
                </c:pt>
                <c:pt idx="2793">
                  <c:v>1207</c:v>
                </c:pt>
                <c:pt idx="2794">
                  <c:v>1206</c:v>
                </c:pt>
                <c:pt idx="2795">
                  <c:v>1205</c:v>
                </c:pt>
                <c:pt idx="2796">
                  <c:v>1204</c:v>
                </c:pt>
                <c:pt idx="2797">
                  <c:v>1203</c:v>
                </c:pt>
                <c:pt idx="2798">
                  <c:v>1202</c:v>
                </c:pt>
                <c:pt idx="2799">
                  <c:v>1201</c:v>
                </c:pt>
                <c:pt idx="2800">
                  <c:v>1200</c:v>
                </c:pt>
                <c:pt idx="2801">
                  <c:v>1199</c:v>
                </c:pt>
                <c:pt idx="2802">
                  <c:v>1198</c:v>
                </c:pt>
                <c:pt idx="2803">
                  <c:v>1197</c:v>
                </c:pt>
                <c:pt idx="2804">
                  <c:v>1196</c:v>
                </c:pt>
                <c:pt idx="2805">
                  <c:v>1195</c:v>
                </c:pt>
                <c:pt idx="2806">
                  <c:v>1194</c:v>
                </c:pt>
                <c:pt idx="2807">
                  <c:v>1193</c:v>
                </c:pt>
                <c:pt idx="2808">
                  <c:v>1192</c:v>
                </c:pt>
                <c:pt idx="2809">
                  <c:v>1191</c:v>
                </c:pt>
                <c:pt idx="2810">
                  <c:v>1190</c:v>
                </c:pt>
                <c:pt idx="2811">
                  <c:v>1189</c:v>
                </c:pt>
                <c:pt idx="2812">
                  <c:v>1188</c:v>
                </c:pt>
                <c:pt idx="2813">
                  <c:v>1187</c:v>
                </c:pt>
                <c:pt idx="2814">
                  <c:v>1186</c:v>
                </c:pt>
                <c:pt idx="2815">
                  <c:v>1185</c:v>
                </c:pt>
                <c:pt idx="2816">
                  <c:v>1184</c:v>
                </c:pt>
                <c:pt idx="2817">
                  <c:v>1183</c:v>
                </c:pt>
                <c:pt idx="2818">
                  <c:v>1182</c:v>
                </c:pt>
                <c:pt idx="2819">
                  <c:v>1181</c:v>
                </c:pt>
                <c:pt idx="2820">
                  <c:v>1180</c:v>
                </c:pt>
                <c:pt idx="2821">
                  <c:v>1179</c:v>
                </c:pt>
                <c:pt idx="2822">
                  <c:v>1178</c:v>
                </c:pt>
                <c:pt idx="2823">
                  <c:v>1177</c:v>
                </c:pt>
                <c:pt idx="2824">
                  <c:v>1176</c:v>
                </c:pt>
                <c:pt idx="2825">
                  <c:v>1175</c:v>
                </c:pt>
                <c:pt idx="2826">
                  <c:v>1174</c:v>
                </c:pt>
                <c:pt idx="2827">
                  <c:v>1173</c:v>
                </c:pt>
                <c:pt idx="2828">
                  <c:v>1172</c:v>
                </c:pt>
                <c:pt idx="2829">
                  <c:v>1171</c:v>
                </c:pt>
                <c:pt idx="2830">
                  <c:v>1170</c:v>
                </c:pt>
                <c:pt idx="2831">
                  <c:v>1169</c:v>
                </c:pt>
                <c:pt idx="2832">
                  <c:v>1168</c:v>
                </c:pt>
                <c:pt idx="2833">
                  <c:v>1167</c:v>
                </c:pt>
                <c:pt idx="2834">
                  <c:v>1166</c:v>
                </c:pt>
                <c:pt idx="2835">
                  <c:v>1165</c:v>
                </c:pt>
                <c:pt idx="2836">
                  <c:v>1164</c:v>
                </c:pt>
                <c:pt idx="2837">
                  <c:v>1163</c:v>
                </c:pt>
                <c:pt idx="2838">
                  <c:v>1162</c:v>
                </c:pt>
                <c:pt idx="2839">
                  <c:v>1161</c:v>
                </c:pt>
                <c:pt idx="2840">
                  <c:v>1160</c:v>
                </c:pt>
                <c:pt idx="2841">
                  <c:v>1159</c:v>
                </c:pt>
                <c:pt idx="2842">
                  <c:v>1158</c:v>
                </c:pt>
                <c:pt idx="2843">
                  <c:v>1157</c:v>
                </c:pt>
                <c:pt idx="2844">
                  <c:v>1156</c:v>
                </c:pt>
                <c:pt idx="2845">
                  <c:v>1155</c:v>
                </c:pt>
                <c:pt idx="2846">
                  <c:v>1154</c:v>
                </c:pt>
                <c:pt idx="2847">
                  <c:v>1153</c:v>
                </c:pt>
                <c:pt idx="2848">
                  <c:v>1152</c:v>
                </c:pt>
                <c:pt idx="2849">
                  <c:v>1151</c:v>
                </c:pt>
                <c:pt idx="2850">
                  <c:v>1150</c:v>
                </c:pt>
                <c:pt idx="2851">
                  <c:v>1149</c:v>
                </c:pt>
                <c:pt idx="2852">
                  <c:v>1148</c:v>
                </c:pt>
                <c:pt idx="2853">
                  <c:v>1147</c:v>
                </c:pt>
                <c:pt idx="2854">
                  <c:v>1146</c:v>
                </c:pt>
                <c:pt idx="2855">
                  <c:v>1145</c:v>
                </c:pt>
                <c:pt idx="2856">
                  <c:v>1144</c:v>
                </c:pt>
                <c:pt idx="2857">
                  <c:v>1143</c:v>
                </c:pt>
                <c:pt idx="2858">
                  <c:v>1142</c:v>
                </c:pt>
                <c:pt idx="2859">
                  <c:v>1141</c:v>
                </c:pt>
                <c:pt idx="2860">
                  <c:v>1140</c:v>
                </c:pt>
                <c:pt idx="2861">
                  <c:v>1139</c:v>
                </c:pt>
                <c:pt idx="2862">
                  <c:v>1138</c:v>
                </c:pt>
                <c:pt idx="2863">
                  <c:v>1137</c:v>
                </c:pt>
                <c:pt idx="2864">
                  <c:v>1136</c:v>
                </c:pt>
                <c:pt idx="2865">
                  <c:v>1135</c:v>
                </c:pt>
                <c:pt idx="2866">
                  <c:v>1134</c:v>
                </c:pt>
                <c:pt idx="2867">
                  <c:v>1133</c:v>
                </c:pt>
                <c:pt idx="2868">
                  <c:v>1132</c:v>
                </c:pt>
                <c:pt idx="2869">
                  <c:v>1131</c:v>
                </c:pt>
                <c:pt idx="2870">
                  <c:v>1130</c:v>
                </c:pt>
                <c:pt idx="2871">
                  <c:v>1129</c:v>
                </c:pt>
                <c:pt idx="2872">
                  <c:v>1128</c:v>
                </c:pt>
                <c:pt idx="2873">
                  <c:v>1127</c:v>
                </c:pt>
                <c:pt idx="2874">
                  <c:v>1126</c:v>
                </c:pt>
                <c:pt idx="2875">
                  <c:v>1125</c:v>
                </c:pt>
                <c:pt idx="2876">
                  <c:v>1124</c:v>
                </c:pt>
                <c:pt idx="2877">
                  <c:v>1123</c:v>
                </c:pt>
                <c:pt idx="2878">
                  <c:v>1122</c:v>
                </c:pt>
                <c:pt idx="2879">
                  <c:v>1121</c:v>
                </c:pt>
                <c:pt idx="2880">
                  <c:v>1120</c:v>
                </c:pt>
                <c:pt idx="2881">
                  <c:v>1119</c:v>
                </c:pt>
                <c:pt idx="2882">
                  <c:v>1118</c:v>
                </c:pt>
                <c:pt idx="2883">
                  <c:v>1117</c:v>
                </c:pt>
                <c:pt idx="2884">
                  <c:v>1116</c:v>
                </c:pt>
                <c:pt idx="2885">
                  <c:v>1115</c:v>
                </c:pt>
                <c:pt idx="2886">
                  <c:v>1114</c:v>
                </c:pt>
                <c:pt idx="2887">
                  <c:v>1113</c:v>
                </c:pt>
                <c:pt idx="2888">
                  <c:v>1112</c:v>
                </c:pt>
                <c:pt idx="2889">
                  <c:v>1111</c:v>
                </c:pt>
                <c:pt idx="2890">
                  <c:v>1110</c:v>
                </c:pt>
                <c:pt idx="2891">
                  <c:v>1109</c:v>
                </c:pt>
                <c:pt idx="2892">
                  <c:v>1108</c:v>
                </c:pt>
                <c:pt idx="2893">
                  <c:v>1107</c:v>
                </c:pt>
                <c:pt idx="2894">
                  <c:v>1106</c:v>
                </c:pt>
                <c:pt idx="2895">
                  <c:v>1105</c:v>
                </c:pt>
                <c:pt idx="2896">
                  <c:v>1104</c:v>
                </c:pt>
                <c:pt idx="2897">
                  <c:v>1103</c:v>
                </c:pt>
                <c:pt idx="2898">
                  <c:v>1102</c:v>
                </c:pt>
                <c:pt idx="2899">
                  <c:v>1101</c:v>
                </c:pt>
                <c:pt idx="2900">
                  <c:v>1100</c:v>
                </c:pt>
                <c:pt idx="2901">
                  <c:v>1099</c:v>
                </c:pt>
                <c:pt idx="2902">
                  <c:v>1098</c:v>
                </c:pt>
                <c:pt idx="2903">
                  <c:v>1097</c:v>
                </c:pt>
                <c:pt idx="2904">
                  <c:v>1096</c:v>
                </c:pt>
                <c:pt idx="2905">
                  <c:v>1095</c:v>
                </c:pt>
                <c:pt idx="2906">
                  <c:v>1094</c:v>
                </c:pt>
                <c:pt idx="2907">
                  <c:v>1093</c:v>
                </c:pt>
                <c:pt idx="2908">
                  <c:v>1092</c:v>
                </c:pt>
                <c:pt idx="2909">
                  <c:v>1091</c:v>
                </c:pt>
                <c:pt idx="2910">
                  <c:v>1090</c:v>
                </c:pt>
                <c:pt idx="2911">
                  <c:v>1089</c:v>
                </c:pt>
                <c:pt idx="2912">
                  <c:v>1088</c:v>
                </c:pt>
                <c:pt idx="2913">
                  <c:v>1087</c:v>
                </c:pt>
                <c:pt idx="2914">
                  <c:v>1086</c:v>
                </c:pt>
                <c:pt idx="2915">
                  <c:v>1085</c:v>
                </c:pt>
                <c:pt idx="2916">
                  <c:v>1084</c:v>
                </c:pt>
                <c:pt idx="2917">
                  <c:v>1083</c:v>
                </c:pt>
                <c:pt idx="2918">
                  <c:v>1082</c:v>
                </c:pt>
                <c:pt idx="2919">
                  <c:v>1081</c:v>
                </c:pt>
                <c:pt idx="2920">
                  <c:v>1080</c:v>
                </c:pt>
                <c:pt idx="2921">
                  <c:v>1079</c:v>
                </c:pt>
                <c:pt idx="2922">
                  <c:v>1078</c:v>
                </c:pt>
                <c:pt idx="2923">
                  <c:v>1077</c:v>
                </c:pt>
                <c:pt idx="2924">
                  <c:v>1076</c:v>
                </c:pt>
                <c:pt idx="2925">
                  <c:v>1075</c:v>
                </c:pt>
                <c:pt idx="2926">
                  <c:v>1074</c:v>
                </c:pt>
                <c:pt idx="2927">
                  <c:v>1073</c:v>
                </c:pt>
                <c:pt idx="2928">
                  <c:v>1072</c:v>
                </c:pt>
                <c:pt idx="2929">
                  <c:v>1071</c:v>
                </c:pt>
                <c:pt idx="2930">
                  <c:v>1070</c:v>
                </c:pt>
                <c:pt idx="2931">
                  <c:v>1069</c:v>
                </c:pt>
                <c:pt idx="2932">
                  <c:v>1068</c:v>
                </c:pt>
                <c:pt idx="2933">
                  <c:v>1067</c:v>
                </c:pt>
                <c:pt idx="2934">
                  <c:v>1066</c:v>
                </c:pt>
                <c:pt idx="2935">
                  <c:v>1065</c:v>
                </c:pt>
                <c:pt idx="2936">
                  <c:v>1064</c:v>
                </c:pt>
                <c:pt idx="2937">
                  <c:v>1063</c:v>
                </c:pt>
                <c:pt idx="2938">
                  <c:v>1062</c:v>
                </c:pt>
                <c:pt idx="2939">
                  <c:v>1061</c:v>
                </c:pt>
                <c:pt idx="2940">
                  <c:v>1060</c:v>
                </c:pt>
                <c:pt idx="2941">
                  <c:v>1059</c:v>
                </c:pt>
                <c:pt idx="2942">
                  <c:v>1058</c:v>
                </c:pt>
                <c:pt idx="2943">
                  <c:v>1057</c:v>
                </c:pt>
                <c:pt idx="2944">
                  <c:v>1056</c:v>
                </c:pt>
                <c:pt idx="2945">
                  <c:v>1055</c:v>
                </c:pt>
                <c:pt idx="2946">
                  <c:v>1054</c:v>
                </c:pt>
                <c:pt idx="2947">
                  <c:v>1053</c:v>
                </c:pt>
                <c:pt idx="2948">
                  <c:v>1052</c:v>
                </c:pt>
                <c:pt idx="2949">
                  <c:v>1051</c:v>
                </c:pt>
                <c:pt idx="2950">
                  <c:v>1050</c:v>
                </c:pt>
                <c:pt idx="2951">
                  <c:v>1049</c:v>
                </c:pt>
                <c:pt idx="2952">
                  <c:v>1048</c:v>
                </c:pt>
                <c:pt idx="2953">
                  <c:v>1047</c:v>
                </c:pt>
                <c:pt idx="2954">
                  <c:v>1046</c:v>
                </c:pt>
                <c:pt idx="2955">
                  <c:v>1045</c:v>
                </c:pt>
                <c:pt idx="2956">
                  <c:v>1044</c:v>
                </c:pt>
                <c:pt idx="2957">
                  <c:v>1043</c:v>
                </c:pt>
                <c:pt idx="2958">
                  <c:v>1042</c:v>
                </c:pt>
                <c:pt idx="2959">
                  <c:v>1041</c:v>
                </c:pt>
                <c:pt idx="2960">
                  <c:v>1040</c:v>
                </c:pt>
                <c:pt idx="2961">
                  <c:v>1039</c:v>
                </c:pt>
                <c:pt idx="2962">
                  <c:v>1038</c:v>
                </c:pt>
                <c:pt idx="2963">
                  <c:v>1037</c:v>
                </c:pt>
                <c:pt idx="2964">
                  <c:v>1036</c:v>
                </c:pt>
                <c:pt idx="2965">
                  <c:v>1035</c:v>
                </c:pt>
                <c:pt idx="2966">
                  <c:v>1034</c:v>
                </c:pt>
                <c:pt idx="2967">
                  <c:v>1033</c:v>
                </c:pt>
                <c:pt idx="2968">
                  <c:v>1032</c:v>
                </c:pt>
                <c:pt idx="2969">
                  <c:v>1031</c:v>
                </c:pt>
                <c:pt idx="2970">
                  <c:v>1030</c:v>
                </c:pt>
                <c:pt idx="2971">
                  <c:v>1029</c:v>
                </c:pt>
                <c:pt idx="2972">
                  <c:v>1028</c:v>
                </c:pt>
                <c:pt idx="2973">
                  <c:v>1027</c:v>
                </c:pt>
                <c:pt idx="2974">
                  <c:v>1026</c:v>
                </c:pt>
                <c:pt idx="2975">
                  <c:v>1025</c:v>
                </c:pt>
                <c:pt idx="2976">
                  <c:v>1024</c:v>
                </c:pt>
                <c:pt idx="2977">
                  <c:v>1023</c:v>
                </c:pt>
                <c:pt idx="2978">
                  <c:v>1022</c:v>
                </c:pt>
                <c:pt idx="2979">
                  <c:v>1021</c:v>
                </c:pt>
                <c:pt idx="2980">
                  <c:v>1020</c:v>
                </c:pt>
                <c:pt idx="2981">
                  <c:v>1019</c:v>
                </c:pt>
                <c:pt idx="2982">
                  <c:v>1018</c:v>
                </c:pt>
                <c:pt idx="2983">
                  <c:v>1017</c:v>
                </c:pt>
                <c:pt idx="2984">
                  <c:v>1016</c:v>
                </c:pt>
                <c:pt idx="2985">
                  <c:v>1015</c:v>
                </c:pt>
                <c:pt idx="2986">
                  <c:v>1014</c:v>
                </c:pt>
                <c:pt idx="2987">
                  <c:v>1013</c:v>
                </c:pt>
                <c:pt idx="2988">
                  <c:v>1012</c:v>
                </c:pt>
                <c:pt idx="2989">
                  <c:v>1011</c:v>
                </c:pt>
                <c:pt idx="2990">
                  <c:v>1010</c:v>
                </c:pt>
                <c:pt idx="2991">
                  <c:v>1009</c:v>
                </c:pt>
                <c:pt idx="2992">
                  <c:v>1008</c:v>
                </c:pt>
                <c:pt idx="2993">
                  <c:v>1007</c:v>
                </c:pt>
                <c:pt idx="2994">
                  <c:v>1006</c:v>
                </c:pt>
                <c:pt idx="2995">
                  <c:v>1005</c:v>
                </c:pt>
                <c:pt idx="2996">
                  <c:v>1004</c:v>
                </c:pt>
                <c:pt idx="2997">
                  <c:v>1003</c:v>
                </c:pt>
                <c:pt idx="2998">
                  <c:v>1002</c:v>
                </c:pt>
                <c:pt idx="2999">
                  <c:v>1001</c:v>
                </c:pt>
                <c:pt idx="3000">
                  <c:v>1000</c:v>
                </c:pt>
                <c:pt idx="3001">
                  <c:v>999</c:v>
                </c:pt>
                <c:pt idx="3002">
                  <c:v>998</c:v>
                </c:pt>
                <c:pt idx="3003">
                  <c:v>997</c:v>
                </c:pt>
                <c:pt idx="3004">
                  <c:v>996</c:v>
                </c:pt>
                <c:pt idx="3005">
                  <c:v>995</c:v>
                </c:pt>
                <c:pt idx="3006">
                  <c:v>994</c:v>
                </c:pt>
                <c:pt idx="3007">
                  <c:v>993</c:v>
                </c:pt>
                <c:pt idx="3008">
                  <c:v>992</c:v>
                </c:pt>
                <c:pt idx="3009">
                  <c:v>991</c:v>
                </c:pt>
                <c:pt idx="3010">
                  <c:v>990</c:v>
                </c:pt>
                <c:pt idx="3011">
                  <c:v>989</c:v>
                </c:pt>
                <c:pt idx="3012">
                  <c:v>988</c:v>
                </c:pt>
                <c:pt idx="3013">
                  <c:v>987</c:v>
                </c:pt>
                <c:pt idx="3014">
                  <c:v>986</c:v>
                </c:pt>
                <c:pt idx="3015">
                  <c:v>985</c:v>
                </c:pt>
                <c:pt idx="3016">
                  <c:v>984</c:v>
                </c:pt>
                <c:pt idx="3017">
                  <c:v>983</c:v>
                </c:pt>
                <c:pt idx="3018">
                  <c:v>982</c:v>
                </c:pt>
                <c:pt idx="3019">
                  <c:v>981</c:v>
                </c:pt>
                <c:pt idx="3020">
                  <c:v>980</c:v>
                </c:pt>
                <c:pt idx="3021">
                  <c:v>979</c:v>
                </c:pt>
                <c:pt idx="3022">
                  <c:v>978</c:v>
                </c:pt>
                <c:pt idx="3023">
                  <c:v>977</c:v>
                </c:pt>
                <c:pt idx="3024">
                  <c:v>976</c:v>
                </c:pt>
                <c:pt idx="3025">
                  <c:v>975</c:v>
                </c:pt>
                <c:pt idx="3026">
                  <c:v>974</c:v>
                </c:pt>
                <c:pt idx="3027">
                  <c:v>973</c:v>
                </c:pt>
                <c:pt idx="3028">
                  <c:v>972</c:v>
                </c:pt>
                <c:pt idx="3029">
                  <c:v>971</c:v>
                </c:pt>
                <c:pt idx="3030">
                  <c:v>970</c:v>
                </c:pt>
                <c:pt idx="3031">
                  <c:v>969</c:v>
                </c:pt>
                <c:pt idx="3032">
                  <c:v>968</c:v>
                </c:pt>
                <c:pt idx="3033">
                  <c:v>967</c:v>
                </c:pt>
                <c:pt idx="3034">
                  <c:v>966</c:v>
                </c:pt>
                <c:pt idx="3035">
                  <c:v>965</c:v>
                </c:pt>
                <c:pt idx="3036">
                  <c:v>964</c:v>
                </c:pt>
                <c:pt idx="3037">
                  <c:v>963</c:v>
                </c:pt>
                <c:pt idx="3038">
                  <c:v>962</c:v>
                </c:pt>
                <c:pt idx="3039">
                  <c:v>961</c:v>
                </c:pt>
                <c:pt idx="3040">
                  <c:v>960</c:v>
                </c:pt>
                <c:pt idx="3041">
                  <c:v>959</c:v>
                </c:pt>
                <c:pt idx="3042">
                  <c:v>958</c:v>
                </c:pt>
                <c:pt idx="3043">
                  <c:v>957</c:v>
                </c:pt>
                <c:pt idx="3044">
                  <c:v>956</c:v>
                </c:pt>
                <c:pt idx="3045">
                  <c:v>955</c:v>
                </c:pt>
                <c:pt idx="3046">
                  <c:v>954</c:v>
                </c:pt>
                <c:pt idx="3047">
                  <c:v>953</c:v>
                </c:pt>
                <c:pt idx="3048">
                  <c:v>952</c:v>
                </c:pt>
                <c:pt idx="3049">
                  <c:v>951</c:v>
                </c:pt>
                <c:pt idx="3050">
                  <c:v>950</c:v>
                </c:pt>
                <c:pt idx="3051">
                  <c:v>949</c:v>
                </c:pt>
                <c:pt idx="3052">
                  <c:v>948</c:v>
                </c:pt>
                <c:pt idx="3053">
                  <c:v>947</c:v>
                </c:pt>
                <c:pt idx="3054">
                  <c:v>946</c:v>
                </c:pt>
                <c:pt idx="3055">
                  <c:v>945</c:v>
                </c:pt>
                <c:pt idx="3056">
                  <c:v>944</c:v>
                </c:pt>
                <c:pt idx="3057">
                  <c:v>943</c:v>
                </c:pt>
                <c:pt idx="3058">
                  <c:v>942</c:v>
                </c:pt>
                <c:pt idx="3059">
                  <c:v>941</c:v>
                </c:pt>
                <c:pt idx="3060">
                  <c:v>940</c:v>
                </c:pt>
                <c:pt idx="3061">
                  <c:v>939</c:v>
                </c:pt>
                <c:pt idx="3062">
                  <c:v>938</c:v>
                </c:pt>
                <c:pt idx="3063">
                  <c:v>937</c:v>
                </c:pt>
                <c:pt idx="3064">
                  <c:v>936</c:v>
                </c:pt>
                <c:pt idx="3065">
                  <c:v>935</c:v>
                </c:pt>
                <c:pt idx="3066">
                  <c:v>934</c:v>
                </c:pt>
                <c:pt idx="3067">
                  <c:v>933</c:v>
                </c:pt>
                <c:pt idx="3068">
                  <c:v>932</c:v>
                </c:pt>
                <c:pt idx="3069">
                  <c:v>931</c:v>
                </c:pt>
                <c:pt idx="3070">
                  <c:v>930</c:v>
                </c:pt>
                <c:pt idx="3071">
                  <c:v>929</c:v>
                </c:pt>
                <c:pt idx="3072">
                  <c:v>928</c:v>
                </c:pt>
                <c:pt idx="3073">
                  <c:v>927</c:v>
                </c:pt>
                <c:pt idx="3074">
                  <c:v>926</c:v>
                </c:pt>
                <c:pt idx="3075">
                  <c:v>925</c:v>
                </c:pt>
                <c:pt idx="3076">
                  <c:v>924</c:v>
                </c:pt>
                <c:pt idx="3077">
                  <c:v>923</c:v>
                </c:pt>
                <c:pt idx="3078">
                  <c:v>922</c:v>
                </c:pt>
                <c:pt idx="3079">
                  <c:v>921</c:v>
                </c:pt>
                <c:pt idx="3080">
                  <c:v>920</c:v>
                </c:pt>
                <c:pt idx="3081">
                  <c:v>919</c:v>
                </c:pt>
                <c:pt idx="3082">
                  <c:v>918</c:v>
                </c:pt>
                <c:pt idx="3083">
                  <c:v>917</c:v>
                </c:pt>
                <c:pt idx="3084">
                  <c:v>916</c:v>
                </c:pt>
                <c:pt idx="3085">
                  <c:v>915</c:v>
                </c:pt>
                <c:pt idx="3086">
                  <c:v>914</c:v>
                </c:pt>
                <c:pt idx="3087">
                  <c:v>913</c:v>
                </c:pt>
                <c:pt idx="3088">
                  <c:v>912</c:v>
                </c:pt>
                <c:pt idx="3089">
                  <c:v>911</c:v>
                </c:pt>
                <c:pt idx="3090">
                  <c:v>910</c:v>
                </c:pt>
                <c:pt idx="3091">
                  <c:v>909</c:v>
                </c:pt>
                <c:pt idx="3092">
                  <c:v>908</c:v>
                </c:pt>
                <c:pt idx="3093">
                  <c:v>907</c:v>
                </c:pt>
                <c:pt idx="3094">
                  <c:v>906</c:v>
                </c:pt>
                <c:pt idx="3095">
                  <c:v>905</c:v>
                </c:pt>
                <c:pt idx="3096">
                  <c:v>904</c:v>
                </c:pt>
                <c:pt idx="3097">
                  <c:v>903</c:v>
                </c:pt>
                <c:pt idx="3098">
                  <c:v>902</c:v>
                </c:pt>
                <c:pt idx="3099">
                  <c:v>901</c:v>
                </c:pt>
                <c:pt idx="3100">
                  <c:v>900</c:v>
                </c:pt>
                <c:pt idx="3101">
                  <c:v>899</c:v>
                </c:pt>
                <c:pt idx="3102">
                  <c:v>898</c:v>
                </c:pt>
                <c:pt idx="3103">
                  <c:v>897</c:v>
                </c:pt>
                <c:pt idx="3104">
                  <c:v>896</c:v>
                </c:pt>
                <c:pt idx="3105">
                  <c:v>895</c:v>
                </c:pt>
                <c:pt idx="3106">
                  <c:v>894</c:v>
                </c:pt>
                <c:pt idx="3107">
                  <c:v>893</c:v>
                </c:pt>
                <c:pt idx="3108">
                  <c:v>892</c:v>
                </c:pt>
                <c:pt idx="3109">
                  <c:v>891</c:v>
                </c:pt>
                <c:pt idx="3110">
                  <c:v>890</c:v>
                </c:pt>
                <c:pt idx="3111">
                  <c:v>889</c:v>
                </c:pt>
                <c:pt idx="3112">
                  <c:v>888</c:v>
                </c:pt>
                <c:pt idx="3113">
                  <c:v>887</c:v>
                </c:pt>
                <c:pt idx="3114">
                  <c:v>886</c:v>
                </c:pt>
                <c:pt idx="3115">
                  <c:v>885</c:v>
                </c:pt>
                <c:pt idx="3116">
                  <c:v>884</c:v>
                </c:pt>
                <c:pt idx="3117">
                  <c:v>883</c:v>
                </c:pt>
                <c:pt idx="3118">
                  <c:v>882</c:v>
                </c:pt>
                <c:pt idx="3119">
                  <c:v>881</c:v>
                </c:pt>
                <c:pt idx="3120">
                  <c:v>880</c:v>
                </c:pt>
                <c:pt idx="3121">
                  <c:v>879</c:v>
                </c:pt>
                <c:pt idx="3122">
                  <c:v>878</c:v>
                </c:pt>
                <c:pt idx="3123">
                  <c:v>877</c:v>
                </c:pt>
                <c:pt idx="3124">
                  <c:v>876</c:v>
                </c:pt>
                <c:pt idx="3125">
                  <c:v>875</c:v>
                </c:pt>
                <c:pt idx="3126">
                  <c:v>874</c:v>
                </c:pt>
                <c:pt idx="3127">
                  <c:v>873</c:v>
                </c:pt>
                <c:pt idx="3128">
                  <c:v>872</c:v>
                </c:pt>
                <c:pt idx="3129">
                  <c:v>871</c:v>
                </c:pt>
                <c:pt idx="3130">
                  <c:v>870</c:v>
                </c:pt>
                <c:pt idx="3131">
                  <c:v>869</c:v>
                </c:pt>
                <c:pt idx="3132">
                  <c:v>868</c:v>
                </c:pt>
                <c:pt idx="3133">
                  <c:v>867</c:v>
                </c:pt>
                <c:pt idx="3134">
                  <c:v>866</c:v>
                </c:pt>
                <c:pt idx="3135">
                  <c:v>865</c:v>
                </c:pt>
                <c:pt idx="3136">
                  <c:v>864</c:v>
                </c:pt>
                <c:pt idx="3137">
                  <c:v>863</c:v>
                </c:pt>
                <c:pt idx="3138">
                  <c:v>862</c:v>
                </c:pt>
                <c:pt idx="3139">
                  <c:v>861</c:v>
                </c:pt>
                <c:pt idx="3140">
                  <c:v>860</c:v>
                </c:pt>
                <c:pt idx="3141">
                  <c:v>859</c:v>
                </c:pt>
                <c:pt idx="3142">
                  <c:v>858</c:v>
                </c:pt>
                <c:pt idx="3143">
                  <c:v>857</c:v>
                </c:pt>
                <c:pt idx="3144">
                  <c:v>856</c:v>
                </c:pt>
                <c:pt idx="3145">
                  <c:v>855</c:v>
                </c:pt>
                <c:pt idx="3146">
                  <c:v>854</c:v>
                </c:pt>
                <c:pt idx="3147">
                  <c:v>853</c:v>
                </c:pt>
                <c:pt idx="3148">
                  <c:v>852</c:v>
                </c:pt>
                <c:pt idx="3149">
                  <c:v>851</c:v>
                </c:pt>
                <c:pt idx="3150">
                  <c:v>850</c:v>
                </c:pt>
                <c:pt idx="3151">
                  <c:v>849</c:v>
                </c:pt>
                <c:pt idx="3152">
                  <c:v>848</c:v>
                </c:pt>
                <c:pt idx="3153">
                  <c:v>847</c:v>
                </c:pt>
                <c:pt idx="3154">
                  <c:v>846</c:v>
                </c:pt>
                <c:pt idx="3155">
                  <c:v>845</c:v>
                </c:pt>
                <c:pt idx="3156">
                  <c:v>844</c:v>
                </c:pt>
                <c:pt idx="3157">
                  <c:v>843</c:v>
                </c:pt>
                <c:pt idx="3158">
                  <c:v>842</c:v>
                </c:pt>
                <c:pt idx="3159">
                  <c:v>841</c:v>
                </c:pt>
                <c:pt idx="3160">
                  <c:v>840</c:v>
                </c:pt>
                <c:pt idx="3161">
                  <c:v>839</c:v>
                </c:pt>
                <c:pt idx="3162">
                  <c:v>838</c:v>
                </c:pt>
                <c:pt idx="3163">
                  <c:v>837</c:v>
                </c:pt>
                <c:pt idx="3164">
                  <c:v>836</c:v>
                </c:pt>
                <c:pt idx="3165">
                  <c:v>835</c:v>
                </c:pt>
                <c:pt idx="3166">
                  <c:v>834</c:v>
                </c:pt>
                <c:pt idx="3167">
                  <c:v>833</c:v>
                </c:pt>
                <c:pt idx="3168">
                  <c:v>832</c:v>
                </c:pt>
                <c:pt idx="3169">
                  <c:v>831</c:v>
                </c:pt>
                <c:pt idx="3170">
                  <c:v>830</c:v>
                </c:pt>
                <c:pt idx="3171">
                  <c:v>829</c:v>
                </c:pt>
                <c:pt idx="3172">
                  <c:v>828</c:v>
                </c:pt>
                <c:pt idx="3173">
                  <c:v>827</c:v>
                </c:pt>
                <c:pt idx="3174">
                  <c:v>826</c:v>
                </c:pt>
                <c:pt idx="3175">
                  <c:v>825</c:v>
                </c:pt>
                <c:pt idx="3176">
                  <c:v>824</c:v>
                </c:pt>
                <c:pt idx="3177">
                  <c:v>823</c:v>
                </c:pt>
                <c:pt idx="3178">
                  <c:v>822</c:v>
                </c:pt>
                <c:pt idx="3179">
                  <c:v>821</c:v>
                </c:pt>
                <c:pt idx="3180">
                  <c:v>820</c:v>
                </c:pt>
                <c:pt idx="3181">
                  <c:v>819</c:v>
                </c:pt>
                <c:pt idx="3182">
                  <c:v>818</c:v>
                </c:pt>
                <c:pt idx="3183">
                  <c:v>817</c:v>
                </c:pt>
                <c:pt idx="3184">
                  <c:v>816</c:v>
                </c:pt>
                <c:pt idx="3185">
                  <c:v>815</c:v>
                </c:pt>
                <c:pt idx="3186">
                  <c:v>814</c:v>
                </c:pt>
                <c:pt idx="3187">
                  <c:v>813</c:v>
                </c:pt>
                <c:pt idx="3188">
                  <c:v>812</c:v>
                </c:pt>
                <c:pt idx="3189">
                  <c:v>811</c:v>
                </c:pt>
                <c:pt idx="3190">
                  <c:v>810</c:v>
                </c:pt>
                <c:pt idx="3191">
                  <c:v>809</c:v>
                </c:pt>
                <c:pt idx="3192">
                  <c:v>808</c:v>
                </c:pt>
                <c:pt idx="3193">
                  <c:v>807</c:v>
                </c:pt>
                <c:pt idx="3194">
                  <c:v>806</c:v>
                </c:pt>
                <c:pt idx="3195">
                  <c:v>805</c:v>
                </c:pt>
                <c:pt idx="3196">
                  <c:v>804</c:v>
                </c:pt>
                <c:pt idx="3197">
                  <c:v>803</c:v>
                </c:pt>
                <c:pt idx="3198">
                  <c:v>802</c:v>
                </c:pt>
                <c:pt idx="3199">
                  <c:v>801</c:v>
                </c:pt>
                <c:pt idx="3200">
                  <c:v>800</c:v>
                </c:pt>
                <c:pt idx="3201">
                  <c:v>799</c:v>
                </c:pt>
                <c:pt idx="3202">
                  <c:v>798</c:v>
                </c:pt>
                <c:pt idx="3203">
                  <c:v>797</c:v>
                </c:pt>
                <c:pt idx="3204">
                  <c:v>796</c:v>
                </c:pt>
                <c:pt idx="3205">
                  <c:v>795</c:v>
                </c:pt>
                <c:pt idx="3206">
                  <c:v>794</c:v>
                </c:pt>
                <c:pt idx="3207">
                  <c:v>793</c:v>
                </c:pt>
                <c:pt idx="3208">
                  <c:v>792</c:v>
                </c:pt>
                <c:pt idx="3209">
                  <c:v>791</c:v>
                </c:pt>
                <c:pt idx="3210">
                  <c:v>790</c:v>
                </c:pt>
                <c:pt idx="3211">
                  <c:v>789</c:v>
                </c:pt>
                <c:pt idx="3212">
                  <c:v>788</c:v>
                </c:pt>
                <c:pt idx="3213">
                  <c:v>787</c:v>
                </c:pt>
                <c:pt idx="3214">
                  <c:v>786</c:v>
                </c:pt>
                <c:pt idx="3215">
                  <c:v>785</c:v>
                </c:pt>
                <c:pt idx="3216">
                  <c:v>784</c:v>
                </c:pt>
                <c:pt idx="3217">
                  <c:v>783</c:v>
                </c:pt>
                <c:pt idx="3218">
                  <c:v>782</c:v>
                </c:pt>
                <c:pt idx="3219">
                  <c:v>781</c:v>
                </c:pt>
                <c:pt idx="3220">
                  <c:v>780</c:v>
                </c:pt>
                <c:pt idx="3221">
                  <c:v>779</c:v>
                </c:pt>
                <c:pt idx="3222">
                  <c:v>778</c:v>
                </c:pt>
                <c:pt idx="3223">
                  <c:v>777</c:v>
                </c:pt>
                <c:pt idx="3224">
                  <c:v>776</c:v>
                </c:pt>
                <c:pt idx="3225">
                  <c:v>775</c:v>
                </c:pt>
                <c:pt idx="3226">
                  <c:v>774</c:v>
                </c:pt>
                <c:pt idx="3227">
                  <c:v>773</c:v>
                </c:pt>
                <c:pt idx="3228">
                  <c:v>772</c:v>
                </c:pt>
                <c:pt idx="3229">
                  <c:v>771</c:v>
                </c:pt>
                <c:pt idx="3230">
                  <c:v>770</c:v>
                </c:pt>
                <c:pt idx="3231">
                  <c:v>769</c:v>
                </c:pt>
                <c:pt idx="3232">
                  <c:v>768</c:v>
                </c:pt>
                <c:pt idx="3233">
                  <c:v>767</c:v>
                </c:pt>
                <c:pt idx="3234">
                  <c:v>766</c:v>
                </c:pt>
                <c:pt idx="3235">
                  <c:v>765</c:v>
                </c:pt>
                <c:pt idx="3236">
                  <c:v>764</c:v>
                </c:pt>
                <c:pt idx="3237">
                  <c:v>763</c:v>
                </c:pt>
                <c:pt idx="3238">
                  <c:v>762</c:v>
                </c:pt>
                <c:pt idx="3239">
                  <c:v>761</c:v>
                </c:pt>
                <c:pt idx="3240">
                  <c:v>760</c:v>
                </c:pt>
                <c:pt idx="3241">
                  <c:v>759</c:v>
                </c:pt>
                <c:pt idx="3242">
                  <c:v>758</c:v>
                </c:pt>
                <c:pt idx="3243">
                  <c:v>757</c:v>
                </c:pt>
                <c:pt idx="3244">
                  <c:v>756</c:v>
                </c:pt>
                <c:pt idx="3245">
                  <c:v>755</c:v>
                </c:pt>
                <c:pt idx="3246">
                  <c:v>754</c:v>
                </c:pt>
                <c:pt idx="3247">
                  <c:v>753</c:v>
                </c:pt>
                <c:pt idx="3248">
                  <c:v>752</c:v>
                </c:pt>
                <c:pt idx="3249">
                  <c:v>751</c:v>
                </c:pt>
                <c:pt idx="3250">
                  <c:v>750</c:v>
                </c:pt>
                <c:pt idx="3251">
                  <c:v>749</c:v>
                </c:pt>
                <c:pt idx="3252">
                  <c:v>748</c:v>
                </c:pt>
                <c:pt idx="3253">
                  <c:v>747</c:v>
                </c:pt>
                <c:pt idx="3254">
                  <c:v>746</c:v>
                </c:pt>
                <c:pt idx="3255">
                  <c:v>745</c:v>
                </c:pt>
                <c:pt idx="3256">
                  <c:v>744</c:v>
                </c:pt>
                <c:pt idx="3257">
                  <c:v>743</c:v>
                </c:pt>
                <c:pt idx="3258">
                  <c:v>742</c:v>
                </c:pt>
                <c:pt idx="3259">
                  <c:v>741</c:v>
                </c:pt>
                <c:pt idx="3260">
                  <c:v>740</c:v>
                </c:pt>
                <c:pt idx="3261">
                  <c:v>739</c:v>
                </c:pt>
                <c:pt idx="3262">
                  <c:v>738</c:v>
                </c:pt>
                <c:pt idx="3263">
                  <c:v>737</c:v>
                </c:pt>
                <c:pt idx="3264">
                  <c:v>736</c:v>
                </c:pt>
                <c:pt idx="3265">
                  <c:v>735</c:v>
                </c:pt>
                <c:pt idx="3266">
                  <c:v>734</c:v>
                </c:pt>
                <c:pt idx="3267">
                  <c:v>733</c:v>
                </c:pt>
                <c:pt idx="3268">
                  <c:v>732</c:v>
                </c:pt>
                <c:pt idx="3269">
                  <c:v>731</c:v>
                </c:pt>
                <c:pt idx="3270">
                  <c:v>730</c:v>
                </c:pt>
                <c:pt idx="3271">
                  <c:v>729</c:v>
                </c:pt>
                <c:pt idx="3272">
                  <c:v>728</c:v>
                </c:pt>
                <c:pt idx="3273">
                  <c:v>727</c:v>
                </c:pt>
                <c:pt idx="3274">
                  <c:v>726</c:v>
                </c:pt>
                <c:pt idx="3275">
                  <c:v>725</c:v>
                </c:pt>
                <c:pt idx="3276">
                  <c:v>724</c:v>
                </c:pt>
                <c:pt idx="3277">
                  <c:v>723</c:v>
                </c:pt>
                <c:pt idx="3278">
                  <c:v>722</c:v>
                </c:pt>
                <c:pt idx="3279">
                  <c:v>721</c:v>
                </c:pt>
                <c:pt idx="3280">
                  <c:v>720</c:v>
                </c:pt>
                <c:pt idx="3281">
                  <c:v>719</c:v>
                </c:pt>
                <c:pt idx="3282">
                  <c:v>718</c:v>
                </c:pt>
                <c:pt idx="3283">
                  <c:v>717</c:v>
                </c:pt>
                <c:pt idx="3284">
                  <c:v>716</c:v>
                </c:pt>
                <c:pt idx="3285">
                  <c:v>715</c:v>
                </c:pt>
                <c:pt idx="3286">
                  <c:v>714</c:v>
                </c:pt>
                <c:pt idx="3287">
                  <c:v>713</c:v>
                </c:pt>
                <c:pt idx="3288">
                  <c:v>712</c:v>
                </c:pt>
                <c:pt idx="3289">
                  <c:v>711</c:v>
                </c:pt>
                <c:pt idx="3290">
                  <c:v>710</c:v>
                </c:pt>
                <c:pt idx="3291">
                  <c:v>709</c:v>
                </c:pt>
                <c:pt idx="3292">
                  <c:v>708</c:v>
                </c:pt>
                <c:pt idx="3293">
                  <c:v>707</c:v>
                </c:pt>
                <c:pt idx="3294">
                  <c:v>706</c:v>
                </c:pt>
                <c:pt idx="3295">
                  <c:v>705</c:v>
                </c:pt>
                <c:pt idx="3296">
                  <c:v>704</c:v>
                </c:pt>
                <c:pt idx="3297">
                  <c:v>703</c:v>
                </c:pt>
                <c:pt idx="3298">
                  <c:v>702</c:v>
                </c:pt>
                <c:pt idx="3299">
                  <c:v>701</c:v>
                </c:pt>
                <c:pt idx="3300">
                  <c:v>700</c:v>
                </c:pt>
                <c:pt idx="3301">
                  <c:v>699</c:v>
                </c:pt>
                <c:pt idx="3302">
                  <c:v>698</c:v>
                </c:pt>
                <c:pt idx="3303">
                  <c:v>697</c:v>
                </c:pt>
                <c:pt idx="3304">
                  <c:v>696</c:v>
                </c:pt>
                <c:pt idx="3305">
                  <c:v>695</c:v>
                </c:pt>
                <c:pt idx="3306">
                  <c:v>694</c:v>
                </c:pt>
                <c:pt idx="3307">
                  <c:v>693</c:v>
                </c:pt>
                <c:pt idx="3308">
                  <c:v>692</c:v>
                </c:pt>
                <c:pt idx="3309">
                  <c:v>691</c:v>
                </c:pt>
                <c:pt idx="3310">
                  <c:v>690</c:v>
                </c:pt>
                <c:pt idx="3311">
                  <c:v>689</c:v>
                </c:pt>
                <c:pt idx="3312">
                  <c:v>688</c:v>
                </c:pt>
                <c:pt idx="3313">
                  <c:v>687</c:v>
                </c:pt>
                <c:pt idx="3314">
                  <c:v>686</c:v>
                </c:pt>
                <c:pt idx="3315">
                  <c:v>685</c:v>
                </c:pt>
                <c:pt idx="3316">
                  <c:v>684</c:v>
                </c:pt>
                <c:pt idx="3317">
                  <c:v>683</c:v>
                </c:pt>
                <c:pt idx="3318">
                  <c:v>682</c:v>
                </c:pt>
                <c:pt idx="3319">
                  <c:v>681</c:v>
                </c:pt>
                <c:pt idx="3320">
                  <c:v>680</c:v>
                </c:pt>
                <c:pt idx="3321">
                  <c:v>679</c:v>
                </c:pt>
                <c:pt idx="3322">
                  <c:v>678</c:v>
                </c:pt>
                <c:pt idx="3323">
                  <c:v>677</c:v>
                </c:pt>
                <c:pt idx="3324">
                  <c:v>676</c:v>
                </c:pt>
                <c:pt idx="3325">
                  <c:v>675</c:v>
                </c:pt>
                <c:pt idx="3326">
                  <c:v>674</c:v>
                </c:pt>
                <c:pt idx="3327">
                  <c:v>673</c:v>
                </c:pt>
                <c:pt idx="3328">
                  <c:v>672</c:v>
                </c:pt>
                <c:pt idx="3329">
                  <c:v>671</c:v>
                </c:pt>
                <c:pt idx="3330">
                  <c:v>670</c:v>
                </c:pt>
                <c:pt idx="3331">
                  <c:v>669</c:v>
                </c:pt>
                <c:pt idx="3332">
                  <c:v>668</c:v>
                </c:pt>
                <c:pt idx="3333">
                  <c:v>667</c:v>
                </c:pt>
                <c:pt idx="3334">
                  <c:v>666</c:v>
                </c:pt>
                <c:pt idx="3335">
                  <c:v>665</c:v>
                </c:pt>
                <c:pt idx="3336">
                  <c:v>664</c:v>
                </c:pt>
                <c:pt idx="3337">
                  <c:v>663</c:v>
                </c:pt>
                <c:pt idx="3338">
                  <c:v>662</c:v>
                </c:pt>
                <c:pt idx="3339">
                  <c:v>661</c:v>
                </c:pt>
                <c:pt idx="3340">
                  <c:v>660</c:v>
                </c:pt>
                <c:pt idx="3341">
                  <c:v>659</c:v>
                </c:pt>
                <c:pt idx="3342">
                  <c:v>658</c:v>
                </c:pt>
                <c:pt idx="3343">
                  <c:v>657</c:v>
                </c:pt>
                <c:pt idx="3344">
                  <c:v>656</c:v>
                </c:pt>
                <c:pt idx="3345">
                  <c:v>655</c:v>
                </c:pt>
                <c:pt idx="3346">
                  <c:v>654</c:v>
                </c:pt>
                <c:pt idx="3347">
                  <c:v>653</c:v>
                </c:pt>
                <c:pt idx="3348">
                  <c:v>652</c:v>
                </c:pt>
                <c:pt idx="3349">
                  <c:v>651</c:v>
                </c:pt>
                <c:pt idx="3350">
                  <c:v>650</c:v>
                </c:pt>
              </c:numCache>
            </c:numRef>
          </c:xVal>
          <c:yVal>
            <c:numRef>
              <c:f>Synthetic!$D$2:$D$3352</c:f>
              <c:numCache>
                <c:formatCode>General</c:formatCode>
                <c:ptCount val="3351"/>
                <c:pt idx="0">
                  <c:v>99.599812</c:v>
                </c:pt>
                <c:pt idx="1">
                  <c:v>99.587998999999996</c:v>
                </c:pt>
                <c:pt idx="2">
                  <c:v>99.576190999999994</c:v>
                </c:pt>
                <c:pt idx="3">
                  <c:v>99.564363999999998</c:v>
                </c:pt>
                <c:pt idx="4">
                  <c:v>99.556398999999999</c:v>
                </c:pt>
                <c:pt idx="5">
                  <c:v>99.553832</c:v>
                </c:pt>
                <c:pt idx="6">
                  <c:v>99.555368999999999</c:v>
                </c:pt>
                <c:pt idx="7">
                  <c:v>99.560120999999995</c:v>
                </c:pt>
                <c:pt idx="8">
                  <c:v>99.564324999999997</c:v>
                </c:pt>
                <c:pt idx="9">
                  <c:v>99.569316000000001</c:v>
                </c:pt>
                <c:pt idx="10">
                  <c:v>99.575344000000001</c:v>
                </c:pt>
                <c:pt idx="11">
                  <c:v>99.580663000000001</c:v>
                </c:pt>
                <c:pt idx="12">
                  <c:v>99.582763</c:v>
                </c:pt>
                <c:pt idx="13">
                  <c:v>99.580962</c:v>
                </c:pt>
                <c:pt idx="14">
                  <c:v>99.576851000000005</c:v>
                </c:pt>
                <c:pt idx="15">
                  <c:v>99.572320000000005</c:v>
                </c:pt>
                <c:pt idx="16">
                  <c:v>99.568286000000001</c:v>
                </c:pt>
                <c:pt idx="17">
                  <c:v>99.565706000000006</c:v>
                </c:pt>
                <c:pt idx="18">
                  <c:v>99.566575</c:v>
                </c:pt>
                <c:pt idx="19">
                  <c:v>99.572581999999997</c:v>
                </c:pt>
                <c:pt idx="20">
                  <c:v>99.582825</c:v>
                </c:pt>
                <c:pt idx="21">
                  <c:v>99.593798000000007</c:v>
                </c:pt>
                <c:pt idx="22">
                  <c:v>99.602154999999996</c:v>
                </c:pt>
                <c:pt idx="23">
                  <c:v>99.607439999999997</c:v>
                </c:pt>
                <c:pt idx="24">
                  <c:v>99.611991000000003</c:v>
                </c:pt>
                <c:pt idx="25">
                  <c:v>99.617769999999993</c:v>
                </c:pt>
                <c:pt idx="26">
                  <c:v>99.623188999999996</c:v>
                </c:pt>
                <c:pt idx="27">
                  <c:v>99.623571999999996</c:v>
                </c:pt>
                <c:pt idx="28">
                  <c:v>99.615549000000001</c:v>
                </c:pt>
                <c:pt idx="29">
                  <c:v>99.601135999999997</c:v>
                </c:pt>
                <c:pt idx="30">
                  <c:v>99.587149999999994</c:v>
                </c:pt>
                <c:pt idx="31">
                  <c:v>99.579779000000002</c:v>
                </c:pt>
                <c:pt idx="32">
                  <c:v>99.579451000000006</c:v>
                </c:pt>
                <c:pt idx="33">
                  <c:v>99.581340999999995</c:v>
                </c:pt>
                <c:pt idx="34">
                  <c:v>99.580500999999998</c:v>
                </c:pt>
                <c:pt idx="35">
                  <c:v>99.576066999999995</c:v>
                </c:pt>
                <c:pt idx="36">
                  <c:v>99.571076000000005</c:v>
                </c:pt>
                <c:pt idx="37">
                  <c:v>99.569359000000006</c:v>
                </c:pt>
                <c:pt idx="38">
                  <c:v>99.572569000000001</c:v>
                </c:pt>
                <c:pt idx="39">
                  <c:v>99.579498000000001</c:v>
                </c:pt>
                <c:pt idx="40">
                  <c:v>99.587462000000002</c:v>
                </c:pt>
                <c:pt idx="41">
                  <c:v>99.593892999999994</c:v>
                </c:pt>
                <c:pt idx="42">
                  <c:v>99.597337999999993</c:v>
                </c:pt>
                <c:pt idx="43">
                  <c:v>99.597459000000001</c:v>
                </c:pt>
                <c:pt idx="44">
                  <c:v>99.594863000000004</c:v>
                </c:pt>
                <c:pt idx="45">
                  <c:v>99.591350000000006</c:v>
                </c:pt>
                <c:pt idx="46">
                  <c:v>99.589755999999994</c:v>
                </c:pt>
                <c:pt idx="47">
                  <c:v>99.592455000000001</c:v>
                </c:pt>
                <c:pt idx="48">
                  <c:v>99.599198999999999</c:v>
                </c:pt>
                <c:pt idx="49">
                  <c:v>99.606707</c:v>
                </c:pt>
                <c:pt idx="50">
                  <c:v>99.611078000000006</c:v>
                </c:pt>
                <c:pt idx="51">
                  <c:v>99.611615999999998</c:v>
                </c:pt>
                <c:pt idx="52">
                  <c:v>99.611757999999995</c:v>
                </c:pt>
                <c:pt idx="53">
                  <c:v>99.614784</c:v>
                </c:pt>
                <c:pt idx="54">
                  <c:v>99.619202000000001</c:v>
                </c:pt>
                <c:pt idx="55">
                  <c:v>99.619669000000002</c:v>
                </c:pt>
                <c:pt idx="56">
                  <c:v>99.612885000000006</c:v>
                </c:pt>
                <c:pt idx="57">
                  <c:v>99.602495000000005</c:v>
                </c:pt>
                <c:pt idx="58">
                  <c:v>99.596356999999998</c:v>
                </c:pt>
                <c:pt idx="59">
                  <c:v>99.597447000000003</c:v>
                </c:pt>
                <c:pt idx="60">
                  <c:v>99.601057999999995</c:v>
                </c:pt>
                <c:pt idx="61">
                  <c:v>99.601921000000004</c:v>
                </c:pt>
                <c:pt idx="62">
                  <c:v>99.599326000000005</c:v>
                </c:pt>
                <c:pt idx="63">
                  <c:v>99.594346000000002</c:v>
                </c:pt>
                <c:pt idx="64">
                  <c:v>99.586437000000004</c:v>
                </c:pt>
                <c:pt idx="65">
                  <c:v>99.574721999999994</c:v>
                </c:pt>
                <c:pt idx="66">
                  <c:v>99.560899000000006</c:v>
                </c:pt>
                <c:pt idx="67">
                  <c:v>99.548478000000003</c:v>
                </c:pt>
                <c:pt idx="68">
                  <c:v>99.538424000000006</c:v>
                </c:pt>
                <c:pt idx="69">
                  <c:v>99.528654000000003</c:v>
                </c:pt>
                <c:pt idx="70">
                  <c:v>99.518953999999994</c:v>
                </c:pt>
                <c:pt idx="71">
                  <c:v>99.513954999999996</c:v>
                </c:pt>
                <c:pt idx="72">
                  <c:v>99.520002000000005</c:v>
                </c:pt>
                <c:pt idx="73">
                  <c:v>99.539356999999995</c:v>
                </c:pt>
                <c:pt idx="74">
                  <c:v>99.567216999999999</c:v>
                </c:pt>
                <c:pt idx="75">
                  <c:v>99.593546000000003</c:v>
                </c:pt>
                <c:pt idx="76">
                  <c:v>99.609493000000001</c:v>
                </c:pt>
                <c:pt idx="77">
                  <c:v>99.612341000000001</c:v>
                </c:pt>
                <c:pt idx="78">
                  <c:v>99.605273999999994</c:v>
                </c:pt>
                <c:pt idx="79">
                  <c:v>99.595536999999993</c:v>
                </c:pt>
                <c:pt idx="80">
                  <c:v>99.589856999999995</c:v>
                </c:pt>
                <c:pt idx="81">
                  <c:v>99.588021999999995</c:v>
                </c:pt>
                <c:pt idx="82">
                  <c:v>99.584216999999995</c:v>
                </c:pt>
                <c:pt idx="83">
                  <c:v>99.57593</c:v>
                </c:pt>
                <c:pt idx="84">
                  <c:v>99.567364999999995</c:v>
                </c:pt>
                <c:pt idx="85">
                  <c:v>99.562541999999993</c:v>
                </c:pt>
                <c:pt idx="86">
                  <c:v>99.560112000000004</c:v>
                </c:pt>
                <c:pt idx="87">
                  <c:v>99.556999000000005</c:v>
                </c:pt>
                <c:pt idx="88">
                  <c:v>99.553503000000006</c:v>
                </c:pt>
                <c:pt idx="89">
                  <c:v>99.552002000000002</c:v>
                </c:pt>
                <c:pt idx="90">
                  <c:v>99.554192</c:v>
                </c:pt>
                <c:pt idx="91">
                  <c:v>99.560441999999995</c:v>
                </c:pt>
                <c:pt idx="92">
                  <c:v>99.570908000000003</c:v>
                </c:pt>
                <c:pt idx="93">
                  <c:v>99.585849999999994</c:v>
                </c:pt>
                <c:pt idx="94">
                  <c:v>99.604459000000006</c:v>
                </c:pt>
                <c:pt idx="95">
                  <c:v>99.623191000000006</c:v>
                </c:pt>
                <c:pt idx="96">
                  <c:v>99.634652000000003</c:v>
                </c:pt>
                <c:pt idx="97">
                  <c:v>99.630330999999998</c:v>
                </c:pt>
                <c:pt idx="98">
                  <c:v>99.605339000000001</c:v>
                </c:pt>
                <c:pt idx="99">
                  <c:v>99.564327000000006</c:v>
                </c:pt>
                <c:pt idx="100">
                  <c:v>99.523624999999996</c:v>
                </c:pt>
                <c:pt idx="101">
                  <c:v>99.501234999999994</c:v>
                </c:pt>
                <c:pt idx="102">
                  <c:v>99.501806999999999</c:v>
                </c:pt>
                <c:pt idx="103">
                  <c:v>99.515707000000006</c:v>
                </c:pt>
                <c:pt idx="104">
                  <c:v>99.532658999999995</c:v>
                </c:pt>
                <c:pt idx="105">
                  <c:v>99.548794000000001</c:v>
                </c:pt>
                <c:pt idx="106">
                  <c:v>99.560627999999994</c:v>
                </c:pt>
                <c:pt idx="107">
                  <c:v>99.561205999999999</c:v>
                </c:pt>
                <c:pt idx="108">
                  <c:v>99.549441000000002</c:v>
                </c:pt>
                <c:pt idx="109">
                  <c:v>99.536497999999995</c:v>
                </c:pt>
                <c:pt idx="110">
                  <c:v>99.533049000000005</c:v>
                </c:pt>
                <c:pt idx="111">
                  <c:v>99.535229999999999</c:v>
                </c:pt>
                <c:pt idx="112">
                  <c:v>99.535171000000005</c:v>
                </c:pt>
                <c:pt idx="113">
                  <c:v>99.534961999999993</c:v>
                </c:pt>
                <c:pt idx="114">
                  <c:v>99.539891999999995</c:v>
                </c:pt>
                <c:pt idx="115">
                  <c:v>99.550165000000007</c:v>
                </c:pt>
                <c:pt idx="116">
                  <c:v>99.559719999999999</c:v>
                </c:pt>
                <c:pt idx="117">
                  <c:v>99.558975000000004</c:v>
                </c:pt>
                <c:pt idx="118">
                  <c:v>99.548023000000001</c:v>
                </c:pt>
                <c:pt idx="119">
                  <c:v>99.539465000000007</c:v>
                </c:pt>
                <c:pt idx="120">
                  <c:v>99.542407999999995</c:v>
                </c:pt>
                <c:pt idx="121">
                  <c:v>99.553496999999993</c:v>
                </c:pt>
                <c:pt idx="122">
                  <c:v>99.561001000000005</c:v>
                </c:pt>
                <c:pt idx="123">
                  <c:v>99.559658999999996</c:v>
                </c:pt>
                <c:pt idx="124">
                  <c:v>99.558729999999997</c:v>
                </c:pt>
                <c:pt idx="125">
                  <c:v>99.568332999999996</c:v>
                </c:pt>
                <c:pt idx="126">
                  <c:v>99.587639999999993</c:v>
                </c:pt>
                <c:pt idx="127">
                  <c:v>99.605452</c:v>
                </c:pt>
                <c:pt idx="128">
                  <c:v>99.605101000000005</c:v>
                </c:pt>
                <c:pt idx="129">
                  <c:v>99.5809</c:v>
                </c:pt>
                <c:pt idx="130">
                  <c:v>99.551728999999995</c:v>
                </c:pt>
                <c:pt idx="131">
                  <c:v>99.541865999999999</c:v>
                </c:pt>
                <c:pt idx="132">
                  <c:v>99.548171999999994</c:v>
                </c:pt>
                <c:pt idx="133">
                  <c:v>99.548413999999994</c:v>
                </c:pt>
                <c:pt idx="134">
                  <c:v>99.540182000000001</c:v>
                </c:pt>
                <c:pt idx="135">
                  <c:v>99.540644999999998</c:v>
                </c:pt>
                <c:pt idx="136">
                  <c:v>99.554811000000001</c:v>
                </c:pt>
                <c:pt idx="137">
                  <c:v>99.569682</c:v>
                </c:pt>
                <c:pt idx="138">
                  <c:v>99.572503999999995</c:v>
                </c:pt>
                <c:pt idx="139">
                  <c:v>99.564408999999998</c:v>
                </c:pt>
                <c:pt idx="140">
                  <c:v>99.557534000000004</c:v>
                </c:pt>
                <c:pt idx="141">
                  <c:v>99.560017999999999</c:v>
                </c:pt>
                <c:pt idx="142">
                  <c:v>99.571116000000004</c:v>
                </c:pt>
                <c:pt idx="143">
                  <c:v>99.584851999999998</c:v>
                </c:pt>
                <c:pt idx="144">
                  <c:v>99.592513999999994</c:v>
                </c:pt>
                <c:pt idx="145">
                  <c:v>99.584834999999998</c:v>
                </c:pt>
                <c:pt idx="146">
                  <c:v>99.562773000000007</c:v>
                </c:pt>
                <c:pt idx="147">
                  <c:v>99.551786000000007</c:v>
                </c:pt>
                <c:pt idx="148">
                  <c:v>99.569837000000007</c:v>
                </c:pt>
                <c:pt idx="149">
                  <c:v>99.588228999999998</c:v>
                </c:pt>
                <c:pt idx="150">
                  <c:v>99.582096000000007</c:v>
                </c:pt>
                <c:pt idx="151">
                  <c:v>99.570685999999995</c:v>
                </c:pt>
                <c:pt idx="152">
                  <c:v>99.571618999999998</c:v>
                </c:pt>
                <c:pt idx="153">
                  <c:v>99.577442000000005</c:v>
                </c:pt>
                <c:pt idx="154">
                  <c:v>99.577612999999999</c:v>
                </c:pt>
                <c:pt idx="155">
                  <c:v>99.570702999999995</c:v>
                </c:pt>
                <c:pt idx="156">
                  <c:v>99.562675999999996</c:v>
                </c:pt>
                <c:pt idx="157">
                  <c:v>99.559279000000004</c:v>
                </c:pt>
                <c:pt idx="158">
                  <c:v>99.562369000000004</c:v>
                </c:pt>
                <c:pt idx="159">
                  <c:v>99.568050999999997</c:v>
                </c:pt>
                <c:pt idx="160">
                  <c:v>99.571325000000002</c:v>
                </c:pt>
                <c:pt idx="161">
                  <c:v>99.572885999999997</c:v>
                </c:pt>
                <c:pt idx="162">
                  <c:v>99.578282000000002</c:v>
                </c:pt>
                <c:pt idx="163">
                  <c:v>99.587135000000004</c:v>
                </c:pt>
                <c:pt idx="164">
                  <c:v>99.588842</c:v>
                </c:pt>
                <c:pt idx="165">
                  <c:v>99.576183</c:v>
                </c:pt>
                <c:pt idx="166">
                  <c:v>99.556623000000002</c:v>
                </c:pt>
                <c:pt idx="167">
                  <c:v>99.544450999999995</c:v>
                </c:pt>
                <c:pt idx="168">
                  <c:v>99.546002999999999</c:v>
                </c:pt>
                <c:pt idx="169">
                  <c:v>99.555893999999995</c:v>
                </c:pt>
                <c:pt idx="170">
                  <c:v>99.562965000000005</c:v>
                </c:pt>
                <c:pt idx="171">
                  <c:v>99.560312999999994</c:v>
                </c:pt>
                <c:pt idx="172">
                  <c:v>99.552505999999994</c:v>
                </c:pt>
                <c:pt idx="173">
                  <c:v>99.551179000000005</c:v>
                </c:pt>
                <c:pt idx="174">
                  <c:v>99.563738000000001</c:v>
                </c:pt>
                <c:pt idx="175">
                  <c:v>99.584687000000002</c:v>
                </c:pt>
                <c:pt idx="176">
                  <c:v>99.598830000000007</c:v>
                </c:pt>
                <c:pt idx="177">
                  <c:v>99.595958999999993</c:v>
                </c:pt>
                <c:pt idx="178">
                  <c:v>99.581101000000004</c:v>
                </c:pt>
                <c:pt idx="179">
                  <c:v>99.571867999999995</c:v>
                </c:pt>
                <c:pt idx="180">
                  <c:v>99.583712000000006</c:v>
                </c:pt>
                <c:pt idx="181">
                  <c:v>99.603797999999998</c:v>
                </c:pt>
                <c:pt idx="182">
                  <c:v>99.606842999999998</c:v>
                </c:pt>
                <c:pt idx="183">
                  <c:v>99.598353000000003</c:v>
                </c:pt>
                <c:pt idx="184">
                  <c:v>99.599255999999997</c:v>
                </c:pt>
                <c:pt idx="185">
                  <c:v>99.612792999999996</c:v>
                </c:pt>
                <c:pt idx="186">
                  <c:v>99.620830999999995</c:v>
                </c:pt>
                <c:pt idx="187">
                  <c:v>99.606238000000005</c:v>
                </c:pt>
                <c:pt idx="188">
                  <c:v>99.582046000000005</c:v>
                </c:pt>
                <c:pt idx="189">
                  <c:v>99.573988</c:v>
                </c:pt>
                <c:pt idx="190">
                  <c:v>99.583607000000001</c:v>
                </c:pt>
                <c:pt idx="191">
                  <c:v>99.590691000000007</c:v>
                </c:pt>
                <c:pt idx="192">
                  <c:v>99.580661000000006</c:v>
                </c:pt>
                <c:pt idx="193">
                  <c:v>99.562241</c:v>
                </c:pt>
                <c:pt idx="194">
                  <c:v>99.556057999999993</c:v>
                </c:pt>
                <c:pt idx="195">
                  <c:v>99.563495000000003</c:v>
                </c:pt>
                <c:pt idx="196">
                  <c:v>99.568616000000006</c:v>
                </c:pt>
                <c:pt idx="197">
                  <c:v>99.568670999999995</c:v>
                </c:pt>
                <c:pt idx="198">
                  <c:v>99.575113999999999</c:v>
                </c:pt>
                <c:pt idx="199">
                  <c:v>99.595325000000003</c:v>
                </c:pt>
                <c:pt idx="200">
                  <c:v>99.621028999999993</c:v>
                </c:pt>
                <c:pt idx="201">
                  <c:v>99.624504999999999</c:v>
                </c:pt>
                <c:pt idx="202">
                  <c:v>99.596327000000002</c:v>
                </c:pt>
                <c:pt idx="203">
                  <c:v>99.564919000000003</c:v>
                </c:pt>
                <c:pt idx="204">
                  <c:v>99.554821000000004</c:v>
                </c:pt>
                <c:pt idx="205">
                  <c:v>99.562764999999999</c:v>
                </c:pt>
                <c:pt idx="206">
                  <c:v>99.571804999999998</c:v>
                </c:pt>
                <c:pt idx="207">
                  <c:v>99.573665000000005</c:v>
                </c:pt>
                <c:pt idx="208">
                  <c:v>99.574843999999999</c:v>
                </c:pt>
                <c:pt idx="209">
                  <c:v>99.581379999999996</c:v>
                </c:pt>
                <c:pt idx="210">
                  <c:v>99.588824000000002</c:v>
                </c:pt>
                <c:pt idx="211">
                  <c:v>99.589226999999994</c:v>
                </c:pt>
                <c:pt idx="212">
                  <c:v>99.579775999999995</c:v>
                </c:pt>
                <c:pt idx="213">
                  <c:v>99.563558999999998</c:v>
                </c:pt>
                <c:pt idx="214">
                  <c:v>99.547569999999993</c:v>
                </c:pt>
                <c:pt idx="215">
                  <c:v>99.540248000000005</c:v>
                </c:pt>
                <c:pt idx="216">
                  <c:v>99.545468999999997</c:v>
                </c:pt>
                <c:pt idx="217">
                  <c:v>99.557109999999994</c:v>
                </c:pt>
                <c:pt idx="218">
                  <c:v>99.563958999999997</c:v>
                </c:pt>
                <c:pt idx="219">
                  <c:v>99.561406000000005</c:v>
                </c:pt>
                <c:pt idx="220">
                  <c:v>99.556237999999993</c:v>
                </c:pt>
                <c:pt idx="221">
                  <c:v>99.558443999999994</c:v>
                </c:pt>
                <c:pt idx="222">
                  <c:v>99.568777999999995</c:v>
                </c:pt>
                <c:pt idx="223">
                  <c:v>99.575941999999998</c:v>
                </c:pt>
                <c:pt idx="224">
                  <c:v>99.571679000000003</c:v>
                </c:pt>
                <c:pt idx="225">
                  <c:v>99.562184000000002</c:v>
                </c:pt>
                <c:pt idx="226">
                  <c:v>99.557614999999998</c:v>
                </c:pt>
                <c:pt idx="227">
                  <c:v>99.557760999999999</c:v>
                </c:pt>
                <c:pt idx="228">
                  <c:v>99.553804999999997</c:v>
                </c:pt>
                <c:pt idx="229">
                  <c:v>99.541334000000006</c:v>
                </c:pt>
                <c:pt idx="230">
                  <c:v>99.527760999999998</c:v>
                </c:pt>
                <c:pt idx="231">
                  <c:v>99.522653000000005</c:v>
                </c:pt>
                <c:pt idx="232">
                  <c:v>99.522706999999997</c:v>
                </c:pt>
                <c:pt idx="233">
                  <c:v>99.517427999999995</c:v>
                </c:pt>
                <c:pt idx="234">
                  <c:v>99.506895999999998</c:v>
                </c:pt>
                <c:pt idx="235">
                  <c:v>99.500803000000005</c:v>
                </c:pt>
                <c:pt idx="236">
                  <c:v>99.502735999999999</c:v>
                </c:pt>
                <c:pt idx="237">
                  <c:v>99.505412000000007</c:v>
                </c:pt>
                <c:pt idx="238">
                  <c:v>99.503637999999995</c:v>
                </c:pt>
                <c:pt idx="239">
                  <c:v>99.505296999999999</c:v>
                </c:pt>
                <c:pt idx="240">
                  <c:v>99.521842000000007</c:v>
                </c:pt>
                <c:pt idx="241">
                  <c:v>99.550534999999996</c:v>
                </c:pt>
                <c:pt idx="242">
                  <c:v>99.574995999999999</c:v>
                </c:pt>
                <c:pt idx="243">
                  <c:v>99.583432000000002</c:v>
                </c:pt>
                <c:pt idx="244">
                  <c:v>99.579002000000003</c:v>
                </c:pt>
                <c:pt idx="245">
                  <c:v>99.571854000000002</c:v>
                </c:pt>
                <c:pt idx="246">
                  <c:v>99.569633999999994</c:v>
                </c:pt>
                <c:pt idx="247">
                  <c:v>99.574110000000005</c:v>
                </c:pt>
                <c:pt idx="248">
                  <c:v>99.578354000000004</c:v>
                </c:pt>
                <c:pt idx="249">
                  <c:v>99.574198999999993</c:v>
                </c:pt>
                <c:pt idx="250">
                  <c:v>99.566693999999998</c:v>
                </c:pt>
                <c:pt idx="251">
                  <c:v>99.561207999999993</c:v>
                </c:pt>
                <c:pt idx="252">
                  <c:v>99.548502999999997</c:v>
                </c:pt>
                <c:pt idx="253">
                  <c:v>99.521638999999993</c:v>
                </c:pt>
                <c:pt idx="254">
                  <c:v>99.491484999999997</c:v>
                </c:pt>
                <c:pt idx="255">
                  <c:v>99.482327999999995</c:v>
                </c:pt>
                <c:pt idx="256">
                  <c:v>99.506174000000001</c:v>
                </c:pt>
                <c:pt idx="257">
                  <c:v>99.540445000000005</c:v>
                </c:pt>
                <c:pt idx="258">
                  <c:v>99.546690999999996</c:v>
                </c:pt>
                <c:pt idx="259">
                  <c:v>99.520632000000006</c:v>
                </c:pt>
                <c:pt idx="260">
                  <c:v>99.497302000000005</c:v>
                </c:pt>
                <c:pt idx="261">
                  <c:v>99.495596000000006</c:v>
                </c:pt>
                <c:pt idx="262">
                  <c:v>99.501191000000006</c:v>
                </c:pt>
                <c:pt idx="263">
                  <c:v>99.492827000000005</c:v>
                </c:pt>
                <c:pt idx="264">
                  <c:v>99.466679999999997</c:v>
                </c:pt>
                <c:pt idx="265">
                  <c:v>99.443324000000004</c:v>
                </c:pt>
                <c:pt idx="266">
                  <c:v>99.441498999999993</c:v>
                </c:pt>
                <c:pt idx="267">
                  <c:v>99.454622999999998</c:v>
                </c:pt>
                <c:pt idx="268">
                  <c:v>99.470450999999997</c:v>
                </c:pt>
                <c:pt idx="269">
                  <c:v>99.488664999999997</c:v>
                </c:pt>
                <c:pt idx="270">
                  <c:v>99.507930000000002</c:v>
                </c:pt>
                <c:pt idx="271">
                  <c:v>99.522891999999999</c:v>
                </c:pt>
                <c:pt idx="272">
                  <c:v>99.535482000000002</c:v>
                </c:pt>
                <c:pt idx="273">
                  <c:v>99.553456999999995</c:v>
                </c:pt>
                <c:pt idx="274">
                  <c:v>99.577442000000005</c:v>
                </c:pt>
                <c:pt idx="275">
                  <c:v>99.595601000000002</c:v>
                </c:pt>
                <c:pt idx="276">
                  <c:v>99.595262000000005</c:v>
                </c:pt>
                <c:pt idx="277">
                  <c:v>99.579974000000007</c:v>
                </c:pt>
                <c:pt idx="278">
                  <c:v>99.567909999999998</c:v>
                </c:pt>
                <c:pt idx="279">
                  <c:v>99.571330000000003</c:v>
                </c:pt>
                <c:pt idx="280">
                  <c:v>99.586056999999997</c:v>
                </c:pt>
                <c:pt idx="281">
                  <c:v>99.600677000000005</c:v>
                </c:pt>
                <c:pt idx="282">
                  <c:v>99.609311000000005</c:v>
                </c:pt>
                <c:pt idx="283">
                  <c:v>99.613152999999997</c:v>
                </c:pt>
                <c:pt idx="284">
                  <c:v>99.613499000000004</c:v>
                </c:pt>
                <c:pt idx="285">
                  <c:v>99.607501999999997</c:v>
                </c:pt>
                <c:pt idx="286">
                  <c:v>99.592922000000002</c:v>
                </c:pt>
                <c:pt idx="287">
                  <c:v>99.573763</c:v>
                </c:pt>
                <c:pt idx="288">
                  <c:v>99.561126000000002</c:v>
                </c:pt>
                <c:pt idx="289">
                  <c:v>99.566888000000006</c:v>
                </c:pt>
                <c:pt idx="290">
                  <c:v>99.585887999999997</c:v>
                </c:pt>
                <c:pt idx="291">
                  <c:v>99.595709999999997</c:v>
                </c:pt>
                <c:pt idx="292">
                  <c:v>99.584266999999997</c:v>
                </c:pt>
                <c:pt idx="293">
                  <c:v>99.561054999999996</c:v>
                </c:pt>
                <c:pt idx="294">
                  <c:v>99.540332000000006</c:v>
                </c:pt>
                <c:pt idx="295">
                  <c:v>99.526511999999997</c:v>
                </c:pt>
                <c:pt idx="296">
                  <c:v>99.516750000000002</c:v>
                </c:pt>
                <c:pt idx="297">
                  <c:v>99.510007000000002</c:v>
                </c:pt>
                <c:pt idx="298">
                  <c:v>99.509703000000002</c:v>
                </c:pt>
                <c:pt idx="299">
                  <c:v>99.518068</c:v>
                </c:pt>
                <c:pt idx="300">
                  <c:v>99.530338</c:v>
                </c:pt>
                <c:pt idx="301">
                  <c:v>99.538928999999996</c:v>
                </c:pt>
                <c:pt idx="302">
                  <c:v>99.543239999999997</c:v>
                </c:pt>
                <c:pt idx="303">
                  <c:v>99.549864999999997</c:v>
                </c:pt>
                <c:pt idx="304">
                  <c:v>99.562315999999996</c:v>
                </c:pt>
                <c:pt idx="305">
                  <c:v>99.575046999999998</c:v>
                </c:pt>
                <c:pt idx="306">
                  <c:v>99.579310000000007</c:v>
                </c:pt>
                <c:pt idx="307">
                  <c:v>99.572762999999995</c:v>
                </c:pt>
                <c:pt idx="308">
                  <c:v>99.560677999999996</c:v>
                </c:pt>
                <c:pt idx="309">
                  <c:v>99.551751999999993</c:v>
                </c:pt>
                <c:pt idx="310">
                  <c:v>99.556697</c:v>
                </c:pt>
                <c:pt idx="311">
                  <c:v>99.578931999999995</c:v>
                </c:pt>
                <c:pt idx="312">
                  <c:v>99.603071999999997</c:v>
                </c:pt>
                <c:pt idx="313">
                  <c:v>99.606277000000006</c:v>
                </c:pt>
                <c:pt idx="314">
                  <c:v>99.583039999999997</c:v>
                </c:pt>
                <c:pt idx="315">
                  <c:v>99.553354999999996</c:v>
                </c:pt>
                <c:pt idx="316">
                  <c:v>99.542312999999993</c:v>
                </c:pt>
                <c:pt idx="317">
                  <c:v>99.556441000000007</c:v>
                </c:pt>
                <c:pt idx="318">
                  <c:v>99.581677999999997</c:v>
                </c:pt>
                <c:pt idx="319">
                  <c:v>99.600093999999999</c:v>
                </c:pt>
                <c:pt idx="320">
                  <c:v>99.606482</c:v>
                </c:pt>
                <c:pt idx="321">
                  <c:v>99.606652999999994</c:v>
                </c:pt>
                <c:pt idx="322">
                  <c:v>99.601022999999998</c:v>
                </c:pt>
                <c:pt idx="323">
                  <c:v>99.583207999999999</c:v>
                </c:pt>
                <c:pt idx="324">
                  <c:v>99.560832000000005</c:v>
                </c:pt>
                <c:pt idx="325">
                  <c:v>99.559939</c:v>
                </c:pt>
                <c:pt idx="326">
                  <c:v>99.582378000000006</c:v>
                </c:pt>
                <c:pt idx="327">
                  <c:v>99.590862999999999</c:v>
                </c:pt>
                <c:pt idx="328">
                  <c:v>99.569587999999996</c:v>
                </c:pt>
                <c:pt idx="329">
                  <c:v>99.544576000000006</c:v>
                </c:pt>
                <c:pt idx="330">
                  <c:v>99.538747000000001</c:v>
                </c:pt>
                <c:pt idx="331">
                  <c:v>99.553659999999994</c:v>
                </c:pt>
                <c:pt idx="332">
                  <c:v>99.570034000000007</c:v>
                </c:pt>
                <c:pt idx="333">
                  <c:v>99.569040000000001</c:v>
                </c:pt>
                <c:pt idx="334">
                  <c:v>99.561570000000003</c:v>
                </c:pt>
                <c:pt idx="335">
                  <c:v>99.566906000000003</c:v>
                </c:pt>
                <c:pt idx="336">
                  <c:v>99.584226999999998</c:v>
                </c:pt>
                <c:pt idx="337">
                  <c:v>99.601956000000001</c:v>
                </c:pt>
                <c:pt idx="338">
                  <c:v>99.614089000000007</c:v>
                </c:pt>
                <c:pt idx="339">
                  <c:v>99.622077000000004</c:v>
                </c:pt>
                <c:pt idx="340">
                  <c:v>99.627752999999998</c:v>
                </c:pt>
                <c:pt idx="341">
                  <c:v>99.629247000000007</c:v>
                </c:pt>
                <c:pt idx="342">
                  <c:v>99.624319</c:v>
                </c:pt>
                <c:pt idx="343">
                  <c:v>99.616001999999995</c:v>
                </c:pt>
                <c:pt idx="344">
                  <c:v>99.611603000000002</c:v>
                </c:pt>
                <c:pt idx="345">
                  <c:v>99.614418000000001</c:v>
                </c:pt>
                <c:pt idx="346">
                  <c:v>99.617756</c:v>
                </c:pt>
                <c:pt idx="347">
                  <c:v>99.615129999999994</c:v>
                </c:pt>
                <c:pt idx="348">
                  <c:v>99.608592000000002</c:v>
                </c:pt>
                <c:pt idx="349">
                  <c:v>99.596980000000002</c:v>
                </c:pt>
                <c:pt idx="350">
                  <c:v>99.571543000000005</c:v>
                </c:pt>
                <c:pt idx="351">
                  <c:v>99.541753999999997</c:v>
                </c:pt>
                <c:pt idx="352">
                  <c:v>99.534767000000002</c:v>
                </c:pt>
                <c:pt idx="353">
                  <c:v>99.550049999999999</c:v>
                </c:pt>
                <c:pt idx="354">
                  <c:v>99.569507999999999</c:v>
                </c:pt>
                <c:pt idx="355">
                  <c:v>99.588278000000003</c:v>
                </c:pt>
                <c:pt idx="356">
                  <c:v>99.607737</c:v>
                </c:pt>
                <c:pt idx="357">
                  <c:v>99.624902000000006</c:v>
                </c:pt>
                <c:pt idx="358">
                  <c:v>99.635611999999995</c:v>
                </c:pt>
                <c:pt idx="359">
                  <c:v>99.639869000000004</c:v>
                </c:pt>
                <c:pt idx="360">
                  <c:v>99.641270000000006</c:v>
                </c:pt>
                <c:pt idx="361">
                  <c:v>99.642741000000001</c:v>
                </c:pt>
                <c:pt idx="362">
                  <c:v>99.644570999999999</c:v>
                </c:pt>
                <c:pt idx="363">
                  <c:v>99.643399000000002</c:v>
                </c:pt>
                <c:pt idx="364">
                  <c:v>99.633099000000001</c:v>
                </c:pt>
                <c:pt idx="365">
                  <c:v>99.611590000000007</c:v>
                </c:pt>
                <c:pt idx="366">
                  <c:v>99.585954000000001</c:v>
                </c:pt>
                <c:pt idx="367">
                  <c:v>99.567260000000005</c:v>
                </c:pt>
                <c:pt idx="368">
                  <c:v>99.560505000000006</c:v>
                </c:pt>
                <c:pt idx="369">
                  <c:v>99.564823000000004</c:v>
                </c:pt>
                <c:pt idx="370">
                  <c:v>99.577719999999999</c:v>
                </c:pt>
                <c:pt idx="371">
                  <c:v>99.591828000000007</c:v>
                </c:pt>
                <c:pt idx="372">
                  <c:v>99.604119999999995</c:v>
                </c:pt>
                <c:pt idx="373">
                  <c:v>99.616226999999995</c:v>
                </c:pt>
                <c:pt idx="374">
                  <c:v>99.623030999999997</c:v>
                </c:pt>
                <c:pt idx="375">
                  <c:v>99.632142000000002</c:v>
                </c:pt>
                <c:pt idx="376">
                  <c:v>99.655801999999994</c:v>
                </c:pt>
                <c:pt idx="377">
                  <c:v>99.688119999999998</c:v>
                </c:pt>
                <c:pt idx="378">
                  <c:v>99.717331000000001</c:v>
                </c:pt>
                <c:pt idx="379">
                  <c:v>99.739113000000003</c:v>
                </c:pt>
                <c:pt idx="380">
                  <c:v>99.754051000000004</c:v>
                </c:pt>
                <c:pt idx="381">
                  <c:v>99.761353999999997</c:v>
                </c:pt>
                <c:pt idx="382">
                  <c:v>99.760763999999995</c:v>
                </c:pt>
                <c:pt idx="383">
                  <c:v>99.753251000000006</c:v>
                </c:pt>
                <c:pt idx="384">
                  <c:v>99.739891</c:v>
                </c:pt>
                <c:pt idx="385">
                  <c:v>99.725022999999993</c:v>
                </c:pt>
                <c:pt idx="386">
                  <c:v>99.714594000000005</c:v>
                </c:pt>
                <c:pt idx="387">
                  <c:v>99.713177000000002</c:v>
                </c:pt>
                <c:pt idx="388">
                  <c:v>99.721147999999999</c:v>
                </c:pt>
                <c:pt idx="389">
                  <c:v>99.733309000000006</c:v>
                </c:pt>
                <c:pt idx="390">
                  <c:v>99.744675000000001</c:v>
                </c:pt>
                <c:pt idx="391">
                  <c:v>99.754486</c:v>
                </c:pt>
                <c:pt idx="392">
                  <c:v>99.764352000000002</c:v>
                </c:pt>
                <c:pt idx="393">
                  <c:v>99.776719999999997</c:v>
                </c:pt>
                <c:pt idx="394">
                  <c:v>99.791524999999993</c:v>
                </c:pt>
                <c:pt idx="395">
                  <c:v>99.805216999999999</c:v>
                </c:pt>
                <c:pt idx="396">
                  <c:v>99.815717000000006</c:v>
                </c:pt>
                <c:pt idx="397">
                  <c:v>99.823952000000006</c:v>
                </c:pt>
                <c:pt idx="398">
                  <c:v>99.834146000000004</c:v>
                </c:pt>
                <c:pt idx="399">
                  <c:v>99.854285000000004</c:v>
                </c:pt>
                <c:pt idx="400">
                  <c:v>99.888536999999999</c:v>
                </c:pt>
                <c:pt idx="401">
                  <c:v>99.928358000000003</c:v>
                </c:pt>
                <c:pt idx="402">
                  <c:v>99.957409999999996</c:v>
                </c:pt>
                <c:pt idx="403">
                  <c:v>99.966351000000003</c:v>
                </c:pt>
                <c:pt idx="404">
                  <c:v>99.958605000000006</c:v>
                </c:pt>
                <c:pt idx="405">
                  <c:v>99.945650000000001</c:v>
                </c:pt>
                <c:pt idx="406">
                  <c:v>99.939160000000001</c:v>
                </c:pt>
                <c:pt idx="407">
                  <c:v>99.943965000000006</c:v>
                </c:pt>
                <c:pt idx="408">
                  <c:v>99.956691000000006</c:v>
                </c:pt>
                <c:pt idx="409">
                  <c:v>99.970821999999998</c:v>
                </c:pt>
                <c:pt idx="410">
                  <c:v>99.979979</c:v>
                </c:pt>
                <c:pt idx="411">
                  <c:v>99.978720999999993</c:v>
                </c:pt>
                <c:pt idx="412">
                  <c:v>99.968125000000001</c:v>
                </c:pt>
                <c:pt idx="413">
                  <c:v>99.960597000000007</c:v>
                </c:pt>
                <c:pt idx="414">
                  <c:v>99.966932</c:v>
                </c:pt>
                <c:pt idx="415">
                  <c:v>99.982873999999995</c:v>
                </c:pt>
                <c:pt idx="416">
                  <c:v>100.00223800000001</c:v>
                </c:pt>
                <c:pt idx="417">
                  <c:v>100.027012</c:v>
                </c:pt>
                <c:pt idx="418">
                  <c:v>100.058324</c:v>
                </c:pt>
                <c:pt idx="419">
                  <c:v>100.091876</c:v>
                </c:pt>
                <c:pt idx="420">
                  <c:v>100.122668</c:v>
                </c:pt>
                <c:pt idx="421">
                  <c:v>100.148608</c:v>
                </c:pt>
                <c:pt idx="422">
                  <c:v>100.169725</c:v>
                </c:pt>
                <c:pt idx="423">
                  <c:v>100.186134</c:v>
                </c:pt>
                <c:pt idx="424">
                  <c:v>100.19747099999999</c:v>
                </c:pt>
                <c:pt idx="425">
                  <c:v>100.204306</c:v>
                </c:pt>
                <c:pt idx="426">
                  <c:v>100.209625</c:v>
                </c:pt>
                <c:pt idx="427">
                  <c:v>100.217277</c:v>
                </c:pt>
                <c:pt idx="428">
                  <c:v>100.22874400000001</c:v>
                </c:pt>
                <c:pt idx="429">
                  <c:v>100.24208400000001</c:v>
                </c:pt>
                <c:pt idx="430">
                  <c:v>100.254153</c:v>
                </c:pt>
                <c:pt idx="431">
                  <c:v>100.263847</c:v>
                </c:pt>
                <c:pt idx="432">
                  <c:v>100.274038</c:v>
                </c:pt>
                <c:pt idx="433">
                  <c:v>100.288634</c:v>
                </c:pt>
                <c:pt idx="434">
                  <c:v>100.307391</c:v>
                </c:pt>
                <c:pt idx="435">
                  <c:v>100.32476800000001</c:v>
                </c:pt>
                <c:pt idx="436">
                  <c:v>100.335978</c:v>
                </c:pt>
                <c:pt idx="437">
                  <c:v>100.343036</c:v>
                </c:pt>
                <c:pt idx="438">
                  <c:v>100.35</c:v>
                </c:pt>
                <c:pt idx="439">
                  <c:v>100.35817900000001</c:v>
                </c:pt>
                <c:pt idx="440">
                  <c:v>100.36837199999999</c:v>
                </c:pt>
                <c:pt idx="441">
                  <c:v>100.38060299999999</c:v>
                </c:pt>
                <c:pt idx="442">
                  <c:v>100.391547</c:v>
                </c:pt>
                <c:pt idx="443">
                  <c:v>100.39688</c:v>
                </c:pt>
                <c:pt idx="444">
                  <c:v>100.397479</c:v>
                </c:pt>
                <c:pt idx="445">
                  <c:v>100.40116500000001</c:v>
                </c:pt>
                <c:pt idx="446">
                  <c:v>100.41688499999999</c:v>
                </c:pt>
                <c:pt idx="447">
                  <c:v>100.446518</c:v>
                </c:pt>
                <c:pt idx="448">
                  <c:v>100.483403</c:v>
                </c:pt>
                <c:pt idx="449">
                  <c:v>100.51992300000001</c:v>
                </c:pt>
                <c:pt idx="450">
                  <c:v>100.553172</c:v>
                </c:pt>
                <c:pt idx="451">
                  <c:v>100.582459</c:v>
                </c:pt>
                <c:pt idx="452">
                  <c:v>100.604688</c:v>
                </c:pt>
                <c:pt idx="453">
                  <c:v>100.614853</c:v>
                </c:pt>
                <c:pt idx="454">
                  <c:v>100.613809</c:v>
                </c:pt>
                <c:pt idx="455">
                  <c:v>100.612109</c:v>
                </c:pt>
                <c:pt idx="456">
                  <c:v>100.619989</c:v>
                </c:pt>
                <c:pt idx="457">
                  <c:v>100.638223</c:v>
                </c:pt>
                <c:pt idx="458">
                  <c:v>100.661923</c:v>
                </c:pt>
                <c:pt idx="459">
                  <c:v>100.68719</c:v>
                </c:pt>
                <c:pt idx="460">
                  <c:v>100.711724</c:v>
                </c:pt>
                <c:pt idx="461">
                  <c:v>100.732569</c:v>
                </c:pt>
                <c:pt idx="462">
                  <c:v>100.747072</c:v>
                </c:pt>
                <c:pt idx="463">
                  <c:v>100.75701100000001</c:v>
                </c:pt>
                <c:pt idx="464">
                  <c:v>100.769041</c:v>
                </c:pt>
                <c:pt idx="465">
                  <c:v>100.78818</c:v>
                </c:pt>
                <c:pt idx="466">
                  <c:v>100.812679</c:v>
                </c:pt>
                <c:pt idx="467">
                  <c:v>100.837523</c:v>
                </c:pt>
                <c:pt idx="468">
                  <c:v>100.860112</c:v>
                </c:pt>
                <c:pt idx="469">
                  <c:v>100.880548</c:v>
                </c:pt>
                <c:pt idx="470">
                  <c:v>100.898869</c:v>
                </c:pt>
                <c:pt idx="471">
                  <c:v>100.915643</c:v>
                </c:pt>
                <c:pt idx="472">
                  <c:v>100.934451</c:v>
                </c:pt>
                <c:pt idx="473">
                  <c:v>100.958742</c:v>
                </c:pt>
                <c:pt idx="474">
                  <c:v>100.984661</c:v>
                </c:pt>
                <c:pt idx="475">
                  <c:v>101.00242299999999</c:v>
                </c:pt>
                <c:pt idx="476">
                  <c:v>101.00891</c:v>
                </c:pt>
                <c:pt idx="477">
                  <c:v>101.01570100000001</c:v>
                </c:pt>
                <c:pt idx="478">
                  <c:v>101.03817600000001</c:v>
                </c:pt>
                <c:pt idx="479">
                  <c:v>101.07736300000001</c:v>
                </c:pt>
                <c:pt idx="480">
                  <c:v>101.118572</c:v>
                </c:pt>
                <c:pt idx="481">
                  <c:v>101.146902</c:v>
                </c:pt>
                <c:pt idx="482">
                  <c:v>101.16019300000001</c:v>
                </c:pt>
                <c:pt idx="483">
                  <c:v>101.167771</c:v>
                </c:pt>
                <c:pt idx="484">
                  <c:v>101.179593</c:v>
                </c:pt>
                <c:pt idx="485">
                  <c:v>101.199414</c:v>
                </c:pt>
                <c:pt idx="486">
                  <c:v>101.226001</c:v>
                </c:pt>
                <c:pt idx="487">
                  <c:v>101.25581699999999</c:v>
                </c:pt>
                <c:pt idx="488">
                  <c:v>101.283539</c:v>
                </c:pt>
                <c:pt idx="489">
                  <c:v>101.30416700000001</c:v>
                </c:pt>
                <c:pt idx="490">
                  <c:v>101.317775</c:v>
                </c:pt>
                <c:pt idx="491">
                  <c:v>101.331025</c:v>
                </c:pt>
                <c:pt idx="492">
                  <c:v>101.35149</c:v>
                </c:pt>
                <c:pt idx="493">
                  <c:v>101.381438</c:v>
                </c:pt>
                <c:pt idx="494">
                  <c:v>101.41818000000001</c:v>
                </c:pt>
                <c:pt idx="495">
                  <c:v>101.456686</c:v>
                </c:pt>
                <c:pt idx="496">
                  <c:v>101.490618</c:v>
                </c:pt>
                <c:pt idx="497">
                  <c:v>101.515878</c:v>
                </c:pt>
                <c:pt idx="498">
                  <c:v>101.53625</c:v>
                </c:pt>
                <c:pt idx="499">
                  <c:v>101.562365</c:v>
                </c:pt>
                <c:pt idx="500">
                  <c:v>101.60257799999999</c:v>
                </c:pt>
                <c:pt idx="501">
                  <c:v>101.654973</c:v>
                </c:pt>
                <c:pt idx="502">
                  <c:v>101.70689900000001</c:v>
                </c:pt>
                <c:pt idx="503">
                  <c:v>101.743183</c:v>
                </c:pt>
                <c:pt idx="504">
                  <c:v>101.757362</c:v>
                </c:pt>
                <c:pt idx="505">
                  <c:v>101.75514099999999</c:v>
                </c:pt>
                <c:pt idx="506">
                  <c:v>101.748634</c:v>
                </c:pt>
                <c:pt idx="507">
                  <c:v>101.75003599999999</c:v>
                </c:pt>
                <c:pt idx="508">
                  <c:v>101.769231</c:v>
                </c:pt>
                <c:pt idx="509">
                  <c:v>101.811007</c:v>
                </c:pt>
                <c:pt idx="510">
                  <c:v>101.87010100000001</c:v>
                </c:pt>
                <c:pt idx="511">
                  <c:v>101.93104599999999</c:v>
                </c:pt>
                <c:pt idx="512">
                  <c:v>101.978346</c:v>
                </c:pt>
                <c:pt idx="513">
                  <c:v>102.009348</c:v>
                </c:pt>
                <c:pt idx="514">
                  <c:v>102.03421899999999</c:v>
                </c:pt>
                <c:pt idx="515">
                  <c:v>102.062175</c:v>
                </c:pt>
                <c:pt idx="516">
                  <c:v>102.09112399999999</c:v>
                </c:pt>
                <c:pt idx="517">
                  <c:v>102.11175</c:v>
                </c:pt>
                <c:pt idx="518">
                  <c:v>102.120724</c:v>
                </c:pt>
                <c:pt idx="519">
                  <c:v>102.126982</c:v>
                </c:pt>
                <c:pt idx="520">
                  <c:v>102.14238400000001</c:v>
                </c:pt>
                <c:pt idx="521">
                  <c:v>102.16962100000001</c:v>
                </c:pt>
                <c:pt idx="522">
                  <c:v>102.202821</c:v>
                </c:pt>
                <c:pt idx="523">
                  <c:v>102.236869</c:v>
                </c:pt>
                <c:pt idx="524">
                  <c:v>102.272633</c:v>
                </c:pt>
                <c:pt idx="525">
                  <c:v>102.313175</c:v>
                </c:pt>
                <c:pt idx="526">
                  <c:v>102.356421</c:v>
                </c:pt>
                <c:pt idx="527">
                  <c:v>102.394406</c:v>
                </c:pt>
                <c:pt idx="528">
                  <c:v>102.42107900000001</c:v>
                </c:pt>
                <c:pt idx="529">
                  <c:v>102.438869</c:v>
                </c:pt>
                <c:pt idx="530">
                  <c:v>102.455389</c:v>
                </c:pt>
                <c:pt idx="531">
                  <c:v>102.474947</c:v>
                </c:pt>
                <c:pt idx="532">
                  <c:v>102.496695</c:v>
                </c:pt>
                <c:pt idx="533">
                  <c:v>102.52152</c:v>
                </c:pt>
                <c:pt idx="534">
                  <c:v>102.55571</c:v>
                </c:pt>
                <c:pt idx="535">
                  <c:v>102.603414</c:v>
                </c:pt>
                <c:pt idx="536">
                  <c:v>102.658181</c:v>
                </c:pt>
                <c:pt idx="537">
                  <c:v>102.707652</c:v>
                </c:pt>
                <c:pt idx="538">
                  <c:v>102.747719</c:v>
                </c:pt>
                <c:pt idx="539">
                  <c:v>102.786967</c:v>
                </c:pt>
                <c:pt idx="540">
                  <c:v>102.83407200000001</c:v>
                </c:pt>
                <c:pt idx="541">
                  <c:v>102.885024</c:v>
                </c:pt>
                <c:pt idx="542">
                  <c:v>102.927194</c:v>
                </c:pt>
                <c:pt idx="543">
                  <c:v>102.953655</c:v>
                </c:pt>
                <c:pt idx="544">
                  <c:v>102.970248</c:v>
                </c:pt>
                <c:pt idx="545">
                  <c:v>102.989834</c:v>
                </c:pt>
                <c:pt idx="546">
                  <c:v>103.022499</c:v>
                </c:pt>
                <c:pt idx="547">
                  <c:v>103.071181</c:v>
                </c:pt>
                <c:pt idx="548">
                  <c:v>103.132361</c:v>
                </c:pt>
                <c:pt idx="549">
                  <c:v>103.198212</c:v>
                </c:pt>
                <c:pt idx="550">
                  <c:v>103.25954299999999</c:v>
                </c:pt>
                <c:pt idx="551">
                  <c:v>103.309741</c:v>
                </c:pt>
                <c:pt idx="552">
                  <c:v>103.347756</c:v>
                </c:pt>
                <c:pt idx="553">
                  <c:v>103.378094</c:v>
                </c:pt>
                <c:pt idx="554">
                  <c:v>103.407363</c:v>
                </c:pt>
                <c:pt idx="555">
                  <c:v>103.440144</c:v>
                </c:pt>
                <c:pt idx="556">
                  <c:v>103.47828699999999</c:v>
                </c:pt>
                <c:pt idx="557">
                  <c:v>103.522418</c:v>
                </c:pt>
                <c:pt idx="558">
                  <c:v>103.572456</c:v>
                </c:pt>
                <c:pt idx="559">
                  <c:v>103.627257</c:v>
                </c:pt>
                <c:pt idx="560">
                  <c:v>103.684214</c:v>
                </c:pt>
                <c:pt idx="561">
                  <c:v>103.739608</c:v>
                </c:pt>
                <c:pt idx="562">
                  <c:v>103.790718</c:v>
                </c:pt>
                <c:pt idx="563">
                  <c:v>103.838356</c:v>
                </c:pt>
                <c:pt idx="564">
                  <c:v>103.886959</c:v>
                </c:pt>
                <c:pt idx="565">
                  <c:v>103.94173600000001</c:v>
                </c:pt>
                <c:pt idx="566">
                  <c:v>104.005408</c:v>
                </c:pt>
                <c:pt idx="567">
                  <c:v>104.076571</c:v>
                </c:pt>
                <c:pt idx="568">
                  <c:v>104.14960600000001</c:v>
                </c:pt>
                <c:pt idx="569">
                  <c:v>104.21677099999999</c:v>
                </c:pt>
                <c:pt idx="570">
                  <c:v>104.27317499999999</c:v>
                </c:pt>
                <c:pt idx="571">
                  <c:v>104.320988</c:v>
                </c:pt>
                <c:pt idx="572">
                  <c:v>104.367214</c:v>
                </c:pt>
                <c:pt idx="573">
                  <c:v>104.416894</c:v>
                </c:pt>
                <c:pt idx="574">
                  <c:v>104.47056600000001</c:v>
                </c:pt>
                <c:pt idx="575">
                  <c:v>104.52778499999999</c:v>
                </c:pt>
                <c:pt idx="576">
                  <c:v>104.588626</c:v>
                </c:pt>
                <c:pt idx="577">
                  <c:v>104.649169</c:v>
                </c:pt>
                <c:pt idx="578">
                  <c:v>104.70003699999999</c:v>
                </c:pt>
                <c:pt idx="579">
                  <c:v>104.73617900000001</c:v>
                </c:pt>
                <c:pt idx="580">
                  <c:v>104.767572</c:v>
                </c:pt>
                <c:pt idx="581">
                  <c:v>104.813176</c:v>
                </c:pt>
                <c:pt idx="582">
                  <c:v>104.88239900000001</c:v>
                </c:pt>
                <c:pt idx="583">
                  <c:v>104.966393</c:v>
                </c:pt>
                <c:pt idx="584">
                  <c:v>105.046969</c:v>
                </c:pt>
                <c:pt idx="585">
                  <c:v>105.110986</c:v>
                </c:pt>
                <c:pt idx="586">
                  <c:v>105.15725399999999</c:v>
                </c:pt>
                <c:pt idx="587">
                  <c:v>105.193296</c:v>
                </c:pt>
                <c:pt idx="588">
                  <c:v>105.227487</c:v>
                </c:pt>
                <c:pt idx="589">
                  <c:v>105.26356699999999</c:v>
                </c:pt>
                <c:pt idx="590">
                  <c:v>105.30054</c:v>
                </c:pt>
                <c:pt idx="591">
                  <c:v>105.336491</c:v>
                </c:pt>
                <c:pt idx="592">
                  <c:v>105.371818</c:v>
                </c:pt>
                <c:pt idx="593">
                  <c:v>105.408323</c:v>
                </c:pt>
                <c:pt idx="594">
                  <c:v>105.446056</c:v>
                </c:pt>
                <c:pt idx="595">
                  <c:v>105.48263799999999</c:v>
                </c:pt>
                <c:pt idx="596">
                  <c:v>105.515914</c:v>
                </c:pt>
                <c:pt idx="597">
                  <c:v>105.54610099999999</c:v>
                </c:pt>
                <c:pt idx="598">
                  <c:v>105.574623</c:v>
                </c:pt>
                <c:pt idx="599">
                  <c:v>105.60139700000001</c:v>
                </c:pt>
                <c:pt idx="600">
                  <c:v>105.623886</c:v>
                </c:pt>
                <c:pt idx="601">
                  <c:v>105.639128</c:v>
                </c:pt>
                <c:pt idx="602">
                  <c:v>105.64747300000001</c:v>
                </c:pt>
                <c:pt idx="603">
                  <c:v>105.654724</c:v>
                </c:pt>
                <c:pt idx="604">
                  <c:v>105.668734</c:v>
                </c:pt>
                <c:pt idx="605">
                  <c:v>105.69160599999999</c:v>
                </c:pt>
                <c:pt idx="606">
                  <c:v>105.715808</c:v>
                </c:pt>
                <c:pt idx="607">
                  <c:v>105.730707</c:v>
                </c:pt>
                <c:pt idx="608">
                  <c:v>105.734641</c:v>
                </c:pt>
                <c:pt idx="609">
                  <c:v>105.73790700000001</c:v>
                </c:pt>
                <c:pt idx="610">
                  <c:v>105.75097</c:v>
                </c:pt>
                <c:pt idx="611">
                  <c:v>105.772184</c:v>
                </c:pt>
                <c:pt idx="612">
                  <c:v>105.79022999999999</c:v>
                </c:pt>
                <c:pt idx="613">
                  <c:v>105.79791400000001</c:v>
                </c:pt>
                <c:pt idx="614">
                  <c:v>105.80119500000001</c:v>
                </c:pt>
                <c:pt idx="615">
                  <c:v>105.81280599999999</c:v>
                </c:pt>
                <c:pt idx="616">
                  <c:v>105.837459</c:v>
                </c:pt>
                <c:pt idx="617">
                  <c:v>105.86594100000001</c:v>
                </c:pt>
                <c:pt idx="618">
                  <c:v>105.88485</c:v>
                </c:pt>
                <c:pt idx="619">
                  <c:v>105.890947</c:v>
                </c:pt>
                <c:pt idx="620">
                  <c:v>105.895466</c:v>
                </c:pt>
                <c:pt idx="621">
                  <c:v>105.914658</c:v>
                </c:pt>
                <c:pt idx="622">
                  <c:v>105.95537899999999</c:v>
                </c:pt>
                <c:pt idx="623">
                  <c:v>106.008999</c:v>
                </c:pt>
                <c:pt idx="624">
                  <c:v>106.05920399999999</c:v>
                </c:pt>
                <c:pt idx="625">
                  <c:v>106.09604299999999</c:v>
                </c:pt>
                <c:pt idx="626">
                  <c:v>106.12287000000001</c:v>
                </c:pt>
                <c:pt idx="627">
                  <c:v>106.150823</c:v>
                </c:pt>
                <c:pt idx="628">
                  <c:v>106.18826799999999</c:v>
                </c:pt>
                <c:pt idx="629">
                  <c:v>106.236316</c:v>
                </c:pt>
                <c:pt idx="630">
                  <c:v>106.29280799999999</c:v>
                </c:pt>
                <c:pt idx="631">
                  <c:v>106.357293</c:v>
                </c:pt>
                <c:pt idx="632">
                  <c:v>106.43046699999999</c:v>
                </c:pt>
                <c:pt idx="633">
                  <c:v>106.51019700000001</c:v>
                </c:pt>
                <c:pt idx="634">
                  <c:v>106.59105599999999</c:v>
                </c:pt>
                <c:pt idx="635">
                  <c:v>106.669077</c:v>
                </c:pt>
                <c:pt idx="636">
                  <c:v>106.745437</c:v>
                </c:pt>
                <c:pt idx="637">
                  <c:v>106.82377700000001</c:v>
                </c:pt>
                <c:pt idx="638">
                  <c:v>106.905052</c:v>
                </c:pt>
                <c:pt idx="639">
                  <c:v>106.98751300000001</c:v>
                </c:pt>
                <c:pt idx="640">
                  <c:v>107.07174999999999</c:v>
                </c:pt>
                <c:pt idx="641">
                  <c:v>107.16233699999999</c:v>
                </c:pt>
                <c:pt idx="642">
                  <c:v>107.261701</c:v>
                </c:pt>
                <c:pt idx="643">
                  <c:v>107.363855</c:v>
                </c:pt>
                <c:pt idx="644">
                  <c:v>107.458316</c:v>
                </c:pt>
                <c:pt idx="645">
                  <c:v>107.541905</c:v>
                </c:pt>
                <c:pt idx="646">
                  <c:v>107.623721</c:v>
                </c:pt>
                <c:pt idx="647">
                  <c:v>107.715434</c:v>
                </c:pt>
                <c:pt idx="648">
                  <c:v>107.81802500000001</c:v>
                </c:pt>
                <c:pt idx="649">
                  <c:v>107.920875</c:v>
                </c:pt>
                <c:pt idx="650">
                  <c:v>108.01377100000001</c:v>
                </c:pt>
                <c:pt idx="651">
                  <c:v>108.096565</c:v>
                </c:pt>
                <c:pt idx="652">
                  <c:v>108.175139</c:v>
                </c:pt>
                <c:pt idx="653">
                  <c:v>108.25037500000001</c:v>
                </c:pt>
                <c:pt idx="654">
                  <c:v>108.315288</c:v>
                </c:pt>
                <c:pt idx="655">
                  <c:v>108.363861</c:v>
                </c:pt>
                <c:pt idx="656">
                  <c:v>108.399914</c:v>
                </c:pt>
                <c:pt idx="657">
                  <c:v>108.435137</c:v>
                </c:pt>
                <c:pt idx="658">
                  <c:v>108.478938</c:v>
                </c:pt>
                <c:pt idx="659">
                  <c:v>108.531171</c:v>
                </c:pt>
                <c:pt idx="660">
                  <c:v>108.583697</c:v>
                </c:pt>
                <c:pt idx="661">
                  <c:v>108.62738400000001</c:v>
                </c:pt>
                <c:pt idx="662">
                  <c:v>108.65789599999999</c:v>
                </c:pt>
                <c:pt idx="663">
                  <c:v>108.677047</c:v>
                </c:pt>
                <c:pt idx="664">
                  <c:v>108.690405</c:v>
                </c:pt>
                <c:pt idx="665">
                  <c:v>108.703558</c:v>
                </c:pt>
                <c:pt idx="666">
                  <c:v>108.71994100000001</c:v>
                </c:pt>
                <c:pt idx="667">
                  <c:v>108.740951</c:v>
                </c:pt>
                <c:pt idx="668">
                  <c:v>108.76635</c:v>
                </c:pt>
                <c:pt idx="669">
                  <c:v>108.793693</c:v>
                </c:pt>
                <c:pt idx="670">
                  <c:v>108.818641</c:v>
                </c:pt>
                <c:pt idx="671">
                  <c:v>108.83779800000001</c:v>
                </c:pt>
                <c:pt idx="672">
                  <c:v>108.85157100000001</c:v>
                </c:pt>
                <c:pt idx="673">
                  <c:v>108.86300799999999</c:v>
                </c:pt>
                <c:pt idx="674">
                  <c:v>108.873374</c:v>
                </c:pt>
                <c:pt idx="675">
                  <c:v>108.88018700000001</c:v>
                </c:pt>
                <c:pt idx="676">
                  <c:v>108.880805</c:v>
                </c:pt>
                <c:pt idx="677">
                  <c:v>108.877584</c:v>
                </c:pt>
                <c:pt idx="678">
                  <c:v>108.87800900000001</c:v>
                </c:pt>
                <c:pt idx="679">
                  <c:v>108.88861799999999</c:v>
                </c:pt>
                <c:pt idx="680">
                  <c:v>108.90867799999999</c:v>
                </c:pt>
                <c:pt idx="681">
                  <c:v>108.930526</c:v>
                </c:pt>
                <c:pt idx="682">
                  <c:v>108.946849</c:v>
                </c:pt>
                <c:pt idx="683">
                  <c:v>108.95726999999999</c:v>
                </c:pt>
                <c:pt idx="684">
                  <c:v>108.96678199999999</c:v>
                </c:pt>
                <c:pt idx="685">
                  <c:v>108.978098</c:v>
                </c:pt>
                <c:pt idx="686">
                  <c:v>108.987478</c:v>
                </c:pt>
                <c:pt idx="687">
                  <c:v>108.98917400000001</c:v>
                </c:pt>
                <c:pt idx="688">
                  <c:v>108.982377</c:v>
                </c:pt>
                <c:pt idx="689">
                  <c:v>108.972166</c:v>
                </c:pt>
                <c:pt idx="690">
                  <c:v>108.965042</c:v>
                </c:pt>
                <c:pt idx="691">
                  <c:v>108.96601099999999</c:v>
                </c:pt>
                <c:pt idx="692">
                  <c:v>108.97880600000001</c:v>
                </c:pt>
                <c:pt idx="693">
                  <c:v>109.004503</c:v>
                </c:pt>
                <c:pt idx="694">
                  <c:v>109.037997</c:v>
                </c:pt>
                <c:pt idx="695">
                  <c:v>109.068608</c:v>
                </c:pt>
                <c:pt idx="696">
                  <c:v>109.087603</c:v>
                </c:pt>
                <c:pt idx="697">
                  <c:v>109.09515399999999</c:v>
                </c:pt>
                <c:pt idx="698">
                  <c:v>109.09804200000001</c:v>
                </c:pt>
                <c:pt idx="699">
                  <c:v>109.10063700000001</c:v>
                </c:pt>
                <c:pt idx="700">
                  <c:v>109.100633</c:v>
                </c:pt>
                <c:pt idx="701">
                  <c:v>109.09445599999999</c:v>
                </c:pt>
                <c:pt idx="702">
                  <c:v>109.08450499999999</c:v>
                </c:pt>
                <c:pt idx="703">
                  <c:v>109.07900600000001</c:v>
                </c:pt>
                <c:pt idx="704">
                  <c:v>109.085413</c:v>
                </c:pt>
                <c:pt idx="705">
                  <c:v>109.105498</c:v>
                </c:pt>
                <c:pt idx="706">
                  <c:v>109.13568600000001</c:v>
                </c:pt>
                <c:pt idx="707">
                  <c:v>109.169206</c:v>
                </c:pt>
                <c:pt idx="708">
                  <c:v>109.197885</c:v>
                </c:pt>
                <c:pt idx="709">
                  <c:v>109.215497</c:v>
                </c:pt>
                <c:pt idx="710">
                  <c:v>109.222185</c:v>
                </c:pt>
                <c:pt idx="711">
                  <c:v>109.22462899999999</c:v>
                </c:pt>
                <c:pt idx="712">
                  <c:v>109.22971</c:v>
                </c:pt>
                <c:pt idx="713">
                  <c:v>109.23797999999999</c:v>
                </c:pt>
                <c:pt idx="714">
                  <c:v>109.24465600000001</c:v>
                </c:pt>
                <c:pt idx="715">
                  <c:v>109.24643399999999</c:v>
                </c:pt>
                <c:pt idx="716">
                  <c:v>109.24490299999999</c:v>
                </c:pt>
                <c:pt idx="717">
                  <c:v>109.24286600000001</c:v>
                </c:pt>
                <c:pt idx="718">
                  <c:v>109.24006799999999</c:v>
                </c:pt>
                <c:pt idx="719">
                  <c:v>109.234605</c:v>
                </c:pt>
                <c:pt idx="720">
                  <c:v>109.22718399999999</c:v>
                </c:pt>
                <c:pt idx="721">
                  <c:v>109.221812</c:v>
                </c:pt>
                <c:pt idx="722">
                  <c:v>109.222604</c:v>
                </c:pt>
                <c:pt idx="723">
                  <c:v>109.231122</c:v>
                </c:pt>
                <c:pt idx="724">
                  <c:v>109.246005</c:v>
                </c:pt>
                <c:pt idx="725">
                  <c:v>109.26320800000001</c:v>
                </c:pt>
                <c:pt idx="726">
                  <c:v>109.277046</c:v>
                </c:pt>
                <c:pt idx="727">
                  <c:v>109.283992</c:v>
                </c:pt>
                <c:pt idx="728">
                  <c:v>109.287104</c:v>
                </c:pt>
                <c:pt idx="729">
                  <c:v>109.295191</c:v>
                </c:pt>
                <c:pt idx="730">
                  <c:v>109.315448</c:v>
                </c:pt>
                <c:pt idx="731">
                  <c:v>109.346254</c:v>
                </c:pt>
                <c:pt idx="732">
                  <c:v>109.37776599999999</c:v>
                </c:pt>
                <c:pt idx="733">
                  <c:v>109.400243</c:v>
                </c:pt>
                <c:pt idx="734">
                  <c:v>109.411929</c:v>
                </c:pt>
                <c:pt idx="735">
                  <c:v>109.418566</c:v>
                </c:pt>
                <c:pt idx="736">
                  <c:v>109.425296</c:v>
                </c:pt>
                <c:pt idx="737">
                  <c:v>109.43029199999999</c:v>
                </c:pt>
                <c:pt idx="738">
                  <c:v>109.42771500000001</c:v>
                </c:pt>
                <c:pt idx="739">
                  <c:v>109.416601</c:v>
                </c:pt>
                <c:pt idx="740">
                  <c:v>109.405343</c:v>
                </c:pt>
                <c:pt idx="741">
                  <c:v>109.406254</c:v>
                </c:pt>
                <c:pt idx="742">
                  <c:v>109.425335</c:v>
                </c:pt>
                <c:pt idx="743">
                  <c:v>109.456824</c:v>
                </c:pt>
                <c:pt idx="744">
                  <c:v>109.48713600000001</c:v>
                </c:pt>
                <c:pt idx="745">
                  <c:v>109.504865</c:v>
                </c:pt>
                <c:pt idx="746">
                  <c:v>109.50926200000001</c:v>
                </c:pt>
                <c:pt idx="747">
                  <c:v>109.50985300000001</c:v>
                </c:pt>
                <c:pt idx="748">
                  <c:v>109.516544</c:v>
                </c:pt>
                <c:pt idx="749">
                  <c:v>109.52966600000001</c:v>
                </c:pt>
                <c:pt idx="750">
                  <c:v>109.54080399999999</c:v>
                </c:pt>
                <c:pt idx="751">
                  <c:v>109.54367999999999</c:v>
                </c:pt>
                <c:pt idx="752">
                  <c:v>109.54247700000001</c:v>
                </c:pt>
                <c:pt idx="753">
                  <c:v>109.54792399999999</c:v>
                </c:pt>
                <c:pt idx="754">
                  <c:v>109.56580200000001</c:v>
                </c:pt>
                <c:pt idx="755">
                  <c:v>109.59063399999999</c:v>
                </c:pt>
                <c:pt idx="756">
                  <c:v>109.61053200000001</c:v>
                </c:pt>
                <c:pt idx="757">
                  <c:v>109.61722899999999</c:v>
                </c:pt>
                <c:pt idx="758">
                  <c:v>109.611946</c:v>
                </c:pt>
                <c:pt idx="759">
                  <c:v>109.603736</c:v>
                </c:pt>
                <c:pt idx="760">
                  <c:v>109.60217299999999</c:v>
                </c:pt>
                <c:pt idx="761">
                  <c:v>109.60902299999999</c:v>
                </c:pt>
                <c:pt idx="762">
                  <c:v>109.61614</c:v>
                </c:pt>
                <c:pt idx="763">
                  <c:v>109.613298</c:v>
                </c:pt>
                <c:pt idx="764">
                  <c:v>109.59885199999999</c:v>
                </c:pt>
                <c:pt idx="765">
                  <c:v>109.58128499999999</c:v>
                </c:pt>
                <c:pt idx="766">
                  <c:v>109.57028</c:v>
                </c:pt>
                <c:pt idx="767">
                  <c:v>109.568403</c:v>
                </c:pt>
                <c:pt idx="768">
                  <c:v>109.571421</c:v>
                </c:pt>
                <c:pt idx="769">
                  <c:v>109.57329799999999</c:v>
                </c:pt>
                <c:pt idx="770">
                  <c:v>109.569007</c:v>
                </c:pt>
                <c:pt idx="771">
                  <c:v>109.555482</c:v>
                </c:pt>
                <c:pt idx="772">
                  <c:v>109.53378499999999</c:v>
                </c:pt>
                <c:pt idx="773">
                  <c:v>109.509818</c:v>
                </c:pt>
                <c:pt idx="774">
                  <c:v>109.489597</c:v>
                </c:pt>
                <c:pt idx="775">
                  <c:v>109.47345799999999</c:v>
                </c:pt>
                <c:pt idx="776">
                  <c:v>109.457284</c:v>
                </c:pt>
                <c:pt idx="777">
                  <c:v>109.439656</c:v>
                </c:pt>
                <c:pt idx="778">
                  <c:v>109.425005</c:v>
                </c:pt>
                <c:pt idx="779">
                  <c:v>109.418088</c:v>
                </c:pt>
                <c:pt idx="780">
                  <c:v>109.417249</c:v>
                </c:pt>
                <c:pt idx="781">
                  <c:v>109.41571</c:v>
                </c:pt>
                <c:pt idx="782">
                  <c:v>109.408804</c:v>
                </c:pt>
                <c:pt idx="783">
                  <c:v>109.39727499999999</c:v>
                </c:pt>
                <c:pt idx="784">
                  <c:v>109.38396</c:v>
                </c:pt>
                <c:pt idx="785">
                  <c:v>109.370257</c:v>
                </c:pt>
                <c:pt idx="786">
                  <c:v>109.356661</c:v>
                </c:pt>
                <c:pt idx="787">
                  <c:v>109.344313</c:v>
                </c:pt>
                <c:pt idx="788">
                  <c:v>109.334037</c:v>
                </c:pt>
                <c:pt idx="789">
                  <c:v>109.324645</c:v>
                </c:pt>
                <c:pt idx="790">
                  <c:v>109.31342100000001</c:v>
                </c:pt>
                <c:pt idx="791">
                  <c:v>109.297966</c:v>
                </c:pt>
                <c:pt idx="792">
                  <c:v>109.277435</c:v>
                </c:pt>
                <c:pt idx="793">
                  <c:v>109.253619</c:v>
                </c:pt>
                <c:pt idx="794">
                  <c:v>109.23182</c:v>
                </c:pt>
                <c:pt idx="795">
                  <c:v>109.218329</c:v>
                </c:pt>
                <c:pt idx="796">
                  <c:v>109.21396300000001</c:v>
                </c:pt>
                <c:pt idx="797">
                  <c:v>109.210752</c:v>
                </c:pt>
                <c:pt idx="798">
                  <c:v>109.198069</c:v>
                </c:pt>
                <c:pt idx="799">
                  <c:v>109.172307</c:v>
                </c:pt>
                <c:pt idx="800">
                  <c:v>109.138755</c:v>
                </c:pt>
                <c:pt idx="801">
                  <c:v>109.10508</c:v>
                </c:pt>
                <c:pt idx="802">
                  <c:v>109.076365</c:v>
                </c:pt>
                <c:pt idx="803">
                  <c:v>109.055942</c:v>
                </c:pt>
                <c:pt idx="804">
                  <c:v>109.04514500000001</c:v>
                </c:pt>
                <c:pt idx="805">
                  <c:v>109.038865</c:v>
                </c:pt>
                <c:pt idx="806">
                  <c:v>109.025676</c:v>
                </c:pt>
                <c:pt idx="807">
                  <c:v>108.998076</c:v>
                </c:pt>
                <c:pt idx="808">
                  <c:v>108.962249</c:v>
                </c:pt>
                <c:pt idx="809">
                  <c:v>108.93331000000001</c:v>
                </c:pt>
                <c:pt idx="810">
                  <c:v>108.91950900000001</c:v>
                </c:pt>
                <c:pt idx="811">
                  <c:v>108.913847</c:v>
                </c:pt>
                <c:pt idx="812">
                  <c:v>108.90225100000001</c:v>
                </c:pt>
                <c:pt idx="813">
                  <c:v>108.877295</c:v>
                </c:pt>
                <c:pt idx="814">
                  <c:v>108.842356</c:v>
                </c:pt>
                <c:pt idx="815">
                  <c:v>108.80496100000001</c:v>
                </c:pt>
                <c:pt idx="816">
                  <c:v>108.769496</c:v>
                </c:pt>
                <c:pt idx="817">
                  <c:v>108.736203</c:v>
                </c:pt>
                <c:pt idx="818">
                  <c:v>108.703784</c:v>
                </c:pt>
                <c:pt idx="819">
                  <c:v>108.670649</c:v>
                </c:pt>
                <c:pt idx="820">
                  <c:v>108.63508299999999</c:v>
                </c:pt>
                <c:pt idx="821">
                  <c:v>108.59683699999999</c:v>
                </c:pt>
                <c:pt idx="822">
                  <c:v>108.558599</c:v>
                </c:pt>
                <c:pt idx="823">
                  <c:v>108.523252</c:v>
                </c:pt>
                <c:pt idx="824">
                  <c:v>108.488919</c:v>
                </c:pt>
                <c:pt idx="825">
                  <c:v>108.44973299999999</c:v>
                </c:pt>
                <c:pt idx="826">
                  <c:v>108.40356</c:v>
                </c:pt>
                <c:pt idx="827">
                  <c:v>108.356645</c:v>
                </c:pt>
                <c:pt idx="828">
                  <c:v>108.31746</c:v>
                </c:pt>
                <c:pt idx="829">
                  <c:v>108.28679700000001</c:v>
                </c:pt>
                <c:pt idx="830">
                  <c:v>108.257296</c:v>
                </c:pt>
                <c:pt idx="831">
                  <c:v>108.22251199999999</c:v>
                </c:pt>
                <c:pt idx="832">
                  <c:v>108.182773</c:v>
                </c:pt>
                <c:pt idx="833">
                  <c:v>108.141953</c:v>
                </c:pt>
                <c:pt idx="834">
                  <c:v>108.10296</c:v>
                </c:pt>
                <c:pt idx="835">
                  <c:v>108.067903</c:v>
                </c:pt>
                <c:pt idx="836">
                  <c:v>108.03805800000001</c:v>
                </c:pt>
                <c:pt idx="837">
                  <c:v>108.01025300000001</c:v>
                </c:pt>
                <c:pt idx="838">
                  <c:v>107.97658</c:v>
                </c:pt>
                <c:pt idx="839">
                  <c:v>107.931916</c:v>
                </c:pt>
                <c:pt idx="840">
                  <c:v>107.880223</c:v>
                </c:pt>
                <c:pt idx="841">
                  <c:v>107.829804</c:v>
                </c:pt>
                <c:pt idx="842">
                  <c:v>107.78361700000001</c:v>
                </c:pt>
                <c:pt idx="843">
                  <c:v>107.73786699999999</c:v>
                </c:pt>
                <c:pt idx="844">
                  <c:v>107.689183</c:v>
                </c:pt>
                <c:pt idx="845">
                  <c:v>107.63909</c:v>
                </c:pt>
                <c:pt idx="846">
                  <c:v>107.591072</c:v>
                </c:pt>
                <c:pt idx="847">
                  <c:v>107.54680399999999</c:v>
                </c:pt>
                <c:pt idx="848">
                  <c:v>107.506494</c:v>
                </c:pt>
                <c:pt idx="849">
                  <c:v>107.47017700000001</c:v>
                </c:pt>
                <c:pt idx="850">
                  <c:v>107.436559</c:v>
                </c:pt>
                <c:pt idx="851">
                  <c:v>107.401573</c:v>
                </c:pt>
                <c:pt idx="852">
                  <c:v>107.360018</c:v>
                </c:pt>
                <c:pt idx="853">
                  <c:v>107.30969899999999</c:v>
                </c:pt>
                <c:pt idx="854">
                  <c:v>107.25443</c:v>
                </c:pt>
                <c:pt idx="855">
                  <c:v>107.20233899999999</c:v>
                </c:pt>
                <c:pt idx="856">
                  <c:v>107.15939400000001</c:v>
                </c:pt>
                <c:pt idx="857">
                  <c:v>107.123998</c:v>
                </c:pt>
                <c:pt idx="858">
                  <c:v>107.089641</c:v>
                </c:pt>
                <c:pt idx="859">
                  <c:v>107.053239</c:v>
                </c:pt>
                <c:pt idx="860">
                  <c:v>107.017916</c:v>
                </c:pt>
                <c:pt idx="861">
                  <c:v>106.98624700000001</c:v>
                </c:pt>
                <c:pt idx="862">
                  <c:v>106.95453500000001</c:v>
                </c:pt>
                <c:pt idx="863">
                  <c:v>106.917441</c:v>
                </c:pt>
                <c:pt idx="864">
                  <c:v>106.876086</c:v>
                </c:pt>
                <c:pt idx="865">
                  <c:v>106.83727399999999</c:v>
                </c:pt>
                <c:pt idx="866">
                  <c:v>106.805397</c:v>
                </c:pt>
                <c:pt idx="867">
                  <c:v>106.77889500000001</c:v>
                </c:pt>
                <c:pt idx="868">
                  <c:v>106.754507</c:v>
                </c:pt>
                <c:pt idx="869">
                  <c:v>106.730712</c:v>
                </c:pt>
                <c:pt idx="870">
                  <c:v>106.706034</c:v>
                </c:pt>
                <c:pt idx="871">
                  <c:v>106.678049</c:v>
                </c:pt>
                <c:pt idx="872">
                  <c:v>106.646299</c:v>
                </c:pt>
                <c:pt idx="873">
                  <c:v>106.61407</c:v>
                </c:pt>
                <c:pt idx="874">
                  <c:v>106.585852</c:v>
                </c:pt>
                <c:pt idx="875">
                  <c:v>106.564637</c:v>
                </c:pt>
                <c:pt idx="876">
                  <c:v>106.551681</c:v>
                </c:pt>
                <c:pt idx="877">
                  <c:v>106.545412</c:v>
                </c:pt>
                <c:pt idx="878">
                  <c:v>106.539472</c:v>
                </c:pt>
                <c:pt idx="879">
                  <c:v>106.525661</c:v>
                </c:pt>
                <c:pt idx="880">
                  <c:v>106.501233</c:v>
                </c:pt>
                <c:pt idx="881">
                  <c:v>106.470935</c:v>
                </c:pt>
                <c:pt idx="882">
                  <c:v>106.44005300000001</c:v>
                </c:pt>
                <c:pt idx="883">
                  <c:v>106.407726</c:v>
                </c:pt>
                <c:pt idx="884">
                  <c:v>106.369552</c:v>
                </c:pt>
                <c:pt idx="885">
                  <c:v>106.324681</c:v>
                </c:pt>
                <c:pt idx="886">
                  <c:v>106.276917</c:v>
                </c:pt>
                <c:pt idx="887">
                  <c:v>106.22993</c:v>
                </c:pt>
                <c:pt idx="888">
                  <c:v>106.184765</c:v>
                </c:pt>
                <c:pt idx="889">
                  <c:v>106.141955</c:v>
                </c:pt>
                <c:pt idx="890">
                  <c:v>106.10300599999999</c:v>
                </c:pt>
                <c:pt idx="891">
                  <c:v>106.06846899999999</c:v>
                </c:pt>
                <c:pt idx="892">
                  <c:v>106.035645</c:v>
                </c:pt>
                <c:pt idx="893">
                  <c:v>105.99894999999999</c:v>
                </c:pt>
                <c:pt idx="894">
                  <c:v>105.95269999999999</c:v>
                </c:pt>
                <c:pt idx="895">
                  <c:v>105.895009</c:v>
                </c:pt>
                <c:pt idx="896">
                  <c:v>105.830533</c:v>
                </c:pt>
                <c:pt idx="897">
                  <c:v>105.768356</c:v>
                </c:pt>
                <c:pt idx="898">
                  <c:v>105.71433399999999</c:v>
                </c:pt>
                <c:pt idx="899">
                  <c:v>105.664727</c:v>
                </c:pt>
                <c:pt idx="900">
                  <c:v>105.609883</c:v>
                </c:pt>
                <c:pt idx="901">
                  <c:v>105.545824</c:v>
                </c:pt>
                <c:pt idx="902">
                  <c:v>105.48036399999999</c:v>
                </c:pt>
                <c:pt idx="903">
                  <c:v>105.426264</c:v>
                </c:pt>
                <c:pt idx="904">
                  <c:v>105.38928300000001</c:v>
                </c:pt>
                <c:pt idx="905">
                  <c:v>105.364183</c:v>
                </c:pt>
                <c:pt idx="906">
                  <c:v>105.34136700000001</c:v>
                </c:pt>
                <c:pt idx="907">
                  <c:v>105.31410700000001</c:v>
                </c:pt>
                <c:pt idx="908">
                  <c:v>105.278813</c:v>
                </c:pt>
                <c:pt idx="909">
                  <c:v>105.232922</c:v>
                </c:pt>
                <c:pt idx="910">
                  <c:v>105.17672</c:v>
                </c:pt>
                <c:pt idx="911">
                  <c:v>105.115917</c:v>
                </c:pt>
                <c:pt idx="912">
                  <c:v>105.058279</c:v>
                </c:pt>
                <c:pt idx="913">
                  <c:v>105.006654</c:v>
                </c:pt>
                <c:pt idx="914">
                  <c:v>104.957555</c:v>
                </c:pt>
                <c:pt idx="915">
                  <c:v>104.90716999999999</c:v>
                </c:pt>
                <c:pt idx="916">
                  <c:v>104.856236</c:v>
                </c:pt>
                <c:pt idx="917">
                  <c:v>104.807992</c:v>
                </c:pt>
                <c:pt idx="918">
                  <c:v>104.76419799999999</c:v>
                </c:pt>
                <c:pt idx="919">
                  <c:v>104.725162</c:v>
                </c:pt>
                <c:pt idx="920">
                  <c:v>104.691248</c:v>
                </c:pt>
                <c:pt idx="921">
                  <c:v>104.661019</c:v>
                </c:pt>
                <c:pt idx="922">
                  <c:v>104.629031</c:v>
                </c:pt>
                <c:pt idx="923">
                  <c:v>104.589253</c:v>
                </c:pt>
                <c:pt idx="924">
                  <c:v>104.541473</c:v>
                </c:pt>
                <c:pt idx="925">
                  <c:v>104.49192600000001</c:v>
                </c:pt>
                <c:pt idx="926">
                  <c:v>104.44677900000001</c:v>
                </c:pt>
                <c:pt idx="927">
                  <c:v>104.406648</c:v>
                </c:pt>
                <c:pt idx="928">
                  <c:v>104.36799499999999</c:v>
                </c:pt>
                <c:pt idx="929">
                  <c:v>104.32795400000001</c:v>
                </c:pt>
                <c:pt idx="930">
                  <c:v>104.28645400000001</c:v>
                </c:pt>
                <c:pt idx="931">
                  <c:v>104.24507699999999</c:v>
                </c:pt>
                <c:pt idx="932">
                  <c:v>104.205551</c:v>
                </c:pt>
                <c:pt idx="933">
                  <c:v>104.16843</c:v>
                </c:pt>
                <c:pt idx="934">
                  <c:v>104.131412</c:v>
                </c:pt>
                <c:pt idx="935">
                  <c:v>104.08953200000001</c:v>
                </c:pt>
                <c:pt idx="936">
                  <c:v>104.039552</c:v>
                </c:pt>
                <c:pt idx="937">
                  <c:v>103.9849</c:v>
                </c:pt>
                <c:pt idx="938">
                  <c:v>103.934352</c:v>
                </c:pt>
                <c:pt idx="939">
                  <c:v>103.89437</c:v>
                </c:pt>
                <c:pt idx="940">
                  <c:v>103.86331</c:v>
                </c:pt>
                <c:pt idx="941">
                  <c:v>103.83405</c:v>
                </c:pt>
                <c:pt idx="942">
                  <c:v>103.801565</c:v>
                </c:pt>
                <c:pt idx="943">
                  <c:v>103.76637100000001</c:v>
                </c:pt>
                <c:pt idx="944">
                  <c:v>103.731066</c:v>
                </c:pt>
                <c:pt idx="945">
                  <c:v>103.696111</c:v>
                </c:pt>
                <c:pt idx="946">
                  <c:v>103.660146</c:v>
                </c:pt>
                <c:pt idx="947">
                  <c:v>103.622404</c:v>
                </c:pt>
                <c:pt idx="948">
                  <c:v>103.58322800000001</c:v>
                </c:pt>
                <c:pt idx="949">
                  <c:v>103.543955</c:v>
                </c:pt>
                <c:pt idx="950">
                  <c:v>103.507957</c:v>
                </c:pt>
                <c:pt idx="951">
                  <c:v>103.479725</c:v>
                </c:pt>
                <c:pt idx="952">
                  <c:v>103.459614</c:v>
                </c:pt>
                <c:pt idx="953">
                  <c:v>103.440404</c:v>
                </c:pt>
                <c:pt idx="954">
                  <c:v>103.412806</c:v>
                </c:pt>
                <c:pt idx="955">
                  <c:v>103.374979</c:v>
                </c:pt>
                <c:pt idx="956">
                  <c:v>103.334136</c:v>
                </c:pt>
                <c:pt idx="957">
                  <c:v>103.297967</c:v>
                </c:pt>
                <c:pt idx="958">
                  <c:v>103.266722</c:v>
                </c:pt>
                <c:pt idx="959">
                  <c:v>103.234886</c:v>
                </c:pt>
                <c:pt idx="960">
                  <c:v>103.198323</c:v>
                </c:pt>
                <c:pt idx="961">
                  <c:v>103.15763099999999</c:v>
                </c:pt>
                <c:pt idx="962">
                  <c:v>103.115787</c:v>
                </c:pt>
                <c:pt idx="963">
                  <c:v>103.07511</c:v>
                </c:pt>
                <c:pt idx="964">
                  <c:v>103.03639800000001</c:v>
                </c:pt>
                <c:pt idx="965">
                  <c:v>102.99894999999999</c:v>
                </c:pt>
                <c:pt idx="966">
                  <c:v>102.960622</c:v>
                </c:pt>
                <c:pt idx="967">
                  <c:v>102.918865</c:v>
                </c:pt>
                <c:pt idx="968">
                  <c:v>102.87300399999999</c:v>
                </c:pt>
                <c:pt idx="969">
                  <c:v>102.825976</c:v>
                </c:pt>
                <c:pt idx="970">
                  <c:v>102.78302499999999</c:v>
                </c:pt>
                <c:pt idx="971">
                  <c:v>102.747193</c:v>
                </c:pt>
                <c:pt idx="972">
                  <c:v>102.715428</c:v>
                </c:pt>
                <c:pt idx="973">
                  <c:v>102.680075</c:v>
                </c:pt>
                <c:pt idx="974">
                  <c:v>102.63582599999999</c:v>
                </c:pt>
                <c:pt idx="975">
                  <c:v>102.585161</c:v>
                </c:pt>
                <c:pt idx="976">
                  <c:v>102.53501799999999</c:v>
                </c:pt>
                <c:pt idx="977">
                  <c:v>102.488285</c:v>
                </c:pt>
                <c:pt idx="978">
                  <c:v>102.44156599999999</c:v>
                </c:pt>
                <c:pt idx="979">
                  <c:v>102.391957</c:v>
                </c:pt>
                <c:pt idx="980">
                  <c:v>102.342339</c:v>
                </c:pt>
                <c:pt idx="981">
                  <c:v>102.29739499999999</c:v>
                </c:pt>
                <c:pt idx="982">
                  <c:v>102.256913</c:v>
                </c:pt>
                <c:pt idx="983">
                  <c:v>102.216696</c:v>
                </c:pt>
                <c:pt idx="984">
                  <c:v>102.17527</c:v>
                </c:pt>
                <c:pt idx="985">
                  <c:v>102.135857</c:v>
                </c:pt>
                <c:pt idx="986">
                  <c:v>102.100917</c:v>
                </c:pt>
                <c:pt idx="987">
                  <c:v>102.067668</c:v>
                </c:pt>
                <c:pt idx="988">
                  <c:v>102.030912</c:v>
                </c:pt>
                <c:pt idx="989">
                  <c:v>101.988692</c:v>
                </c:pt>
                <c:pt idx="990">
                  <c:v>101.943034</c:v>
                </c:pt>
                <c:pt idx="991">
                  <c:v>101.895551</c:v>
                </c:pt>
                <c:pt idx="992">
                  <c:v>101.844272</c:v>
                </c:pt>
                <c:pt idx="993">
                  <c:v>101.785472</c:v>
                </c:pt>
                <c:pt idx="994">
                  <c:v>101.717882</c:v>
                </c:pt>
                <c:pt idx="995">
                  <c:v>101.64427999999999</c:v>
                </c:pt>
                <c:pt idx="996">
                  <c:v>101.568746</c:v>
                </c:pt>
                <c:pt idx="997">
                  <c:v>101.49287699999999</c:v>
                </c:pt>
                <c:pt idx="998">
                  <c:v>101.415434</c:v>
                </c:pt>
                <c:pt idx="999">
                  <c:v>101.335553</c:v>
                </c:pt>
                <c:pt idx="1000">
                  <c:v>101.255213</c:v>
                </c:pt>
                <c:pt idx="1001">
                  <c:v>101.17771999999999</c:v>
                </c:pt>
                <c:pt idx="1002">
                  <c:v>101.10389000000001</c:v>
                </c:pt>
                <c:pt idx="1003">
                  <c:v>101.030221</c:v>
                </c:pt>
                <c:pt idx="1004">
                  <c:v>100.951229</c:v>
                </c:pt>
                <c:pt idx="1005">
                  <c:v>100.863952</c:v>
                </c:pt>
                <c:pt idx="1006">
                  <c:v>100.77042400000001</c:v>
                </c:pt>
                <c:pt idx="1007">
                  <c:v>100.67580100000001</c:v>
                </c:pt>
                <c:pt idx="1008">
                  <c:v>100.58449299999999</c:v>
                </c:pt>
                <c:pt idx="1009">
                  <c:v>100.498366</c:v>
                </c:pt>
                <c:pt idx="1010">
                  <c:v>100.41751499999999</c:v>
                </c:pt>
                <c:pt idx="1011">
                  <c:v>100.340002</c:v>
                </c:pt>
                <c:pt idx="1012">
                  <c:v>100.258961</c:v>
                </c:pt>
                <c:pt idx="1013">
                  <c:v>100.160484</c:v>
                </c:pt>
                <c:pt idx="1014">
                  <c:v>100.026116</c:v>
                </c:pt>
                <c:pt idx="1015">
                  <c:v>99.839179000000001</c:v>
                </c:pt>
                <c:pt idx="1016">
                  <c:v>99.591245999999998</c:v>
                </c:pt>
                <c:pt idx="1017">
                  <c:v>99.285656000000003</c:v>
                </c:pt>
                <c:pt idx="1018">
                  <c:v>98.934434999999993</c:v>
                </c:pt>
                <c:pt idx="1019">
                  <c:v>98.547088000000002</c:v>
                </c:pt>
                <c:pt idx="1020">
                  <c:v>98.118362000000005</c:v>
                </c:pt>
                <c:pt idx="1021">
                  <c:v>97.628186999999997</c:v>
                </c:pt>
                <c:pt idx="1022">
                  <c:v>97.056206000000003</c:v>
                </c:pt>
                <c:pt idx="1023">
                  <c:v>96.395418000000006</c:v>
                </c:pt>
                <c:pt idx="1024">
                  <c:v>95.650208000000006</c:v>
                </c:pt>
                <c:pt idx="1025">
                  <c:v>94.824646999999999</c:v>
                </c:pt>
                <c:pt idx="1026">
                  <c:v>93.917814000000007</c:v>
                </c:pt>
                <c:pt idx="1027">
                  <c:v>92.928858000000005</c:v>
                </c:pt>
                <c:pt idx="1028">
                  <c:v>91.860116000000005</c:v>
                </c:pt>
                <c:pt idx="1029">
                  <c:v>90.712980000000002</c:v>
                </c:pt>
                <c:pt idx="1030">
                  <c:v>89.484207999999995</c:v>
                </c:pt>
                <c:pt idx="1031">
                  <c:v>88.168824000000001</c:v>
                </c:pt>
                <c:pt idx="1032">
                  <c:v>86.766875999999996</c:v>
                </c:pt>
                <c:pt idx="1033">
                  <c:v>85.291093000000004</c:v>
                </c:pt>
                <c:pt idx="1034">
                  <c:v>83.775158000000005</c:v>
                </c:pt>
                <c:pt idx="1035">
                  <c:v>82.278234999999995</c:v>
                </c:pt>
                <c:pt idx="1036">
                  <c:v>80.876812000000001</c:v>
                </c:pt>
                <c:pt idx="1037">
                  <c:v>79.643399000000002</c:v>
                </c:pt>
                <c:pt idx="1038">
                  <c:v>78.622311999999994</c:v>
                </c:pt>
                <c:pt idx="1039">
                  <c:v>77.814408999999998</c:v>
                </c:pt>
                <c:pt idx="1040">
                  <c:v>77.178087000000005</c:v>
                </c:pt>
                <c:pt idx="1041">
                  <c:v>76.644948999999997</c:v>
                </c:pt>
                <c:pt idx="1042">
                  <c:v>76.140338</c:v>
                </c:pt>
                <c:pt idx="1043">
                  <c:v>75.599947999999998</c:v>
                </c:pt>
                <c:pt idx="1044">
                  <c:v>74.983818999999997</c:v>
                </c:pt>
                <c:pt idx="1045">
                  <c:v>74.291763000000003</c:v>
                </c:pt>
                <c:pt idx="1046">
                  <c:v>73.574834999999993</c:v>
                </c:pt>
                <c:pt idx="1047">
                  <c:v>72.931194000000005</c:v>
                </c:pt>
                <c:pt idx="1048">
                  <c:v>72.484177000000003</c:v>
                </c:pt>
                <c:pt idx="1049">
                  <c:v>72.353544999999997</c:v>
                </c:pt>
                <c:pt idx="1050">
                  <c:v>72.630730999999997</c:v>
                </c:pt>
                <c:pt idx="1051">
                  <c:v>73.358288000000002</c:v>
                </c:pt>
                <c:pt idx="1052">
                  <c:v>74.515552</c:v>
                </c:pt>
                <c:pt idx="1053">
                  <c:v>76.020235</c:v>
                </c:pt>
                <c:pt idx="1054">
                  <c:v>77.748520999999997</c:v>
                </c:pt>
                <c:pt idx="1055">
                  <c:v>79.560996000000003</c:v>
                </c:pt>
                <c:pt idx="1056">
                  <c:v>81.322754000000003</c:v>
                </c:pt>
                <c:pt idx="1057">
                  <c:v>82.915364999999994</c:v>
                </c:pt>
                <c:pt idx="1058">
                  <c:v>84.244997999999995</c:v>
                </c:pt>
                <c:pt idx="1059">
                  <c:v>85.250810000000001</c:v>
                </c:pt>
                <c:pt idx="1060">
                  <c:v>85.908772999999997</c:v>
                </c:pt>
                <c:pt idx="1061">
                  <c:v>86.226439999999997</c:v>
                </c:pt>
                <c:pt idx="1062">
                  <c:v>86.230182999999997</c:v>
                </c:pt>
                <c:pt idx="1063">
                  <c:v>85.952145000000002</c:v>
                </c:pt>
                <c:pt idx="1064">
                  <c:v>85.422290000000004</c:v>
                </c:pt>
                <c:pt idx="1065">
                  <c:v>84.666272000000006</c:v>
                </c:pt>
                <c:pt idx="1066">
                  <c:v>83.708037000000004</c:v>
                </c:pt>
                <c:pt idx="1067">
                  <c:v>82.574241000000001</c:v>
                </c:pt>
                <c:pt idx="1068">
                  <c:v>81.297085999999993</c:v>
                </c:pt>
                <c:pt idx="1069">
                  <c:v>79.915833000000006</c:v>
                </c:pt>
                <c:pt idx="1070">
                  <c:v>78.477429999999998</c:v>
                </c:pt>
                <c:pt idx="1071">
                  <c:v>77.032803999999999</c:v>
                </c:pt>
                <c:pt idx="1072">
                  <c:v>75.627081000000004</c:v>
                </c:pt>
                <c:pt idx="1073">
                  <c:v>74.290015999999994</c:v>
                </c:pt>
                <c:pt idx="1074">
                  <c:v>73.034709000000007</c:v>
                </c:pt>
                <c:pt idx="1075">
                  <c:v>71.861673999999994</c:v>
                </c:pt>
                <c:pt idx="1076">
                  <c:v>70.763442999999995</c:v>
                </c:pt>
                <c:pt idx="1077">
                  <c:v>69.732125999999994</c:v>
                </c:pt>
                <c:pt idx="1078">
                  <c:v>68.773139</c:v>
                </c:pt>
                <c:pt idx="1079">
                  <c:v>67.917606000000006</c:v>
                </c:pt>
                <c:pt idx="1080">
                  <c:v>67.222087000000002</c:v>
                </c:pt>
                <c:pt idx="1081">
                  <c:v>66.754351</c:v>
                </c:pt>
                <c:pt idx="1082">
                  <c:v>66.570543000000001</c:v>
                </c:pt>
                <c:pt idx="1083">
                  <c:v>66.693284000000006</c:v>
                </c:pt>
                <c:pt idx="1084">
                  <c:v>67.100285999999997</c:v>
                </c:pt>
                <c:pt idx="1085">
                  <c:v>67.730626999999998</c:v>
                </c:pt>
                <c:pt idx="1086">
                  <c:v>68.503771</c:v>
                </c:pt>
                <c:pt idx="1087">
                  <c:v>69.338005999999993</c:v>
                </c:pt>
                <c:pt idx="1088">
                  <c:v>70.165582999999998</c:v>
                </c:pt>
                <c:pt idx="1089">
                  <c:v>70.945909999999998</c:v>
                </c:pt>
                <c:pt idx="1090">
                  <c:v>71.672633000000005</c:v>
                </c:pt>
                <c:pt idx="1091">
                  <c:v>72.368611999999999</c:v>
                </c:pt>
                <c:pt idx="1092">
                  <c:v>73.069965999999994</c:v>
                </c:pt>
                <c:pt idx="1093">
                  <c:v>73.809224</c:v>
                </c:pt>
                <c:pt idx="1094">
                  <c:v>74.604992999999993</c:v>
                </c:pt>
                <c:pt idx="1095">
                  <c:v>75.459164000000001</c:v>
                </c:pt>
                <c:pt idx="1096">
                  <c:v>76.361176</c:v>
                </c:pt>
                <c:pt idx="1097">
                  <c:v>77.296087</c:v>
                </c:pt>
                <c:pt idx="1098">
                  <c:v>78.250364000000005</c:v>
                </c:pt>
                <c:pt idx="1099">
                  <c:v>79.211422999999996</c:v>
                </c:pt>
                <c:pt idx="1100">
                  <c:v>80.163681999999994</c:v>
                </c:pt>
                <c:pt idx="1101">
                  <c:v>81.087018</c:v>
                </c:pt>
                <c:pt idx="1102">
                  <c:v>81.959238999999997</c:v>
                </c:pt>
                <c:pt idx="1103">
                  <c:v>82.760639999999995</c:v>
                </c:pt>
                <c:pt idx="1104">
                  <c:v>83.477096000000003</c:v>
                </c:pt>
                <c:pt idx="1105">
                  <c:v>84.098748000000001</c:v>
                </c:pt>
                <c:pt idx="1106">
                  <c:v>84.615860999999995</c:v>
                </c:pt>
                <c:pt idx="1107">
                  <c:v>85.019029000000003</c:v>
                </c:pt>
                <c:pt idx="1108">
                  <c:v>85.307294999999996</c:v>
                </c:pt>
                <c:pt idx="1109">
                  <c:v>85.495580000000004</c:v>
                </c:pt>
                <c:pt idx="1110">
                  <c:v>85.609480000000005</c:v>
                </c:pt>
                <c:pt idx="1111">
                  <c:v>85.669634000000002</c:v>
                </c:pt>
                <c:pt idx="1112">
                  <c:v>85.681704999999994</c:v>
                </c:pt>
                <c:pt idx="1113">
                  <c:v>85.641561999999993</c:v>
                </c:pt>
                <c:pt idx="1114">
                  <c:v>85.546982999999997</c:v>
                </c:pt>
                <c:pt idx="1115">
                  <c:v>85.401219999999995</c:v>
                </c:pt>
                <c:pt idx="1116">
                  <c:v>85.206737000000004</c:v>
                </c:pt>
                <c:pt idx="1117">
                  <c:v>84.961141999999995</c:v>
                </c:pt>
                <c:pt idx="1118">
                  <c:v>84.663898000000003</c:v>
                </c:pt>
                <c:pt idx="1119">
                  <c:v>84.329201999999995</c:v>
                </c:pt>
                <c:pt idx="1120">
                  <c:v>83.992812999999998</c:v>
                </c:pt>
                <c:pt idx="1121">
                  <c:v>83.704338000000007</c:v>
                </c:pt>
                <c:pt idx="1122">
                  <c:v>83.507344000000003</c:v>
                </c:pt>
                <c:pt idx="1123">
                  <c:v>83.41713</c:v>
                </c:pt>
                <c:pt idx="1124">
                  <c:v>83.411071000000007</c:v>
                </c:pt>
                <c:pt idx="1125">
                  <c:v>83.438433000000003</c:v>
                </c:pt>
                <c:pt idx="1126">
                  <c:v>83.442161999999996</c:v>
                </c:pt>
                <c:pt idx="1127">
                  <c:v>83.378685000000004</c:v>
                </c:pt>
                <c:pt idx="1128">
                  <c:v>83.227873000000002</c:v>
                </c:pt>
                <c:pt idx="1129">
                  <c:v>82.997636</c:v>
                </c:pt>
                <c:pt idx="1130">
                  <c:v>82.727791999999994</c:v>
                </c:pt>
                <c:pt idx="1131">
                  <c:v>82.491786000000005</c:v>
                </c:pt>
                <c:pt idx="1132">
                  <c:v>82.390786000000006</c:v>
                </c:pt>
                <c:pt idx="1133">
                  <c:v>82.536350999999996</c:v>
                </c:pt>
                <c:pt idx="1134">
                  <c:v>83.021517000000003</c:v>
                </c:pt>
                <c:pt idx="1135">
                  <c:v>83.887142999999995</c:v>
                </c:pt>
                <c:pt idx="1136">
                  <c:v>85.098429999999993</c:v>
                </c:pt>
                <c:pt idx="1137">
                  <c:v>86.54853</c:v>
                </c:pt>
                <c:pt idx="1138">
                  <c:v>88.089434999999995</c:v>
                </c:pt>
                <c:pt idx="1139">
                  <c:v>89.573606999999996</c:v>
                </c:pt>
                <c:pt idx="1140">
                  <c:v>90.888435999999999</c:v>
                </c:pt>
                <c:pt idx="1141">
                  <c:v>91.970910000000003</c:v>
                </c:pt>
                <c:pt idx="1142">
                  <c:v>92.803459000000004</c:v>
                </c:pt>
                <c:pt idx="1143">
                  <c:v>93.398526000000004</c:v>
                </c:pt>
                <c:pt idx="1144">
                  <c:v>93.781683000000001</c:v>
                </c:pt>
                <c:pt idx="1145">
                  <c:v>93.978731999999994</c:v>
                </c:pt>
                <c:pt idx="1146">
                  <c:v>94.008858000000004</c:v>
                </c:pt>
                <c:pt idx="1147">
                  <c:v>93.884550000000004</c:v>
                </c:pt>
                <c:pt idx="1148">
                  <c:v>93.614885000000001</c:v>
                </c:pt>
                <c:pt idx="1149">
                  <c:v>93.208054000000004</c:v>
                </c:pt>
                <c:pt idx="1150">
                  <c:v>92.671560999999997</c:v>
                </c:pt>
                <c:pt idx="1151">
                  <c:v>92.011176000000006</c:v>
                </c:pt>
                <c:pt idx="1152">
                  <c:v>91.230131</c:v>
                </c:pt>
                <c:pt idx="1153">
                  <c:v>90.330717000000007</c:v>
                </c:pt>
                <c:pt idx="1154">
                  <c:v>89.320333000000005</c:v>
                </c:pt>
                <c:pt idx="1155">
                  <c:v>88.220208999999997</c:v>
                </c:pt>
                <c:pt idx="1156">
                  <c:v>87.070436000000001</c:v>
                </c:pt>
                <c:pt idx="1157">
                  <c:v>85.928010999999998</c:v>
                </c:pt>
                <c:pt idx="1158">
                  <c:v>84.860710999999995</c:v>
                </c:pt>
                <c:pt idx="1159">
                  <c:v>83.942448999999996</c:v>
                </c:pt>
                <c:pt idx="1160">
                  <c:v>83.250905000000003</c:v>
                </c:pt>
                <c:pt idx="1161">
                  <c:v>82.864075</c:v>
                </c:pt>
                <c:pt idx="1162">
                  <c:v>82.850892999999999</c:v>
                </c:pt>
                <c:pt idx="1163">
                  <c:v>83.254222999999996</c:v>
                </c:pt>
                <c:pt idx="1164">
                  <c:v>84.072856999999999</c:v>
                </c:pt>
                <c:pt idx="1165">
                  <c:v>85.252174999999994</c:v>
                </c:pt>
                <c:pt idx="1166">
                  <c:v>86.688219000000004</c:v>
                </c:pt>
                <c:pt idx="1167">
                  <c:v>88.246538000000001</c:v>
                </c:pt>
                <c:pt idx="1168">
                  <c:v>89.792725000000004</c:v>
                </c:pt>
                <c:pt idx="1169">
                  <c:v>91.222144</c:v>
                </c:pt>
                <c:pt idx="1170">
                  <c:v>92.475329000000002</c:v>
                </c:pt>
                <c:pt idx="1171">
                  <c:v>93.534177999999997</c:v>
                </c:pt>
                <c:pt idx="1172">
                  <c:v>94.409058999999999</c:v>
                </c:pt>
                <c:pt idx="1173">
                  <c:v>95.125562000000002</c:v>
                </c:pt>
                <c:pt idx="1174">
                  <c:v>95.712852999999996</c:v>
                </c:pt>
                <c:pt idx="1175">
                  <c:v>96.195564000000005</c:v>
                </c:pt>
                <c:pt idx="1176">
                  <c:v>96.591712000000001</c:v>
                </c:pt>
                <c:pt idx="1177">
                  <c:v>96.916189000000003</c:v>
                </c:pt>
                <c:pt idx="1178">
                  <c:v>97.184494000000001</c:v>
                </c:pt>
                <c:pt idx="1179">
                  <c:v>97.412332000000006</c:v>
                </c:pt>
                <c:pt idx="1180">
                  <c:v>97.611959999999996</c:v>
                </c:pt>
                <c:pt idx="1181">
                  <c:v>97.789913999999996</c:v>
                </c:pt>
                <c:pt idx="1182">
                  <c:v>97.948387999999994</c:v>
                </c:pt>
                <c:pt idx="1183">
                  <c:v>98.088521</c:v>
                </c:pt>
                <c:pt idx="1184">
                  <c:v>98.212294</c:v>
                </c:pt>
                <c:pt idx="1185">
                  <c:v>98.32226</c:v>
                </c:pt>
                <c:pt idx="1186">
                  <c:v>98.421012000000005</c:v>
                </c:pt>
                <c:pt idx="1187">
                  <c:v>98.511506999999995</c:v>
                </c:pt>
                <c:pt idx="1188">
                  <c:v>98.596800000000002</c:v>
                </c:pt>
                <c:pt idx="1189">
                  <c:v>98.678692999999996</c:v>
                </c:pt>
                <c:pt idx="1190">
                  <c:v>98.757760000000005</c:v>
                </c:pt>
                <c:pt idx="1191">
                  <c:v>98.836371999999997</c:v>
                </c:pt>
                <c:pt idx="1192">
                  <c:v>98.920787000000004</c:v>
                </c:pt>
                <c:pt idx="1193">
                  <c:v>99.017398</c:v>
                </c:pt>
                <c:pt idx="1194">
                  <c:v>99.125432000000004</c:v>
                </c:pt>
                <c:pt idx="1195">
                  <c:v>99.234621000000004</c:v>
                </c:pt>
                <c:pt idx="1196">
                  <c:v>99.331990000000005</c:v>
                </c:pt>
                <c:pt idx="1197">
                  <c:v>99.411573000000004</c:v>
                </c:pt>
                <c:pt idx="1198">
                  <c:v>99.477874999999997</c:v>
                </c:pt>
                <c:pt idx="1199">
                  <c:v>99.540316000000004</c:v>
                </c:pt>
                <c:pt idx="1200">
                  <c:v>99.604169999999996</c:v>
                </c:pt>
                <c:pt idx="1201">
                  <c:v>99.666021999999998</c:v>
                </c:pt>
                <c:pt idx="1202">
                  <c:v>99.717870000000005</c:v>
                </c:pt>
                <c:pt idx="1203">
                  <c:v>99.756243999999995</c:v>
                </c:pt>
                <c:pt idx="1204">
                  <c:v>99.786983000000006</c:v>
                </c:pt>
                <c:pt idx="1205">
                  <c:v>99.820262</c:v>
                </c:pt>
                <c:pt idx="1206">
                  <c:v>99.861714000000006</c:v>
                </c:pt>
                <c:pt idx="1207">
                  <c:v>99.910066</c:v>
                </c:pt>
                <c:pt idx="1208">
                  <c:v>99.962512000000004</c:v>
                </c:pt>
                <c:pt idx="1209">
                  <c:v>100.018833</c:v>
                </c:pt>
                <c:pt idx="1210">
                  <c:v>100.07876</c:v>
                </c:pt>
                <c:pt idx="1211">
                  <c:v>100.138383</c:v>
                </c:pt>
                <c:pt idx="1212">
                  <c:v>100.19276000000001</c:v>
                </c:pt>
                <c:pt idx="1213">
                  <c:v>100.24158</c:v>
                </c:pt>
                <c:pt idx="1214">
                  <c:v>100.289295</c:v>
                </c:pt>
                <c:pt idx="1215">
                  <c:v>100.338668</c:v>
                </c:pt>
                <c:pt idx="1216">
                  <c:v>100.38574</c:v>
                </c:pt>
                <c:pt idx="1217">
                  <c:v>100.422535</c:v>
                </c:pt>
                <c:pt idx="1218">
                  <c:v>100.444677</c:v>
                </c:pt>
                <c:pt idx="1219">
                  <c:v>100.45602</c:v>
                </c:pt>
                <c:pt idx="1220">
                  <c:v>100.465867</c:v>
                </c:pt>
                <c:pt idx="1221">
                  <c:v>100.481686</c:v>
                </c:pt>
                <c:pt idx="1222">
                  <c:v>100.504113</c:v>
                </c:pt>
                <c:pt idx="1223">
                  <c:v>100.528153</c:v>
                </c:pt>
                <c:pt idx="1224">
                  <c:v>100.54785200000001</c:v>
                </c:pt>
                <c:pt idx="1225">
                  <c:v>100.559332</c:v>
                </c:pt>
                <c:pt idx="1226">
                  <c:v>100.561003</c:v>
                </c:pt>
                <c:pt idx="1227">
                  <c:v>100.55386</c:v>
                </c:pt>
                <c:pt idx="1228">
                  <c:v>100.54250399999999</c:v>
                </c:pt>
                <c:pt idx="1229">
                  <c:v>100.53362</c:v>
                </c:pt>
                <c:pt idx="1230">
                  <c:v>100.531085</c:v>
                </c:pt>
                <c:pt idx="1231">
                  <c:v>100.53259300000001</c:v>
                </c:pt>
                <c:pt idx="1232">
                  <c:v>100.53249099999999</c:v>
                </c:pt>
                <c:pt idx="1233">
                  <c:v>100.52795500000001</c:v>
                </c:pt>
                <c:pt idx="1234">
                  <c:v>100.521417</c:v>
                </c:pt>
                <c:pt idx="1235">
                  <c:v>100.517079</c:v>
                </c:pt>
                <c:pt idx="1236">
                  <c:v>100.516397</c:v>
                </c:pt>
                <c:pt idx="1237">
                  <c:v>100.517562</c:v>
                </c:pt>
                <c:pt idx="1238">
                  <c:v>100.518207</c:v>
                </c:pt>
                <c:pt idx="1239">
                  <c:v>100.51736200000001</c:v>
                </c:pt>
                <c:pt idx="1240">
                  <c:v>100.515232</c:v>
                </c:pt>
                <c:pt idx="1241">
                  <c:v>100.512468</c:v>
                </c:pt>
                <c:pt idx="1242">
                  <c:v>100.509942</c:v>
                </c:pt>
                <c:pt idx="1243">
                  <c:v>100.508056</c:v>
                </c:pt>
                <c:pt idx="1244">
                  <c:v>100.505729</c:v>
                </c:pt>
                <c:pt idx="1245">
                  <c:v>100.5014</c:v>
                </c:pt>
                <c:pt idx="1246">
                  <c:v>100.496206</c:v>
                </c:pt>
                <c:pt idx="1247">
                  <c:v>100.494744</c:v>
                </c:pt>
                <c:pt idx="1248">
                  <c:v>100.50003700000001</c:v>
                </c:pt>
                <c:pt idx="1249">
                  <c:v>100.50773</c:v>
                </c:pt>
                <c:pt idx="1250">
                  <c:v>100.508049</c:v>
                </c:pt>
                <c:pt idx="1251">
                  <c:v>100.495024</c:v>
                </c:pt>
                <c:pt idx="1252">
                  <c:v>100.472362</c:v>
                </c:pt>
                <c:pt idx="1253">
                  <c:v>100.44902</c:v>
                </c:pt>
                <c:pt idx="1254">
                  <c:v>100.430587</c:v>
                </c:pt>
                <c:pt idx="1255">
                  <c:v>100.416099</c:v>
                </c:pt>
                <c:pt idx="1256">
                  <c:v>100.40097400000001</c:v>
                </c:pt>
                <c:pt idx="1257">
                  <c:v>100.38051299999999</c:v>
                </c:pt>
                <c:pt idx="1258">
                  <c:v>100.352125</c:v>
                </c:pt>
                <c:pt idx="1259">
                  <c:v>100.31787199999999</c:v>
                </c:pt>
                <c:pt idx="1260">
                  <c:v>100.28500200000001</c:v>
                </c:pt>
                <c:pt idx="1261">
                  <c:v>100.260811</c:v>
                </c:pt>
                <c:pt idx="1262">
                  <c:v>100.245431</c:v>
                </c:pt>
                <c:pt idx="1263">
                  <c:v>100.231235</c:v>
                </c:pt>
                <c:pt idx="1264">
                  <c:v>100.21040600000001</c:v>
                </c:pt>
                <c:pt idx="1265">
                  <c:v>100.181876</c:v>
                </c:pt>
                <c:pt idx="1266">
                  <c:v>100.150302</c:v>
                </c:pt>
                <c:pt idx="1267">
                  <c:v>100.119697</c:v>
                </c:pt>
                <c:pt idx="1268">
                  <c:v>100.089271</c:v>
                </c:pt>
                <c:pt idx="1269">
                  <c:v>100.054742</c:v>
                </c:pt>
                <c:pt idx="1270">
                  <c:v>100.012697</c:v>
                </c:pt>
                <c:pt idx="1271">
                  <c:v>99.963947000000005</c:v>
                </c:pt>
                <c:pt idx="1272">
                  <c:v>99.913004000000001</c:v>
                </c:pt>
                <c:pt idx="1273">
                  <c:v>99.864465999999993</c:v>
                </c:pt>
                <c:pt idx="1274">
                  <c:v>99.820633999999998</c:v>
                </c:pt>
                <c:pt idx="1275">
                  <c:v>99.783466000000004</c:v>
                </c:pt>
                <c:pt idx="1276">
                  <c:v>99.757773999999998</c:v>
                </c:pt>
                <c:pt idx="1277">
                  <c:v>99.750108999999995</c:v>
                </c:pt>
                <c:pt idx="1278">
                  <c:v>99.763688000000002</c:v>
                </c:pt>
                <c:pt idx="1279">
                  <c:v>99.795631</c:v>
                </c:pt>
                <c:pt idx="1280">
                  <c:v>99.839844999999997</c:v>
                </c:pt>
                <c:pt idx="1281">
                  <c:v>99.891604000000001</c:v>
                </c:pt>
                <c:pt idx="1282">
                  <c:v>99.948705000000004</c:v>
                </c:pt>
                <c:pt idx="1283">
                  <c:v>100.009343</c:v>
                </c:pt>
                <c:pt idx="1284">
                  <c:v>100.07001</c:v>
                </c:pt>
                <c:pt idx="1285">
                  <c:v>100.12560999999999</c:v>
                </c:pt>
                <c:pt idx="1286">
                  <c:v>100.171914</c:v>
                </c:pt>
                <c:pt idx="1287">
                  <c:v>100.208816</c:v>
                </c:pt>
                <c:pt idx="1288">
                  <c:v>100.24078</c:v>
                </c:pt>
                <c:pt idx="1289">
                  <c:v>100.27239299999999</c:v>
                </c:pt>
                <c:pt idx="1290">
                  <c:v>100.3032</c:v>
                </c:pt>
                <c:pt idx="1291">
                  <c:v>100.32854</c:v>
                </c:pt>
                <c:pt idx="1292">
                  <c:v>100.345888</c:v>
                </c:pt>
                <c:pt idx="1293">
                  <c:v>100.35865800000001</c:v>
                </c:pt>
                <c:pt idx="1294">
                  <c:v>100.37291</c:v>
                </c:pt>
                <c:pt idx="1295">
                  <c:v>100.39171899999999</c:v>
                </c:pt>
                <c:pt idx="1296">
                  <c:v>100.413471</c:v>
                </c:pt>
                <c:pt idx="1297">
                  <c:v>100.43401900000001</c:v>
                </c:pt>
                <c:pt idx="1298">
                  <c:v>100.449378</c:v>
                </c:pt>
                <c:pt idx="1299">
                  <c:v>100.457887</c:v>
                </c:pt>
                <c:pt idx="1300">
                  <c:v>100.46151999999999</c:v>
                </c:pt>
                <c:pt idx="1301">
                  <c:v>100.464508</c:v>
                </c:pt>
                <c:pt idx="1302">
                  <c:v>100.469616</c:v>
                </c:pt>
                <c:pt idx="1303">
                  <c:v>100.476147</c:v>
                </c:pt>
                <c:pt idx="1304">
                  <c:v>100.481889</c:v>
                </c:pt>
                <c:pt idx="1305">
                  <c:v>100.48577</c:v>
                </c:pt>
                <c:pt idx="1306">
                  <c:v>100.48787799999999</c:v>
                </c:pt>
                <c:pt idx="1307">
                  <c:v>100.488451</c:v>
                </c:pt>
                <c:pt idx="1308">
                  <c:v>100.48814</c:v>
                </c:pt>
                <c:pt idx="1309">
                  <c:v>100.488012</c:v>
                </c:pt>
                <c:pt idx="1310">
                  <c:v>100.48768</c:v>
                </c:pt>
                <c:pt idx="1311">
                  <c:v>100.484258</c:v>
                </c:pt>
                <c:pt idx="1312">
                  <c:v>100.474726</c:v>
                </c:pt>
                <c:pt idx="1313">
                  <c:v>100.458917</c:v>
                </c:pt>
                <c:pt idx="1314">
                  <c:v>100.439303</c:v>
                </c:pt>
                <c:pt idx="1315">
                  <c:v>100.418887</c:v>
                </c:pt>
                <c:pt idx="1316">
                  <c:v>100.400582</c:v>
                </c:pt>
                <c:pt idx="1317">
                  <c:v>100.387108</c:v>
                </c:pt>
                <c:pt idx="1318">
                  <c:v>100.378766</c:v>
                </c:pt>
                <c:pt idx="1319">
                  <c:v>100.371394</c:v>
                </c:pt>
                <c:pt idx="1320">
                  <c:v>100.35905700000001</c:v>
                </c:pt>
                <c:pt idx="1321">
                  <c:v>100.340005</c:v>
                </c:pt>
                <c:pt idx="1322">
                  <c:v>100.31899799999999</c:v>
                </c:pt>
                <c:pt idx="1323">
                  <c:v>100.30327</c:v>
                </c:pt>
                <c:pt idx="1324">
                  <c:v>100.296903</c:v>
                </c:pt>
                <c:pt idx="1325">
                  <c:v>100.29865700000001</c:v>
                </c:pt>
                <c:pt idx="1326">
                  <c:v>100.303104</c:v>
                </c:pt>
                <c:pt idx="1327">
                  <c:v>100.303027</c:v>
                </c:pt>
                <c:pt idx="1328">
                  <c:v>100.29305600000001</c:v>
                </c:pt>
                <c:pt idx="1329">
                  <c:v>100.273562</c:v>
                </c:pt>
                <c:pt idx="1330">
                  <c:v>100.25087499999999</c:v>
                </c:pt>
                <c:pt idx="1331">
                  <c:v>100.23185700000001</c:v>
                </c:pt>
                <c:pt idx="1332">
                  <c:v>100.217792</c:v>
                </c:pt>
                <c:pt idx="1333">
                  <c:v>100.204736</c:v>
                </c:pt>
                <c:pt idx="1334">
                  <c:v>100.189865</c:v>
                </c:pt>
                <c:pt idx="1335">
                  <c:v>100.175481</c:v>
                </c:pt>
                <c:pt idx="1336">
                  <c:v>100.165297</c:v>
                </c:pt>
                <c:pt idx="1337">
                  <c:v>100.15812</c:v>
                </c:pt>
                <c:pt idx="1338">
                  <c:v>100.147851</c:v>
                </c:pt>
                <c:pt idx="1339">
                  <c:v>100.13037</c:v>
                </c:pt>
                <c:pt idx="1340">
                  <c:v>100.108693</c:v>
                </c:pt>
                <c:pt idx="1341">
                  <c:v>100.090349</c:v>
                </c:pt>
                <c:pt idx="1342">
                  <c:v>100.080968</c:v>
                </c:pt>
                <c:pt idx="1343">
                  <c:v>100.081377</c:v>
                </c:pt>
                <c:pt idx="1344">
                  <c:v>100.08910899999999</c:v>
                </c:pt>
                <c:pt idx="1345">
                  <c:v>100.10005</c:v>
                </c:pt>
                <c:pt idx="1346">
                  <c:v>100.108763</c:v>
                </c:pt>
                <c:pt idx="1347">
                  <c:v>100.11000199999999</c:v>
                </c:pt>
                <c:pt idx="1348">
                  <c:v>100.10189</c:v>
                </c:pt>
                <c:pt idx="1349">
                  <c:v>100.087507</c:v>
                </c:pt>
                <c:pt idx="1350">
                  <c:v>100.073004</c:v>
                </c:pt>
                <c:pt idx="1351">
                  <c:v>100.06403899999999</c:v>
                </c:pt>
                <c:pt idx="1352">
                  <c:v>100.062704</c:v>
                </c:pt>
                <c:pt idx="1353">
                  <c:v>100.06593100000001</c:v>
                </c:pt>
                <c:pt idx="1354">
                  <c:v>100.06692</c:v>
                </c:pt>
                <c:pt idx="1355">
                  <c:v>100.060249</c:v>
                </c:pt>
                <c:pt idx="1356">
                  <c:v>100.046454</c:v>
                </c:pt>
                <c:pt idx="1357">
                  <c:v>100.03052099999999</c:v>
                </c:pt>
                <c:pt idx="1358">
                  <c:v>100.015991</c:v>
                </c:pt>
                <c:pt idx="1359">
                  <c:v>100.002548</c:v>
                </c:pt>
                <c:pt idx="1360">
                  <c:v>99.989641000000006</c:v>
                </c:pt>
                <c:pt idx="1361">
                  <c:v>99.979249999999993</c:v>
                </c:pt>
                <c:pt idx="1362">
                  <c:v>99.972802000000001</c:v>
                </c:pt>
                <c:pt idx="1363">
                  <c:v>99.967341000000005</c:v>
                </c:pt>
                <c:pt idx="1364">
                  <c:v>99.957858999999999</c:v>
                </c:pt>
                <c:pt idx="1365">
                  <c:v>99.943145000000001</c:v>
                </c:pt>
                <c:pt idx="1366">
                  <c:v>99.927139999999994</c:v>
                </c:pt>
                <c:pt idx="1367">
                  <c:v>99.914492999999993</c:v>
                </c:pt>
                <c:pt idx="1368">
                  <c:v>99.906530000000004</c:v>
                </c:pt>
                <c:pt idx="1369">
                  <c:v>99.901709999999994</c:v>
                </c:pt>
                <c:pt idx="1370">
                  <c:v>99.898274000000001</c:v>
                </c:pt>
                <c:pt idx="1371">
                  <c:v>99.895426999999998</c:v>
                </c:pt>
                <c:pt idx="1372">
                  <c:v>99.892420000000001</c:v>
                </c:pt>
                <c:pt idx="1373">
                  <c:v>99.886903000000004</c:v>
                </c:pt>
                <c:pt idx="1374">
                  <c:v>99.874635999999995</c:v>
                </c:pt>
                <c:pt idx="1375">
                  <c:v>99.852419999999995</c:v>
                </c:pt>
                <c:pt idx="1376">
                  <c:v>99.822845999999998</c:v>
                </c:pt>
                <c:pt idx="1377">
                  <c:v>99.795213000000004</c:v>
                </c:pt>
                <c:pt idx="1378">
                  <c:v>99.779124999999993</c:v>
                </c:pt>
                <c:pt idx="1379">
                  <c:v>99.776112999999995</c:v>
                </c:pt>
                <c:pt idx="1380">
                  <c:v>99.778908999999999</c:v>
                </c:pt>
                <c:pt idx="1381">
                  <c:v>99.779899</c:v>
                </c:pt>
                <c:pt idx="1382">
                  <c:v>99.778966999999994</c:v>
                </c:pt>
                <c:pt idx="1383">
                  <c:v>99.781332000000006</c:v>
                </c:pt>
                <c:pt idx="1384">
                  <c:v>99.788466999999997</c:v>
                </c:pt>
                <c:pt idx="1385">
                  <c:v>99.794214999999994</c:v>
                </c:pt>
                <c:pt idx="1386">
                  <c:v>99.791850999999994</c:v>
                </c:pt>
                <c:pt idx="1387">
                  <c:v>99.783579000000003</c:v>
                </c:pt>
                <c:pt idx="1388">
                  <c:v>99.779812000000007</c:v>
                </c:pt>
                <c:pt idx="1389">
                  <c:v>99.787858999999997</c:v>
                </c:pt>
                <c:pt idx="1390">
                  <c:v>99.803540999999996</c:v>
                </c:pt>
                <c:pt idx="1391">
                  <c:v>99.816259000000002</c:v>
                </c:pt>
                <c:pt idx="1392">
                  <c:v>99.821389999999994</c:v>
                </c:pt>
                <c:pt idx="1393">
                  <c:v>99.825132999999994</c:v>
                </c:pt>
                <c:pt idx="1394">
                  <c:v>99.836712000000006</c:v>
                </c:pt>
                <c:pt idx="1395">
                  <c:v>99.857399000000001</c:v>
                </c:pt>
                <c:pt idx="1396">
                  <c:v>99.877685</c:v>
                </c:pt>
                <c:pt idx="1397">
                  <c:v>99.884536999999995</c:v>
                </c:pt>
                <c:pt idx="1398">
                  <c:v>99.872360999999998</c:v>
                </c:pt>
                <c:pt idx="1399">
                  <c:v>99.848934999999997</c:v>
                </c:pt>
                <c:pt idx="1400">
                  <c:v>99.830280999999999</c:v>
                </c:pt>
                <c:pt idx="1401">
                  <c:v>99.827207000000001</c:v>
                </c:pt>
                <c:pt idx="1402">
                  <c:v>99.836333999999994</c:v>
                </c:pt>
                <c:pt idx="1403">
                  <c:v>99.845599000000007</c:v>
                </c:pt>
                <c:pt idx="1404">
                  <c:v>99.847511999999995</c:v>
                </c:pt>
                <c:pt idx="1405">
                  <c:v>99.843924000000001</c:v>
                </c:pt>
                <c:pt idx="1406">
                  <c:v>99.838549999999998</c:v>
                </c:pt>
                <c:pt idx="1407">
                  <c:v>99.830043000000003</c:v>
                </c:pt>
                <c:pt idx="1408">
                  <c:v>99.814670000000007</c:v>
                </c:pt>
                <c:pt idx="1409">
                  <c:v>99.792001999999997</c:v>
                </c:pt>
                <c:pt idx="1410">
                  <c:v>99.765127000000007</c:v>
                </c:pt>
                <c:pt idx="1411">
                  <c:v>99.738123000000002</c:v>
                </c:pt>
                <c:pt idx="1412">
                  <c:v>99.715802999999994</c:v>
                </c:pt>
                <c:pt idx="1413">
                  <c:v>99.702355999999995</c:v>
                </c:pt>
                <c:pt idx="1414">
                  <c:v>99.696278000000007</c:v>
                </c:pt>
                <c:pt idx="1415">
                  <c:v>99.689069000000003</c:v>
                </c:pt>
                <c:pt idx="1416">
                  <c:v>99.673687999999999</c:v>
                </c:pt>
                <c:pt idx="1417">
                  <c:v>99.653481999999997</c:v>
                </c:pt>
                <c:pt idx="1418">
                  <c:v>99.638908999999998</c:v>
                </c:pt>
                <c:pt idx="1419">
                  <c:v>99.636330000000001</c:v>
                </c:pt>
                <c:pt idx="1420">
                  <c:v>99.644137000000001</c:v>
                </c:pt>
                <c:pt idx="1421">
                  <c:v>99.659218999999993</c:v>
                </c:pt>
                <c:pt idx="1422">
                  <c:v>99.681732999999994</c:v>
                </c:pt>
                <c:pt idx="1423">
                  <c:v>99.711474999999993</c:v>
                </c:pt>
                <c:pt idx="1424">
                  <c:v>99.743663999999995</c:v>
                </c:pt>
                <c:pt idx="1425">
                  <c:v>99.771989000000005</c:v>
                </c:pt>
                <c:pt idx="1426">
                  <c:v>99.794720999999996</c:v>
                </c:pt>
                <c:pt idx="1427">
                  <c:v>99.815453000000005</c:v>
                </c:pt>
                <c:pt idx="1428">
                  <c:v>99.837828999999999</c:v>
                </c:pt>
                <c:pt idx="1429">
                  <c:v>99.860681</c:v>
                </c:pt>
                <c:pt idx="1430">
                  <c:v>99.878810000000001</c:v>
                </c:pt>
                <c:pt idx="1431">
                  <c:v>99.888499999999993</c:v>
                </c:pt>
                <c:pt idx="1432">
                  <c:v>99.891644999999997</c:v>
                </c:pt>
                <c:pt idx="1433">
                  <c:v>99.893091999999996</c:v>
                </c:pt>
                <c:pt idx="1434">
                  <c:v>99.893905000000004</c:v>
                </c:pt>
                <c:pt idx="1435">
                  <c:v>99.889579999999995</c:v>
                </c:pt>
                <c:pt idx="1436">
                  <c:v>99.876407</c:v>
                </c:pt>
                <c:pt idx="1437">
                  <c:v>99.857761999999994</c:v>
                </c:pt>
                <c:pt idx="1438">
                  <c:v>99.842196000000001</c:v>
                </c:pt>
                <c:pt idx="1439">
                  <c:v>99.836647999999997</c:v>
                </c:pt>
                <c:pt idx="1440">
                  <c:v>99.842827999999997</c:v>
                </c:pt>
                <c:pt idx="1441">
                  <c:v>99.857536999999994</c:v>
                </c:pt>
                <c:pt idx="1442">
                  <c:v>99.873517000000007</c:v>
                </c:pt>
                <c:pt idx="1443">
                  <c:v>99.882074000000003</c:v>
                </c:pt>
                <c:pt idx="1444">
                  <c:v>99.879292000000007</c:v>
                </c:pt>
                <c:pt idx="1445">
                  <c:v>99.869709</c:v>
                </c:pt>
                <c:pt idx="1446">
                  <c:v>99.861284999999995</c:v>
                </c:pt>
                <c:pt idx="1447">
                  <c:v>99.857647</c:v>
                </c:pt>
                <c:pt idx="1448">
                  <c:v>99.857877999999999</c:v>
                </c:pt>
                <c:pt idx="1449">
                  <c:v>99.861549999999994</c:v>
                </c:pt>
                <c:pt idx="1450">
                  <c:v>99.868830000000003</c:v>
                </c:pt>
                <c:pt idx="1451">
                  <c:v>99.876346999999996</c:v>
                </c:pt>
                <c:pt idx="1452">
                  <c:v>99.878975999999994</c:v>
                </c:pt>
                <c:pt idx="1453">
                  <c:v>99.877025000000003</c:v>
                </c:pt>
                <c:pt idx="1454">
                  <c:v>99.876508999999999</c:v>
                </c:pt>
                <c:pt idx="1455">
                  <c:v>99.880388999999994</c:v>
                </c:pt>
                <c:pt idx="1456">
                  <c:v>99.884614999999997</c:v>
                </c:pt>
                <c:pt idx="1457">
                  <c:v>99.885733999999999</c:v>
                </c:pt>
                <c:pt idx="1458">
                  <c:v>99.887202000000002</c:v>
                </c:pt>
                <c:pt idx="1459">
                  <c:v>99.892905999999996</c:v>
                </c:pt>
                <c:pt idx="1460">
                  <c:v>99.897717999999998</c:v>
                </c:pt>
                <c:pt idx="1461">
                  <c:v>99.891181000000003</c:v>
                </c:pt>
                <c:pt idx="1462">
                  <c:v>99.871221000000006</c:v>
                </c:pt>
                <c:pt idx="1463">
                  <c:v>99.849727999999999</c:v>
                </c:pt>
                <c:pt idx="1464">
                  <c:v>99.842330000000004</c:v>
                </c:pt>
                <c:pt idx="1465">
                  <c:v>99.854241999999999</c:v>
                </c:pt>
                <c:pt idx="1466">
                  <c:v>99.877050999999994</c:v>
                </c:pt>
                <c:pt idx="1467">
                  <c:v>99.897811000000004</c:v>
                </c:pt>
                <c:pt idx="1468">
                  <c:v>99.909976999999998</c:v>
                </c:pt>
                <c:pt idx="1469">
                  <c:v>99.915784000000002</c:v>
                </c:pt>
                <c:pt idx="1470">
                  <c:v>99.919488999999999</c:v>
                </c:pt>
                <c:pt idx="1471">
                  <c:v>99.920957999999999</c:v>
                </c:pt>
                <c:pt idx="1472">
                  <c:v>99.917832000000004</c:v>
                </c:pt>
                <c:pt idx="1473">
                  <c:v>99.912036000000001</c:v>
                </c:pt>
                <c:pt idx="1474">
                  <c:v>99.909227999999999</c:v>
                </c:pt>
                <c:pt idx="1475">
                  <c:v>99.910487000000003</c:v>
                </c:pt>
                <c:pt idx="1476">
                  <c:v>99.909296999999995</c:v>
                </c:pt>
                <c:pt idx="1477">
                  <c:v>99.900728999999998</c:v>
                </c:pt>
                <c:pt idx="1478">
                  <c:v>99.890529000000001</c:v>
                </c:pt>
                <c:pt idx="1479">
                  <c:v>99.889707000000001</c:v>
                </c:pt>
                <c:pt idx="1480">
                  <c:v>99.901032000000001</c:v>
                </c:pt>
                <c:pt idx="1481">
                  <c:v>99.916134999999997</c:v>
                </c:pt>
                <c:pt idx="1482">
                  <c:v>99.926181999999997</c:v>
                </c:pt>
                <c:pt idx="1483">
                  <c:v>99.929616999999993</c:v>
                </c:pt>
                <c:pt idx="1484">
                  <c:v>99.927529000000007</c:v>
                </c:pt>
                <c:pt idx="1485">
                  <c:v>99.917731000000003</c:v>
                </c:pt>
                <c:pt idx="1486">
                  <c:v>99.899223000000006</c:v>
                </c:pt>
                <c:pt idx="1487">
                  <c:v>99.879141000000004</c:v>
                </c:pt>
                <c:pt idx="1488">
                  <c:v>99.868121000000002</c:v>
                </c:pt>
                <c:pt idx="1489">
                  <c:v>99.868486000000004</c:v>
                </c:pt>
                <c:pt idx="1490">
                  <c:v>99.872658000000001</c:v>
                </c:pt>
                <c:pt idx="1491">
                  <c:v>99.874549999999999</c:v>
                </c:pt>
                <c:pt idx="1492">
                  <c:v>99.876859999999994</c:v>
                </c:pt>
                <c:pt idx="1493">
                  <c:v>99.883894999999995</c:v>
                </c:pt>
                <c:pt idx="1494">
                  <c:v>99.892241999999996</c:v>
                </c:pt>
                <c:pt idx="1495">
                  <c:v>99.894452000000001</c:v>
                </c:pt>
                <c:pt idx="1496">
                  <c:v>99.889983999999998</c:v>
                </c:pt>
                <c:pt idx="1497">
                  <c:v>99.886408000000003</c:v>
                </c:pt>
                <c:pt idx="1498">
                  <c:v>99.889278000000004</c:v>
                </c:pt>
                <c:pt idx="1499">
                  <c:v>99.895726999999994</c:v>
                </c:pt>
                <c:pt idx="1500">
                  <c:v>99.899502999999996</c:v>
                </c:pt>
                <c:pt idx="1501">
                  <c:v>99.898083</c:v>
                </c:pt>
                <c:pt idx="1502">
                  <c:v>99.892357000000004</c:v>
                </c:pt>
                <c:pt idx="1503">
                  <c:v>99.882666</c:v>
                </c:pt>
                <c:pt idx="1504">
                  <c:v>99.868815999999995</c:v>
                </c:pt>
                <c:pt idx="1505">
                  <c:v>99.852884000000003</c:v>
                </c:pt>
                <c:pt idx="1506">
                  <c:v>99.839443000000003</c:v>
                </c:pt>
                <c:pt idx="1507">
                  <c:v>99.832823000000005</c:v>
                </c:pt>
                <c:pt idx="1508">
                  <c:v>99.834333000000001</c:v>
                </c:pt>
                <c:pt idx="1509">
                  <c:v>99.840517000000006</c:v>
                </c:pt>
                <c:pt idx="1510">
                  <c:v>99.843722999999997</c:v>
                </c:pt>
                <c:pt idx="1511">
                  <c:v>99.837354000000005</c:v>
                </c:pt>
                <c:pt idx="1512">
                  <c:v>99.822852999999995</c:v>
                </c:pt>
                <c:pt idx="1513">
                  <c:v>99.809730000000002</c:v>
                </c:pt>
                <c:pt idx="1514">
                  <c:v>99.806832999999997</c:v>
                </c:pt>
                <c:pt idx="1515">
                  <c:v>99.814762999999999</c:v>
                </c:pt>
                <c:pt idx="1516">
                  <c:v>99.827427</c:v>
                </c:pt>
                <c:pt idx="1517">
                  <c:v>99.837890999999999</c:v>
                </c:pt>
                <c:pt idx="1518">
                  <c:v>99.840968000000004</c:v>
                </c:pt>
                <c:pt idx="1519">
                  <c:v>99.834614999999999</c:v>
                </c:pt>
                <c:pt idx="1520">
                  <c:v>99.823719999999994</c:v>
                </c:pt>
                <c:pt idx="1521">
                  <c:v>99.820029000000005</c:v>
                </c:pt>
                <c:pt idx="1522">
                  <c:v>99.832258999999993</c:v>
                </c:pt>
                <c:pt idx="1523">
                  <c:v>99.855407</c:v>
                </c:pt>
                <c:pt idx="1524">
                  <c:v>99.873378000000002</c:v>
                </c:pt>
                <c:pt idx="1525">
                  <c:v>99.872900999999999</c:v>
                </c:pt>
                <c:pt idx="1526">
                  <c:v>99.853015999999997</c:v>
                </c:pt>
                <c:pt idx="1527">
                  <c:v>99.823071999999996</c:v>
                </c:pt>
                <c:pt idx="1528">
                  <c:v>99.796041000000002</c:v>
                </c:pt>
                <c:pt idx="1529">
                  <c:v>99.782846000000006</c:v>
                </c:pt>
                <c:pt idx="1530">
                  <c:v>99.786871000000005</c:v>
                </c:pt>
                <c:pt idx="1531">
                  <c:v>99.800890999999993</c:v>
                </c:pt>
                <c:pt idx="1532">
                  <c:v>99.812259999999995</c:v>
                </c:pt>
                <c:pt idx="1533">
                  <c:v>99.813153</c:v>
                </c:pt>
                <c:pt idx="1534">
                  <c:v>99.804260999999997</c:v>
                </c:pt>
                <c:pt idx="1535">
                  <c:v>99.789523000000003</c:v>
                </c:pt>
                <c:pt idx="1536">
                  <c:v>99.771964999999994</c:v>
                </c:pt>
                <c:pt idx="1537">
                  <c:v>99.755613999999994</c:v>
                </c:pt>
                <c:pt idx="1538">
                  <c:v>99.745918000000003</c:v>
                </c:pt>
                <c:pt idx="1539">
                  <c:v>99.744348000000002</c:v>
                </c:pt>
                <c:pt idx="1540">
                  <c:v>99.745670000000004</c:v>
                </c:pt>
                <c:pt idx="1541">
                  <c:v>99.744215999999994</c:v>
                </c:pt>
                <c:pt idx="1542">
                  <c:v>99.740615000000005</c:v>
                </c:pt>
                <c:pt idx="1543">
                  <c:v>99.738849999999999</c:v>
                </c:pt>
                <c:pt idx="1544">
                  <c:v>99.738726999999997</c:v>
                </c:pt>
                <c:pt idx="1545">
                  <c:v>99.735816999999997</c:v>
                </c:pt>
                <c:pt idx="1546">
                  <c:v>99.728677000000005</c:v>
                </c:pt>
                <c:pt idx="1547">
                  <c:v>99.721875999999995</c:v>
                </c:pt>
                <c:pt idx="1548">
                  <c:v>99.720087000000007</c:v>
                </c:pt>
                <c:pt idx="1549">
                  <c:v>99.721659000000002</c:v>
                </c:pt>
                <c:pt idx="1550">
                  <c:v>99.720485999999994</c:v>
                </c:pt>
                <c:pt idx="1551">
                  <c:v>99.713363999999999</c:v>
                </c:pt>
                <c:pt idx="1552">
                  <c:v>99.702859000000004</c:v>
                </c:pt>
                <c:pt idx="1553">
                  <c:v>99.692071999999996</c:v>
                </c:pt>
                <c:pt idx="1554">
                  <c:v>99.679436999999993</c:v>
                </c:pt>
                <c:pt idx="1555">
                  <c:v>99.662603000000004</c:v>
                </c:pt>
                <c:pt idx="1556">
                  <c:v>99.646758000000005</c:v>
                </c:pt>
                <c:pt idx="1557">
                  <c:v>99.642919000000006</c:v>
                </c:pt>
                <c:pt idx="1558">
                  <c:v>99.653975000000003</c:v>
                </c:pt>
                <c:pt idx="1559">
                  <c:v>99.666658999999996</c:v>
                </c:pt>
                <c:pt idx="1560">
                  <c:v>99.663971000000004</c:v>
                </c:pt>
                <c:pt idx="1561">
                  <c:v>99.644356000000002</c:v>
                </c:pt>
                <c:pt idx="1562">
                  <c:v>99.622281000000001</c:v>
                </c:pt>
                <c:pt idx="1563">
                  <c:v>99.610005999999998</c:v>
                </c:pt>
                <c:pt idx="1564">
                  <c:v>99.605733000000001</c:v>
                </c:pt>
                <c:pt idx="1565">
                  <c:v>99.601123000000001</c:v>
                </c:pt>
                <c:pt idx="1566">
                  <c:v>99.592921000000004</c:v>
                </c:pt>
                <c:pt idx="1567">
                  <c:v>99.582796000000002</c:v>
                </c:pt>
                <c:pt idx="1568">
                  <c:v>99.571361999999993</c:v>
                </c:pt>
                <c:pt idx="1569">
                  <c:v>99.557760999999999</c:v>
                </c:pt>
                <c:pt idx="1570">
                  <c:v>99.541937000000004</c:v>
                </c:pt>
                <c:pt idx="1571">
                  <c:v>99.523331999999996</c:v>
                </c:pt>
                <c:pt idx="1572">
                  <c:v>99.500958999999995</c:v>
                </c:pt>
                <c:pt idx="1573">
                  <c:v>99.478854999999996</c:v>
                </c:pt>
                <c:pt idx="1574">
                  <c:v>99.467087000000006</c:v>
                </c:pt>
                <c:pt idx="1575">
                  <c:v>99.471455000000006</c:v>
                </c:pt>
                <c:pt idx="1576">
                  <c:v>99.485121000000007</c:v>
                </c:pt>
                <c:pt idx="1577">
                  <c:v>99.496386000000001</c:v>
                </c:pt>
                <c:pt idx="1578">
                  <c:v>99.502201999999997</c:v>
                </c:pt>
                <c:pt idx="1579">
                  <c:v>99.507401000000002</c:v>
                </c:pt>
                <c:pt idx="1580">
                  <c:v>99.512694999999994</c:v>
                </c:pt>
                <c:pt idx="1581">
                  <c:v>99.512047999999993</c:v>
                </c:pt>
                <c:pt idx="1582">
                  <c:v>99.502993000000004</c:v>
                </c:pt>
                <c:pt idx="1583">
                  <c:v>99.49212</c:v>
                </c:pt>
                <c:pt idx="1584">
                  <c:v>99.487184999999997</c:v>
                </c:pt>
                <c:pt idx="1585">
                  <c:v>99.488612000000003</c:v>
                </c:pt>
                <c:pt idx="1586">
                  <c:v>99.491484999999997</c:v>
                </c:pt>
                <c:pt idx="1587">
                  <c:v>99.491609999999994</c:v>
                </c:pt>
                <c:pt idx="1588">
                  <c:v>99.487061999999995</c:v>
                </c:pt>
                <c:pt idx="1589">
                  <c:v>99.477930999999998</c:v>
                </c:pt>
                <c:pt idx="1590">
                  <c:v>99.468209999999999</c:v>
                </c:pt>
                <c:pt idx="1591">
                  <c:v>99.465215999999998</c:v>
                </c:pt>
                <c:pt idx="1592">
                  <c:v>99.473484999999997</c:v>
                </c:pt>
                <c:pt idx="1593">
                  <c:v>99.490077999999997</c:v>
                </c:pt>
                <c:pt idx="1594">
                  <c:v>99.507589999999993</c:v>
                </c:pt>
                <c:pt idx="1595">
                  <c:v>99.520122999999998</c:v>
                </c:pt>
                <c:pt idx="1596">
                  <c:v>99.525335999999996</c:v>
                </c:pt>
                <c:pt idx="1597">
                  <c:v>99.523947000000007</c:v>
                </c:pt>
                <c:pt idx="1598">
                  <c:v>99.520240999999999</c:v>
                </c:pt>
                <c:pt idx="1599">
                  <c:v>99.520887999999999</c:v>
                </c:pt>
                <c:pt idx="1600">
                  <c:v>99.529101999999995</c:v>
                </c:pt>
                <c:pt idx="1601">
                  <c:v>99.539792000000006</c:v>
                </c:pt>
                <c:pt idx="1602">
                  <c:v>99.543088999999995</c:v>
                </c:pt>
                <c:pt idx="1603">
                  <c:v>99.533593999999994</c:v>
                </c:pt>
                <c:pt idx="1604">
                  <c:v>99.515026000000006</c:v>
                </c:pt>
                <c:pt idx="1605">
                  <c:v>99.495830999999995</c:v>
                </c:pt>
                <c:pt idx="1606">
                  <c:v>99.481785000000002</c:v>
                </c:pt>
                <c:pt idx="1607">
                  <c:v>99.47345</c:v>
                </c:pt>
                <c:pt idx="1608">
                  <c:v>99.469436999999999</c:v>
                </c:pt>
                <c:pt idx="1609">
                  <c:v>99.470121000000006</c:v>
                </c:pt>
                <c:pt idx="1610">
                  <c:v>99.477063000000001</c:v>
                </c:pt>
                <c:pt idx="1611">
                  <c:v>99.489388000000005</c:v>
                </c:pt>
                <c:pt idx="1612">
                  <c:v>99.502454999999998</c:v>
                </c:pt>
                <c:pt idx="1613">
                  <c:v>99.511067999999995</c:v>
                </c:pt>
                <c:pt idx="1614">
                  <c:v>99.513056000000006</c:v>
                </c:pt>
                <c:pt idx="1615">
                  <c:v>99.508825999999999</c:v>
                </c:pt>
                <c:pt idx="1616">
                  <c:v>99.498818</c:v>
                </c:pt>
                <c:pt idx="1617">
                  <c:v>99.483521999999994</c:v>
                </c:pt>
                <c:pt idx="1618">
                  <c:v>99.465821000000005</c:v>
                </c:pt>
                <c:pt idx="1619">
                  <c:v>99.451324</c:v>
                </c:pt>
                <c:pt idx="1620">
                  <c:v>99.445575000000005</c:v>
                </c:pt>
                <c:pt idx="1621">
                  <c:v>99.451096000000007</c:v>
                </c:pt>
                <c:pt idx="1622">
                  <c:v>99.465666999999996</c:v>
                </c:pt>
                <c:pt idx="1623">
                  <c:v>99.481373000000005</c:v>
                </c:pt>
                <c:pt idx="1624">
                  <c:v>99.487960000000001</c:v>
                </c:pt>
                <c:pt idx="1625">
                  <c:v>99.483672999999996</c:v>
                </c:pt>
                <c:pt idx="1626">
                  <c:v>99.482754</c:v>
                </c:pt>
                <c:pt idx="1627">
                  <c:v>99.502898000000002</c:v>
                </c:pt>
                <c:pt idx="1628">
                  <c:v>99.539794999999998</c:v>
                </c:pt>
                <c:pt idx="1629">
                  <c:v>99.562747000000002</c:v>
                </c:pt>
                <c:pt idx="1630">
                  <c:v>99.545869999999994</c:v>
                </c:pt>
                <c:pt idx="1631">
                  <c:v>99.498752999999994</c:v>
                </c:pt>
                <c:pt idx="1632">
                  <c:v>99.455175999999994</c:v>
                </c:pt>
                <c:pt idx="1633">
                  <c:v>99.43544</c:v>
                </c:pt>
                <c:pt idx="1634">
                  <c:v>99.434027</c:v>
                </c:pt>
                <c:pt idx="1635">
                  <c:v>99.441135000000003</c:v>
                </c:pt>
                <c:pt idx="1636">
                  <c:v>99.457364999999996</c:v>
                </c:pt>
                <c:pt idx="1637">
                  <c:v>99.483312999999995</c:v>
                </c:pt>
                <c:pt idx="1638">
                  <c:v>99.509916000000004</c:v>
                </c:pt>
                <c:pt idx="1639">
                  <c:v>99.524377000000001</c:v>
                </c:pt>
                <c:pt idx="1640">
                  <c:v>99.516475</c:v>
                </c:pt>
                <c:pt idx="1641">
                  <c:v>99.481344000000007</c:v>
                </c:pt>
                <c:pt idx="1642">
                  <c:v>99.430515</c:v>
                </c:pt>
                <c:pt idx="1643">
                  <c:v>99.397535000000005</c:v>
                </c:pt>
                <c:pt idx="1644">
                  <c:v>99.412192000000005</c:v>
                </c:pt>
                <c:pt idx="1645">
                  <c:v>99.464262000000005</c:v>
                </c:pt>
                <c:pt idx="1646">
                  <c:v>99.508324000000002</c:v>
                </c:pt>
                <c:pt idx="1647">
                  <c:v>99.510686000000007</c:v>
                </c:pt>
                <c:pt idx="1648">
                  <c:v>99.480701999999994</c:v>
                </c:pt>
                <c:pt idx="1649">
                  <c:v>99.450777000000002</c:v>
                </c:pt>
                <c:pt idx="1650">
                  <c:v>99.439375999999996</c:v>
                </c:pt>
                <c:pt idx="1651">
                  <c:v>99.442483999999993</c:v>
                </c:pt>
                <c:pt idx="1652">
                  <c:v>99.447654</c:v>
                </c:pt>
                <c:pt idx="1653">
                  <c:v>99.446674999999999</c:v>
                </c:pt>
                <c:pt idx="1654">
                  <c:v>99.440247999999997</c:v>
                </c:pt>
                <c:pt idx="1655">
                  <c:v>99.433882999999994</c:v>
                </c:pt>
                <c:pt idx="1656">
                  <c:v>99.427092000000002</c:v>
                </c:pt>
                <c:pt idx="1657">
                  <c:v>99.413940999999994</c:v>
                </c:pt>
                <c:pt idx="1658">
                  <c:v>99.397648000000004</c:v>
                </c:pt>
                <c:pt idx="1659">
                  <c:v>99.391769999999994</c:v>
                </c:pt>
                <c:pt idx="1660">
                  <c:v>99.400047000000001</c:v>
                </c:pt>
                <c:pt idx="1661">
                  <c:v>99.406460999999993</c:v>
                </c:pt>
                <c:pt idx="1662">
                  <c:v>99.395797999999999</c:v>
                </c:pt>
                <c:pt idx="1663">
                  <c:v>99.376501000000005</c:v>
                </c:pt>
                <c:pt idx="1664">
                  <c:v>99.371067999999994</c:v>
                </c:pt>
                <c:pt idx="1665">
                  <c:v>99.385863999999998</c:v>
                </c:pt>
                <c:pt idx="1666">
                  <c:v>99.403429000000003</c:v>
                </c:pt>
                <c:pt idx="1667">
                  <c:v>99.406218999999993</c:v>
                </c:pt>
                <c:pt idx="1668">
                  <c:v>99.398004999999998</c:v>
                </c:pt>
                <c:pt idx="1669">
                  <c:v>99.394837999999993</c:v>
                </c:pt>
                <c:pt idx="1670">
                  <c:v>99.400857999999999</c:v>
                </c:pt>
                <c:pt idx="1671">
                  <c:v>99.403255000000001</c:v>
                </c:pt>
                <c:pt idx="1672">
                  <c:v>99.390814000000006</c:v>
                </c:pt>
                <c:pt idx="1673">
                  <c:v>99.367384999999999</c:v>
                </c:pt>
                <c:pt idx="1674">
                  <c:v>99.346385999999995</c:v>
                </c:pt>
                <c:pt idx="1675">
                  <c:v>99.339208999999997</c:v>
                </c:pt>
                <c:pt idx="1676">
                  <c:v>99.348831000000004</c:v>
                </c:pt>
                <c:pt idx="1677">
                  <c:v>99.368487999999999</c:v>
                </c:pt>
                <c:pt idx="1678">
                  <c:v>99.384276999999997</c:v>
                </c:pt>
                <c:pt idx="1679">
                  <c:v>99.384639000000007</c:v>
                </c:pt>
                <c:pt idx="1680">
                  <c:v>99.370896000000002</c:v>
                </c:pt>
                <c:pt idx="1681">
                  <c:v>99.355396999999996</c:v>
                </c:pt>
                <c:pt idx="1682">
                  <c:v>99.347336999999996</c:v>
                </c:pt>
                <c:pt idx="1683">
                  <c:v>99.343615</c:v>
                </c:pt>
                <c:pt idx="1684">
                  <c:v>99.336168999999998</c:v>
                </c:pt>
                <c:pt idx="1685">
                  <c:v>99.324297000000001</c:v>
                </c:pt>
                <c:pt idx="1686">
                  <c:v>99.315541999999994</c:v>
                </c:pt>
                <c:pt idx="1687">
                  <c:v>99.314993000000001</c:v>
                </c:pt>
                <c:pt idx="1688">
                  <c:v>99.319154999999995</c:v>
                </c:pt>
                <c:pt idx="1689">
                  <c:v>99.322045000000003</c:v>
                </c:pt>
                <c:pt idx="1690">
                  <c:v>99.323104999999998</c:v>
                </c:pt>
                <c:pt idx="1691">
                  <c:v>99.325907999999998</c:v>
                </c:pt>
                <c:pt idx="1692">
                  <c:v>99.332888999999994</c:v>
                </c:pt>
                <c:pt idx="1693">
                  <c:v>99.344341</c:v>
                </c:pt>
                <c:pt idx="1694">
                  <c:v>99.359626000000006</c:v>
                </c:pt>
                <c:pt idx="1695">
                  <c:v>99.375646000000003</c:v>
                </c:pt>
                <c:pt idx="1696">
                  <c:v>99.386494999999996</c:v>
                </c:pt>
                <c:pt idx="1697">
                  <c:v>99.388619000000006</c:v>
                </c:pt>
                <c:pt idx="1698">
                  <c:v>99.385548999999997</c:v>
                </c:pt>
                <c:pt idx="1699">
                  <c:v>99.384190000000004</c:v>
                </c:pt>
                <c:pt idx="1700">
                  <c:v>99.386975000000007</c:v>
                </c:pt>
                <c:pt idx="1701">
                  <c:v>99.390546999999998</c:v>
                </c:pt>
                <c:pt idx="1702">
                  <c:v>99.391075000000001</c:v>
                </c:pt>
                <c:pt idx="1703">
                  <c:v>99.387084999999999</c:v>
                </c:pt>
                <c:pt idx="1704">
                  <c:v>99.378349999999998</c:v>
                </c:pt>
                <c:pt idx="1705">
                  <c:v>99.367119000000002</c:v>
                </c:pt>
                <c:pt idx="1706">
                  <c:v>99.360388</c:v>
                </c:pt>
                <c:pt idx="1707">
                  <c:v>99.364732000000004</c:v>
                </c:pt>
                <c:pt idx="1708">
                  <c:v>99.376607000000007</c:v>
                </c:pt>
                <c:pt idx="1709">
                  <c:v>99.383268000000001</c:v>
                </c:pt>
                <c:pt idx="1710">
                  <c:v>99.376683999999997</c:v>
                </c:pt>
                <c:pt idx="1711">
                  <c:v>99.362420999999998</c:v>
                </c:pt>
                <c:pt idx="1712">
                  <c:v>99.351198999999994</c:v>
                </c:pt>
                <c:pt idx="1713">
                  <c:v>99.346153000000001</c:v>
                </c:pt>
                <c:pt idx="1714">
                  <c:v>99.343180000000004</c:v>
                </c:pt>
                <c:pt idx="1715">
                  <c:v>99.339668000000003</c:v>
                </c:pt>
                <c:pt idx="1716">
                  <c:v>99.336183000000005</c:v>
                </c:pt>
                <c:pt idx="1717">
                  <c:v>99.331914999999995</c:v>
                </c:pt>
                <c:pt idx="1718">
                  <c:v>99.326038999999994</c:v>
                </c:pt>
                <c:pt idx="1719">
                  <c:v>99.323622999999998</c:v>
                </c:pt>
                <c:pt idx="1720">
                  <c:v>99.332693000000006</c:v>
                </c:pt>
                <c:pt idx="1721">
                  <c:v>99.352548999999996</c:v>
                </c:pt>
                <c:pt idx="1722">
                  <c:v>99.370219000000006</c:v>
                </c:pt>
                <c:pt idx="1723">
                  <c:v>99.371964000000006</c:v>
                </c:pt>
                <c:pt idx="1724">
                  <c:v>99.355692000000005</c:v>
                </c:pt>
                <c:pt idx="1725">
                  <c:v>99.330312000000006</c:v>
                </c:pt>
                <c:pt idx="1726">
                  <c:v>99.306701000000004</c:v>
                </c:pt>
                <c:pt idx="1727">
                  <c:v>99.291810999999996</c:v>
                </c:pt>
                <c:pt idx="1728">
                  <c:v>99.287934000000007</c:v>
                </c:pt>
                <c:pt idx="1729">
                  <c:v>99.293615000000003</c:v>
                </c:pt>
                <c:pt idx="1730">
                  <c:v>99.305548000000002</c:v>
                </c:pt>
                <c:pt idx="1731">
                  <c:v>99.321297999999999</c:v>
                </c:pt>
                <c:pt idx="1732">
                  <c:v>99.339826000000002</c:v>
                </c:pt>
                <c:pt idx="1733">
                  <c:v>99.358750000000001</c:v>
                </c:pt>
                <c:pt idx="1734">
                  <c:v>99.372113999999996</c:v>
                </c:pt>
                <c:pt idx="1735">
                  <c:v>99.372555000000006</c:v>
                </c:pt>
                <c:pt idx="1736">
                  <c:v>99.357119999999995</c:v>
                </c:pt>
                <c:pt idx="1737">
                  <c:v>99.332303999999993</c:v>
                </c:pt>
                <c:pt idx="1738">
                  <c:v>99.312510000000003</c:v>
                </c:pt>
                <c:pt idx="1739">
                  <c:v>99.308842999999996</c:v>
                </c:pt>
                <c:pt idx="1740">
                  <c:v>99.316602000000003</c:v>
                </c:pt>
                <c:pt idx="1741">
                  <c:v>99.318228000000005</c:v>
                </c:pt>
                <c:pt idx="1742">
                  <c:v>99.303567000000001</c:v>
                </c:pt>
                <c:pt idx="1743">
                  <c:v>99.283631</c:v>
                </c:pt>
                <c:pt idx="1744">
                  <c:v>99.277275000000003</c:v>
                </c:pt>
                <c:pt idx="1745">
                  <c:v>99.286812999999995</c:v>
                </c:pt>
                <c:pt idx="1746">
                  <c:v>99.296637000000004</c:v>
                </c:pt>
                <c:pt idx="1747">
                  <c:v>99.296475999999998</c:v>
                </c:pt>
                <c:pt idx="1748">
                  <c:v>99.294888</c:v>
                </c:pt>
                <c:pt idx="1749">
                  <c:v>99.304522000000006</c:v>
                </c:pt>
                <c:pt idx="1750">
                  <c:v>99.322798000000006</c:v>
                </c:pt>
                <c:pt idx="1751">
                  <c:v>99.335168999999993</c:v>
                </c:pt>
                <c:pt idx="1752">
                  <c:v>99.333605000000006</c:v>
                </c:pt>
                <c:pt idx="1753">
                  <c:v>99.324686999999997</c:v>
                </c:pt>
                <c:pt idx="1754">
                  <c:v>99.321838</c:v>
                </c:pt>
                <c:pt idx="1755">
                  <c:v>99.334929000000002</c:v>
                </c:pt>
                <c:pt idx="1756">
                  <c:v>99.365358000000001</c:v>
                </c:pt>
                <c:pt idx="1757">
                  <c:v>99.404805999999994</c:v>
                </c:pt>
                <c:pt idx="1758">
                  <c:v>99.438485999999997</c:v>
                </c:pt>
                <c:pt idx="1759">
                  <c:v>99.454955999999996</c:v>
                </c:pt>
                <c:pt idx="1760">
                  <c:v>99.454868000000005</c:v>
                </c:pt>
                <c:pt idx="1761">
                  <c:v>99.447971999999993</c:v>
                </c:pt>
                <c:pt idx="1762">
                  <c:v>99.442239000000001</c:v>
                </c:pt>
                <c:pt idx="1763">
                  <c:v>99.438649999999996</c:v>
                </c:pt>
                <c:pt idx="1764">
                  <c:v>99.434855999999996</c:v>
                </c:pt>
                <c:pt idx="1765">
                  <c:v>99.429360000000003</c:v>
                </c:pt>
                <c:pt idx="1766">
                  <c:v>99.421521999999996</c:v>
                </c:pt>
                <c:pt idx="1767">
                  <c:v>99.410820999999999</c:v>
                </c:pt>
                <c:pt idx="1768">
                  <c:v>99.397468000000003</c:v>
                </c:pt>
                <c:pt idx="1769">
                  <c:v>99.382392999999993</c:v>
                </c:pt>
                <c:pt idx="1770">
                  <c:v>99.366820000000004</c:v>
                </c:pt>
                <c:pt idx="1771">
                  <c:v>99.353661000000002</c:v>
                </c:pt>
                <c:pt idx="1772">
                  <c:v>99.349052999999998</c:v>
                </c:pt>
                <c:pt idx="1773">
                  <c:v>99.360381000000004</c:v>
                </c:pt>
                <c:pt idx="1774">
                  <c:v>99.391176000000002</c:v>
                </c:pt>
                <c:pt idx="1775">
                  <c:v>99.436284999999998</c:v>
                </c:pt>
                <c:pt idx="1776">
                  <c:v>99.480231000000003</c:v>
                </c:pt>
                <c:pt idx="1777">
                  <c:v>99.501852</c:v>
                </c:pt>
                <c:pt idx="1778">
                  <c:v>99.487063000000006</c:v>
                </c:pt>
                <c:pt idx="1779">
                  <c:v>99.443567999999999</c:v>
                </c:pt>
                <c:pt idx="1780">
                  <c:v>99.401593000000005</c:v>
                </c:pt>
                <c:pt idx="1781">
                  <c:v>99.392899</c:v>
                </c:pt>
                <c:pt idx="1782">
                  <c:v>99.424648000000005</c:v>
                </c:pt>
                <c:pt idx="1783">
                  <c:v>99.472956999999994</c:v>
                </c:pt>
                <c:pt idx="1784">
                  <c:v>99.502814000000001</c:v>
                </c:pt>
                <c:pt idx="1785">
                  <c:v>99.495990000000006</c:v>
                </c:pt>
                <c:pt idx="1786">
                  <c:v>99.461910000000003</c:v>
                </c:pt>
                <c:pt idx="1787">
                  <c:v>99.424612999999994</c:v>
                </c:pt>
                <c:pt idx="1788">
                  <c:v>99.400496000000004</c:v>
                </c:pt>
                <c:pt idx="1789">
                  <c:v>99.388783000000004</c:v>
                </c:pt>
                <c:pt idx="1790">
                  <c:v>99.381855000000002</c:v>
                </c:pt>
                <c:pt idx="1791">
                  <c:v>99.379065999999995</c:v>
                </c:pt>
                <c:pt idx="1792">
                  <c:v>99.385975000000002</c:v>
                </c:pt>
                <c:pt idx="1793">
                  <c:v>99.403649999999999</c:v>
                </c:pt>
                <c:pt idx="1794">
                  <c:v>99.426489000000004</c:v>
                </c:pt>
                <c:pt idx="1795">
                  <c:v>99.450356999999997</c:v>
                </c:pt>
                <c:pt idx="1796">
                  <c:v>99.474582999999996</c:v>
                </c:pt>
                <c:pt idx="1797">
                  <c:v>99.492868000000001</c:v>
                </c:pt>
                <c:pt idx="1798">
                  <c:v>99.490517999999994</c:v>
                </c:pt>
                <c:pt idx="1799">
                  <c:v>99.458620999999994</c:v>
                </c:pt>
                <c:pt idx="1800">
                  <c:v>99.408461000000003</c:v>
                </c:pt>
                <c:pt idx="1801">
                  <c:v>99.365702999999996</c:v>
                </c:pt>
                <c:pt idx="1802">
                  <c:v>99.349971999999994</c:v>
                </c:pt>
                <c:pt idx="1803">
                  <c:v>99.359832999999995</c:v>
                </c:pt>
                <c:pt idx="1804">
                  <c:v>99.373789000000002</c:v>
                </c:pt>
                <c:pt idx="1805">
                  <c:v>99.367925</c:v>
                </c:pt>
                <c:pt idx="1806">
                  <c:v>99.340881999999993</c:v>
                </c:pt>
                <c:pt idx="1807">
                  <c:v>99.322715000000002</c:v>
                </c:pt>
                <c:pt idx="1808">
                  <c:v>99.347989999999996</c:v>
                </c:pt>
                <c:pt idx="1809">
                  <c:v>99.414552999999998</c:v>
                </c:pt>
                <c:pt idx="1810">
                  <c:v>99.479823999999994</c:v>
                </c:pt>
                <c:pt idx="1811">
                  <c:v>99.506206000000006</c:v>
                </c:pt>
                <c:pt idx="1812">
                  <c:v>99.501204999999999</c:v>
                </c:pt>
                <c:pt idx="1813">
                  <c:v>99.500825000000006</c:v>
                </c:pt>
                <c:pt idx="1814">
                  <c:v>99.522054999999995</c:v>
                </c:pt>
                <c:pt idx="1815">
                  <c:v>99.546959999999999</c:v>
                </c:pt>
                <c:pt idx="1816">
                  <c:v>99.548570999999995</c:v>
                </c:pt>
                <c:pt idx="1817">
                  <c:v>99.516959</c:v>
                </c:pt>
                <c:pt idx="1818">
                  <c:v>99.462671</c:v>
                </c:pt>
                <c:pt idx="1819">
                  <c:v>99.411479</c:v>
                </c:pt>
                <c:pt idx="1820">
                  <c:v>99.393794999999997</c:v>
                </c:pt>
                <c:pt idx="1821">
                  <c:v>99.420762999999994</c:v>
                </c:pt>
                <c:pt idx="1822">
                  <c:v>99.468048999999993</c:v>
                </c:pt>
                <c:pt idx="1823">
                  <c:v>99.497797000000006</c:v>
                </c:pt>
                <c:pt idx="1824">
                  <c:v>99.501603000000003</c:v>
                </c:pt>
                <c:pt idx="1825">
                  <c:v>99.506513999999996</c:v>
                </c:pt>
                <c:pt idx="1826">
                  <c:v>99.532482999999999</c:v>
                </c:pt>
                <c:pt idx="1827">
                  <c:v>99.562133000000003</c:v>
                </c:pt>
                <c:pt idx="1828">
                  <c:v>99.564215000000004</c:v>
                </c:pt>
                <c:pt idx="1829">
                  <c:v>99.533387000000005</c:v>
                </c:pt>
                <c:pt idx="1830">
                  <c:v>99.493161000000001</c:v>
                </c:pt>
                <c:pt idx="1831">
                  <c:v>99.468102999999999</c:v>
                </c:pt>
                <c:pt idx="1832">
                  <c:v>99.464674000000002</c:v>
                </c:pt>
                <c:pt idx="1833">
                  <c:v>99.474239999999995</c:v>
                </c:pt>
                <c:pt idx="1834">
                  <c:v>99.482237999999995</c:v>
                </c:pt>
                <c:pt idx="1835">
                  <c:v>99.473344999999995</c:v>
                </c:pt>
                <c:pt idx="1836">
                  <c:v>99.438614000000001</c:v>
                </c:pt>
                <c:pt idx="1837">
                  <c:v>99.385557000000006</c:v>
                </c:pt>
                <c:pt idx="1838">
                  <c:v>99.342166000000006</c:v>
                </c:pt>
                <c:pt idx="1839">
                  <c:v>99.346256999999994</c:v>
                </c:pt>
                <c:pt idx="1840">
                  <c:v>99.417164999999997</c:v>
                </c:pt>
                <c:pt idx="1841">
                  <c:v>99.528929000000005</c:v>
                </c:pt>
                <c:pt idx="1842">
                  <c:v>99.624213999999995</c:v>
                </c:pt>
                <c:pt idx="1843">
                  <c:v>99.669397000000004</c:v>
                </c:pt>
                <c:pt idx="1844">
                  <c:v>99.684852000000006</c:v>
                </c:pt>
                <c:pt idx="1845">
                  <c:v>99.708301000000006</c:v>
                </c:pt>
                <c:pt idx="1846">
                  <c:v>99.743307999999999</c:v>
                </c:pt>
                <c:pt idx="1847">
                  <c:v>99.759639000000007</c:v>
                </c:pt>
                <c:pt idx="1848">
                  <c:v>99.737296999999998</c:v>
                </c:pt>
                <c:pt idx="1849">
                  <c:v>99.690363000000005</c:v>
                </c:pt>
                <c:pt idx="1850">
                  <c:v>99.644858999999997</c:v>
                </c:pt>
                <c:pt idx="1851">
                  <c:v>99.612673999999998</c:v>
                </c:pt>
                <c:pt idx="1852">
                  <c:v>99.594489999999993</c:v>
                </c:pt>
                <c:pt idx="1853">
                  <c:v>99.591228000000001</c:v>
                </c:pt>
                <c:pt idx="1854">
                  <c:v>99.598933000000002</c:v>
                </c:pt>
                <c:pt idx="1855">
                  <c:v>99.602984000000006</c:v>
                </c:pt>
                <c:pt idx="1856">
                  <c:v>99.592263000000003</c:v>
                </c:pt>
                <c:pt idx="1857">
                  <c:v>99.573727000000005</c:v>
                </c:pt>
                <c:pt idx="1858">
                  <c:v>99.561533999999995</c:v>
                </c:pt>
                <c:pt idx="1859">
                  <c:v>99.556420000000003</c:v>
                </c:pt>
                <c:pt idx="1860">
                  <c:v>99.546285999999995</c:v>
                </c:pt>
                <c:pt idx="1861">
                  <c:v>99.524715</c:v>
                </c:pt>
                <c:pt idx="1862">
                  <c:v>99.499176000000006</c:v>
                </c:pt>
                <c:pt idx="1863">
                  <c:v>99.481934999999993</c:v>
                </c:pt>
                <c:pt idx="1864">
                  <c:v>99.481097000000005</c:v>
                </c:pt>
                <c:pt idx="1865">
                  <c:v>99.500384999999994</c:v>
                </c:pt>
                <c:pt idx="1866">
                  <c:v>99.538618999999997</c:v>
                </c:pt>
                <c:pt idx="1867">
                  <c:v>99.585043999999996</c:v>
                </c:pt>
                <c:pt idx="1868">
                  <c:v>99.620047999999997</c:v>
                </c:pt>
                <c:pt idx="1869">
                  <c:v>99.625929999999997</c:v>
                </c:pt>
                <c:pt idx="1870">
                  <c:v>99.599489000000005</c:v>
                </c:pt>
                <c:pt idx="1871">
                  <c:v>99.556290000000004</c:v>
                </c:pt>
                <c:pt idx="1872">
                  <c:v>99.521113999999997</c:v>
                </c:pt>
                <c:pt idx="1873">
                  <c:v>99.508861999999993</c:v>
                </c:pt>
                <c:pt idx="1874">
                  <c:v>99.512646000000004</c:v>
                </c:pt>
                <c:pt idx="1875">
                  <c:v>99.512788999999998</c:v>
                </c:pt>
                <c:pt idx="1876">
                  <c:v>99.498515999999995</c:v>
                </c:pt>
                <c:pt idx="1877">
                  <c:v>99.477695999999995</c:v>
                </c:pt>
                <c:pt idx="1878">
                  <c:v>99.464696000000004</c:v>
                </c:pt>
                <c:pt idx="1879">
                  <c:v>99.464021000000002</c:v>
                </c:pt>
                <c:pt idx="1880">
                  <c:v>99.468716000000001</c:v>
                </c:pt>
                <c:pt idx="1881">
                  <c:v>99.470759999999999</c:v>
                </c:pt>
                <c:pt idx="1882">
                  <c:v>99.469404999999995</c:v>
                </c:pt>
                <c:pt idx="1883">
                  <c:v>99.471999999999994</c:v>
                </c:pt>
                <c:pt idx="1884">
                  <c:v>99.488248999999996</c:v>
                </c:pt>
                <c:pt idx="1885">
                  <c:v>99.518962999999999</c:v>
                </c:pt>
                <c:pt idx="1886">
                  <c:v>99.548524</c:v>
                </c:pt>
                <c:pt idx="1887">
                  <c:v>99.555373000000003</c:v>
                </c:pt>
                <c:pt idx="1888">
                  <c:v>99.534565999999998</c:v>
                </c:pt>
                <c:pt idx="1889">
                  <c:v>99.503360999999998</c:v>
                </c:pt>
                <c:pt idx="1890">
                  <c:v>99.480117000000007</c:v>
                </c:pt>
                <c:pt idx="1891">
                  <c:v>99.465658000000005</c:v>
                </c:pt>
                <c:pt idx="1892">
                  <c:v>99.45196</c:v>
                </c:pt>
                <c:pt idx="1893">
                  <c:v>99.440020000000004</c:v>
                </c:pt>
                <c:pt idx="1894">
                  <c:v>99.436750000000004</c:v>
                </c:pt>
                <c:pt idx="1895">
                  <c:v>99.43965</c:v>
                </c:pt>
                <c:pt idx="1896">
                  <c:v>99.439227000000002</c:v>
                </c:pt>
                <c:pt idx="1897">
                  <c:v>99.435733999999997</c:v>
                </c:pt>
                <c:pt idx="1898">
                  <c:v>99.439738000000006</c:v>
                </c:pt>
                <c:pt idx="1899">
                  <c:v>99.454257999999996</c:v>
                </c:pt>
                <c:pt idx="1900">
                  <c:v>99.468945000000005</c:v>
                </c:pt>
                <c:pt idx="1901">
                  <c:v>99.475740999999999</c:v>
                </c:pt>
                <c:pt idx="1902">
                  <c:v>99.478485000000006</c:v>
                </c:pt>
                <c:pt idx="1903">
                  <c:v>99.481342999999995</c:v>
                </c:pt>
                <c:pt idx="1904">
                  <c:v>99.478226000000006</c:v>
                </c:pt>
                <c:pt idx="1905">
                  <c:v>99.462622999999994</c:v>
                </c:pt>
                <c:pt idx="1906">
                  <c:v>99.441083000000006</c:v>
                </c:pt>
                <c:pt idx="1907">
                  <c:v>99.427788000000007</c:v>
                </c:pt>
                <c:pt idx="1908">
                  <c:v>99.428222000000005</c:v>
                </c:pt>
                <c:pt idx="1909">
                  <c:v>99.434073999999995</c:v>
                </c:pt>
                <c:pt idx="1910">
                  <c:v>99.433318</c:v>
                </c:pt>
                <c:pt idx="1911">
                  <c:v>99.422866999999997</c:v>
                </c:pt>
                <c:pt idx="1912">
                  <c:v>99.412046000000004</c:v>
                </c:pt>
                <c:pt idx="1913">
                  <c:v>99.413373000000007</c:v>
                </c:pt>
                <c:pt idx="1914">
                  <c:v>99.427903999999998</c:v>
                </c:pt>
                <c:pt idx="1915">
                  <c:v>99.440742</c:v>
                </c:pt>
                <c:pt idx="1916">
                  <c:v>99.435877000000005</c:v>
                </c:pt>
                <c:pt idx="1917">
                  <c:v>99.415631000000005</c:v>
                </c:pt>
                <c:pt idx="1918">
                  <c:v>99.399362999999994</c:v>
                </c:pt>
                <c:pt idx="1919">
                  <c:v>99.402169000000001</c:v>
                </c:pt>
                <c:pt idx="1920">
                  <c:v>99.420856999999998</c:v>
                </c:pt>
                <c:pt idx="1921">
                  <c:v>99.442330999999996</c:v>
                </c:pt>
                <c:pt idx="1922">
                  <c:v>99.458051999999995</c:v>
                </c:pt>
                <c:pt idx="1923">
                  <c:v>99.467121000000006</c:v>
                </c:pt>
                <c:pt idx="1924">
                  <c:v>99.472960999999998</c:v>
                </c:pt>
                <c:pt idx="1925">
                  <c:v>99.481655000000003</c:v>
                </c:pt>
                <c:pt idx="1926">
                  <c:v>99.496386000000001</c:v>
                </c:pt>
                <c:pt idx="1927">
                  <c:v>99.508122</c:v>
                </c:pt>
                <c:pt idx="1928">
                  <c:v>99.499380000000002</c:v>
                </c:pt>
                <c:pt idx="1929">
                  <c:v>99.464378999999994</c:v>
                </c:pt>
                <c:pt idx="1930">
                  <c:v>99.419810999999996</c:v>
                </c:pt>
                <c:pt idx="1931">
                  <c:v>99.388264000000007</c:v>
                </c:pt>
                <c:pt idx="1932">
                  <c:v>99.375349999999997</c:v>
                </c:pt>
                <c:pt idx="1933">
                  <c:v>99.371635999999995</c:v>
                </c:pt>
                <c:pt idx="1934">
                  <c:v>99.372748000000001</c:v>
                </c:pt>
                <c:pt idx="1935">
                  <c:v>99.385018000000002</c:v>
                </c:pt>
                <c:pt idx="1936">
                  <c:v>99.409025</c:v>
                </c:pt>
                <c:pt idx="1937">
                  <c:v>99.429700999999994</c:v>
                </c:pt>
                <c:pt idx="1938">
                  <c:v>99.430723</c:v>
                </c:pt>
                <c:pt idx="1939">
                  <c:v>99.413027999999997</c:v>
                </c:pt>
                <c:pt idx="1940">
                  <c:v>99.394042999999996</c:v>
                </c:pt>
                <c:pt idx="1941">
                  <c:v>99.389536000000007</c:v>
                </c:pt>
                <c:pt idx="1942">
                  <c:v>99.399407999999994</c:v>
                </c:pt>
                <c:pt idx="1943">
                  <c:v>99.411713000000006</c:v>
                </c:pt>
                <c:pt idx="1944">
                  <c:v>99.416708</c:v>
                </c:pt>
                <c:pt idx="1945">
                  <c:v>99.413180999999994</c:v>
                </c:pt>
                <c:pt idx="1946">
                  <c:v>99.402310999999997</c:v>
                </c:pt>
                <c:pt idx="1947">
                  <c:v>99.381890999999996</c:v>
                </c:pt>
                <c:pt idx="1948">
                  <c:v>99.351654999999994</c:v>
                </c:pt>
                <c:pt idx="1949">
                  <c:v>99.322278999999995</c:v>
                </c:pt>
                <c:pt idx="1950">
                  <c:v>99.314930000000004</c:v>
                </c:pt>
                <c:pt idx="1951">
                  <c:v>99.349468000000002</c:v>
                </c:pt>
                <c:pt idx="1952">
                  <c:v>99.429736000000005</c:v>
                </c:pt>
                <c:pt idx="1953">
                  <c:v>99.534987000000001</c:v>
                </c:pt>
                <c:pt idx="1954">
                  <c:v>99.621581000000006</c:v>
                </c:pt>
                <c:pt idx="1955">
                  <c:v>99.641812999999999</c:v>
                </c:pt>
                <c:pt idx="1956">
                  <c:v>99.578186000000002</c:v>
                </c:pt>
                <c:pt idx="1957">
                  <c:v>99.460992000000005</c:v>
                </c:pt>
                <c:pt idx="1958">
                  <c:v>99.344804999999994</c:v>
                </c:pt>
                <c:pt idx="1959">
                  <c:v>99.268574999999998</c:v>
                </c:pt>
                <c:pt idx="1960">
                  <c:v>99.240489999999994</c:v>
                </c:pt>
                <c:pt idx="1961">
                  <c:v>99.254360000000005</c:v>
                </c:pt>
                <c:pt idx="1962">
                  <c:v>99.303019000000006</c:v>
                </c:pt>
                <c:pt idx="1963">
                  <c:v>99.372693999999996</c:v>
                </c:pt>
                <c:pt idx="1964">
                  <c:v>99.443023999999994</c:v>
                </c:pt>
                <c:pt idx="1965">
                  <c:v>99.500559999999993</c:v>
                </c:pt>
                <c:pt idx="1966">
                  <c:v>99.539592999999996</c:v>
                </c:pt>
                <c:pt idx="1967">
                  <c:v>99.551107000000002</c:v>
                </c:pt>
                <c:pt idx="1968">
                  <c:v>99.532047000000006</c:v>
                </c:pt>
                <c:pt idx="1969">
                  <c:v>99.503597999999997</c:v>
                </c:pt>
                <c:pt idx="1970">
                  <c:v>99.492760000000004</c:v>
                </c:pt>
                <c:pt idx="1971">
                  <c:v>99.491489999999999</c:v>
                </c:pt>
                <c:pt idx="1972">
                  <c:v>99.462564</c:v>
                </c:pt>
                <c:pt idx="1973">
                  <c:v>99.397636000000006</c:v>
                </c:pt>
                <c:pt idx="1974">
                  <c:v>99.340418999999997</c:v>
                </c:pt>
                <c:pt idx="1975">
                  <c:v>99.332938999999996</c:v>
                </c:pt>
                <c:pt idx="1976">
                  <c:v>99.361937999999995</c:v>
                </c:pt>
                <c:pt idx="1977">
                  <c:v>99.383223000000001</c:v>
                </c:pt>
                <c:pt idx="1978">
                  <c:v>99.380600999999999</c:v>
                </c:pt>
                <c:pt idx="1979">
                  <c:v>99.372506999999999</c:v>
                </c:pt>
                <c:pt idx="1980">
                  <c:v>99.374491000000006</c:v>
                </c:pt>
                <c:pt idx="1981">
                  <c:v>99.384451999999996</c:v>
                </c:pt>
                <c:pt idx="1982">
                  <c:v>99.399884</c:v>
                </c:pt>
                <c:pt idx="1983">
                  <c:v>99.423404000000005</c:v>
                </c:pt>
                <c:pt idx="1984">
                  <c:v>99.450237000000001</c:v>
                </c:pt>
                <c:pt idx="1985">
                  <c:v>99.471384999999998</c:v>
                </c:pt>
                <c:pt idx="1986">
                  <c:v>99.486438000000007</c:v>
                </c:pt>
                <c:pt idx="1987">
                  <c:v>99.494014000000007</c:v>
                </c:pt>
                <c:pt idx="1988">
                  <c:v>99.475140999999994</c:v>
                </c:pt>
                <c:pt idx="1989">
                  <c:v>99.407595999999998</c:v>
                </c:pt>
                <c:pt idx="1990">
                  <c:v>99.301143999999994</c:v>
                </c:pt>
                <c:pt idx="1991">
                  <c:v>99.204987000000003</c:v>
                </c:pt>
                <c:pt idx="1992">
                  <c:v>99.172182000000006</c:v>
                </c:pt>
                <c:pt idx="1993">
                  <c:v>99.220834999999994</c:v>
                </c:pt>
                <c:pt idx="1994">
                  <c:v>99.327706000000006</c:v>
                </c:pt>
                <c:pt idx="1995">
                  <c:v>99.442549</c:v>
                </c:pt>
                <c:pt idx="1996">
                  <c:v>99.510181000000003</c:v>
                </c:pt>
                <c:pt idx="1997">
                  <c:v>99.499871999999996</c:v>
                </c:pt>
                <c:pt idx="1998">
                  <c:v>99.424627999999998</c:v>
                </c:pt>
                <c:pt idx="1999">
                  <c:v>99.330088000000003</c:v>
                </c:pt>
                <c:pt idx="2000">
                  <c:v>99.260169000000005</c:v>
                </c:pt>
                <c:pt idx="2001">
                  <c:v>99.232787000000002</c:v>
                </c:pt>
                <c:pt idx="2002">
                  <c:v>99.241939000000002</c:v>
                </c:pt>
                <c:pt idx="2003">
                  <c:v>99.270368000000005</c:v>
                </c:pt>
                <c:pt idx="2004">
                  <c:v>99.299183999999997</c:v>
                </c:pt>
                <c:pt idx="2005">
                  <c:v>99.318174999999997</c:v>
                </c:pt>
                <c:pt idx="2006">
                  <c:v>99.331800999999999</c:v>
                </c:pt>
                <c:pt idx="2007">
                  <c:v>99.350769999999997</c:v>
                </c:pt>
                <c:pt idx="2008">
                  <c:v>99.375540999999998</c:v>
                </c:pt>
                <c:pt idx="2009">
                  <c:v>99.394957000000005</c:v>
                </c:pt>
                <c:pt idx="2010">
                  <c:v>99.402197999999999</c:v>
                </c:pt>
                <c:pt idx="2011">
                  <c:v>99.397709000000006</c:v>
                </c:pt>
                <c:pt idx="2012">
                  <c:v>99.377183000000002</c:v>
                </c:pt>
                <c:pt idx="2013">
                  <c:v>99.333703999999997</c:v>
                </c:pt>
                <c:pt idx="2014">
                  <c:v>99.276801000000006</c:v>
                </c:pt>
                <c:pt idx="2015">
                  <c:v>99.236069000000001</c:v>
                </c:pt>
                <c:pt idx="2016">
                  <c:v>99.235517000000002</c:v>
                </c:pt>
                <c:pt idx="2017">
                  <c:v>99.267668</c:v>
                </c:pt>
                <c:pt idx="2018">
                  <c:v>99.299963000000005</c:v>
                </c:pt>
                <c:pt idx="2019">
                  <c:v>99.308014999999997</c:v>
                </c:pt>
                <c:pt idx="2020">
                  <c:v>99.298494000000005</c:v>
                </c:pt>
                <c:pt idx="2021">
                  <c:v>99.298265999999998</c:v>
                </c:pt>
                <c:pt idx="2022">
                  <c:v>99.322359000000006</c:v>
                </c:pt>
                <c:pt idx="2023">
                  <c:v>99.357720999999998</c:v>
                </c:pt>
                <c:pt idx="2024">
                  <c:v>99.381360999999998</c:v>
                </c:pt>
                <c:pt idx="2025">
                  <c:v>99.387486999999993</c:v>
                </c:pt>
                <c:pt idx="2026">
                  <c:v>99.387229000000005</c:v>
                </c:pt>
                <c:pt idx="2027">
                  <c:v>99.388683</c:v>
                </c:pt>
                <c:pt idx="2028">
                  <c:v>99.391110999999995</c:v>
                </c:pt>
                <c:pt idx="2029">
                  <c:v>99.396484999999998</c:v>
                </c:pt>
                <c:pt idx="2030">
                  <c:v>99.409481</c:v>
                </c:pt>
                <c:pt idx="2031">
                  <c:v>99.420272999999995</c:v>
                </c:pt>
                <c:pt idx="2032">
                  <c:v>99.403544999999994</c:v>
                </c:pt>
                <c:pt idx="2033">
                  <c:v>99.352649</c:v>
                </c:pt>
                <c:pt idx="2034">
                  <c:v>99.302712</c:v>
                </c:pt>
                <c:pt idx="2035">
                  <c:v>99.291811999999993</c:v>
                </c:pt>
                <c:pt idx="2036">
                  <c:v>99.314010999999994</c:v>
                </c:pt>
                <c:pt idx="2037">
                  <c:v>99.331795</c:v>
                </c:pt>
                <c:pt idx="2038">
                  <c:v>99.320915999999997</c:v>
                </c:pt>
                <c:pt idx="2039">
                  <c:v>99.292592999999997</c:v>
                </c:pt>
                <c:pt idx="2040">
                  <c:v>99.275326000000007</c:v>
                </c:pt>
                <c:pt idx="2041">
                  <c:v>99.285414000000003</c:v>
                </c:pt>
                <c:pt idx="2042">
                  <c:v>99.319541999999998</c:v>
                </c:pt>
                <c:pt idx="2043">
                  <c:v>99.363437000000005</c:v>
                </c:pt>
                <c:pt idx="2044">
                  <c:v>99.399141</c:v>
                </c:pt>
                <c:pt idx="2045">
                  <c:v>99.411106000000004</c:v>
                </c:pt>
                <c:pt idx="2046">
                  <c:v>99.394814999999994</c:v>
                </c:pt>
                <c:pt idx="2047">
                  <c:v>99.360870000000006</c:v>
                </c:pt>
                <c:pt idx="2048">
                  <c:v>99.329031999999998</c:v>
                </c:pt>
                <c:pt idx="2049">
                  <c:v>99.315937000000005</c:v>
                </c:pt>
                <c:pt idx="2050">
                  <c:v>99.324207999999999</c:v>
                </c:pt>
                <c:pt idx="2051">
                  <c:v>99.339230000000001</c:v>
                </c:pt>
                <c:pt idx="2052">
                  <c:v>99.340958999999998</c:v>
                </c:pt>
                <c:pt idx="2053">
                  <c:v>99.323348999999993</c:v>
                </c:pt>
                <c:pt idx="2054">
                  <c:v>99.299105999999995</c:v>
                </c:pt>
                <c:pt idx="2055">
                  <c:v>99.284007000000003</c:v>
                </c:pt>
                <c:pt idx="2056">
                  <c:v>99.284334999999999</c:v>
                </c:pt>
                <c:pt idx="2057">
                  <c:v>99.301675000000003</c:v>
                </c:pt>
                <c:pt idx="2058">
                  <c:v>99.335195999999996</c:v>
                </c:pt>
                <c:pt idx="2059">
                  <c:v>99.370855000000006</c:v>
                </c:pt>
                <c:pt idx="2060">
                  <c:v>99.386148000000006</c:v>
                </c:pt>
                <c:pt idx="2061">
                  <c:v>99.373140000000006</c:v>
                </c:pt>
                <c:pt idx="2062">
                  <c:v>99.347711000000004</c:v>
                </c:pt>
                <c:pt idx="2063">
                  <c:v>99.332811000000007</c:v>
                </c:pt>
                <c:pt idx="2064">
                  <c:v>99.334121999999994</c:v>
                </c:pt>
                <c:pt idx="2065">
                  <c:v>99.340243000000001</c:v>
                </c:pt>
                <c:pt idx="2066">
                  <c:v>99.344183999999998</c:v>
                </c:pt>
                <c:pt idx="2067">
                  <c:v>99.349765000000005</c:v>
                </c:pt>
                <c:pt idx="2068">
                  <c:v>99.356701000000001</c:v>
                </c:pt>
                <c:pt idx="2069">
                  <c:v>99.354483999999999</c:v>
                </c:pt>
                <c:pt idx="2070">
                  <c:v>99.337214000000003</c:v>
                </c:pt>
                <c:pt idx="2071">
                  <c:v>99.312873999999994</c:v>
                </c:pt>
                <c:pt idx="2072">
                  <c:v>99.294731999999996</c:v>
                </c:pt>
                <c:pt idx="2073">
                  <c:v>99.291139000000001</c:v>
                </c:pt>
                <c:pt idx="2074">
                  <c:v>99.303679000000002</c:v>
                </c:pt>
                <c:pt idx="2075">
                  <c:v>99.327409000000003</c:v>
                </c:pt>
                <c:pt idx="2076">
                  <c:v>99.346401999999998</c:v>
                </c:pt>
                <c:pt idx="2077">
                  <c:v>99.343024999999997</c:v>
                </c:pt>
                <c:pt idx="2078">
                  <c:v>99.319663000000006</c:v>
                </c:pt>
                <c:pt idx="2079">
                  <c:v>99.295222999999993</c:v>
                </c:pt>
                <c:pt idx="2080">
                  <c:v>99.277129000000002</c:v>
                </c:pt>
                <c:pt idx="2081">
                  <c:v>99.256332</c:v>
                </c:pt>
                <c:pt idx="2082">
                  <c:v>99.229152999999997</c:v>
                </c:pt>
                <c:pt idx="2083">
                  <c:v>99.210499999999996</c:v>
                </c:pt>
                <c:pt idx="2084">
                  <c:v>99.21114</c:v>
                </c:pt>
                <c:pt idx="2085">
                  <c:v>99.219921999999997</c:v>
                </c:pt>
                <c:pt idx="2086">
                  <c:v>99.220344999999995</c:v>
                </c:pt>
                <c:pt idx="2087">
                  <c:v>99.209569000000002</c:v>
                </c:pt>
                <c:pt idx="2088">
                  <c:v>99.197486999999995</c:v>
                </c:pt>
                <c:pt idx="2089">
                  <c:v>99.193944000000002</c:v>
                </c:pt>
                <c:pt idx="2090">
                  <c:v>99.203293000000002</c:v>
                </c:pt>
                <c:pt idx="2091">
                  <c:v>99.226291000000003</c:v>
                </c:pt>
                <c:pt idx="2092">
                  <c:v>99.258743999999993</c:v>
                </c:pt>
                <c:pt idx="2093">
                  <c:v>99.289730000000006</c:v>
                </c:pt>
                <c:pt idx="2094">
                  <c:v>99.306746000000004</c:v>
                </c:pt>
                <c:pt idx="2095">
                  <c:v>99.305671000000004</c:v>
                </c:pt>
                <c:pt idx="2096">
                  <c:v>99.291976000000005</c:v>
                </c:pt>
                <c:pt idx="2097">
                  <c:v>99.274559999999994</c:v>
                </c:pt>
                <c:pt idx="2098">
                  <c:v>99.259744999999995</c:v>
                </c:pt>
                <c:pt idx="2099">
                  <c:v>99.250851999999995</c:v>
                </c:pt>
                <c:pt idx="2100">
                  <c:v>99.249986000000007</c:v>
                </c:pt>
                <c:pt idx="2101">
                  <c:v>99.256613999999999</c:v>
                </c:pt>
                <c:pt idx="2102">
                  <c:v>99.264650000000003</c:v>
                </c:pt>
                <c:pt idx="2103">
                  <c:v>99.264623999999998</c:v>
                </c:pt>
                <c:pt idx="2104">
                  <c:v>99.249650000000003</c:v>
                </c:pt>
                <c:pt idx="2105">
                  <c:v>99.22242</c:v>
                </c:pt>
                <c:pt idx="2106">
                  <c:v>99.194682</c:v>
                </c:pt>
                <c:pt idx="2107">
                  <c:v>99.177263999999994</c:v>
                </c:pt>
                <c:pt idx="2108">
                  <c:v>99.173767999999995</c:v>
                </c:pt>
                <c:pt idx="2109">
                  <c:v>99.183812000000003</c:v>
                </c:pt>
                <c:pt idx="2110">
                  <c:v>99.205714</c:v>
                </c:pt>
                <c:pt idx="2111">
                  <c:v>99.233806000000001</c:v>
                </c:pt>
                <c:pt idx="2112">
                  <c:v>99.260110999999995</c:v>
                </c:pt>
                <c:pt idx="2113">
                  <c:v>99.280017000000001</c:v>
                </c:pt>
                <c:pt idx="2114">
                  <c:v>99.289748000000003</c:v>
                </c:pt>
                <c:pt idx="2115">
                  <c:v>99.282765999999995</c:v>
                </c:pt>
                <c:pt idx="2116">
                  <c:v>99.256275000000002</c:v>
                </c:pt>
                <c:pt idx="2117">
                  <c:v>99.220129999999997</c:v>
                </c:pt>
                <c:pt idx="2118">
                  <c:v>99.192255000000003</c:v>
                </c:pt>
                <c:pt idx="2119">
                  <c:v>99.183795000000003</c:v>
                </c:pt>
                <c:pt idx="2120">
                  <c:v>99.193043000000003</c:v>
                </c:pt>
                <c:pt idx="2121">
                  <c:v>99.213380999999998</c:v>
                </c:pt>
                <c:pt idx="2122">
                  <c:v>99.240101999999993</c:v>
                </c:pt>
                <c:pt idx="2123">
                  <c:v>99.266316000000003</c:v>
                </c:pt>
                <c:pt idx="2124">
                  <c:v>99.278829000000002</c:v>
                </c:pt>
                <c:pt idx="2125">
                  <c:v>99.267871</c:v>
                </c:pt>
                <c:pt idx="2126">
                  <c:v>99.240538999999998</c:v>
                </c:pt>
                <c:pt idx="2127">
                  <c:v>99.216251999999997</c:v>
                </c:pt>
                <c:pt idx="2128">
                  <c:v>99.207674999999995</c:v>
                </c:pt>
                <c:pt idx="2129">
                  <c:v>99.211292999999998</c:v>
                </c:pt>
                <c:pt idx="2130">
                  <c:v>99.214624999999998</c:v>
                </c:pt>
                <c:pt idx="2131">
                  <c:v>99.208619999999996</c:v>
                </c:pt>
                <c:pt idx="2132">
                  <c:v>99.195924000000005</c:v>
                </c:pt>
                <c:pt idx="2133">
                  <c:v>99.186683000000002</c:v>
                </c:pt>
                <c:pt idx="2134">
                  <c:v>99.186798999999993</c:v>
                </c:pt>
                <c:pt idx="2135">
                  <c:v>99.195059000000001</c:v>
                </c:pt>
                <c:pt idx="2136">
                  <c:v>99.207877999999994</c:v>
                </c:pt>
                <c:pt idx="2137">
                  <c:v>99.223485999999994</c:v>
                </c:pt>
                <c:pt idx="2138">
                  <c:v>99.241049000000004</c:v>
                </c:pt>
                <c:pt idx="2139">
                  <c:v>99.255459999999999</c:v>
                </c:pt>
                <c:pt idx="2140">
                  <c:v>99.257974000000004</c:v>
                </c:pt>
                <c:pt idx="2141">
                  <c:v>99.247201000000004</c:v>
                </c:pt>
                <c:pt idx="2142">
                  <c:v>99.234298999999993</c:v>
                </c:pt>
                <c:pt idx="2143">
                  <c:v>99.229918999999995</c:v>
                </c:pt>
                <c:pt idx="2144">
                  <c:v>99.228885000000005</c:v>
                </c:pt>
                <c:pt idx="2145">
                  <c:v>99.216836000000001</c:v>
                </c:pt>
                <c:pt idx="2146">
                  <c:v>99.190842000000004</c:v>
                </c:pt>
                <c:pt idx="2147">
                  <c:v>99.164934000000002</c:v>
                </c:pt>
                <c:pt idx="2148">
                  <c:v>99.153698000000006</c:v>
                </c:pt>
                <c:pt idx="2149">
                  <c:v>99.159460999999993</c:v>
                </c:pt>
                <c:pt idx="2150">
                  <c:v>99.176012999999998</c:v>
                </c:pt>
                <c:pt idx="2151">
                  <c:v>99.199794999999995</c:v>
                </c:pt>
                <c:pt idx="2152">
                  <c:v>99.228892999999999</c:v>
                </c:pt>
                <c:pt idx="2153">
                  <c:v>99.256094000000004</c:v>
                </c:pt>
                <c:pt idx="2154">
                  <c:v>99.269132999999997</c:v>
                </c:pt>
                <c:pt idx="2155">
                  <c:v>99.258639000000002</c:v>
                </c:pt>
                <c:pt idx="2156">
                  <c:v>99.229268000000005</c:v>
                </c:pt>
                <c:pt idx="2157">
                  <c:v>99.200027000000006</c:v>
                </c:pt>
                <c:pt idx="2158">
                  <c:v>99.182629000000006</c:v>
                </c:pt>
                <c:pt idx="2159">
                  <c:v>99.170767999999995</c:v>
                </c:pt>
                <c:pt idx="2160">
                  <c:v>99.156367000000003</c:v>
                </c:pt>
                <c:pt idx="2161">
                  <c:v>99.141779999999997</c:v>
                </c:pt>
                <c:pt idx="2162">
                  <c:v>99.136511999999996</c:v>
                </c:pt>
                <c:pt idx="2163">
                  <c:v>99.146274000000005</c:v>
                </c:pt>
                <c:pt idx="2164">
                  <c:v>99.163866999999996</c:v>
                </c:pt>
                <c:pt idx="2165">
                  <c:v>99.178370999999999</c:v>
                </c:pt>
                <c:pt idx="2166">
                  <c:v>99.187708000000001</c:v>
                </c:pt>
                <c:pt idx="2167">
                  <c:v>99.193700000000007</c:v>
                </c:pt>
                <c:pt idx="2168">
                  <c:v>99.189690999999996</c:v>
                </c:pt>
                <c:pt idx="2169">
                  <c:v>99.162943999999996</c:v>
                </c:pt>
                <c:pt idx="2170">
                  <c:v>99.119530999999995</c:v>
                </c:pt>
                <c:pt idx="2171">
                  <c:v>99.098820000000003</c:v>
                </c:pt>
                <c:pt idx="2172">
                  <c:v>99.125021000000004</c:v>
                </c:pt>
                <c:pt idx="2173">
                  <c:v>99.178359</c:v>
                </c:pt>
                <c:pt idx="2174">
                  <c:v>99.225133999999997</c:v>
                </c:pt>
                <c:pt idx="2175">
                  <c:v>99.243639000000002</c:v>
                </c:pt>
                <c:pt idx="2176">
                  <c:v>99.235156000000003</c:v>
                </c:pt>
                <c:pt idx="2177">
                  <c:v>99.214620999999994</c:v>
                </c:pt>
                <c:pt idx="2178">
                  <c:v>99.191130000000001</c:v>
                </c:pt>
                <c:pt idx="2179">
                  <c:v>99.168262999999996</c:v>
                </c:pt>
                <c:pt idx="2180">
                  <c:v>99.152364000000006</c:v>
                </c:pt>
                <c:pt idx="2181">
                  <c:v>99.149244999999993</c:v>
                </c:pt>
                <c:pt idx="2182">
                  <c:v>99.156707999999995</c:v>
                </c:pt>
                <c:pt idx="2183">
                  <c:v>99.165728000000001</c:v>
                </c:pt>
                <c:pt idx="2184">
                  <c:v>99.168603000000004</c:v>
                </c:pt>
                <c:pt idx="2185">
                  <c:v>99.166929999999994</c:v>
                </c:pt>
                <c:pt idx="2186">
                  <c:v>99.168604999999999</c:v>
                </c:pt>
                <c:pt idx="2187">
                  <c:v>99.178417999999994</c:v>
                </c:pt>
                <c:pt idx="2188">
                  <c:v>99.193444999999997</c:v>
                </c:pt>
                <c:pt idx="2189">
                  <c:v>99.204216000000002</c:v>
                </c:pt>
                <c:pt idx="2190">
                  <c:v>99.203881999999993</c:v>
                </c:pt>
                <c:pt idx="2191">
                  <c:v>99.193537000000006</c:v>
                </c:pt>
                <c:pt idx="2192">
                  <c:v>99.178995</c:v>
                </c:pt>
                <c:pt idx="2193">
                  <c:v>99.167126999999994</c:v>
                </c:pt>
                <c:pt idx="2194">
                  <c:v>99.162980000000005</c:v>
                </c:pt>
                <c:pt idx="2195">
                  <c:v>99.167242000000002</c:v>
                </c:pt>
                <c:pt idx="2196">
                  <c:v>99.176049000000006</c:v>
                </c:pt>
                <c:pt idx="2197">
                  <c:v>99.184135999999995</c:v>
                </c:pt>
                <c:pt idx="2198">
                  <c:v>99.188135000000003</c:v>
                </c:pt>
                <c:pt idx="2199">
                  <c:v>99.187254999999993</c:v>
                </c:pt>
                <c:pt idx="2200">
                  <c:v>99.183333000000005</c:v>
                </c:pt>
                <c:pt idx="2201">
                  <c:v>99.177885000000003</c:v>
                </c:pt>
                <c:pt idx="2202">
                  <c:v>99.173427000000004</c:v>
                </c:pt>
                <c:pt idx="2203">
                  <c:v>99.171323999999998</c:v>
                </c:pt>
                <c:pt idx="2204">
                  <c:v>99.171321000000006</c:v>
                </c:pt>
                <c:pt idx="2205">
                  <c:v>99.173839999999998</c:v>
                </c:pt>
                <c:pt idx="2206">
                  <c:v>99.177710000000005</c:v>
                </c:pt>
                <c:pt idx="2207">
                  <c:v>99.174265000000005</c:v>
                </c:pt>
                <c:pt idx="2208">
                  <c:v>99.155619000000002</c:v>
                </c:pt>
                <c:pt idx="2209">
                  <c:v>99.135614000000004</c:v>
                </c:pt>
                <c:pt idx="2210">
                  <c:v>99.133587000000006</c:v>
                </c:pt>
                <c:pt idx="2211">
                  <c:v>99.14425</c:v>
                </c:pt>
                <c:pt idx="2212">
                  <c:v>99.152039000000002</c:v>
                </c:pt>
                <c:pt idx="2213">
                  <c:v>99.149747000000005</c:v>
                </c:pt>
                <c:pt idx="2214">
                  <c:v>99.140215999999995</c:v>
                </c:pt>
                <c:pt idx="2215">
                  <c:v>99.131262000000007</c:v>
                </c:pt>
                <c:pt idx="2216">
                  <c:v>99.128085999999996</c:v>
                </c:pt>
                <c:pt idx="2217">
                  <c:v>99.129544999999993</c:v>
                </c:pt>
                <c:pt idx="2218">
                  <c:v>99.129873000000003</c:v>
                </c:pt>
                <c:pt idx="2219">
                  <c:v>99.119596999999999</c:v>
                </c:pt>
                <c:pt idx="2220">
                  <c:v>99.095821999999998</c:v>
                </c:pt>
                <c:pt idx="2221">
                  <c:v>99.068490999999995</c:v>
                </c:pt>
                <c:pt idx="2222">
                  <c:v>99.052047999999999</c:v>
                </c:pt>
                <c:pt idx="2223">
                  <c:v>99.051340999999994</c:v>
                </c:pt>
                <c:pt idx="2224">
                  <c:v>99.061892</c:v>
                </c:pt>
                <c:pt idx="2225">
                  <c:v>99.074712000000005</c:v>
                </c:pt>
                <c:pt idx="2226">
                  <c:v>99.075231000000002</c:v>
                </c:pt>
                <c:pt idx="2227">
                  <c:v>99.044064000000006</c:v>
                </c:pt>
                <c:pt idx="2228">
                  <c:v>98.981316000000007</c:v>
                </c:pt>
                <c:pt idx="2229">
                  <c:v>98.929828999999998</c:v>
                </c:pt>
                <c:pt idx="2230">
                  <c:v>98.918233000000001</c:v>
                </c:pt>
                <c:pt idx="2231">
                  <c:v>98.922340000000005</c:v>
                </c:pt>
                <c:pt idx="2232">
                  <c:v>98.907210000000006</c:v>
                </c:pt>
                <c:pt idx="2233">
                  <c:v>98.869062999999997</c:v>
                </c:pt>
                <c:pt idx="2234">
                  <c:v>98.829763</c:v>
                </c:pt>
                <c:pt idx="2235">
                  <c:v>98.798833000000002</c:v>
                </c:pt>
                <c:pt idx="2236">
                  <c:v>98.760115999999996</c:v>
                </c:pt>
                <c:pt idx="2237">
                  <c:v>98.689312999999999</c:v>
                </c:pt>
                <c:pt idx="2238">
                  <c:v>98.587350000000001</c:v>
                </c:pt>
                <c:pt idx="2239">
                  <c:v>98.488193999999993</c:v>
                </c:pt>
                <c:pt idx="2240">
                  <c:v>98.409216000000001</c:v>
                </c:pt>
                <c:pt idx="2241">
                  <c:v>98.324539999999999</c:v>
                </c:pt>
                <c:pt idx="2242">
                  <c:v>98.194798000000006</c:v>
                </c:pt>
                <c:pt idx="2243">
                  <c:v>97.999860999999996</c:v>
                </c:pt>
                <c:pt idx="2244">
                  <c:v>97.771546999999998</c:v>
                </c:pt>
                <c:pt idx="2245">
                  <c:v>97.563534000000004</c:v>
                </c:pt>
                <c:pt idx="2246">
                  <c:v>97.382750000000001</c:v>
                </c:pt>
                <c:pt idx="2247">
                  <c:v>97.187822999999995</c:v>
                </c:pt>
                <c:pt idx="2248">
                  <c:v>96.926080999999996</c:v>
                </c:pt>
                <c:pt idx="2249">
                  <c:v>96.583703</c:v>
                </c:pt>
                <c:pt idx="2250">
                  <c:v>96.208873999999994</c:v>
                </c:pt>
                <c:pt idx="2251">
                  <c:v>95.846851000000001</c:v>
                </c:pt>
                <c:pt idx="2252">
                  <c:v>95.507755000000003</c:v>
                </c:pt>
                <c:pt idx="2253">
                  <c:v>95.205640000000002</c:v>
                </c:pt>
                <c:pt idx="2254">
                  <c:v>94.940613999999997</c:v>
                </c:pt>
                <c:pt idx="2255">
                  <c:v>94.680474000000004</c:v>
                </c:pt>
                <c:pt idx="2256">
                  <c:v>94.400473000000005</c:v>
                </c:pt>
                <c:pt idx="2257">
                  <c:v>94.117847999999995</c:v>
                </c:pt>
                <c:pt idx="2258">
                  <c:v>93.859289000000004</c:v>
                </c:pt>
                <c:pt idx="2259">
                  <c:v>93.608256999999995</c:v>
                </c:pt>
                <c:pt idx="2260">
                  <c:v>93.334598</c:v>
                </c:pt>
                <c:pt idx="2261">
                  <c:v>93.071015000000003</c:v>
                </c:pt>
                <c:pt idx="2262">
                  <c:v>92.886583000000002</c:v>
                </c:pt>
                <c:pt idx="2263">
                  <c:v>92.785143000000005</c:v>
                </c:pt>
                <c:pt idx="2264">
                  <c:v>92.712846999999996</c:v>
                </c:pt>
                <c:pt idx="2265">
                  <c:v>92.602152000000004</c:v>
                </c:pt>
                <c:pt idx="2266">
                  <c:v>92.433477999999994</c:v>
                </c:pt>
                <c:pt idx="2267">
                  <c:v>92.307524999999998</c:v>
                </c:pt>
                <c:pt idx="2268">
                  <c:v>92.285257000000001</c:v>
                </c:pt>
                <c:pt idx="2269">
                  <c:v>92.318521000000004</c:v>
                </c:pt>
                <c:pt idx="2270">
                  <c:v>92.367965999999996</c:v>
                </c:pt>
                <c:pt idx="2271">
                  <c:v>92.427571</c:v>
                </c:pt>
                <c:pt idx="2272">
                  <c:v>92.502671000000007</c:v>
                </c:pt>
                <c:pt idx="2273">
                  <c:v>92.598420000000004</c:v>
                </c:pt>
                <c:pt idx="2274">
                  <c:v>92.721039000000005</c:v>
                </c:pt>
                <c:pt idx="2275">
                  <c:v>92.884906000000001</c:v>
                </c:pt>
                <c:pt idx="2276">
                  <c:v>93.099592000000001</c:v>
                </c:pt>
                <c:pt idx="2277">
                  <c:v>93.342132000000007</c:v>
                </c:pt>
                <c:pt idx="2278">
                  <c:v>93.571606000000003</c:v>
                </c:pt>
                <c:pt idx="2279">
                  <c:v>93.773662000000002</c:v>
                </c:pt>
                <c:pt idx="2280">
                  <c:v>93.972990999999993</c:v>
                </c:pt>
                <c:pt idx="2281">
                  <c:v>94.218199999999996</c:v>
                </c:pt>
                <c:pt idx="2282">
                  <c:v>94.556175999999994</c:v>
                </c:pt>
                <c:pt idx="2283">
                  <c:v>94.968463</c:v>
                </c:pt>
                <c:pt idx="2284">
                  <c:v>95.379784999999998</c:v>
                </c:pt>
                <c:pt idx="2285">
                  <c:v>95.754178999999993</c:v>
                </c:pt>
                <c:pt idx="2286">
                  <c:v>96.078697000000005</c:v>
                </c:pt>
                <c:pt idx="2287">
                  <c:v>96.355665000000002</c:v>
                </c:pt>
                <c:pt idx="2288">
                  <c:v>96.613309999999998</c:v>
                </c:pt>
                <c:pt idx="2289">
                  <c:v>96.878506999999999</c:v>
                </c:pt>
                <c:pt idx="2290">
                  <c:v>97.151801000000006</c:v>
                </c:pt>
                <c:pt idx="2291">
                  <c:v>97.418014999999997</c:v>
                </c:pt>
                <c:pt idx="2292">
                  <c:v>97.681323000000006</c:v>
                </c:pt>
                <c:pt idx="2293">
                  <c:v>97.972164000000006</c:v>
                </c:pt>
                <c:pt idx="2294">
                  <c:v>98.297251000000003</c:v>
                </c:pt>
                <c:pt idx="2295">
                  <c:v>98.592489</c:v>
                </c:pt>
                <c:pt idx="2296">
                  <c:v>98.803189000000003</c:v>
                </c:pt>
                <c:pt idx="2297">
                  <c:v>98.957248000000007</c:v>
                </c:pt>
                <c:pt idx="2298">
                  <c:v>99.100997000000007</c:v>
                </c:pt>
                <c:pt idx="2299">
                  <c:v>99.270179999999996</c:v>
                </c:pt>
                <c:pt idx="2300">
                  <c:v>99.465666999999996</c:v>
                </c:pt>
                <c:pt idx="2301">
                  <c:v>99.643325000000004</c:v>
                </c:pt>
                <c:pt idx="2302">
                  <c:v>99.797364999999999</c:v>
                </c:pt>
                <c:pt idx="2303">
                  <c:v>99.957907000000006</c:v>
                </c:pt>
                <c:pt idx="2304">
                  <c:v>100.14417</c:v>
                </c:pt>
                <c:pt idx="2305">
                  <c:v>100.311409</c:v>
                </c:pt>
                <c:pt idx="2306">
                  <c:v>100.420742</c:v>
                </c:pt>
                <c:pt idx="2307">
                  <c:v>100.486188</c:v>
                </c:pt>
                <c:pt idx="2308">
                  <c:v>100.534719</c:v>
                </c:pt>
                <c:pt idx="2309">
                  <c:v>100.589206</c:v>
                </c:pt>
                <c:pt idx="2310">
                  <c:v>100.64552999999999</c:v>
                </c:pt>
                <c:pt idx="2311">
                  <c:v>100.674412</c:v>
                </c:pt>
                <c:pt idx="2312">
                  <c:v>100.66951299999999</c:v>
                </c:pt>
                <c:pt idx="2313">
                  <c:v>100.65295399999999</c:v>
                </c:pt>
                <c:pt idx="2314">
                  <c:v>100.630363</c:v>
                </c:pt>
                <c:pt idx="2315">
                  <c:v>100.572734</c:v>
                </c:pt>
                <c:pt idx="2316">
                  <c:v>100.47390300000001</c:v>
                </c:pt>
                <c:pt idx="2317">
                  <c:v>100.410426</c:v>
                </c:pt>
                <c:pt idx="2318">
                  <c:v>100.39591</c:v>
                </c:pt>
                <c:pt idx="2319">
                  <c:v>100.37680400000001</c:v>
                </c:pt>
                <c:pt idx="2320">
                  <c:v>100.34566599999999</c:v>
                </c:pt>
                <c:pt idx="2321">
                  <c:v>100.32777</c:v>
                </c:pt>
                <c:pt idx="2322">
                  <c:v>100.332202</c:v>
                </c:pt>
                <c:pt idx="2323">
                  <c:v>100.349682</c:v>
                </c:pt>
                <c:pt idx="2324">
                  <c:v>100.379076</c:v>
                </c:pt>
                <c:pt idx="2325">
                  <c:v>100.432361</c:v>
                </c:pt>
                <c:pt idx="2326">
                  <c:v>100.50859699999999</c:v>
                </c:pt>
                <c:pt idx="2327">
                  <c:v>100.592471</c:v>
                </c:pt>
                <c:pt idx="2328">
                  <c:v>100.678234</c:v>
                </c:pt>
                <c:pt idx="2329">
                  <c:v>100.77207900000001</c:v>
                </c:pt>
                <c:pt idx="2330">
                  <c:v>100.875389</c:v>
                </c:pt>
                <c:pt idx="2331">
                  <c:v>100.971062</c:v>
                </c:pt>
                <c:pt idx="2332">
                  <c:v>101.05195999999999</c:v>
                </c:pt>
                <c:pt idx="2333">
                  <c:v>101.12123800000001</c:v>
                </c:pt>
                <c:pt idx="2334">
                  <c:v>101.17547999999999</c:v>
                </c:pt>
                <c:pt idx="2335">
                  <c:v>101.21916400000001</c:v>
                </c:pt>
                <c:pt idx="2336">
                  <c:v>101.270826</c:v>
                </c:pt>
                <c:pt idx="2337">
                  <c:v>101.344937</c:v>
                </c:pt>
                <c:pt idx="2338">
                  <c:v>101.42575600000001</c:v>
                </c:pt>
                <c:pt idx="2339">
                  <c:v>101.48817699999999</c:v>
                </c:pt>
                <c:pt idx="2340">
                  <c:v>101.532535</c:v>
                </c:pt>
                <c:pt idx="2341">
                  <c:v>101.564646</c:v>
                </c:pt>
                <c:pt idx="2342">
                  <c:v>101.58510699999999</c:v>
                </c:pt>
                <c:pt idx="2343">
                  <c:v>101.598237</c:v>
                </c:pt>
                <c:pt idx="2344">
                  <c:v>101.617627</c:v>
                </c:pt>
                <c:pt idx="2345">
                  <c:v>101.659004</c:v>
                </c:pt>
                <c:pt idx="2346">
                  <c:v>101.737798</c:v>
                </c:pt>
                <c:pt idx="2347">
                  <c:v>101.803563</c:v>
                </c:pt>
                <c:pt idx="2348">
                  <c:v>101.79569499999999</c:v>
                </c:pt>
                <c:pt idx="2349">
                  <c:v>101.78388200000001</c:v>
                </c:pt>
                <c:pt idx="2350">
                  <c:v>101.77105</c:v>
                </c:pt>
                <c:pt idx="2351">
                  <c:v>101.74346799999999</c:v>
                </c:pt>
                <c:pt idx="2352">
                  <c:v>101.73443899999999</c:v>
                </c:pt>
                <c:pt idx="2353">
                  <c:v>101.773368</c:v>
                </c:pt>
                <c:pt idx="2354">
                  <c:v>101.81965099999999</c:v>
                </c:pt>
                <c:pt idx="2355">
                  <c:v>101.834198</c:v>
                </c:pt>
                <c:pt idx="2356">
                  <c:v>101.831417</c:v>
                </c:pt>
                <c:pt idx="2357">
                  <c:v>101.817565</c:v>
                </c:pt>
                <c:pt idx="2358">
                  <c:v>101.789638</c:v>
                </c:pt>
                <c:pt idx="2359">
                  <c:v>101.749826</c:v>
                </c:pt>
                <c:pt idx="2360">
                  <c:v>101.71066</c:v>
                </c:pt>
                <c:pt idx="2361">
                  <c:v>101.679862</c:v>
                </c:pt>
                <c:pt idx="2362">
                  <c:v>101.645712</c:v>
                </c:pt>
                <c:pt idx="2363">
                  <c:v>101.589073</c:v>
                </c:pt>
                <c:pt idx="2364">
                  <c:v>101.52171199999999</c:v>
                </c:pt>
                <c:pt idx="2365">
                  <c:v>101.480756</c:v>
                </c:pt>
                <c:pt idx="2366">
                  <c:v>101.46198699999999</c:v>
                </c:pt>
                <c:pt idx="2367">
                  <c:v>101.44322200000001</c:v>
                </c:pt>
                <c:pt idx="2368">
                  <c:v>101.41585000000001</c:v>
                </c:pt>
                <c:pt idx="2369">
                  <c:v>101.384894</c:v>
                </c:pt>
                <c:pt idx="2370">
                  <c:v>101.34979199999999</c:v>
                </c:pt>
                <c:pt idx="2371">
                  <c:v>101.299899</c:v>
                </c:pt>
                <c:pt idx="2372">
                  <c:v>101.237656</c:v>
                </c:pt>
                <c:pt idx="2373">
                  <c:v>101.184415</c:v>
                </c:pt>
                <c:pt idx="2374">
                  <c:v>101.14814200000001</c:v>
                </c:pt>
                <c:pt idx="2375">
                  <c:v>101.11205</c:v>
                </c:pt>
                <c:pt idx="2376">
                  <c:v>101.063675</c:v>
                </c:pt>
                <c:pt idx="2377">
                  <c:v>101.01427700000001</c:v>
                </c:pt>
                <c:pt idx="2378">
                  <c:v>100.98119</c:v>
                </c:pt>
                <c:pt idx="2379">
                  <c:v>100.961517</c:v>
                </c:pt>
                <c:pt idx="2380">
                  <c:v>100.941204</c:v>
                </c:pt>
                <c:pt idx="2381">
                  <c:v>100.90820600000001</c:v>
                </c:pt>
                <c:pt idx="2382">
                  <c:v>100.852609</c:v>
                </c:pt>
                <c:pt idx="2383">
                  <c:v>100.77849500000001</c:v>
                </c:pt>
                <c:pt idx="2384">
                  <c:v>100.723293</c:v>
                </c:pt>
                <c:pt idx="2385">
                  <c:v>100.712789</c:v>
                </c:pt>
                <c:pt idx="2386">
                  <c:v>100.72005900000001</c:v>
                </c:pt>
                <c:pt idx="2387">
                  <c:v>100.713089</c:v>
                </c:pt>
                <c:pt idx="2388">
                  <c:v>100.688723</c:v>
                </c:pt>
                <c:pt idx="2389">
                  <c:v>100.66013</c:v>
                </c:pt>
                <c:pt idx="2390">
                  <c:v>100.63639499999999</c:v>
                </c:pt>
                <c:pt idx="2391">
                  <c:v>100.620431</c:v>
                </c:pt>
                <c:pt idx="2392">
                  <c:v>100.6211</c:v>
                </c:pt>
                <c:pt idx="2393">
                  <c:v>100.64632899999999</c:v>
                </c:pt>
                <c:pt idx="2394">
                  <c:v>100.687898</c:v>
                </c:pt>
                <c:pt idx="2395">
                  <c:v>100.731627</c:v>
                </c:pt>
                <c:pt idx="2396">
                  <c:v>100.77753800000001</c:v>
                </c:pt>
                <c:pt idx="2397">
                  <c:v>100.829651</c:v>
                </c:pt>
                <c:pt idx="2398">
                  <c:v>100.876969</c:v>
                </c:pt>
                <c:pt idx="2399">
                  <c:v>100.904263</c:v>
                </c:pt>
                <c:pt idx="2400">
                  <c:v>100.914539</c:v>
                </c:pt>
                <c:pt idx="2401">
                  <c:v>100.92111199999999</c:v>
                </c:pt>
                <c:pt idx="2402">
                  <c:v>100.923986</c:v>
                </c:pt>
                <c:pt idx="2403">
                  <c:v>100.908935</c:v>
                </c:pt>
                <c:pt idx="2404">
                  <c:v>100.866437</c:v>
                </c:pt>
                <c:pt idx="2405">
                  <c:v>100.802772</c:v>
                </c:pt>
                <c:pt idx="2406">
                  <c:v>100.73323499999999</c:v>
                </c:pt>
                <c:pt idx="2407">
                  <c:v>100.67012</c:v>
                </c:pt>
                <c:pt idx="2408">
                  <c:v>100.61821</c:v>
                </c:pt>
                <c:pt idx="2409">
                  <c:v>100.573604</c:v>
                </c:pt>
                <c:pt idx="2410">
                  <c:v>100.52522399999999</c:v>
                </c:pt>
                <c:pt idx="2411">
                  <c:v>100.46583099999999</c:v>
                </c:pt>
                <c:pt idx="2412">
                  <c:v>100.401358</c:v>
                </c:pt>
                <c:pt idx="2413">
                  <c:v>100.341111</c:v>
                </c:pt>
                <c:pt idx="2414">
                  <c:v>100.28479400000001</c:v>
                </c:pt>
                <c:pt idx="2415">
                  <c:v>100.227998</c:v>
                </c:pt>
                <c:pt idx="2416">
                  <c:v>100.176558</c:v>
                </c:pt>
                <c:pt idx="2417">
                  <c:v>100.141767</c:v>
                </c:pt>
                <c:pt idx="2418">
                  <c:v>100.119917</c:v>
                </c:pt>
                <c:pt idx="2419">
                  <c:v>100.09634699999999</c:v>
                </c:pt>
                <c:pt idx="2420">
                  <c:v>100.066947</c:v>
                </c:pt>
                <c:pt idx="2421">
                  <c:v>100.039699</c:v>
                </c:pt>
                <c:pt idx="2422">
                  <c:v>100.017021</c:v>
                </c:pt>
                <c:pt idx="2423">
                  <c:v>99.992964000000001</c:v>
                </c:pt>
                <c:pt idx="2424">
                  <c:v>99.974429000000001</c:v>
                </c:pt>
                <c:pt idx="2425">
                  <c:v>99.984537000000003</c:v>
                </c:pt>
                <c:pt idx="2426">
                  <c:v>100.019818</c:v>
                </c:pt>
                <c:pt idx="2427">
                  <c:v>100.051041</c:v>
                </c:pt>
                <c:pt idx="2428">
                  <c:v>100.06304799999999</c:v>
                </c:pt>
                <c:pt idx="2429">
                  <c:v>100.059721</c:v>
                </c:pt>
                <c:pt idx="2430">
                  <c:v>100.052718</c:v>
                </c:pt>
                <c:pt idx="2431">
                  <c:v>100.055729</c:v>
                </c:pt>
                <c:pt idx="2432">
                  <c:v>100.081613</c:v>
                </c:pt>
                <c:pt idx="2433">
                  <c:v>100.127538</c:v>
                </c:pt>
                <c:pt idx="2434">
                  <c:v>100.172003</c:v>
                </c:pt>
                <c:pt idx="2435">
                  <c:v>100.19420100000001</c:v>
                </c:pt>
                <c:pt idx="2436">
                  <c:v>100.196837</c:v>
                </c:pt>
                <c:pt idx="2437">
                  <c:v>100.203062</c:v>
                </c:pt>
                <c:pt idx="2438">
                  <c:v>100.222695</c:v>
                </c:pt>
                <c:pt idx="2439">
                  <c:v>100.239636</c:v>
                </c:pt>
                <c:pt idx="2440">
                  <c:v>100.250398</c:v>
                </c:pt>
                <c:pt idx="2441">
                  <c:v>100.342755</c:v>
                </c:pt>
                <c:pt idx="2442">
                  <c:v>100.505796</c:v>
                </c:pt>
                <c:pt idx="2443">
                  <c:v>100.624415</c:v>
                </c:pt>
                <c:pt idx="2444">
                  <c:v>100.723386</c:v>
                </c:pt>
                <c:pt idx="2445">
                  <c:v>100.834434</c:v>
                </c:pt>
                <c:pt idx="2446">
                  <c:v>100.94493900000001</c:v>
                </c:pt>
                <c:pt idx="2447">
                  <c:v>101.025415</c:v>
                </c:pt>
                <c:pt idx="2448">
                  <c:v>101.071409</c:v>
                </c:pt>
                <c:pt idx="2449">
                  <c:v>101.104162</c:v>
                </c:pt>
                <c:pt idx="2450">
                  <c:v>101.133025</c:v>
                </c:pt>
                <c:pt idx="2451">
                  <c:v>101.14725300000001</c:v>
                </c:pt>
                <c:pt idx="2452">
                  <c:v>101.136235</c:v>
                </c:pt>
                <c:pt idx="2453">
                  <c:v>101.107415</c:v>
                </c:pt>
                <c:pt idx="2454">
                  <c:v>101.07125499999999</c:v>
                </c:pt>
                <c:pt idx="2455">
                  <c:v>101.034843</c:v>
                </c:pt>
                <c:pt idx="2456">
                  <c:v>101.014256</c:v>
                </c:pt>
                <c:pt idx="2457">
                  <c:v>101.01961</c:v>
                </c:pt>
                <c:pt idx="2458">
                  <c:v>101.029143</c:v>
                </c:pt>
                <c:pt idx="2459">
                  <c:v>100.96413699999999</c:v>
                </c:pt>
                <c:pt idx="2460">
                  <c:v>100.768619</c:v>
                </c:pt>
                <c:pt idx="2461">
                  <c:v>100.579605</c:v>
                </c:pt>
                <c:pt idx="2462">
                  <c:v>100.497856</c:v>
                </c:pt>
                <c:pt idx="2463">
                  <c:v>100.47313699999999</c:v>
                </c:pt>
                <c:pt idx="2464">
                  <c:v>100.45804800000001</c:v>
                </c:pt>
                <c:pt idx="2465">
                  <c:v>100.436055</c:v>
                </c:pt>
                <c:pt idx="2466">
                  <c:v>100.39355399999999</c:v>
                </c:pt>
                <c:pt idx="2467">
                  <c:v>100.333448</c:v>
                </c:pt>
                <c:pt idx="2468">
                  <c:v>100.29141199999999</c:v>
                </c:pt>
                <c:pt idx="2469">
                  <c:v>100.278447</c:v>
                </c:pt>
                <c:pt idx="2470">
                  <c:v>100.273864</c:v>
                </c:pt>
                <c:pt idx="2471">
                  <c:v>100.26392199999999</c:v>
                </c:pt>
                <c:pt idx="2472">
                  <c:v>100.24698600000001</c:v>
                </c:pt>
                <c:pt idx="2473">
                  <c:v>100.226343</c:v>
                </c:pt>
                <c:pt idx="2474">
                  <c:v>100.201646</c:v>
                </c:pt>
                <c:pt idx="2475">
                  <c:v>100.172966</c:v>
                </c:pt>
                <c:pt idx="2476">
                  <c:v>100.148651</c:v>
                </c:pt>
                <c:pt idx="2477">
                  <c:v>100.137556</c:v>
                </c:pt>
                <c:pt idx="2478">
                  <c:v>100.137792</c:v>
                </c:pt>
                <c:pt idx="2479">
                  <c:v>100.144687</c:v>
                </c:pt>
                <c:pt idx="2480">
                  <c:v>100.163552</c:v>
                </c:pt>
                <c:pt idx="2481">
                  <c:v>100.186756</c:v>
                </c:pt>
                <c:pt idx="2482">
                  <c:v>100.192116</c:v>
                </c:pt>
                <c:pt idx="2483">
                  <c:v>100.177513</c:v>
                </c:pt>
                <c:pt idx="2484">
                  <c:v>100.172853</c:v>
                </c:pt>
                <c:pt idx="2485">
                  <c:v>100.19422299999999</c:v>
                </c:pt>
                <c:pt idx="2486">
                  <c:v>100.21569700000001</c:v>
                </c:pt>
                <c:pt idx="2487">
                  <c:v>100.212481</c:v>
                </c:pt>
                <c:pt idx="2488">
                  <c:v>100.19318</c:v>
                </c:pt>
                <c:pt idx="2489">
                  <c:v>100.18436</c:v>
                </c:pt>
                <c:pt idx="2490">
                  <c:v>100.200441</c:v>
                </c:pt>
                <c:pt idx="2491">
                  <c:v>100.22690299999999</c:v>
                </c:pt>
                <c:pt idx="2492">
                  <c:v>100.255703</c:v>
                </c:pt>
                <c:pt idx="2493">
                  <c:v>100.29613999999999</c:v>
                </c:pt>
                <c:pt idx="2494">
                  <c:v>100.306894</c:v>
                </c:pt>
                <c:pt idx="2495">
                  <c:v>100.286362</c:v>
                </c:pt>
                <c:pt idx="2496">
                  <c:v>100.28959999999999</c:v>
                </c:pt>
                <c:pt idx="2497">
                  <c:v>100.324488</c:v>
                </c:pt>
                <c:pt idx="2498">
                  <c:v>100.374543</c:v>
                </c:pt>
                <c:pt idx="2499">
                  <c:v>100.422224</c:v>
                </c:pt>
                <c:pt idx="2500">
                  <c:v>100.464557</c:v>
                </c:pt>
                <c:pt idx="2501">
                  <c:v>100.52174100000001</c:v>
                </c:pt>
                <c:pt idx="2502">
                  <c:v>100.60597799999999</c:v>
                </c:pt>
                <c:pt idx="2503">
                  <c:v>100.69251</c:v>
                </c:pt>
                <c:pt idx="2504">
                  <c:v>100.753249</c:v>
                </c:pt>
                <c:pt idx="2505">
                  <c:v>100.795199</c:v>
                </c:pt>
                <c:pt idx="2506">
                  <c:v>100.82427199999999</c:v>
                </c:pt>
                <c:pt idx="2507">
                  <c:v>100.834936</c:v>
                </c:pt>
                <c:pt idx="2508">
                  <c:v>100.842431</c:v>
                </c:pt>
                <c:pt idx="2509">
                  <c:v>100.891245</c:v>
                </c:pt>
                <c:pt idx="2510">
                  <c:v>101.00294700000001</c:v>
                </c:pt>
                <c:pt idx="2511">
                  <c:v>101.110125</c:v>
                </c:pt>
                <c:pt idx="2512">
                  <c:v>101.14963400000001</c:v>
                </c:pt>
                <c:pt idx="2513">
                  <c:v>101.139933</c:v>
                </c:pt>
                <c:pt idx="2514">
                  <c:v>101.10410400000001</c:v>
                </c:pt>
                <c:pt idx="2515">
                  <c:v>101.046147</c:v>
                </c:pt>
                <c:pt idx="2516">
                  <c:v>100.978953</c:v>
                </c:pt>
                <c:pt idx="2517">
                  <c:v>100.912729</c:v>
                </c:pt>
                <c:pt idx="2518">
                  <c:v>100.828278</c:v>
                </c:pt>
                <c:pt idx="2519">
                  <c:v>100.702686</c:v>
                </c:pt>
                <c:pt idx="2520">
                  <c:v>100.55491499999999</c:v>
                </c:pt>
                <c:pt idx="2521">
                  <c:v>100.413596</c:v>
                </c:pt>
                <c:pt idx="2522">
                  <c:v>100.25094199999999</c:v>
                </c:pt>
                <c:pt idx="2523">
                  <c:v>100.010651</c:v>
                </c:pt>
                <c:pt idx="2524">
                  <c:v>99.691920999999994</c:v>
                </c:pt>
                <c:pt idx="2525">
                  <c:v>99.322282999999999</c:v>
                </c:pt>
                <c:pt idx="2526">
                  <c:v>98.764571000000004</c:v>
                </c:pt>
                <c:pt idx="2527">
                  <c:v>97.740928999999994</c:v>
                </c:pt>
                <c:pt idx="2528">
                  <c:v>96.426799000000003</c:v>
                </c:pt>
                <c:pt idx="2529">
                  <c:v>95.321481000000006</c:v>
                </c:pt>
                <c:pt idx="2530">
                  <c:v>94.443171000000007</c:v>
                </c:pt>
                <c:pt idx="2531">
                  <c:v>93.584372999999999</c:v>
                </c:pt>
                <c:pt idx="2532">
                  <c:v>92.657804999999996</c:v>
                </c:pt>
                <c:pt idx="2533">
                  <c:v>91.598236999999997</c:v>
                </c:pt>
                <c:pt idx="2534">
                  <c:v>90.257868999999999</c:v>
                </c:pt>
                <c:pt idx="2535">
                  <c:v>88.614056000000005</c:v>
                </c:pt>
                <c:pt idx="2536">
                  <c:v>87.104416000000001</c:v>
                </c:pt>
                <c:pt idx="2537">
                  <c:v>86.132728</c:v>
                </c:pt>
                <c:pt idx="2538">
                  <c:v>85.589427000000001</c:v>
                </c:pt>
                <c:pt idx="2539">
                  <c:v>85.241320999999999</c:v>
                </c:pt>
                <c:pt idx="2540">
                  <c:v>84.982478</c:v>
                </c:pt>
                <c:pt idx="2541">
                  <c:v>84.762047999999993</c:v>
                </c:pt>
                <c:pt idx="2542">
                  <c:v>84.407759999999996</c:v>
                </c:pt>
                <c:pt idx="2543">
                  <c:v>83.873575000000002</c:v>
                </c:pt>
                <c:pt idx="2544">
                  <c:v>83.550928999999996</c:v>
                </c:pt>
                <c:pt idx="2545">
                  <c:v>83.527640000000005</c:v>
                </c:pt>
                <c:pt idx="2546">
                  <c:v>83.58014</c:v>
                </c:pt>
                <c:pt idx="2547">
                  <c:v>83.661838000000003</c:v>
                </c:pt>
                <c:pt idx="2548">
                  <c:v>83.837354000000005</c:v>
                </c:pt>
                <c:pt idx="2549">
                  <c:v>84.165631000000005</c:v>
                </c:pt>
                <c:pt idx="2550">
                  <c:v>84.707651999999996</c:v>
                </c:pt>
                <c:pt idx="2551">
                  <c:v>85.607836000000006</c:v>
                </c:pt>
                <c:pt idx="2552">
                  <c:v>86.960875000000001</c:v>
                </c:pt>
                <c:pt idx="2553">
                  <c:v>88.554364000000007</c:v>
                </c:pt>
                <c:pt idx="2554">
                  <c:v>90.068967000000001</c:v>
                </c:pt>
                <c:pt idx="2555">
                  <c:v>91.429638999999995</c:v>
                </c:pt>
                <c:pt idx="2556">
                  <c:v>92.692300000000003</c:v>
                </c:pt>
                <c:pt idx="2557">
                  <c:v>93.837616999999995</c:v>
                </c:pt>
                <c:pt idx="2558">
                  <c:v>94.800532000000004</c:v>
                </c:pt>
                <c:pt idx="2559">
                  <c:v>95.566354000000004</c:v>
                </c:pt>
                <c:pt idx="2560">
                  <c:v>96.159829000000002</c:v>
                </c:pt>
                <c:pt idx="2561">
                  <c:v>96.594695000000002</c:v>
                </c:pt>
                <c:pt idx="2562">
                  <c:v>96.894174000000007</c:v>
                </c:pt>
                <c:pt idx="2563">
                  <c:v>97.170935</c:v>
                </c:pt>
                <c:pt idx="2564">
                  <c:v>97.600317000000004</c:v>
                </c:pt>
                <c:pt idx="2565">
                  <c:v>98.229657000000003</c:v>
                </c:pt>
                <c:pt idx="2566">
                  <c:v>99.008385000000004</c:v>
                </c:pt>
                <c:pt idx="2567">
                  <c:v>99.907466999999997</c:v>
                </c:pt>
                <c:pt idx="2568">
                  <c:v>100.83964</c:v>
                </c:pt>
                <c:pt idx="2569">
                  <c:v>101.632259</c:v>
                </c:pt>
                <c:pt idx="2570">
                  <c:v>102.170503</c:v>
                </c:pt>
                <c:pt idx="2571">
                  <c:v>102.48123099999999</c:v>
                </c:pt>
                <c:pt idx="2572">
                  <c:v>102.624589</c:v>
                </c:pt>
                <c:pt idx="2573">
                  <c:v>102.636169</c:v>
                </c:pt>
                <c:pt idx="2574">
                  <c:v>102.56542</c:v>
                </c:pt>
                <c:pt idx="2575">
                  <c:v>102.45975300000001</c:v>
                </c:pt>
                <c:pt idx="2576">
                  <c:v>102.330302</c:v>
                </c:pt>
                <c:pt idx="2577">
                  <c:v>102.184899</c:v>
                </c:pt>
                <c:pt idx="2578">
                  <c:v>102.06614</c:v>
                </c:pt>
                <c:pt idx="2579">
                  <c:v>102.00423499999999</c:v>
                </c:pt>
                <c:pt idx="2580">
                  <c:v>101.96173899999999</c:v>
                </c:pt>
                <c:pt idx="2581">
                  <c:v>101.87522800000001</c:v>
                </c:pt>
                <c:pt idx="2582">
                  <c:v>101.78893600000001</c:v>
                </c:pt>
                <c:pt idx="2583">
                  <c:v>101.782472</c:v>
                </c:pt>
                <c:pt idx="2584">
                  <c:v>101.81805</c:v>
                </c:pt>
                <c:pt idx="2585">
                  <c:v>101.83553499999999</c:v>
                </c:pt>
                <c:pt idx="2586">
                  <c:v>101.84028000000001</c:v>
                </c:pt>
                <c:pt idx="2587">
                  <c:v>101.863804</c:v>
                </c:pt>
                <c:pt idx="2588">
                  <c:v>101.901032</c:v>
                </c:pt>
                <c:pt idx="2589">
                  <c:v>101.91817399999999</c:v>
                </c:pt>
                <c:pt idx="2590">
                  <c:v>101.91898</c:v>
                </c:pt>
                <c:pt idx="2591">
                  <c:v>101.935856</c:v>
                </c:pt>
                <c:pt idx="2592">
                  <c:v>101.96727300000001</c:v>
                </c:pt>
                <c:pt idx="2593">
                  <c:v>101.989548</c:v>
                </c:pt>
                <c:pt idx="2594">
                  <c:v>102.017932</c:v>
                </c:pt>
                <c:pt idx="2595">
                  <c:v>102.093496</c:v>
                </c:pt>
                <c:pt idx="2596">
                  <c:v>102.197389</c:v>
                </c:pt>
                <c:pt idx="2597">
                  <c:v>102.267432</c:v>
                </c:pt>
                <c:pt idx="2598">
                  <c:v>102.29571300000001</c:v>
                </c:pt>
                <c:pt idx="2599">
                  <c:v>102.30444300000001</c:v>
                </c:pt>
                <c:pt idx="2600">
                  <c:v>102.263944</c:v>
                </c:pt>
                <c:pt idx="2601">
                  <c:v>102.127976</c:v>
                </c:pt>
                <c:pt idx="2602">
                  <c:v>101.942849</c:v>
                </c:pt>
                <c:pt idx="2603">
                  <c:v>101.78366699999999</c:v>
                </c:pt>
                <c:pt idx="2604">
                  <c:v>101.615464</c:v>
                </c:pt>
                <c:pt idx="2605">
                  <c:v>101.374523</c:v>
                </c:pt>
                <c:pt idx="2606">
                  <c:v>101.12156</c:v>
                </c:pt>
                <c:pt idx="2607">
                  <c:v>100.94523100000001</c:v>
                </c:pt>
                <c:pt idx="2608">
                  <c:v>100.810846</c:v>
                </c:pt>
                <c:pt idx="2609">
                  <c:v>100.639961</c:v>
                </c:pt>
                <c:pt idx="2610">
                  <c:v>100.403642</c:v>
                </c:pt>
                <c:pt idx="2611">
                  <c:v>100.074868</c:v>
                </c:pt>
                <c:pt idx="2612">
                  <c:v>99.541790000000006</c:v>
                </c:pt>
                <c:pt idx="2613">
                  <c:v>98.701750000000004</c:v>
                </c:pt>
                <c:pt idx="2614">
                  <c:v>97.629496000000003</c:v>
                </c:pt>
                <c:pt idx="2615">
                  <c:v>96.393885999999995</c:v>
                </c:pt>
                <c:pt idx="2616">
                  <c:v>94.855283</c:v>
                </c:pt>
                <c:pt idx="2617">
                  <c:v>92.826977999999997</c:v>
                </c:pt>
                <c:pt idx="2618">
                  <c:v>90.256691000000004</c:v>
                </c:pt>
                <c:pt idx="2619">
                  <c:v>87.149643999999995</c:v>
                </c:pt>
                <c:pt idx="2620">
                  <c:v>83.463526000000002</c:v>
                </c:pt>
                <c:pt idx="2621">
                  <c:v>79.360890999999995</c:v>
                </c:pt>
                <c:pt idx="2622">
                  <c:v>75.447418999999996</c:v>
                </c:pt>
                <c:pt idx="2623">
                  <c:v>72.467799999999997</c:v>
                </c:pt>
                <c:pt idx="2624">
                  <c:v>70.972440000000006</c:v>
                </c:pt>
                <c:pt idx="2625">
                  <c:v>71.409054999999995</c:v>
                </c:pt>
                <c:pt idx="2626">
                  <c:v>73.790964000000002</c:v>
                </c:pt>
                <c:pt idx="2627">
                  <c:v>77.186216000000002</c:v>
                </c:pt>
                <c:pt idx="2628">
                  <c:v>80.559740000000005</c:v>
                </c:pt>
                <c:pt idx="2629">
                  <c:v>83.639717000000005</c:v>
                </c:pt>
                <c:pt idx="2630">
                  <c:v>86.511745000000005</c:v>
                </c:pt>
                <c:pt idx="2631">
                  <c:v>89.106198000000006</c:v>
                </c:pt>
                <c:pt idx="2632">
                  <c:v>91.195616000000001</c:v>
                </c:pt>
                <c:pt idx="2633">
                  <c:v>92.673981999999995</c:v>
                </c:pt>
                <c:pt idx="2634">
                  <c:v>93.652866000000003</c:v>
                </c:pt>
                <c:pt idx="2635">
                  <c:v>94.295033000000004</c:v>
                </c:pt>
                <c:pt idx="2636">
                  <c:v>94.701088999999996</c:v>
                </c:pt>
                <c:pt idx="2637">
                  <c:v>94.903746999999996</c:v>
                </c:pt>
                <c:pt idx="2638">
                  <c:v>94.927537000000001</c:v>
                </c:pt>
                <c:pt idx="2639">
                  <c:v>94.865547000000007</c:v>
                </c:pt>
                <c:pt idx="2640">
                  <c:v>94.864697000000007</c:v>
                </c:pt>
                <c:pt idx="2641">
                  <c:v>95.049915999999996</c:v>
                </c:pt>
                <c:pt idx="2642">
                  <c:v>95.480238999999997</c:v>
                </c:pt>
                <c:pt idx="2643">
                  <c:v>96.144593999999998</c:v>
                </c:pt>
                <c:pt idx="2644">
                  <c:v>96.986440000000002</c:v>
                </c:pt>
                <c:pt idx="2645">
                  <c:v>97.921159000000003</c:v>
                </c:pt>
                <c:pt idx="2646">
                  <c:v>98.840453999999994</c:v>
                </c:pt>
                <c:pt idx="2647">
                  <c:v>99.654267000000004</c:v>
                </c:pt>
                <c:pt idx="2648">
                  <c:v>100.338059</c:v>
                </c:pt>
                <c:pt idx="2649">
                  <c:v>100.907477</c:v>
                </c:pt>
                <c:pt idx="2650">
                  <c:v>101.360821</c:v>
                </c:pt>
                <c:pt idx="2651">
                  <c:v>101.679102</c:v>
                </c:pt>
                <c:pt idx="2652">
                  <c:v>101.867226</c:v>
                </c:pt>
                <c:pt idx="2653">
                  <c:v>101.953368</c:v>
                </c:pt>
                <c:pt idx="2654">
                  <c:v>101.95773</c:v>
                </c:pt>
                <c:pt idx="2655">
                  <c:v>101.896743</c:v>
                </c:pt>
                <c:pt idx="2656">
                  <c:v>101.804557</c:v>
                </c:pt>
                <c:pt idx="2657">
                  <c:v>101.71620799999999</c:v>
                </c:pt>
                <c:pt idx="2658">
                  <c:v>101.636135</c:v>
                </c:pt>
                <c:pt idx="2659">
                  <c:v>101.542727</c:v>
                </c:pt>
                <c:pt idx="2660">
                  <c:v>101.42373499999999</c:v>
                </c:pt>
                <c:pt idx="2661">
                  <c:v>101.29276</c:v>
                </c:pt>
                <c:pt idx="2662">
                  <c:v>101.16132899999999</c:v>
                </c:pt>
                <c:pt idx="2663">
                  <c:v>101.02783100000001</c:v>
                </c:pt>
                <c:pt idx="2664">
                  <c:v>100.90259500000001</c:v>
                </c:pt>
                <c:pt idx="2665">
                  <c:v>100.807298</c:v>
                </c:pt>
                <c:pt idx="2666">
                  <c:v>100.754452</c:v>
                </c:pt>
                <c:pt idx="2667">
                  <c:v>100.749875</c:v>
                </c:pt>
                <c:pt idx="2668">
                  <c:v>100.80973</c:v>
                </c:pt>
                <c:pt idx="2669">
                  <c:v>100.952878</c:v>
                </c:pt>
                <c:pt idx="2670">
                  <c:v>101.168443</c:v>
                </c:pt>
                <c:pt idx="2671">
                  <c:v>101.405591</c:v>
                </c:pt>
                <c:pt idx="2672">
                  <c:v>101.601882</c:v>
                </c:pt>
                <c:pt idx="2673">
                  <c:v>101.715537</c:v>
                </c:pt>
                <c:pt idx="2674">
                  <c:v>101.73773300000001</c:v>
                </c:pt>
                <c:pt idx="2675">
                  <c:v>101.689882</c:v>
                </c:pt>
                <c:pt idx="2676">
                  <c:v>101.610671</c:v>
                </c:pt>
                <c:pt idx="2677">
                  <c:v>101.534674</c:v>
                </c:pt>
                <c:pt idx="2678">
                  <c:v>101.47573300000001</c:v>
                </c:pt>
                <c:pt idx="2679">
                  <c:v>101.428545</c:v>
                </c:pt>
                <c:pt idx="2680">
                  <c:v>101.38067599999999</c:v>
                </c:pt>
                <c:pt idx="2681">
                  <c:v>101.318483</c:v>
                </c:pt>
                <c:pt idx="2682">
                  <c:v>101.23029099999999</c:v>
                </c:pt>
                <c:pt idx="2683">
                  <c:v>101.117509</c:v>
                </c:pt>
                <c:pt idx="2684">
                  <c:v>101.002306</c:v>
                </c:pt>
                <c:pt idx="2685">
                  <c:v>100.918588</c:v>
                </c:pt>
                <c:pt idx="2686">
                  <c:v>100.89490000000001</c:v>
                </c:pt>
                <c:pt idx="2687">
                  <c:v>100.94226999999999</c:v>
                </c:pt>
                <c:pt idx="2688">
                  <c:v>101.051772</c:v>
                </c:pt>
                <c:pt idx="2689">
                  <c:v>101.197243</c:v>
                </c:pt>
                <c:pt idx="2690">
                  <c:v>101.334575</c:v>
                </c:pt>
                <c:pt idx="2691">
                  <c:v>101.400828</c:v>
                </c:pt>
                <c:pt idx="2692">
                  <c:v>101.330724</c:v>
                </c:pt>
                <c:pt idx="2693">
                  <c:v>101.09808099999999</c:v>
                </c:pt>
                <c:pt idx="2694">
                  <c:v>100.748908</c:v>
                </c:pt>
                <c:pt idx="2695">
                  <c:v>100.383394</c:v>
                </c:pt>
                <c:pt idx="2696">
                  <c:v>100.09824999999999</c:v>
                </c:pt>
                <c:pt idx="2697">
                  <c:v>99.935042999999993</c:v>
                </c:pt>
                <c:pt idx="2698">
                  <c:v>99.867846999999998</c:v>
                </c:pt>
                <c:pt idx="2699">
                  <c:v>99.837467000000004</c:v>
                </c:pt>
                <c:pt idx="2700">
                  <c:v>99.799408</c:v>
                </c:pt>
                <c:pt idx="2701">
                  <c:v>99.742866000000006</c:v>
                </c:pt>
                <c:pt idx="2702">
                  <c:v>99.680064999999999</c:v>
                </c:pt>
                <c:pt idx="2703">
                  <c:v>99.633343999999994</c:v>
                </c:pt>
                <c:pt idx="2704">
                  <c:v>99.628684000000007</c:v>
                </c:pt>
                <c:pt idx="2705">
                  <c:v>99.683977999999996</c:v>
                </c:pt>
                <c:pt idx="2706">
                  <c:v>99.795446999999996</c:v>
                </c:pt>
                <c:pt idx="2707">
                  <c:v>99.940278000000006</c:v>
                </c:pt>
                <c:pt idx="2708">
                  <c:v>100.093056</c:v>
                </c:pt>
                <c:pt idx="2709">
                  <c:v>100.235921</c:v>
                </c:pt>
                <c:pt idx="2710">
                  <c:v>100.356604</c:v>
                </c:pt>
                <c:pt idx="2711">
                  <c:v>100.445026</c:v>
                </c:pt>
                <c:pt idx="2712">
                  <c:v>100.494908</c:v>
                </c:pt>
                <c:pt idx="2713">
                  <c:v>100.506226</c:v>
                </c:pt>
                <c:pt idx="2714">
                  <c:v>100.484369</c:v>
                </c:pt>
                <c:pt idx="2715">
                  <c:v>100.43848699999999</c:v>
                </c:pt>
                <c:pt idx="2716">
                  <c:v>100.38192600000001</c:v>
                </c:pt>
                <c:pt idx="2717">
                  <c:v>100.332055</c:v>
                </c:pt>
                <c:pt idx="2718">
                  <c:v>100.30654699999999</c:v>
                </c:pt>
                <c:pt idx="2719">
                  <c:v>100.31895900000001</c:v>
                </c:pt>
                <c:pt idx="2720">
                  <c:v>100.37672000000001</c:v>
                </c:pt>
                <c:pt idx="2721">
                  <c:v>100.47945300000001</c:v>
                </c:pt>
                <c:pt idx="2722">
                  <c:v>100.616848</c:v>
                </c:pt>
                <c:pt idx="2723">
                  <c:v>100.76884800000001</c:v>
                </c:pt>
                <c:pt idx="2724">
                  <c:v>100.90751</c:v>
                </c:pt>
                <c:pt idx="2725">
                  <c:v>101.00002600000001</c:v>
                </c:pt>
                <c:pt idx="2726">
                  <c:v>101.01570599999999</c:v>
                </c:pt>
                <c:pt idx="2727">
                  <c:v>100.93437</c:v>
                </c:pt>
                <c:pt idx="2728">
                  <c:v>100.74996400000001</c:v>
                </c:pt>
                <c:pt idx="2729">
                  <c:v>100.469627</c:v>
                </c:pt>
                <c:pt idx="2730">
                  <c:v>100.11042</c:v>
                </c:pt>
                <c:pt idx="2731">
                  <c:v>99.693984999999998</c:v>
                </c:pt>
                <c:pt idx="2732">
                  <c:v>99.242542</c:v>
                </c:pt>
                <c:pt idx="2733">
                  <c:v>98.777653999999998</c:v>
                </c:pt>
                <c:pt idx="2734">
                  <c:v>98.318954000000005</c:v>
                </c:pt>
                <c:pt idx="2735">
                  <c:v>97.883537000000004</c:v>
                </c:pt>
                <c:pt idx="2736">
                  <c:v>97.486089000000007</c:v>
                </c:pt>
                <c:pt idx="2737">
                  <c:v>97.134088000000006</c:v>
                </c:pt>
                <c:pt idx="2738">
                  <c:v>96.821106999999998</c:v>
                </c:pt>
                <c:pt idx="2739">
                  <c:v>96.532075000000006</c:v>
                </c:pt>
                <c:pt idx="2740">
                  <c:v>96.259116000000006</c:v>
                </c:pt>
                <c:pt idx="2741">
                  <c:v>96.007267999999996</c:v>
                </c:pt>
                <c:pt idx="2742">
                  <c:v>95.786349000000001</c:v>
                </c:pt>
                <c:pt idx="2743">
                  <c:v>95.609706000000003</c:v>
                </c:pt>
                <c:pt idx="2744">
                  <c:v>95.500765000000001</c:v>
                </c:pt>
                <c:pt idx="2745">
                  <c:v>95.482252000000003</c:v>
                </c:pt>
                <c:pt idx="2746">
                  <c:v>95.549289000000002</c:v>
                </c:pt>
                <c:pt idx="2747">
                  <c:v>95.663544999999999</c:v>
                </c:pt>
                <c:pt idx="2748">
                  <c:v>95.779133000000002</c:v>
                </c:pt>
                <c:pt idx="2749">
                  <c:v>95.866157000000001</c:v>
                </c:pt>
                <c:pt idx="2750">
                  <c:v>95.912092999999999</c:v>
                </c:pt>
                <c:pt idx="2751">
                  <c:v>95.915655000000001</c:v>
                </c:pt>
                <c:pt idx="2752">
                  <c:v>95.884668000000005</c:v>
                </c:pt>
                <c:pt idx="2753">
                  <c:v>95.831749000000002</c:v>
                </c:pt>
                <c:pt idx="2754">
                  <c:v>95.766893999999994</c:v>
                </c:pt>
                <c:pt idx="2755">
                  <c:v>95.697301999999993</c:v>
                </c:pt>
                <c:pt idx="2756">
                  <c:v>95.632349000000005</c:v>
                </c:pt>
                <c:pt idx="2757">
                  <c:v>95.579280999999995</c:v>
                </c:pt>
                <c:pt idx="2758">
                  <c:v>95.533233999999993</c:v>
                </c:pt>
                <c:pt idx="2759">
                  <c:v>95.481050999999994</c:v>
                </c:pt>
                <c:pt idx="2760">
                  <c:v>95.415344000000005</c:v>
                </c:pt>
                <c:pt idx="2761">
                  <c:v>95.335284999999999</c:v>
                </c:pt>
                <c:pt idx="2762">
                  <c:v>95.235276999999996</c:v>
                </c:pt>
                <c:pt idx="2763">
                  <c:v>95.107140000000001</c:v>
                </c:pt>
                <c:pt idx="2764">
                  <c:v>94.957691999999994</c:v>
                </c:pt>
                <c:pt idx="2765">
                  <c:v>94.813006999999999</c:v>
                </c:pt>
                <c:pt idx="2766">
                  <c:v>94.699804999999998</c:v>
                </c:pt>
                <c:pt idx="2767">
                  <c:v>94.630494999999996</c:v>
                </c:pt>
                <c:pt idx="2768">
                  <c:v>94.607136999999994</c:v>
                </c:pt>
                <c:pt idx="2769">
                  <c:v>94.624443999999997</c:v>
                </c:pt>
                <c:pt idx="2770">
                  <c:v>94.661922000000004</c:v>
                </c:pt>
                <c:pt idx="2771">
                  <c:v>94.686881999999997</c:v>
                </c:pt>
                <c:pt idx="2772">
                  <c:v>94.674820999999994</c:v>
                </c:pt>
                <c:pt idx="2773">
                  <c:v>94.620621</c:v>
                </c:pt>
                <c:pt idx="2774">
                  <c:v>94.528227999999999</c:v>
                </c:pt>
                <c:pt idx="2775">
                  <c:v>94.401430000000005</c:v>
                </c:pt>
                <c:pt idx="2776">
                  <c:v>94.251523000000006</c:v>
                </c:pt>
                <c:pt idx="2777">
                  <c:v>94.103903000000003</c:v>
                </c:pt>
                <c:pt idx="2778">
                  <c:v>93.987193000000005</c:v>
                </c:pt>
                <c:pt idx="2779">
                  <c:v>93.920191000000003</c:v>
                </c:pt>
                <c:pt idx="2780">
                  <c:v>93.912871999999993</c:v>
                </c:pt>
                <c:pt idx="2781">
                  <c:v>93.970552999999995</c:v>
                </c:pt>
                <c:pt idx="2782">
                  <c:v>94.091113000000007</c:v>
                </c:pt>
                <c:pt idx="2783">
                  <c:v>94.266154</c:v>
                </c:pt>
                <c:pt idx="2784">
                  <c:v>94.489500000000007</c:v>
                </c:pt>
                <c:pt idx="2785">
                  <c:v>94.758404999999996</c:v>
                </c:pt>
                <c:pt idx="2786">
                  <c:v>95.065585999999996</c:v>
                </c:pt>
                <c:pt idx="2787">
                  <c:v>95.397210000000001</c:v>
                </c:pt>
                <c:pt idx="2788">
                  <c:v>95.738579000000001</c:v>
                </c:pt>
                <c:pt idx="2789">
                  <c:v>96.075124000000002</c:v>
                </c:pt>
                <c:pt idx="2790">
                  <c:v>96.389073999999994</c:v>
                </c:pt>
                <c:pt idx="2791">
                  <c:v>96.661429999999996</c:v>
                </c:pt>
                <c:pt idx="2792">
                  <c:v>96.876929000000004</c:v>
                </c:pt>
                <c:pt idx="2793">
                  <c:v>97.026655000000005</c:v>
                </c:pt>
                <c:pt idx="2794">
                  <c:v>97.112566999999999</c:v>
                </c:pt>
                <c:pt idx="2795">
                  <c:v>97.153346999999997</c:v>
                </c:pt>
                <c:pt idx="2796">
                  <c:v>97.179688999999996</c:v>
                </c:pt>
                <c:pt idx="2797">
                  <c:v>97.216531000000003</c:v>
                </c:pt>
                <c:pt idx="2798">
                  <c:v>97.269735999999995</c:v>
                </c:pt>
                <c:pt idx="2799">
                  <c:v>97.332892000000001</c:v>
                </c:pt>
                <c:pt idx="2800">
                  <c:v>97.402945000000003</c:v>
                </c:pt>
                <c:pt idx="2801">
                  <c:v>97.483018000000001</c:v>
                </c:pt>
                <c:pt idx="2802">
                  <c:v>97.574607</c:v>
                </c:pt>
                <c:pt idx="2803">
                  <c:v>97.676258000000004</c:v>
                </c:pt>
                <c:pt idx="2804">
                  <c:v>97.787852999999998</c:v>
                </c:pt>
                <c:pt idx="2805">
                  <c:v>97.906893999999994</c:v>
                </c:pt>
                <c:pt idx="2806">
                  <c:v>98.021304999999998</c:v>
                </c:pt>
                <c:pt idx="2807">
                  <c:v>98.115075000000004</c:v>
                </c:pt>
                <c:pt idx="2808">
                  <c:v>98.182446999999996</c:v>
                </c:pt>
                <c:pt idx="2809">
                  <c:v>98.230385999999996</c:v>
                </c:pt>
                <c:pt idx="2810">
                  <c:v>98.266872000000006</c:v>
                </c:pt>
                <c:pt idx="2811">
                  <c:v>98.293305000000004</c:v>
                </c:pt>
                <c:pt idx="2812">
                  <c:v>98.309214999999995</c:v>
                </c:pt>
                <c:pt idx="2813">
                  <c:v>98.316784999999996</c:v>
                </c:pt>
                <c:pt idx="2814">
                  <c:v>98.316670999999999</c:v>
                </c:pt>
                <c:pt idx="2815">
                  <c:v>98.304426000000007</c:v>
                </c:pt>
                <c:pt idx="2816">
                  <c:v>98.275291999999993</c:v>
                </c:pt>
                <c:pt idx="2817">
                  <c:v>98.228938999999997</c:v>
                </c:pt>
                <c:pt idx="2818">
                  <c:v>98.165696999999994</c:v>
                </c:pt>
                <c:pt idx="2819">
                  <c:v>98.081111000000007</c:v>
                </c:pt>
                <c:pt idx="2820">
                  <c:v>97.968491</c:v>
                </c:pt>
                <c:pt idx="2821">
                  <c:v>97.824805999999995</c:v>
                </c:pt>
                <c:pt idx="2822">
                  <c:v>97.648872999999995</c:v>
                </c:pt>
                <c:pt idx="2823">
                  <c:v>97.433700999999999</c:v>
                </c:pt>
                <c:pt idx="2824">
                  <c:v>97.164826000000005</c:v>
                </c:pt>
                <c:pt idx="2825">
                  <c:v>96.826734000000002</c:v>
                </c:pt>
                <c:pt idx="2826">
                  <c:v>96.408613000000003</c:v>
                </c:pt>
                <c:pt idx="2827">
                  <c:v>95.907946999999993</c:v>
                </c:pt>
                <c:pt idx="2828">
                  <c:v>95.340947999999997</c:v>
                </c:pt>
                <c:pt idx="2829">
                  <c:v>94.757830999999996</c:v>
                </c:pt>
                <c:pt idx="2830">
                  <c:v>94.241999000000007</c:v>
                </c:pt>
                <c:pt idx="2831">
                  <c:v>93.882778999999999</c:v>
                </c:pt>
                <c:pt idx="2832">
                  <c:v>93.740314999999995</c:v>
                </c:pt>
                <c:pt idx="2833">
                  <c:v>93.824054000000004</c:v>
                </c:pt>
                <c:pt idx="2834">
                  <c:v>94.092901999999995</c:v>
                </c:pt>
                <c:pt idx="2835">
                  <c:v>94.477824999999996</c:v>
                </c:pt>
                <c:pt idx="2836">
                  <c:v>94.911801999999994</c:v>
                </c:pt>
                <c:pt idx="2837">
                  <c:v>95.346170000000001</c:v>
                </c:pt>
                <c:pt idx="2838">
                  <c:v>95.754012000000003</c:v>
                </c:pt>
                <c:pt idx="2839">
                  <c:v>96.130043000000001</c:v>
                </c:pt>
                <c:pt idx="2840">
                  <c:v>96.483433000000005</c:v>
                </c:pt>
                <c:pt idx="2841">
                  <c:v>96.823203000000007</c:v>
                </c:pt>
                <c:pt idx="2842">
                  <c:v>97.151555999999999</c:v>
                </c:pt>
                <c:pt idx="2843">
                  <c:v>97.471969999999999</c:v>
                </c:pt>
                <c:pt idx="2844">
                  <c:v>97.795370000000005</c:v>
                </c:pt>
                <c:pt idx="2845">
                  <c:v>98.131793000000002</c:v>
                </c:pt>
                <c:pt idx="2846">
                  <c:v>98.479871000000003</c:v>
                </c:pt>
                <c:pt idx="2847">
                  <c:v>98.827766999999994</c:v>
                </c:pt>
                <c:pt idx="2848">
                  <c:v>99.158882000000006</c:v>
                </c:pt>
                <c:pt idx="2849">
                  <c:v>99.454373000000004</c:v>
                </c:pt>
                <c:pt idx="2850">
                  <c:v>99.699509000000006</c:v>
                </c:pt>
                <c:pt idx="2851">
                  <c:v>99.895444999999995</c:v>
                </c:pt>
                <c:pt idx="2852">
                  <c:v>100.063383</c:v>
                </c:pt>
                <c:pt idx="2853">
                  <c:v>100.23629800000001</c:v>
                </c:pt>
                <c:pt idx="2854">
                  <c:v>100.446646</c:v>
                </c:pt>
                <c:pt idx="2855">
                  <c:v>100.71453099999999</c:v>
                </c:pt>
                <c:pt idx="2856">
                  <c:v>101.037395</c:v>
                </c:pt>
                <c:pt idx="2857">
                  <c:v>101.391192</c:v>
                </c:pt>
                <c:pt idx="2858">
                  <c:v>101.75070599999999</c:v>
                </c:pt>
                <c:pt idx="2859">
                  <c:v>102.109748</c:v>
                </c:pt>
                <c:pt idx="2860">
                  <c:v>102.47407200000001</c:v>
                </c:pt>
                <c:pt idx="2861">
                  <c:v>102.838219</c:v>
                </c:pt>
                <c:pt idx="2862">
                  <c:v>103.179914</c:v>
                </c:pt>
                <c:pt idx="2863">
                  <c:v>103.471675</c:v>
                </c:pt>
                <c:pt idx="2864">
                  <c:v>103.683404</c:v>
                </c:pt>
                <c:pt idx="2865">
                  <c:v>103.77925500000001</c:v>
                </c:pt>
                <c:pt idx="2866">
                  <c:v>103.733194</c:v>
                </c:pt>
                <c:pt idx="2867">
                  <c:v>103.551745</c:v>
                </c:pt>
                <c:pt idx="2868">
                  <c:v>103.27221</c:v>
                </c:pt>
                <c:pt idx="2869">
                  <c:v>102.942403</c:v>
                </c:pt>
                <c:pt idx="2870">
                  <c:v>102.60911900000001</c:v>
                </c:pt>
                <c:pt idx="2871">
                  <c:v>102.31596</c:v>
                </c:pt>
                <c:pt idx="2872">
                  <c:v>102.094345</c:v>
                </c:pt>
                <c:pt idx="2873">
                  <c:v>101.94901</c:v>
                </c:pt>
                <c:pt idx="2874">
                  <c:v>101.85628699999999</c:v>
                </c:pt>
                <c:pt idx="2875">
                  <c:v>101.78056100000001</c:v>
                </c:pt>
                <c:pt idx="2876">
                  <c:v>101.69252</c:v>
                </c:pt>
                <c:pt idx="2877">
                  <c:v>101.5791</c:v>
                </c:pt>
                <c:pt idx="2878">
                  <c:v>101.45075900000001</c:v>
                </c:pt>
                <c:pt idx="2879">
                  <c:v>101.341217</c:v>
                </c:pt>
                <c:pt idx="2880">
                  <c:v>101.286861</c:v>
                </c:pt>
                <c:pt idx="2881">
                  <c:v>101.29871</c:v>
                </c:pt>
                <c:pt idx="2882">
                  <c:v>101.360372</c:v>
                </c:pt>
                <c:pt idx="2883">
                  <c:v>101.45732099999999</c:v>
                </c:pt>
                <c:pt idx="2884">
                  <c:v>101.59814</c:v>
                </c:pt>
                <c:pt idx="2885">
                  <c:v>101.79939</c:v>
                </c:pt>
                <c:pt idx="2886">
                  <c:v>102.058527</c:v>
                </c:pt>
                <c:pt idx="2887">
                  <c:v>102.35047299999999</c:v>
                </c:pt>
                <c:pt idx="2888">
                  <c:v>102.64439</c:v>
                </c:pt>
                <c:pt idx="2889">
                  <c:v>102.918803</c:v>
                </c:pt>
                <c:pt idx="2890">
                  <c:v>103.17122000000001</c:v>
                </c:pt>
                <c:pt idx="2891">
                  <c:v>103.419336</c:v>
                </c:pt>
                <c:pt idx="2892">
                  <c:v>103.6806</c:v>
                </c:pt>
                <c:pt idx="2893">
                  <c:v>103.94042399999999</c:v>
                </c:pt>
                <c:pt idx="2894">
                  <c:v>104.149063</c:v>
                </c:pt>
                <c:pt idx="2895">
                  <c:v>104.261776</c:v>
                </c:pt>
                <c:pt idx="2896">
                  <c:v>104.280371</c:v>
                </c:pt>
                <c:pt idx="2897">
                  <c:v>104.25172000000001</c:v>
                </c:pt>
                <c:pt idx="2898">
                  <c:v>104.229429</c:v>
                </c:pt>
                <c:pt idx="2899">
                  <c:v>104.234949</c:v>
                </c:pt>
                <c:pt idx="2900">
                  <c:v>104.244952</c:v>
                </c:pt>
                <c:pt idx="2901">
                  <c:v>104.20872799999999</c:v>
                </c:pt>
                <c:pt idx="2902">
                  <c:v>104.08496700000001</c:v>
                </c:pt>
                <c:pt idx="2903">
                  <c:v>103.873245</c:v>
                </c:pt>
                <c:pt idx="2904">
                  <c:v>103.61498899999999</c:v>
                </c:pt>
                <c:pt idx="2905">
                  <c:v>103.368106</c:v>
                </c:pt>
                <c:pt idx="2906">
                  <c:v>103.18119299999999</c:v>
                </c:pt>
                <c:pt idx="2907">
                  <c:v>103.086567</c:v>
                </c:pt>
                <c:pt idx="2908">
                  <c:v>103.10803300000001</c:v>
                </c:pt>
                <c:pt idx="2909">
                  <c:v>103.264717</c:v>
                </c:pt>
                <c:pt idx="2910">
                  <c:v>103.562135</c:v>
                </c:pt>
                <c:pt idx="2911">
                  <c:v>103.979174</c:v>
                </c:pt>
                <c:pt idx="2912">
                  <c:v>104.461657</c:v>
                </c:pt>
                <c:pt idx="2913">
                  <c:v>104.93154699999999</c:v>
                </c:pt>
                <c:pt idx="2914">
                  <c:v>105.31820399999999</c:v>
                </c:pt>
                <c:pt idx="2915">
                  <c:v>105.59251399999999</c:v>
                </c:pt>
                <c:pt idx="2916">
                  <c:v>105.77128</c:v>
                </c:pt>
                <c:pt idx="2917">
                  <c:v>105.896462</c:v>
                </c:pt>
                <c:pt idx="2918">
                  <c:v>106.01995700000001</c:v>
                </c:pt>
                <c:pt idx="2919">
                  <c:v>106.197412</c:v>
                </c:pt>
                <c:pt idx="2920">
                  <c:v>106.47325499999999</c:v>
                </c:pt>
                <c:pt idx="2921">
                  <c:v>106.860467</c:v>
                </c:pt>
                <c:pt idx="2922">
                  <c:v>107.339732</c:v>
                </c:pt>
                <c:pt idx="2923">
                  <c:v>107.88073</c:v>
                </c:pt>
                <c:pt idx="2924">
                  <c:v>108.45626</c:v>
                </c:pt>
                <c:pt idx="2925">
                  <c:v>109.036345</c:v>
                </c:pt>
                <c:pt idx="2926">
                  <c:v>109.583821</c:v>
                </c:pt>
                <c:pt idx="2927">
                  <c:v>110.059331</c:v>
                </c:pt>
                <c:pt idx="2928">
                  <c:v>110.418499</c:v>
                </c:pt>
                <c:pt idx="2929">
                  <c:v>110.606786</c:v>
                </c:pt>
                <c:pt idx="2930">
                  <c:v>110.576457</c:v>
                </c:pt>
                <c:pt idx="2931">
                  <c:v>110.315595</c:v>
                </c:pt>
                <c:pt idx="2932">
                  <c:v>109.858571</c:v>
                </c:pt>
                <c:pt idx="2933">
                  <c:v>109.276212</c:v>
                </c:pt>
                <c:pt idx="2934">
                  <c:v>108.65548800000001</c:v>
                </c:pt>
                <c:pt idx="2935">
                  <c:v>108.06934099999999</c:v>
                </c:pt>
                <c:pt idx="2936">
                  <c:v>107.55022700000001</c:v>
                </c:pt>
                <c:pt idx="2937">
                  <c:v>107.086997</c:v>
                </c:pt>
                <c:pt idx="2938">
                  <c:v>106.644772</c:v>
                </c:pt>
                <c:pt idx="2939">
                  <c:v>106.192165</c:v>
                </c:pt>
                <c:pt idx="2940">
                  <c:v>105.72175300000001</c:v>
                </c:pt>
                <c:pt idx="2941">
                  <c:v>105.25635699999999</c:v>
                </c:pt>
                <c:pt idx="2942">
                  <c:v>104.83762900000001</c:v>
                </c:pt>
                <c:pt idx="2943">
                  <c:v>104.50311600000001</c:v>
                </c:pt>
                <c:pt idx="2944">
                  <c:v>104.269105</c:v>
                </c:pt>
                <c:pt idx="2945">
                  <c:v>104.129058</c:v>
                </c:pt>
                <c:pt idx="2946">
                  <c:v>104.062021</c:v>
                </c:pt>
                <c:pt idx="2947">
                  <c:v>104.043094</c:v>
                </c:pt>
                <c:pt idx="2948">
                  <c:v>104.052993</c:v>
                </c:pt>
                <c:pt idx="2949">
                  <c:v>104.08614799999999</c:v>
                </c:pt>
                <c:pt idx="2950">
                  <c:v>104.154894</c:v>
                </c:pt>
                <c:pt idx="2951">
                  <c:v>104.284539</c:v>
                </c:pt>
                <c:pt idx="2952">
                  <c:v>104.49957499999999</c:v>
                </c:pt>
                <c:pt idx="2953">
                  <c:v>104.811285</c:v>
                </c:pt>
                <c:pt idx="2954">
                  <c:v>105.214506</c:v>
                </c:pt>
                <c:pt idx="2955">
                  <c:v>105.688481</c:v>
                </c:pt>
                <c:pt idx="2956">
                  <c:v>106.196219</c:v>
                </c:pt>
                <c:pt idx="2957">
                  <c:v>106.693952</c:v>
                </c:pt>
                <c:pt idx="2958">
                  <c:v>107.16011</c:v>
                </c:pt>
                <c:pt idx="2959">
                  <c:v>107.615701</c:v>
                </c:pt>
                <c:pt idx="2960">
                  <c:v>108.10020299999999</c:v>
                </c:pt>
                <c:pt idx="2961">
                  <c:v>108.621802</c:v>
                </c:pt>
                <c:pt idx="2962">
                  <c:v>109.137625</c:v>
                </c:pt>
                <c:pt idx="2963">
                  <c:v>109.582408</c:v>
                </c:pt>
                <c:pt idx="2964">
                  <c:v>109.90890400000001</c:v>
                </c:pt>
                <c:pt idx="2965">
                  <c:v>110.105413</c:v>
                </c:pt>
                <c:pt idx="2966">
                  <c:v>110.190612</c:v>
                </c:pt>
                <c:pt idx="2967">
                  <c:v>110.197754</c:v>
                </c:pt>
                <c:pt idx="2968">
                  <c:v>110.161822</c:v>
                </c:pt>
                <c:pt idx="2969">
                  <c:v>110.12035899999999</c:v>
                </c:pt>
                <c:pt idx="2970">
                  <c:v>110.116207</c:v>
                </c:pt>
                <c:pt idx="2971">
                  <c:v>110.18065300000001</c:v>
                </c:pt>
                <c:pt idx="2972">
                  <c:v>110.307211</c:v>
                </c:pt>
                <c:pt idx="2973">
                  <c:v>110.452282</c:v>
                </c:pt>
                <c:pt idx="2974">
                  <c:v>110.569909</c:v>
                </c:pt>
                <c:pt idx="2975">
                  <c:v>110.639951</c:v>
                </c:pt>
                <c:pt idx="2976">
                  <c:v>110.659288</c:v>
                </c:pt>
                <c:pt idx="2977">
                  <c:v>110.62366400000001</c:v>
                </c:pt>
                <c:pt idx="2978">
                  <c:v>110.53675800000001</c:v>
                </c:pt>
                <c:pt idx="2979">
                  <c:v>110.429438</c:v>
                </c:pt>
                <c:pt idx="2980">
                  <c:v>110.351181</c:v>
                </c:pt>
                <c:pt idx="2981">
                  <c:v>110.33632799999999</c:v>
                </c:pt>
                <c:pt idx="2982">
                  <c:v>110.379091</c:v>
                </c:pt>
                <c:pt idx="2983">
                  <c:v>110.43748100000001</c:v>
                </c:pt>
                <c:pt idx="2984">
                  <c:v>110.45898200000001</c:v>
                </c:pt>
                <c:pt idx="2985">
                  <c:v>110.40994000000001</c:v>
                </c:pt>
                <c:pt idx="2986">
                  <c:v>110.291864</c:v>
                </c:pt>
                <c:pt idx="2987">
                  <c:v>110.133657</c:v>
                </c:pt>
                <c:pt idx="2988">
                  <c:v>109.969174</c:v>
                </c:pt>
                <c:pt idx="2989">
                  <c:v>109.822484</c:v>
                </c:pt>
                <c:pt idx="2990">
                  <c:v>109.705275</c:v>
                </c:pt>
                <c:pt idx="2991">
                  <c:v>109.612987</c:v>
                </c:pt>
                <c:pt idx="2992">
                  <c:v>109.51803200000001</c:v>
                </c:pt>
                <c:pt idx="2993">
                  <c:v>109.373231</c:v>
                </c:pt>
                <c:pt idx="2994">
                  <c:v>109.12577</c:v>
                </c:pt>
                <c:pt idx="2995">
                  <c:v>108.723911</c:v>
                </c:pt>
                <c:pt idx="2996">
                  <c:v>108.114017</c:v>
                </c:pt>
                <c:pt idx="2997">
                  <c:v>107.252892</c:v>
                </c:pt>
                <c:pt idx="2998">
                  <c:v>106.14761300000001</c:v>
                </c:pt>
                <c:pt idx="2999">
                  <c:v>104.89788799999999</c:v>
                </c:pt>
                <c:pt idx="3000">
                  <c:v>103.709495</c:v>
                </c:pt>
                <c:pt idx="3001">
                  <c:v>102.85883200000001</c:v>
                </c:pt>
                <c:pt idx="3002">
                  <c:v>102.60159400000001</c:v>
                </c:pt>
                <c:pt idx="3003">
                  <c:v>103.06565000000001</c:v>
                </c:pt>
                <c:pt idx="3004">
                  <c:v>104.198437</c:v>
                </c:pt>
                <c:pt idx="3005">
                  <c:v>105.795569</c:v>
                </c:pt>
                <c:pt idx="3006">
                  <c:v>107.588584</c:v>
                </c:pt>
                <c:pt idx="3007">
                  <c:v>109.34200199999999</c:v>
                </c:pt>
                <c:pt idx="3008">
                  <c:v>110.898724</c:v>
                </c:pt>
                <c:pt idx="3009">
                  <c:v>112.167546</c:v>
                </c:pt>
                <c:pt idx="3010">
                  <c:v>113.10279</c:v>
                </c:pt>
                <c:pt idx="3011">
                  <c:v>113.696398</c:v>
                </c:pt>
                <c:pt idx="3012">
                  <c:v>113.96675500000001</c:v>
                </c:pt>
                <c:pt idx="3013">
                  <c:v>113.949963</c:v>
                </c:pt>
                <c:pt idx="3014">
                  <c:v>113.70283499999999</c:v>
                </c:pt>
                <c:pt idx="3015">
                  <c:v>113.29536</c:v>
                </c:pt>
                <c:pt idx="3016">
                  <c:v>112.781848</c:v>
                </c:pt>
                <c:pt idx="3017">
                  <c:v>112.17890199999999</c:v>
                </c:pt>
                <c:pt idx="3018">
                  <c:v>111.470893</c:v>
                </c:pt>
                <c:pt idx="3019">
                  <c:v>110.629409</c:v>
                </c:pt>
                <c:pt idx="3020">
                  <c:v>109.629676</c:v>
                </c:pt>
                <c:pt idx="3021">
                  <c:v>108.46233700000001</c:v>
                </c:pt>
                <c:pt idx="3022">
                  <c:v>107.14040300000001</c:v>
                </c:pt>
                <c:pt idx="3023">
                  <c:v>105.704604</c:v>
                </c:pt>
                <c:pt idx="3024">
                  <c:v>104.241013</c:v>
                </c:pt>
                <c:pt idx="3025">
                  <c:v>102.903684</c:v>
                </c:pt>
                <c:pt idx="3026">
                  <c:v>101.89927900000001</c:v>
                </c:pt>
                <c:pt idx="3027">
                  <c:v>101.413903</c:v>
                </c:pt>
                <c:pt idx="3028">
                  <c:v>101.52225199999999</c:v>
                </c:pt>
                <c:pt idx="3029">
                  <c:v>102.13525199999999</c:v>
                </c:pt>
                <c:pt idx="3030">
                  <c:v>103.026929</c:v>
                </c:pt>
                <c:pt idx="3031">
                  <c:v>103.94001299999999</c:v>
                </c:pt>
                <c:pt idx="3032">
                  <c:v>104.69637400000001</c:v>
                </c:pt>
                <c:pt idx="3033">
                  <c:v>105.23241</c:v>
                </c:pt>
                <c:pt idx="3034">
                  <c:v>105.561213</c:v>
                </c:pt>
                <c:pt idx="3035">
                  <c:v>105.719967</c:v>
                </c:pt>
                <c:pt idx="3036">
                  <c:v>105.746413</c:v>
                </c:pt>
                <c:pt idx="3037">
                  <c:v>105.68093</c:v>
                </c:pt>
                <c:pt idx="3038">
                  <c:v>105.564713</c:v>
                </c:pt>
                <c:pt idx="3039">
                  <c:v>105.424521</c:v>
                </c:pt>
                <c:pt idx="3040">
                  <c:v>105.264252</c:v>
                </c:pt>
                <c:pt idx="3041">
                  <c:v>105.07630399999999</c:v>
                </c:pt>
                <c:pt idx="3042">
                  <c:v>104.85765600000001</c:v>
                </c:pt>
                <c:pt idx="3043">
                  <c:v>104.613679</c:v>
                </c:pt>
                <c:pt idx="3044">
                  <c:v>104.352926</c:v>
                </c:pt>
                <c:pt idx="3045">
                  <c:v>104.082233</c:v>
                </c:pt>
                <c:pt idx="3046">
                  <c:v>103.802565</c:v>
                </c:pt>
                <c:pt idx="3047">
                  <c:v>103.508207</c:v>
                </c:pt>
                <c:pt idx="3048">
                  <c:v>103.19675100000001</c:v>
                </c:pt>
                <c:pt idx="3049">
                  <c:v>102.88271</c:v>
                </c:pt>
                <c:pt idx="3050">
                  <c:v>102.59423099999999</c:v>
                </c:pt>
                <c:pt idx="3051">
                  <c:v>102.351629</c:v>
                </c:pt>
                <c:pt idx="3052">
                  <c:v>102.152676</c:v>
                </c:pt>
                <c:pt idx="3053">
                  <c:v>101.979235</c:v>
                </c:pt>
                <c:pt idx="3054">
                  <c:v>101.812344</c:v>
                </c:pt>
                <c:pt idx="3055">
                  <c:v>101.64151099999999</c:v>
                </c:pt>
                <c:pt idx="3056">
                  <c:v>101.469858</c:v>
                </c:pt>
                <c:pt idx="3057">
                  <c:v>101.31741</c:v>
                </c:pt>
                <c:pt idx="3058">
                  <c:v>101.21440800000001</c:v>
                </c:pt>
                <c:pt idx="3059">
                  <c:v>101.183594</c:v>
                </c:pt>
                <c:pt idx="3060">
                  <c:v>101.227572</c:v>
                </c:pt>
                <c:pt idx="3061">
                  <c:v>101.332218</c:v>
                </c:pt>
                <c:pt idx="3062">
                  <c:v>101.477814</c:v>
                </c:pt>
                <c:pt idx="3063">
                  <c:v>101.644747</c:v>
                </c:pt>
                <c:pt idx="3064">
                  <c:v>101.813233</c:v>
                </c:pt>
                <c:pt idx="3065">
                  <c:v>101.967356</c:v>
                </c:pt>
                <c:pt idx="3066">
                  <c:v>102.10600700000001</c:v>
                </c:pt>
                <c:pt idx="3067">
                  <c:v>102.245963</c:v>
                </c:pt>
                <c:pt idx="3068">
                  <c:v>102.405046</c:v>
                </c:pt>
                <c:pt idx="3069">
                  <c:v>102.578929</c:v>
                </c:pt>
                <c:pt idx="3070">
                  <c:v>102.73965800000001</c:v>
                </c:pt>
                <c:pt idx="3071">
                  <c:v>102.862208</c:v>
                </c:pt>
                <c:pt idx="3072">
                  <c:v>102.94955400000001</c:v>
                </c:pt>
                <c:pt idx="3073">
                  <c:v>103.02627699999999</c:v>
                </c:pt>
                <c:pt idx="3074">
                  <c:v>103.109365</c:v>
                </c:pt>
                <c:pt idx="3075">
                  <c:v>103.19276600000001</c:v>
                </c:pt>
                <c:pt idx="3076">
                  <c:v>103.262089</c:v>
                </c:pt>
                <c:pt idx="3077">
                  <c:v>103.31506</c:v>
                </c:pt>
                <c:pt idx="3078">
                  <c:v>103.36019899999999</c:v>
                </c:pt>
                <c:pt idx="3079">
                  <c:v>103.403193</c:v>
                </c:pt>
                <c:pt idx="3080">
                  <c:v>103.449005</c:v>
                </c:pt>
                <c:pt idx="3081">
                  <c:v>103.518136</c:v>
                </c:pt>
                <c:pt idx="3082">
                  <c:v>103.64682500000001</c:v>
                </c:pt>
                <c:pt idx="3083">
                  <c:v>103.86396999999999</c:v>
                </c:pt>
                <c:pt idx="3084">
                  <c:v>104.175898</c:v>
                </c:pt>
                <c:pt idx="3085">
                  <c:v>104.57927100000001</c:v>
                </c:pt>
                <c:pt idx="3086">
                  <c:v>105.079893</c:v>
                </c:pt>
                <c:pt idx="3087">
                  <c:v>105.68740699999999</c:v>
                </c:pt>
                <c:pt idx="3088">
                  <c:v>106.39124099999999</c:v>
                </c:pt>
                <c:pt idx="3089">
                  <c:v>107.146939</c:v>
                </c:pt>
                <c:pt idx="3090">
                  <c:v>107.882857</c:v>
                </c:pt>
                <c:pt idx="3091">
                  <c:v>108.509474</c:v>
                </c:pt>
                <c:pt idx="3092">
                  <c:v>108.924588</c:v>
                </c:pt>
                <c:pt idx="3093">
                  <c:v>109.03686399999999</c:v>
                </c:pt>
                <c:pt idx="3094">
                  <c:v>108.809094</c:v>
                </c:pt>
                <c:pt idx="3095">
                  <c:v>108.278902</c:v>
                </c:pt>
                <c:pt idx="3096">
                  <c:v>107.542517</c:v>
                </c:pt>
                <c:pt idx="3097">
                  <c:v>106.73649399999999</c:v>
                </c:pt>
                <c:pt idx="3098">
                  <c:v>106.020156</c:v>
                </c:pt>
                <c:pt idx="3099">
                  <c:v>105.528553</c:v>
                </c:pt>
                <c:pt idx="3100">
                  <c:v>105.313832</c:v>
                </c:pt>
                <c:pt idx="3101">
                  <c:v>105.33074499999999</c:v>
                </c:pt>
                <c:pt idx="3102">
                  <c:v>105.48338699999999</c:v>
                </c:pt>
                <c:pt idx="3103">
                  <c:v>105.687228</c:v>
                </c:pt>
                <c:pt idx="3104">
                  <c:v>105.890169</c:v>
                </c:pt>
                <c:pt idx="3105">
                  <c:v>106.05600099999999</c:v>
                </c:pt>
                <c:pt idx="3106">
                  <c:v>106.155653</c:v>
                </c:pt>
                <c:pt idx="3107">
                  <c:v>106.179513</c:v>
                </c:pt>
                <c:pt idx="3108">
                  <c:v>106.145156</c:v>
                </c:pt>
                <c:pt idx="3109">
                  <c:v>106.085537</c:v>
                </c:pt>
                <c:pt idx="3110">
                  <c:v>106.02964799999999</c:v>
                </c:pt>
                <c:pt idx="3111">
                  <c:v>105.991378</c:v>
                </c:pt>
                <c:pt idx="3112">
                  <c:v>105.971372</c:v>
                </c:pt>
                <c:pt idx="3113">
                  <c:v>105.965521</c:v>
                </c:pt>
                <c:pt idx="3114">
                  <c:v>105.969246</c:v>
                </c:pt>
                <c:pt idx="3115">
                  <c:v>105.974515</c:v>
                </c:pt>
                <c:pt idx="3116">
                  <c:v>105.96955199999999</c:v>
                </c:pt>
                <c:pt idx="3117">
                  <c:v>105.949186</c:v>
                </c:pt>
                <c:pt idx="3118">
                  <c:v>105.924064</c:v>
                </c:pt>
                <c:pt idx="3119">
                  <c:v>105.91171199999999</c:v>
                </c:pt>
                <c:pt idx="3120">
                  <c:v>105.918074</c:v>
                </c:pt>
                <c:pt idx="3121">
                  <c:v>105.934476</c:v>
                </c:pt>
                <c:pt idx="3122">
                  <c:v>105.952724</c:v>
                </c:pt>
                <c:pt idx="3123">
                  <c:v>105.97518599999999</c:v>
                </c:pt>
                <c:pt idx="3124">
                  <c:v>106.00763600000001</c:v>
                </c:pt>
                <c:pt idx="3125">
                  <c:v>106.049503</c:v>
                </c:pt>
                <c:pt idx="3126">
                  <c:v>106.094983</c:v>
                </c:pt>
                <c:pt idx="3127">
                  <c:v>106.138711</c:v>
                </c:pt>
                <c:pt idx="3128">
                  <c:v>106.17753399999999</c:v>
                </c:pt>
                <c:pt idx="3129">
                  <c:v>106.210187</c:v>
                </c:pt>
                <c:pt idx="3130">
                  <c:v>106.23637600000001</c:v>
                </c:pt>
                <c:pt idx="3131">
                  <c:v>106.253334</c:v>
                </c:pt>
                <c:pt idx="3132">
                  <c:v>106.254243</c:v>
                </c:pt>
                <c:pt idx="3133">
                  <c:v>106.233531</c:v>
                </c:pt>
                <c:pt idx="3134">
                  <c:v>106.190821</c:v>
                </c:pt>
                <c:pt idx="3135">
                  <c:v>106.126249</c:v>
                </c:pt>
                <c:pt idx="3136">
                  <c:v>106.039603</c:v>
                </c:pt>
                <c:pt idx="3137">
                  <c:v>105.942621</c:v>
                </c:pt>
                <c:pt idx="3138">
                  <c:v>105.86418999999999</c:v>
                </c:pt>
                <c:pt idx="3139">
                  <c:v>105.829413</c:v>
                </c:pt>
                <c:pt idx="3140">
                  <c:v>105.835401</c:v>
                </c:pt>
                <c:pt idx="3141">
                  <c:v>105.85886600000001</c:v>
                </c:pt>
                <c:pt idx="3142">
                  <c:v>105.885711</c:v>
                </c:pt>
                <c:pt idx="3143">
                  <c:v>105.92152400000001</c:v>
                </c:pt>
                <c:pt idx="3144">
                  <c:v>105.976017</c:v>
                </c:pt>
                <c:pt idx="3145">
                  <c:v>106.05525900000001</c:v>
                </c:pt>
                <c:pt idx="3146">
                  <c:v>106.174147</c:v>
                </c:pt>
                <c:pt idx="3147">
                  <c:v>106.358694</c:v>
                </c:pt>
                <c:pt idx="3148">
                  <c:v>106.617513</c:v>
                </c:pt>
                <c:pt idx="3149">
                  <c:v>106.90795900000001</c:v>
                </c:pt>
                <c:pt idx="3150">
                  <c:v>107.134711</c:v>
                </c:pt>
                <c:pt idx="3151">
                  <c:v>107.18578599999999</c:v>
                </c:pt>
                <c:pt idx="3152">
                  <c:v>106.976731</c:v>
                </c:pt>
                <c:pt idx="3153">
                  <c:v>106.467789</c:v>
                </c:pt>
                <c:pt idx="3154">
                  <c:v>105.642454</c:v>
                </c:pt>
                <c:pt idx="3155">
                  <c:v>104.487357</c:v>
                </c:pt>
                <c:pt idx="3156">
                  <c:v>103.044287</c:v>
                </c:pt>
                <c:pt idx="3157">
                  <c:v>101.520526</c:v>
                </c:pt>
                <c:pt idx="3158">
                  <c:v>100.304993</c:v>
                </c:pt>
                <c:pt idx="3159">
                  <c:v>99.781587000000002</c:v>
                </c:pt>
                <c:pt idx="3160">
                  <c:v>100.067472</c:v>
                </c:pt>
                <c:pt idx="3161">
                  <c:v>100.920237</c:v>
                </c:pt>
                <c:pt idx="3162">
                  <c:v>101.91056</c:v>
                </c:pt>
                <c:pt idx="3163">
                  <c:v>102.705112</c:v>
                </c:pt>
                <c:pt idx="3164">
                  <c:v>103.20695000000001</c:v>
                </c:pt>
                <c:pt idx="3165">
                  <c:v>103.48473</c:v>
                </c:pt>
                <c:pt idx="3166">
                  <c:v>103.635368</c:v>
                </c:pt>
                <c:pt idx="3167">
                  <c:v>103.718142</c:v>
                </c:pt>
                <c:pt idx="3168">
                  <c:v>103.767194</c:v>
                </c:pt>
                <c:pt idx="3169">
                  <c:v>103.815786</c:v>
                </c:pt>
                <c:pt idx="3170">
                  <c:v>103.89190600000001</c:v>
                </c:pt>
                <c:pt idx="3171">
                  <c:v>103.997905</c:v>
                </c:pt>
                <c:pt idx="3172">
                  <c:v>104.105565</c:v>
                </c:pt>
                <c:pt idx="3173">
                  <c:v>104.18009499999999</c:v>
                </c:pt>
                <c:pt idx="3174">
                  <c:v>104.213171</c:v>
                </c:pt>
                <c:pt idx="3175">
                  <c:v>104.229118</c:v>
                </c:pt>
                <c:pt idx="3176">
                  <c:v>104.25796099999999</c:v>
                </c:pt>
                <c:pt idx="3177">
                  <c:v>104.310118</c:v>
                </c:pt>
                <c:pt idx="3178">
                  <c:v>104.376936</c:v>
                </c:pt>
                <c:pt idx="3179">
                  <c:v>104.43958000000001</c:v>
                </c:pt>
                <c:pt idx="3180">
                  <c:v>104.46757700000001</c:v>
                </c:pt>
                <c:pt idx="3181">
                  <c:v>104.422273</c:v>
                </c:pt>
                <c:pt idx="3182">
                  <c:v>104.27892</c:v>
                </c:pt>
                <c:pt idx="3183">
                  <c:v>104.044116</c:v>
                </c:pt>
                <c:pt idx="3184">
                  <c:v>103.74286499999999</c:v>
                </c:pt>
                <c:pt idx="3185">
                  <c:v>103.390196</c:v>
                </c:pt>
                <c:pt idx="3186">
                  <c:v>102.98410199999999</c:v>
                </c:pt>
                <c:pt idx="3187">
                  <c:v>102.530646</c:v>
                </c:pt>
                <c:pt idx="3188">
                  <c:v>102.07361899999999</c:v>
                </c:pt>
                <c:pt idx="3189">
                  <c:v>101.69303600000001</c:v>
                </c:pt>
                <c:pt idx="3190">
                  <c:v>101.466624</c:v>
                </c:pt>
                <c:pt idx="3191">
                  <c:v>101.430075</c:v>
                </c:pt>
                <c:pt idx="3192">
                  <c:v>101.573218</c:v>
                </c:pt>
                <c:pt idx="3193">
                  <c:v>101.862782</c:v>
                </c:pt>
                <c:pt idx="3194">
                  <c:v>102.256075</c:v>
                </c:pt>
                <c:pt idx="3195">
                  <c:v>102.696254</c:v>
                </c:pt>
                <c:pt idx="3196">
                  <c:v>103.114194</c:v>
                </c:pt>
                <c:pt idx="3197">
                  <c:v>103.454465</c:v>
                </c:pt>
                <c:pt idx="3198">
                  <c:v>103.70267800000001</c:v>
                </c:pt>
                <c:pt idx="3199">
                  <c:v>103.87938</c:v>
                </c:pt>
                <c:pt idx="3200">
                  <c:v>104.00957200000001</c:v>
                </c:pt>
                <c:pt idx="3201">
                  <c:v>104.11033</c:v>
                </c:pt>
                <c:pt idx="3202">
                  <c:v>104.202015</c:v>
                </c:pt>
                <c:pt idx="3203">
                  <c:v>104.308673</c:v>
                </c:pt>
                <c:pt idx="3204">
                  <c:v>104.44201099999999</c:v>
                </c:pt>
                <c:pt idx="3205">
                  <c:v>104.600317</c:v>
                </c:pt>
                <c:pt idx="3206">
                  <c:v>104.78525999999999</c:v>
                </c:pt>
                <c:pt idx="3207">
                  <c:v>105.001991</c:v>
                </c:pt>
                <c:pt idx="3208">
                  <c:v>105.24032699999999</c:v>
                </c:pt>
                <c:pt idx="3209">
                  <c:v>105.47972300000001</c:v>
                </c:pt>
                <c:pt idx="3210">
                  <c:v>105.72336</c:v>
                </c:pt>
                <c:pt idx="3211">
                  <c:v>106.003955</c:v>
                </c:pt>
                <c:pt idx="3212">
                  <c:v>106.338588</c:v>
                </c:pt>
                <c:pt idx="3213">
                  <c:v>106.69761699999999</c:v>
                </c:pt>
                <c:pt idx="3214">
                  <c:v>107.041254</c:v>
                </c:pt>
                <c:pt idx="3215">
                  <c:v>107.37370199999999</c:v>
                </c:pt>
                <c:pt idx="3216">
                  <c:v>107.735668</c:v>
                </c:pt>
                <c:pt idx="3217">
                  <c:v>108.148495</c:v>
                </c:pt>
                <c:pt idx="3218">
                  <c:v>108.585632</c:v>
                </c:pt>
                <c:pt idx="3219">
                  <c:v>108.994207</c:v>
                </c:pt>
                <c:pt idx="3220">
                  <c:v>109.327026</c:v>
                </c:pt>
                <c:pt idx="3221">
                  <c:v>109.56086500000001</c:v>
                </c:pt>
                <c:pt idx="3222">
                  <c:v>109.70357199999999</c:v>
                </c:pt>
                <c:pt idx="3223">
                  <c:v>109.781217</c:v>
                </c:pt>
                <c:pt idx="3224">
                  <c:v>109.807635</c:v>
                </c:pt>
                <c:pt idx="3225">
                  <c:v>109.774034</c:v>
                </c:pt>
                <c:pt idx="3226">
                  <c:v>109.675341</c:v>
                </c:pt>
                <c:pt idx="3227">
                  <c:v>109.530433</c:v>
                </c:pt>
                <c:pt idx="3228">
                  <c:v>109.365448</c:v>
                </c:pt>
                <c:pt idx="3229">
                  <c:v>109.19685699999999</c:v>
                </c:pt>
                <c:pt idx="3230">
                  <c:v>109.045112</c:v>
                </c:pt>
                <c:pt idx="3231">
                  <c:v>108.942584</c:v>
                </c:pt>
                <c:pt idx="3232">
                  <c:v>108.90369</c:v>
                </c:pt>
                <c:pt idx="3233">
                  <c:v>108.900291</c:v>
                </c:pt>
                <c:pt idx="3234">
                  <c:v>108.892438</c:v>
                </c:pt>
                <c:pt idx="3235">
                  <c:v>108.87933099999999</c:v>
                </c:pt>
                <c:pt idx="3236">
                  <c:v>108.899794</c:v>
                </c:pt>
                <c:pt idx="3237">
                  <c:v>108.986434</c:v>
                </c:pt>
                <c:pt idx="3238">
                  <c:v>109.13625500000001</c:v>
                </c:pt>
                <c:pt idx="3239">
                  <c:v>109.317364</c:v>
                </c:pt>
                <c:pt idx="3240">
                  <c:v>109.480846</c:v>
                </c:pt>
                <c:pt idx="3241">
                  <c:v>109.571257</c:v>
                </c:pt>
                <c:pt idx="3242">
                  <c:v>109.556575</c:v>
                </c:pt>
                <c:pt idx="3243">
                  <c:v>109.45756299999999</c:v>
                </c:pt>
                <c:pt idx="3244">
                  <c:v>109.331523</c:v>
                </c:pt>
                <c:pt idx="3245">
                  <c:v>109.224707</c:v>
                </c:pt>
                <c:pt idx="3246">
                  <c:v>109.151672</c:v>
                </c:pt>
                <c:pt idx="3247">
                  <c:v>109.11409500000001</c:v>
                </c:pt>
                <c:pt idx="3248">
                  <c:v>109.11790000000001</c:v>
                </c:pt>
                <c:pt idx="3249">
                  <c:v>109.168841</c:v>
                </c:pt>
                <c:pt idx="3250">
                  <c:v>109.27063200000001</c:v>
                </c:pt>
                <c:pt idx="3251">
                  <c:v>109.433256</c:v>
                </c:pt>
                <c:pt idx="3252">
                  <c:v>109.663408</c:v>
                </c:pt>
                <c:pt idx="3253">
                  <c:v>109.934074</c:v>
                </c:pt>
                <c:pt idx="3254">
                  <c:v>110.178054</c:v>
                </c:pt>
                <c:pt idx="3255">
                  <c:v>110.33129099999999</c:v>
                </c:pt>
                <c:pt idx="3256">
                  <c:v>110.382542</c:v>
                </c:pt>
                <c:pt idx="3257">
                  <c:v>110.37038800000001</c:v>
                </c:pt>
                <c:pt idx="3258">
                  <c:v>110.333045</c:v>
                </c:pt>
                <c:pt idx="3259">
                  <c:v>110.271297</c:v>
                </c:pt>
                <c:pt idx="3260">
                  <c:v>110.16346</c:v>
                </c:pt>
                <c:pt idx="3261">
                  <c:v>110.00834</c:v>
                </c:pt>
                <c:pt idx="3262">
                  <c:v>109.840277</c:v>
                </c:pt>
                <c:pt idx="3263">
                  <c:v>109.69543400000001</c:v>
                </c:pt>
                <c:pt idx="3264">
                  <c:v>109.570866</c:v>
                </c:pt>
                <c:pt idx="3265">
                  <c:v>109.429964</c:v>
                </c:pt>
                <c:pt idx="3266">
                  <c:v>109.25134</c:v>
                </c:pt>
                <c:pt idx="3267">
                  <c:v>109.062388</c:v>
                </c:pt>
                <c:pt idx="3268">
                  <c:v>108.917631</c:v>
                </c:pt>
                <c:pt idx="3269">
                  <c:v>108.84987</c:v>
                </c:pt>
                <c:pt idx="3270">
                  <c:v>108.845832</c:v>
                </c:pt>
                <c:pt idx="3271">
                  <c:v>108.859669</c:v>
                </c:pt>
                <c:pt idx="3272">
                  <c:v>108.84259400000001</c:v>
                </c:pt>
                <c:pt idx="3273">
                  <c:v>108.768315</c:v>
                </c:pt>
                <c:pt idx="3274">
                  <c:v>108.64609900000001</c:v>
                </c:pt>
                <c:pt idx="3275">
                  <c:v>108.51338</c:v>
                </c:pt>
                <c:pt idx="3276">
                  <c:v>108.407158</c:v>
                </c:pt>
                <c:pt idx="3277">
                  <c:v>108.33745500000001</c:v>
                </c:pt>
                <c:pt idx="3278">
                  <c:v>108.287429</c:v>
                </c:pt>
                <c:pt idx="3279">
                  <c:v>108.235816</c:v>
                </c:pt>
                <c:pt idx="3280">
                  <c:v>108.17768700000001</c:v>
                </c:pt>
                <c:pt idx="3281">
                  <c:v>108.12522</c:v>
                </c:pt>
                <c:pt idx="3282">
                  <c:v>108.089806</c:v>
                </c:pt>
                <c:pt idx="3283">
                  <c:v>108.06795</c:v>
                </c:pt>
                <c:pt idx="3284">
                  <c:v>108.050456</c:v>
                </c:pt>
                <c:pt idx="3285">
                  <c:v>108.044679</c:v>
                </c:pt>
                <c:pt idx="3286">
                  <c:v>108.07768900000001</c:v>
                </c:pt>
                <c:pt idx="3287">
                  <c:v>108.165646</c:v>
                </c:pt>
                <c:pt idx="3288">
                  <c:v>108.286514</c:v>
                </c:pt>
                <c:pt idx="3289">
                  <c:v>108.402308</c:v>
                </c:pt>
                <c:pt idx="3290">
                  <c:v>108.50739299999999</c:v>
                </c:pt>
                <c:pt idx="3291">
                  <c:v>108.631491</c:v>
                </c:pt>
                <c:pt idx="3292">
                  <c:v>108.787611</c:v>
                </c:pt>
                <c:pt idx="3293">
                  <c:v>108.94060500000001</c:v>
                </c:pt>
                <c:pt idx="3294">
                  <c:v>109.044282</c:v>
                </c:pt>
                <c:pt idx="3295">
                  <c:v>109.0954</c:v>
                </c:pt>
                <c:pt idx="3296">
                  <c:v>109.13334500000001</c:v>
                </c:pt>
                <c:pt idx="3297">
                  <c:v>109.198004</c:v>
                </c:pt>
                <c:pt idx="3298">
                  <c:v>109.306072</c:v>
                </c:pt>
                <c:pt idx="3299">
                  <c:v>109.456351</c:v>
                </c:pt>
                <c:pt idx="3300">
                  <c:v>109.63500999999999</c:v>
                </c:pt>
                <c:pt idx="3301">
                  <c:v>109.818573</c:v>
                </c:pt>
                <c:pt idx="3302">
                  <c:v>109.989175</c:v>
                </c:pt>
                <c:pt idx="3303">
                  <c:v>110.145172</c:v>
                </c:pt>
                <c:pt idx="3304">
                  <c:v>110.28595</c:v>
                </c:pt>
                <c:pt idx="3305">
                  <c:v>110.39677</c:v>
                </c:pt>
                <c:pt idx="3306">
                  <c:v>110.46587700000001</c:v>
                </c:pt>
                <c:pt idx="3307">
                  <c:v>110.509466</c:v>
                </c:pt>
                <c:pt idx="3308">
                  <c:v>110.561345</c:v>
                </c:pt>
                <c:pt idx="3309">
                  <c:v>110.64024000000001</c:v>
                </c:pt>
                <c:pt idx="3310">
                  <c:v>110.73914000000001</c:v>
                </c:pt>
                <c:pt idx="3311">
                  <c:v>110.83876100000001</c:v>
                </c:pt>
                <c:pt idx="3312">
                  <c:v>110.919526</c:v>
                </c:pt>
                <c:pt idx="3313">
                  <c:v>110.972854</c:v>
                </c:pt>
                <c:pt idx="3314">
                  <c:v>111.016075</c:v>
                </c:pt>
                <c:pt idx="3315">
                  <c:v>111.08404400000001</c:v>
                </c:pt>
                <c:pt idx="3316">
                  <c:v>111.1891</c:v>
                </c:pt>
                <c:pt idx="3317">
                  <c:v>111.300157</c:v>
                </c:pt>
                <c:pt idx="3318">
                  <c:v>111.378928</c:v>
                </c:pt>
                <c:pt idx="3319">
                  <c:v>111.428907</c:v>
                </c:pt>
                <c:pt idx="3320">
                  <c:v>111.485482</c:v>
                </c:pt>
                <c:pt idx="3321">
                  <c:v>111.558513</c:v>
                </c:pt>
                <c:pt idx="3322">
                  <c:v>111.613643</c:v>
                </c:pt>
                <c:pt idx="3323">
                  <c:v>111.619792</c:v>
                </c:pt>
                <c:pt idx="3324">
                  <c:v>111.591041</c:v>
                </c:pt>
                <c:pt idx="3325">
                  <c:v>111.56744500000001</c:v>
                </c:pt>
                <c:pt idx="3326">
                  <c:v>111.571271</c:v>
                </c:pt>
                <c:pt idx="3327">
                  <c:v>111.595705</c:v>
                </c:pt>
                <c:pt idx="3328">
                  <c:v>111.63902400000001</c:v>
                </c:pt>
                <c:pt idx="3329">
                  <c:v>111.717313</c:v>
                </c:pt>
                <c:pt idx="3330">
                  <c:v>111.84057900000001</c:v>
                </c:pt>
                <c:pt idx="3331">
                  <c:v>111.947844</c:v>
                </c:pt>
                <c:pt idx="3332">
                  <c:v>111.924869</c:v>
                </c:pt>
                <c:pt idx="3333">
                  <c:v>111.821519</c:v>
                </c:pt>
                <c:pt idx="3334">
                  <c:v>111.77128999999999</c:v>
                </c:pt>
                <c:pt idx="3335">
                  <c:v>111.78049</c:v>
                </c:pt>
                <c:pt idx="3336">
                  <c:v>111.800979</c:v>
                </c:pt>
                <c:pt idx="3337">
                  <c:v>111.795641</c:v>
                </c:pt>
                <c:pt idx="3338">
                  <c:v>111.774478</c:v>
                </c:pt>
                <c:pt idx="3339">
                  <c:v>111.775761</c:v>
                </c:pt>
                <c:pt idx="3340">
                  <c:v>111.782752</c:v>
                </c:pt>
                <c:pt idx="3341">
                  <c:v>111.725244</c:v>
                </c:pt>
                <c:pt idx="3342">
                  <c:v>111.566796</c:v>
                </c:pt>
                <c:pt idx="3343">
                  <c:v>111.350399</c:v>
                </c:pt>
                <c:pt idx="3344">
                  <c:v>111.14451200000001</c:v>
                </c:pt>
                <c:pt idx="3345">
                  <c:v>110.99740300000001</c:v>
                </c:pt>
                <c:pt idx="3346">
                  <c:v>110.941563</c:v>
                </c:pt>
                <c:pt idx="3347">
                  <c:v>110.979111</c:v>
                </c:pt>
                <c:pt idx="3348">
                  <c:v>111.069553</c:v>
                </c:pt>
                <c:pt idx="3349">
                  <c:v>111.15018000000001</c:v>
                </c:pt>
                <c:pt idx="3350">
                  <c:v>111.202153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D3-47C0-9CF1-AE67B0151A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7981288"/>
        <c:axId val="747974728"/>
      </c:scatterChart>
      <c:valAx>
        <c:axId val="747981288"/>
        <c:scaling>
          <c:orientation val="maxMin"/>
          <c:max val="4000"/>
          <c:min val="6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Wavenumber (cm-1)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7974728"/>
        <c:crosses val="autoZero"/>
        <c:crossBetween val="midCat"/>
      </c:valAx>
      <c:valAx>
        <c:axId val="747974728"/>
        <c:scaling>
          <c:orientation val="minMax"/>
          <c:min val="4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Transmittance</a:t>
                </a:r>
              </a:p>
            </c:rich>
          </c:tx>
          <c:layout>
            <c:manualLayout>
              <c:xMode val="edge"/>
              <c:yMode val="edge"/>
              <c:x val="2.4328652618274001E-2"/>
              <c:y val="0.426285277215281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7981288"/>
        <c:crossesAt val="400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C6AFC-D2CC-4DC6-88CC-3A4D81C1B5B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ED6958-138A-43A9-9B7D-8AC690FD0D14}" type="pres">
      <dgm:prSet presAssocID="{3B7C6AFC-D2CC-4DC6-88CC-3A4D81C1B5B3}" presName="theList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56C75228-450F-4C66-95CB-E7C01D2742AE}" type="presOf" srcId="{3B7C6AFC-D2CC-4DC6-88CC-3A4D81C1B5B3}" destId="{65ED6958-138A-43A9-9B7D-8AC690FD0D1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2316CD-10F5-4B34-94A3-2C59C1AE0AB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DCD7498-147D-47BD-A599-45A102A49A88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19000" r="-19000"/>
          </a:stretch>
        </a:blipFill>
      </dgm:spPr>
      <dgm:t>
        <a:bodyPr/>
        <a:lstStyle/>
        <a:p>
          <a:r>
            <a:rPr lang="en-US" dirty="0"/>
            <a:t>.</a:t>
          </a:r>
        </a:p>
      </dgm:t>
    </dgm:pt>
    <dgm:pt modelId="{62591B48-7FF7-4EA5-96AF-F9465F6049CA}" type="parTrans" cxnId="{82BE5AE5-5843-433C-8DA1-3A6CFF25814A}">
      <dgm:prSet/>
      <dgm:spPr/>
      <dgm:t>
        <a:bodyPr/>
        <a:lstStyle/>
        <a:p>
          <a:endParaRPr lang="en-US"/>
        </a:p>
      </dgm:t>
    </dgm:pt>
    <dgm:pt modelId="{37A4A645-2330-4D2C-A462-B4C9ABFF2566}" type="sibTrans" cxnId="{82BE5AE5-5843-433C-8DA1-3A6CFF25814A}">
      <dgm:prSet/>
      <dgm:spPr/>
      <dgm:t>
        <a:bodyPr/>
        <a:lstStyle/>
        <a:p>
          <a:endParaRPr lang="en-US"/>
        </a:p>
      </dgm:t>
    </dgm:pt>
    <dgm:pt modelId="{336378B3-89A1-4B58-82A8-8E445200106A}">
      <dgm:prSet phldrT="[Text]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r>
            <a:rPr lang="en-US" dirty="0"/>
            <a:t>.</a:t>
          </a:r>
        </a:p>
      </dgm:t>
    </dgm:pt>
    <dgm:pt modelId="{FE7F89AF-DA16-43E5-B5FE-C67C466D05BE}" type="parTrans" cxnId="{C6AE5604-FED6-461A-AFE9-5FA18FECAC78}">
      <dgm:prSet/>
      <dgm:spPr/>
      <dgm:t>
        <a:bodyPr/>
        <a:lstStyle/>
        <a:p>
          <a:endParaRPr lang="en-US"/>
        </a:p>
      </dgm:t>
    </dgm:pt>
    <dgm:pt modelId="{F9678B23-36F0-462B-8E44-7FC091E49C99}" type="sibTrans" cxnId="{C6AE5604-FED6-461A-AFE9-5FA18FECAC78}">
      <dgm:prSet/>
      <dgm:spPr/>
      <dgm:t>
        <a:bodyPr/>
        <a:lstStyle/>
        <a:p>
          <a:endParaRPr lang="en-US"/>
        </a:p>
      </dgm:t>
    </dgm:pt>
    <dgm:pt modelId="{A26F0BFB-9557-4214-8433-51D8DBB0BAC8}" type="pres">
      <dgm:prSet presAssocID="{CD2316CD-10F5-4B34-94A3-2C59C1AE0ABA}" presName="Name0" presStyleCnt="0">
        <dgm:presLayoutVars>
          <dgm:dir/>
          <dgm:resizeHandles val="exact"/>
        </dgm:presLayoutVars>
      </dgm:prSet>
      <dgm:spPr/>
    </dgm:pt>
    <dgm:pt modelId="{71783D73-5F2F-4BC5-B263-465DA6E76AA2}" type="pres">
      <dgm:prSet presAssocID="{EDCD7498-147D-47BD-A599-45A102A49A88}" presName="node" presStyleLbl="node1" presStyleIdx="0" presStyleCnt="2" custAng="0" custScaleX="70859" custScaleY="156748" custLinFactX="-20238" custLinFactNeighborX="-100000" custLinFactNeighborY="21032">
        <dgm:presLayoutVars>
          <dgm:bulletEnabled val="1"/>
        </dgm:presLayoutVars>
      </dgm:prSet>
      <dgm:spPr/>
    </dgm:pt>
    <dgm:pt modelId="{FD0DFB4B-C6F5-4C01-ACC4-09DCFA55C7E5}" type="pres">
      <dgm:prSet presAssocID="{37A4A645-2330-4D2C-A462-B4C9ABFF2566}" presName="sibTrans" presStyleLbl="sibTrans2D1" presStyleIdx="0" presStyleCnt="1" custAng="21572659"/>
      <dgm:spPr/>
    </dgm:pt>
    <dgm:pt modelId="{EBDF943D-92EF-4058-81BD-0761E98304EA}" type="pres">
      <dgm:prSet presAssocID="{37A4A645-2330-4D2C-A462-B4C9ABFF2566}" presName="connectorText" presStyleLbl="sibTrans2D1" presStyleIdx="0" presStyleCnt="1"/>
      <dgm:spPr/>
    </dgm:pt>
    <dgm:pt modelId="{9573FC0C-35CB-4F08-B2FD-04A0885A6A67}" type="pres">
      <dgm:prSet presAssocID="{336378B3-89A1-4B58-82A8-8E445200106A}" presName="node" presStyleLbl="node1" presStyleIdx="1" presStyleCnt="2" custScaleX="75197" custScaleY="156307" custLinFactNeighborX="-388" custLinFactNeighborY="22529">
        <dgm:presLayoutVars>
          <dgm:bulletEnabled val="1"/>
        </dgm:presLayoutVars>
      </dgm:prSet>
      <dgm:spPr/>
    </dgm:pt>
  </dgm:ptLst>
  <dgm:cxnLst>
    <dgm:cxn modelId="{C6AE5604-FED6-461A-AFE9-5FA18FECAC78}" srcId="{CD2316CD-10F5-4B34-94A3-2C59C1AE0ABA}" destId="{336378B3-89A1-4B58-82A8-8E445200106A}" srcOrd="1" destOrd="0" parTransId="{FE7F89AF-DA16-43E5-B5FE-C67C466D05BE}" sibTransId="{F9678B23-36F0-462B-8E44-7FC091E49C99}"/>
    <dgm:cxn modelId="{742A961D-1FB1-4567-95A4-B5E0505B64D8}" type="presOf" srcId="{336378B3-89A1-4B58-82A8-8E445200106A}" destId="{9573FC0C-35CB-4F08-B2FD-04A0885A6A67}" srcOrd="0" destOrd="0" presId="urn:microsoft.com/office/officeart/2005/8/layout/process1"/>
    <dgm:cxn modelId="{B4AB8B1F-884B-42AC-A142-5074098EAA4A}" type="presOf" srcId="{37A4A645-2330-4D2C-A462-B4C9ABFF2566}" destId="{FD0DFB4B-C6F5-4C01-ACC4-09DCFA55C7E5}" srcOrd="0" destOrd="0" presId="urn:microsoft.com/office/officeart/2005/8/layout/process1"/>
    <dgm:cxn modelId="{70B8D79C-C562-44F5-98D6-591D301F15E8}" type="presOf" srcId="{37A4A645-2330-4D2C-A462-B4C9ABFF2566}" destId="{EBDF943D-92EF-4058-81BD-0761E98304EA}" srcOrd="1" destOrd="0" presId="urn:microsoft.com/office/officeart/2005/8/layout/process1"/>
    <dgm:cxn modelId="{3EC794DB-D168-4D76-9221-88F0322800AD}" type="presOf" srcId="{EDCD7498-147D-47BD-A599-45A102A49A88}" destId="{71783D73-5F2F-4BC5-B263-465DA6E76AA2}" srcOrd="0" destOrd="0" presId="urn:microsoft.com/office/officeart/2005/8/layout/process1"/>
    <dgm:cxn modelId="{82BE5AE5-5843-433C-8DA1-3A6CFF25814A}" srcId="{CD2316CD-10F5-4B34-94A3-2C59C1AE0ABA}" destId="{EDCD7498-147D-47BD-A599-45A102A49A88}" srcOrd="0" destOrd="0" parTransId="{62591B48-7FF7-4EA5-96AF-F9465F6049CA}" sibTransId="{37A4A645-2330-4D2C-A462-B4C9ABFF2566}"/>
    <dgm:cxn modelId="{2EE0C1FB-9B59-41C1-B3FE-A0152FA320F8}" type="presOf" srcId="{CD2316CD-10F5-4B34-94A3-2C59C1AE0ABA}" destId="{A26F0BFB-9557-4214-8433-51D8DBB0BAC8}" srcOrd="0" destOrd="0" presId="urn:microsoft.com/office/officeart/2005/8/layout/process1"/>
    <dgm:cxn modelId="{91AF00B9-77F3-4B5C-8B85-BEBDC8F215A9}" type="presParOf" srcId="{A26F0BFB-9557-4214-8433-51D8DBB0BAC8}" destId="{71783D73-5F2F-4BC5-B263-465DA6E76AA2}" srcOrd="0" destOrd="0" presId="urn:microsoft.com/office/officeart/2005/8/layout/process1"/>
    <dgm:cxn modelId="{E5CFEF18-E18A-4D8E-A395-1352B427CEE2}" type="presParOf" srcId="{A26F0BFB-9557-4214-8433-51D8DBB0BAC8}" destId="{FD0DFB4B-C6F5-4C01-ACC4-09DCFA55C7E5}" srcOrd="1" destOrd="0" presId="urn:microsoft.com/office/officeart/2005/8/layout/process1"/>
    <dgm:cxn modelId="{4858EB8E-F780-4E42-BE54-AB7FF37E2F6B}" type="presParOf" srcId="{FD0DFB4B-C6F5-4C01-ACC4-09DCFA55C7E5}" destId="{EBDF943D-92EF-4058-81BD-0761E98304EA}" srcOrd="0" destOrd="0" presId="urn:microsoft.com/office/officeart/2005/8/layout/process1"/>
    <dgm:cxn modelId="{E4D783BD-6153-452A-BD31-E05D3E60194D}" type="presParOf" srcId="{A26F0BFB-9557-4214-8433-51D8DBB0BAC8}" destId="{9573FC0C-35CB-4F08-B2FD-04A0885A6A6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83D73-5F2F-4BC5-B263-465DA6E76AA2}">
      <dsp:nvSpPr>
        <dsp:cNvPr id="0" name=""/>
        <dsp:cNvSpPr/>
      </dsp:nvSpPr>
      <dsp:spPr>
        <a:xfrm>
          <a:off x="0" y="1383618"/>
          <a:ext cx="2297230" cy="30490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l="-19000" r="-19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.</a:t>
          </a:r>
        </a:p>
      </dsp:txBody>
      <dsp:txXfrm>
        <a:off x="67284" y="1450902"/>
        <a:ext cx="2162662" cy="2914469"/>
      </dsp:txXfrm>
    </dsp:sp>
    <dsp:sp modelId="{FD0DFB4B-C6F5-4C01-ACC4-09DCFA55C7E5}">
      <dsp:nvSpPr>
        <dsp:cNvPr id="0" name=""/>
        <dsp:cNvSpPr/>
      </dsp:nvSpPr>
      <dsp:spPr>
        <a:xfrm rot="21600000">
          <a:off x="2620668" y="2520567"/>
          <a:ext cx="685734" cy="804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 rot="-21600000">
        <a:off x="2620668" y="2681369"/>
        <a:ext cx="480014" cy="482405"/>
      </dsp:txXfrm>
    </dsp:sp>
    <dsp:sp modelId="{9573FC0C-35CB-4F08-B2FD-04A0885A6A67}">
      <dsp:nvSpPr>
        <dsp:cNvPr id="0" name=""/>
        <dsp:cNvSpPr/>
      </dsp:nvSpPr>
      <dsp:spPr>
        <a:xfrm>
          <a:off x="3591027" y="1417027"/>
          <a:ext cx="2437867" cy="30404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.</a:t>
          </a:r>
        </a:p>
      </dsp:txBody>
      <dsp:txXfrm>
        <a:off x="3662430" y="1488430"/>
        <a:ext cx="2295061" cy="2897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55CCE-A025-4630-8ADF-5388717899E7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0B20E-72C8-4F7C-B4E2-48CC97729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There is often an ignitable liquid (IL) present that increases the amount of destruction or the rate of combustion.</a:t>
            </a:r>
          </a:p>
          <a:p>
            <a:r>
              <a:rPr lang="en-US" sz="1200" dirty="0"/>
              <a:t>These ignitable liquid residues need to be collected in order to analyze them in a laboratory setting.</a:t>
            </a:r>
          </a:p>
          <a:p>
            <a:r>
              <a:rPr lang="en-US" sz="1200" dirty="0"/>
              <a:t>We are proposing a different method of collection—a handheld method for higher collection efficiency and to save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7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Passive Headspace – Extraction – GC -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Standard in field and established through ASTM guidelines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Heat jar at 60</a:t>
            </a:r>
            <a:r>
              <a:rPr lang="en-US" dirty="0">
                <a:cs typeface="Times New Roman" panose="02020603050405020304" pitchFamily="18" charset="0"/>
              </a:rPr>
              <a:t>° C for 20 hours.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Carbon disulfide is used to extract volatiles from the carbon strip.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4D1EF-31C2-4EE0-B12C-9B7A6FC8BF1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5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Adsorbent Materials used – put a list here, perhaps with some pictures?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25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sure to say that the manufacturer indicated these were a polyester blend! The peaks here indicate both the CH stretches for sp2 and sp3 carbons at ~3200 and 2900 (respectively) as well as the carbonyl around 1700.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3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which cloth is designed for each. Don’t forget to add the scales to this figure!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4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peaks just under 3000 wavenumbers indicate sp3 C-H bonds with different environments. This is consistent with the C-H bonds in polypropylene.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4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</a:t>
            </a:r>
            <a:r>
              <a:rPr lang="en-US" dirty="0" err="1"/>
              <a:t>manuafactured</a:t>
            </a:r>
            <a:r>
              <a:rPr lang="en-US" dirty="0"/>
              <a:t> using a technique that takes one polymer and imbeds it into a layer of another polymer. The nondirectional fibers give overall strength while the polymer film gives flexibility and chemical resistance.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8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</a:t>
            </a:r>
            <a:r>
              <a:rPr lang="en-US" dirty="0" err="1"/>
              <a:t>mightneed</a:t>
            </a:r>
            <a:r>
              <a:rPr lang="en-US" dirty="0"/>
              <a:t> to explain what you mean with the “without outliers”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7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0B20E-72C8-4F7C-B4E2-48CC97729D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8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3453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4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4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77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1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1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9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2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8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6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39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C69ED-5DF6-40F6-93CA-45B498B3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" y="4192384"/>
            <a:ext cx="6095981" cy="2488019"/>
          </a:xfrm>
        </p:spPr>
        <p:txBody>
          <a:bodyPr anchor="ctr">
            <a:noAutofit/>
          </a:bodyPr>
          <a:lstStyle/>
          <a:p>
            <a:r>
              <a:rPr lang="en-US" sz="2400" dirty="0"/>
              <a:t>The Shape of Arson: Correlating collection Efficiencies of Ignitable Liquid Residues with physical and chemical features of Absorbent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3E637-9B7F-482C-8080-9C030BB42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1611" y="4498399"/>
            <a:ext cx="5753391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Mackenzie Roark, Jessica N. </a:t>
            </a:r>
            <a:r>
              <a:rPr lang="en-US" dirty="0" err="1"/>
              <a:t>Carlotti</a:t>
            </a:r>
            <a:r>
              <a:rPr lang="en-US" dirty="0"/>
              <a:t>, B.S. Cynthia J. K. Tran, Ph.D., M.S.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4421F-2F38-449F-AB5C-3CC6A02F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14" b="13957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C09FBF-49FC-4371-BA69-A27805DD1146}"/>
              </a:ext>
            </a:extLst>
          </p:cNvPr>
          <p:cNvSpPr txBox="1"/>
          <p:nvPr/>
        </p:nvSpPr>
        <p:spPr>
          <a:xfrm>
            <a:off x="7134445" y="6112918"/>
            <a:ext cx="425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Eastern Kentucky University Department of Chemistry.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FE3EE-EE72-4814-BB90-8AD0B2C65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6" y="6219249"/>
            <a:ext cx="1704199" cy="540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7387C37-54EB-49CB-8E72-7A11BC5DE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5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"/>
    </mc:Choice>
    <mc:Fallback>
      <p:transition spd="slow" advTm="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9C30-55B3-4B59-BA7C-75D968D3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Microfiber Cloths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7C870-6A7E-40A9-96B9-2903FF184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666875"/>
            <a:ext cx="10026650" cy="3978275"/>
          </a:xfrm>
        </p:spPr>
        <p:txBody>
          <a:bodyPr/>
          <a:lstStyle/>
          <a:p>
            <a:r>
              <a:rPr lang="en-US" sz="2800" dirty="0"/>
              <a:t>FTIR analysis suggested that these cloths were primarily composed of polyester.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54BD87C-2604-4210-937B-3E768B927C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1813694"/>
              </p:ext>
            </p:extLst>
          </p:nvPr>
        </p:nvGraphicFramePr>
        <p:xfrm>
          <a:off x="104172" y="2821328"/>
          <a:ext cx="7419373" cy="3776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0310DBC-CD0A-4709-9C02-590EBAA2C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836FE-DE66-4671-9417-25D92C5DD62D}"/>
              </a:ext>
            </a:extLst>
          </p:cNvPr>
          <p:cNvSpPr txBox="1"/>
          <p:nvPr/>
        </p:nvSpPr>
        <p:spPr>
          <a:xfrm>
            <a:off x="8102279" y="4444821"/>
            <a:ext cx="3692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AF2"/>
                </a:solidFill>
              </a:rPr>
              <a:t>Blue Microfiber Cloth</a:t>
            </a:r>
          </a:p>
          <a:p>
            <a:r>
              <a:rPr lang="en-US" sz="2400" dirty="0">
                <a:solidFill>
                  <a:srgbClr val="FFFF00"/>
                </a:solidFill>
              </a:rPr>
              <a:t>Yellow Microfiber Cloth</a:t>
            </a:r>
          </a:p>
          <a:p>
            <a:r>
              <a:rPr lang="en-US" sz="2400" dirty="0">
                <a:solidFill>
                  <a:srgbClr val="00B050"/>
                </a:solidFill>
              </a:rPr>
              <a:t>Green Microfiber Cloth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EE6B6-F8C1-324D-8EE8-D8E5E9A40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279" y="2870102"/>
            <a:ext cx="3822700" cy="12446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20F4D62-78BB-4223-9306-64D5D8E01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1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37"/>
    </mc:Choice>
    <mc:Fallback>
      <p:transition spd="slow" advTm="2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92120-BEB6-4B2F-9A58-BF64FC84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Microfiber cloths (cont.)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DCB6F2-3F74-408B-84A7-5C9B4275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Each of these cloths have different physical structures because they are designed for different purposes.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6CDFED26-6323-435D-8EFF-890BDF6B1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28620" y="3337339"/>
            <a:ext cx="11116264" cy="28872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9C6A7C00-E614-471A-B7FA-B29CFE9F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544884" y="3337339"/>
            <a:ext cx="0" cy="28872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B0FECBBE-4DA4-48B5-93A4-BFD61E76E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428620" y="6224539"/>
            <a:ext cx="11116264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00038-28B7-4A10-A471-19FAB0F8E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5ACA36C-F32E-48D5-A017-82A4B07E5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9" y="3337338"/>
            <a:ext cx="3704394" cy="2887197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3ACD529-250A-40D8-AEF3-B4663A8E3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14" y="3337339"/>
            <a:ext cx="3704394" cy="2887196"/>
          </a:xfrm>
          <a:prstGeom prst="rect">
            <a:avLst/>
          </a:prstGeom>
        </p:spPr>
      </p:pic>
      <p:pic>
        <p:nvPicPr>
          <p:cNvPr id="12" name="Picture 11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A39D5BDE-4097-4106-B10D-1CF21AD853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07" y="3337338"/>
            <a:ext cx="3704385" cy="2887197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AF6FC64-A123-46BF-A48D-1CF0C29C0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6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4"/>
    </mc:Choice>
    <mc:Fallback>
      <p:transition spd="slow" advTm="3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2C7FA-773E-4D3B-9C1D-D833604A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729206"/>
            <a:ext cx="10026650" cy="567159"/>
          </a:xfrm>
        </p:spPr>
        <p:txBody>
          <a:bodyPr>
            <a:normAutofit/>
          </a:bodyPr>
          <a:lstStyle/>
          <a:p>
            <a:r>
              <a:rPr lang="en-US" dirty="0"/>
              <a:t>Synthetic absorbent materials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CFFB18-5F72-4C66-975C-359CED3266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062434"/>
              </p:ext>
            </p:extLst>
          </p:nvPr>
        </p:nvGraphicFramePr>
        <p:xfrm>
          <a:off x="0" y="1643606"/>
          <a:ext cx="7416317" cy="399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08C5D86-0246-4BC2-9958-1AC0C4359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70F6B4-B2A8-4390-A0D5-C26440052715}"/>
              </a:ext>
            </a:extLst>
          </p:cNvPr>
          <p:cNvSpPr txBox="1"/>
          <p:nvPr/>
        </p:nvSpPr>
        <p:spPr>
          <a:xfrm>
            <a:off x="7501198" y="2118167"/>
            <a:ext cx="4690802" cy="319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200" dirty="0"/>
              <a:t>Other materials that were analyzed using both FTIR and microscope examinations included: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DA54CA"/>
                </a:solidFill>
              </a:rPr>
              <a:t>Fisher Scientific 	Absorbent Mat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6ED9EE"/>
                </a:solidFill>
              </a:rPr>
              <a:t>Oil Mat</a:t>
            </a:r>
          </a:p>
          <a:p>
            <a:pPr marL="7029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i="0" dirty="0"/>
              <a:t>Both library searches indicate polypropylene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C2B03-A0A7-F844-8FE2-1ECE87241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9957" y="658296"/>
            <a:ext cx="1727200" cy="1270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7AB34F-0F68-431E-AADF-ACE5E8256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5"/>
    </mc:Choice>
    <mc:Fallback>
      <p:transition spd="slow" advTm="2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ED1DB-2D5F-419F-80C1-DADF7593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531814"/>
            <a:ext cx="4457690" cy="17208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algn="ctr"/>
            <a:r>
              <a:rPr lang="en-US" dirty="0"/>
              <a:t>Synthetic Absorbent Materials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83CBE-F852-4381-9C6F-C5F653394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531815"/>
            <a:ext cx="4451347" cy="1720850"/>
          </a:xfrm>
        </p:spPr>
        <p:txBody>
          <a:bodyPr vert="horz" lIns="0" tIns="0" rIns="0" bIns="0" rtlCol="0" anchor="ctr" anchorCtr="0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Similarities appear both chemically and physically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tanding, snow, sitting, covered&#10;&#10;Description automatically generated">
            <a:extLst>
              <a:ext uri="{FF2B5EF4-FFF2-40B4-BE49-F238E27FC236}">
                <a16:creationId xmlns:a16="http://schemas.microsoft.com/office/drawing/2014/main" id="{9281E22E-B42B-4E76-819A-269166E5E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9" y="3054447"/>
            <a:ext cx="5421600" cy="3049650"/>
          </a:xfrm>
          <a:prstGeom prst="rect">
            <a:avLst/>
          </a:prstGeom>
        </p:spPr>
      </p:pic>
      <p:pic>
        <p:nvPicPr>
          <p:cNvPr id="7" name="Picture 6" descr="A picture containing snow, outdoor, riding, skiing&#10;&#10;Description automatically generated">
            <a:extLst>
              <a:ext uri="{FF2B5EF4-FFF2-40B4-BE49-F238E27FC236}">
                <a16:creationId xmlns:a16="http://schemas.microsoft.com/office/drawing/2014/main" id="{13F8417F-14A9-409C-825B-7BF7ED489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12" y="3053504"/>
            <a:ext cx="5421600" cy="3049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E74A42-F9A4-44B5-A7D3-FC41697CA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005" y="139326"/>
            <a:ext cx="1049244" cy="3324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E93FDE-15A5-44E5-B6D4-CFA47133B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5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5"/>
    </mc:Choice>
    <mc:Fallback>
      <p:transition spd="slow" advTm="2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C4E6-80E0-472C-B32C-E5EAF841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Efficiencies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291B2-9069-4425-A104-37C182B45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22" y="1868487"/>
            <a:ext cx="4560711" cy="4667780"/>
          </a:xfrm>
        </p:spPr>
        <p:txBody>
          <a:bodyPr>
            <a:normAutofit/>
          </a:bodyPr>
          <a:lstStyle/>
          <a:p>
            <a:r>
              <a:rPr lang="en-US" sz="2400" dirty="0"/>
              <a:t>On nonporous surfaces:</a:t>
            </a:r>
          </a:p>
          <a:p>
            <a:pPr lvl="1"/>
            <a:r>
              <a:rPr lang="en-US" sz="2400" dirty="0"/>
              <a:t>	Viva: 99.3%</a:t>
            </a:r>
          </a:p>
          <a:p>
            <a:pPr lvl="1"/>
            <a:r>
              <a:rPr lang="en-US" sz="2400" dirty="0"/>
              <a:t>	Bounty: 98.5%</a:t>
            </a:r>
          </a:p>
          <a:p>
            <a:pPr lvl="1"/>
            <a:r>
              <a:rPr lang="en-US" sz="2400" dirty="0"/>
              <a:t>	Brawny: Above 90%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err="1"/>
              <a:t>WypAll</a:t>
            </a:r>
            <a:r>
              <a:rPr lang="en-US" sz="2400" dirty="0"/>
              <a:t> X80: 98.4%</a:t>
            </a:r>
          </a:p>
          <a:p>
            <a:pPr lvl="1"/>
            <a:r>
              <a:rPr lang="en-US" sz="2400" dirty="0"/>
              <a:t>	Scott Shop Towels: 96.4%</a:t>
            </a:r>
          </a:p>
          <a:p>
            <a:pPr lvl="1"/>
            <a:r>
              <a:rPr lang="en-US" sz="2400" dirty="0"/>
              <a:t>	Cotton Balls: 97.2%</a:t>
            </a:r>
          </a:p>
          <a:p>
            <a:pPr lvl="1"/>
            <a:r>
              <a:rPr lang="en-US" sz="2400" dirty="0"/>
              <a:t>Without Outliers: 98.8%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6219F4-02B4-4435-AADA-FFE8A9499EF8}"/>
              </a:ext>
            </a:extLst>
          </p:cNvPr>
          <p:cNvCxnSpPr>
            <a:cxnSpLocks/>
          </p:cNvCxnSpPr>
          <p:nvPr/>
        </p:nvCxnSpPr>
        <p:spPr>
          <a:xfrm>
            <a:off x="6096000" y="1868487"/>
            <a:ext cx="0" cy="4306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F62D94-6005-4999-A4D7-04A4879C5E06}"/>
              </a:ext>
            </a:extLst>
          </p:cNvPr>
          <p:cNvSpPr txBox="1"/>
          <p:nvPr/>
        </p:nvSpPr>
        <p:spPr>
          <a:xfrm>
            <a:off x="7053442" y="2810933"/>
            <a:ext cx="4052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 porous surfaces, most materials had a collection efficiency of 5-10% using various optimization methods.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3F1457-3F67-4BC0-938E-8C4B933E6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5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98"/>
    </mc:Choice>
    <mc:Fallback>
      <p:transition spd="slow" advTm="40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C88F-0DDC-4144-AB66-533AE080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DB64E-5B10-40CE-A10D-299C3E3EB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For non-porous materials, the materials have had about the same collection efficiencies.</a:t>
            </a:r>
          </a:p>
          <a:p>
            <a:r>
              <a:rPr lang="en-US" sz="3200" dirty="0"/>
              <a:t>Similar chemical composition does not entail similar physical arrangement.</a:t>
            </a:r>
          </a:p>
          <a:p>
            <a:r>
              <a:rPr lang="en-US" sz="3200" dirty="0"/>
              <a:t>Overall, no distinct correlation have been shown between the composition and the percent recoveries.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666F9-27E8-43B5-9729-6A9FC3909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87B761-7EAB-4EDA-9510-BB3BE358E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5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3"/>
    </mc:Choice>
    <mc:Fallback>
      <p:transition spd="slow" advTm="2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0331-B032-45D1-ACB0-3445A955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CA79E-CAFF-4AE0-8DF9-F4975BC97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Introduce more materials to this experiment.</a:t>
            </a:r>
          </a:p>
          <a:p>
            <a:r>
              <a:rPr lang="en-US" sz="3200" i="0" dirty="0"/>
              <a:t>Use semiporous and porous materials.</a:t>
            </a:r>
          </a:p>
          <a:p>
            <a:r>
              <a:rPr lang="en-US" sz="3200" i="0" dirty="0"/>
              <a:t>Examine individual </a:t>
            </a:r>
            <a:r>
              <a:rPr lang="en-US" sz="3200" dirty="0"/>
              <a:t>fibers.</a:t>
            </a:r>
            <a:endParaRPr lang="en-US" sz="3200" i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E57C24-1BCB-4387-B76F-4A7825F25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B6A04C-BD52-4711-A806-9509699B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7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87"/>
    </mc:Choice>
    <mc:Fallback>
      <p:transition spd="slow" advTm="3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63ED-3252-45B2-A5B0-DD1370B8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43FFF-E92D-437D-BC1A-C33B564FB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Eastern Kentucky University’s College of Science for the funding of this project</a:t>
            </a:r>
          </a:p>
          <a:p>
            <a:r>
              <a:rPr lang="en-US" sz="2400" dirty="0"/>
              <a:t>EKU Department of Chemistry and the Forensic Science Program for the instrumentations and lab space </a:t>
            </a:r>
          </a:p>
          <a:p>
            <a:r>
              <a:rPr lang="en-US" sz="2400" dirty="0"/>
              <a:t>Jessica </a:t>
            </a:r>
            <a:r>
              <a:rPr lang="en-US" sz="2400" dirty="0" err="1"/>
              <a:t>Carlotti</a:t>
            </a:r>
            <a:r>
              <a:rPr lang="en-US" sz="2400" dirty="0"/>
              <a:t> and Dr. Cynthia Tran for guiding me and working with 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197CC-8008-4580-A92F-FC4449F7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3B45F0-5D57-4F01-A586-179030EBC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5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0"/>
    </mc:Choice>
    <mc:Fallback>
      <p:transition spd="slow" advTm="3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EEA30-BE7E-4283-B303-2D3CDA857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CD770-EE1D-4B4B-A0FF-B01251AB3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/>
            <a:r>
              <a:rPr lang="en-US" dirty="0"/>
              <a:t>ASTM International. Standard Practice for Separation of Ignitable Liquid Residues from Fire Debris Samples by Passive 	Headspace Concentration with Activated Charcoal. E1412-19, December 17, 2019.</a:t>
            </a:r>
          </a:p>
          <a:p>
            <a:pPr marL="457200" indent="-457200"/>
            <a:r>
              <a:rPr lang="en-US" dirty="0" err="1"/>
              <a:t>Burda</a:t>
            </a:r>
            <a:r>
              <a:rPr lang="en-US" dirty="0"/>
              <a:t>, K.; Black, M.; </a:t>
            </a:r>
            <a:r>
              <a:rPr lang="en-US" dirty="0" err="1"/>
              <a:t>Djulamerovic</a:t>
            </a:r>
            <a:r>
              <a:rPr lang="en-US" dirty="0"/>
              <a:t>, S.; Darwen, K.; Hollier, K. Field test kits for collection of ignitable liquid residues used 	by the NSW fire scene investigators. </a:t>
            </a:r>
            <a:r>
              <a:rPr lang="en-US" i="1" dirty="0"/>
              <a:t>Forensic Sci. Int.</a:t>
            </a:r>
            <a:r>
              <a:rPr lang="en-US" dirty="0"/>
              <a:t> </a:t>
            </a:r>
            <a:r>
              <a:rPr lang="en-US" b="1" dirty="0"/>
              <a:t>2016</a:t>
            </a:r>
            <a:r>
              <a:rPr lang="en-US" dirty="0"/>
              <a:t>, </a:t>
            </a:r>
            <a:r>
              <a:rPr lang="en-US" i="1" dirty="0"/>
              <a:t>264</a:t>
            </a:r>
            <a:r>
              <a:rPr lang="en-US" dirty="0"/>
              <a:t>, 70-81.</a:t>
            </a:r>
          </a:p>
          <a:p>
            <a:pPr marL="457200" indent="-457200"/>
            <a:r>
              <a:rPr lang="en-US" dirty="0"/>
              <a:t>Hall, S.; White, G.; Gautam, L. The development of a novel adsorbent for collection ignitable liquid residues from a fire 	scene. </a:t>
            </a:r>
            <a:r>
              <a:rPr lang="en-US" i="1" dirty="0"/>
              <a:t>J Anal Appl </a:t>
            </a:r>
            <a:r>
              <a:rPr lang="en-US" i="1" dirty="0" err="1"/>
              <a:t>Pyrol</a:t>
            </a:r>
            <a:r>
              <a:rPr lang="en-US" i="1" dirty="0"/>
              <a:t>. </a:t>
            </a:r>
            <a:r>
              <a:rPr lang="en-US" b="1" dirty="0"/>
              <a:t>2016</a:t>
            </a:r>
            <a:r>
              <a:rPr lang="en-US" dirty="0"/>
              <a:t>, </a:t>
            </a:r>
            <a:r>
              <a:rPr lang="en-US" i="1" dirty="0"/>
              <a:t>122</a:t>
            </a:r>
            <a:r>
              <a:rPr lang="en-US" dirty="0"/>
              <a:t>, 304 – 314.</a:t>
            </a:r>
          </a:p>
          <a:p>
            <a:pPr marL="457200" indent="-457200"/>
            <a:r>
              <a:rPr lang="en-US" dirty="0" err="1"/>
              <a:t>Nowlan</a:t>
            </a:r>
            <a:r>
              <a:rPr lang="en-US" dirty="0"/>
              <a:t>, M.; Stuart, A. W.; </a:t>
            </a:r>
            <a:r>
              <a:rPr lang="en-US" dirty="0" err="1"/>
              <a:t>Basara</a:t>
            </a:r>
            <a:r>
              <a:rPr lang="en-US" dirty="0"/>
              <a:t>, G. J.; and </a:t>
            </a:r>
            <a:r>
              <a:rPr lang="en-US" dirty="0" err="1"/>
              <a:t>Sandercock</a:t>
            </a:r>
            <a:r>
              <a:rPr lang="en-US" dirty="0"/>
              <a:t>, M. L. Use of a Solid Absorbent and an Accelerant Detection 	Canine for 	the Detection of Ignitable Liquids Burned in a Structure Fire. </a:t>
            </a:r>
            <a:r>
              <a:rPr lang="en-US" i="1" dirty="0"/>
              <a:t>J Forensic Sci</a:t>
            </a:r>
            <a:r>
              <a:rPr lang="en-US" dirty="0"/>
              <a:t>. </a:t>
            </a:r>
            <a:r>
              <a:rPr lang="en-US" b="1" dirty="0"/>
              <a:t>2007</a:t>
            </a:r>
            <a:r>
              <a:rPr lang="en-US" dirty="0"/>
              <a:t>, </a:t>
            </a:r>
            <a:r>
              <a:rPr lang="en-US" i="1" dirty="0"/>
              <a:t>52 </a:t>
            </a:r>
            <a:r>
              <a:rPr lang="en-US" dirty="0"/>
              <a:t>(3), 643 – 648.</a:t>
            </a:r>
          </a:p>
          <a:p>
            <a:pPr marL="457200" indent="-457200"/>
            <a:r>
              <a:rPr lang="en-US" dirty="0" err="1"/>
              <a:t>Sandercock</a:t>
            </a:r>
            <a:r>
              <a:rPr lang="en-US" dirty="0"/>
              <a:t>, M. L. Fire investigation and ignitable liquid residue analysis – A review: 2001 – 2007. </a:t>
            </a:r>
            <a:r>
              <a:rPr lang="en-US" i="1" dirty="0"/>
              <a:t>Forensic Sci. Int.</a:t>
            </a:r>
            <a:r>
              <a:rPr lang="en-US" dirty="0"/>
              <a:t> </a:t>
            </a:r>
            <a:r>
              <a:rPr lang="en-US" b="1" dirty="0"/>
              <a:t>2008</a:t>
            </a:r>
            <a:r>
              <a:rPr lang="en-US" dirty="0"/>
              <a:t>, 	</a:t>
            </a:r>
            <a:r>
              <a:rPr lang="en-US" i="1" dirty="0"/>
              <a:t>176</a:t>
            </a:r>
            <a:r>
              <a:rPr lang="en-US" dirty="0"/>
              <a:t>, 93-110. </a:t>
            </a:r>
          </a:p>
          <a:p>
            <a:pPr marL="457200" indent="-457200"/>
            <a:r>
              <a:rPr lang="en-US" dirty="0" err="1"/>
              <a:t>Smale</a:t>
            </a:r>
            <a:r>
              <a:rPr lang="en-US" dirty="0"/>
              <a:t>, T.; Arthur, I.; and </a:t>
            </a:r>
            <a:r>
              <a:rPr lang="en-US" dirty="0" err="1"/>
              <a:t>Royds</a:t>
            </a:r>
            <a:r>
              <a:rPr lang="en-US" dirty="0"/>
              <a:t>, D. A comparison of techniques for extracting ignitable liquid residue from concrete. 	</a:t>
            </a:r>
            <a:r>
              <a:rPr lang="en-US" i="1" dirty="0"/>
              <a:t>Australian J Forensic Sci</a:t>
            </a:r>
            <a:r>
              <a:rPr lang="en-US" dirty="0"/>
              <a:t>. </a:t>
            </a:r>
            <a:r>
              <a:rPr lang="en-US" b="1" dirty="0"/>
              <a:t>2014</a:t>
            </a:r>
            <a:r>
              <a:rPr lang="en-US" dirty="0"/>
              <a:t>, </a:t>
            </a:r>
            <a:r>
              <a:rPr lang="en-US" i="1" dirty="0"/>
              <a:t>46</a:t>
            </a:r>
            <a:r>
              <a:rPr lang="en-US" dirty="0"/>
              <a:t> (2), 216-223. </a:t>
            </a:r>
          </a:p>
          <a:p>
            <a:pPr marL="457200" indent="-457200"/>
            <a:r>
              <a:rPr lang="en-US" dirty="0"/>
              <a:t>Sosa, J. Oil Dries: A New Absorbent Material for Collection of Ignitable Liquids from Semi-Porous Material. Chemistry, 	Eastern Kentucky University: Richmond, KY, 2018.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3B033-583B-4850-BC58-85EB41574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717B64-703D-428A-955B-2E2E70099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6"/>
    </mc:Choice>
    <mc:Fallback>
      <p:transition spd="slow" advTm="1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6654-DCB5-45F6-87D0-E3F35D85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arson?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61D6-842E-4D05-8CB2-0389991C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790700"/>
            <a:ext cx="11604288" cy="4713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Arson is a crime that entails the intentional setting of a fire with the goal of destruction.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CF1A4-7C62-4E1D-AF5F-A4E355CF5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1026" name="Picture 2" descr="10 Fast Facts About Arson Charges in South Carolina - The Woods Law Firm">
            <a:extLst>
              <a:ext uri="{FF2B5EF4-FFF2-40B4-BE49-F238E27FC236}">
                <a16:creationId xmlns:a16="http://schemas.microsoft.com/office/drawing/2014/main" id="{112E6699-5A98-4740-A4A2-AC2F34D6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5" y="2873401"/>
            <a:ext cx="5807754" cy="386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Quick-Flow Spout Midwest Can 2310 Auto Shut Off Gasoline Can -  2 Gallon: Automotive">
            <a:extLst>
              <a:ext uri="{FF2B5EF4-FFF2-40B4-BE49-F238E27FC236}">
                <a16:creationId xmlns:a16="http://schemas.microsoft.com/office/drawing/2014/main" id="{A0F1DBD1-C804-4F5B-B572-9DD63675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205" y="2759014"/>
            <a:ext cx="2614161" cy="38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A2EA73-1A58-46B3-9E59-B5CF8E20F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04"/>
    </mc:Choice>
    <mc:Fallback>
      <p:transition spd="slow" advTm="4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06B26B7A-99D6-4A5E-8642-46EA39E36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87" y="5681708"/>
            <a:ext cx="1814444" cy="1016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4268F-C032-47DB-B7AE-802EAFA9D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44" y="443883"/>
            <a:ext cx="4976003" cy="2841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D34D4-D20F-463C-BBFA-E949BD0E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96" y="360416"/>
            <a:ext cx="12085983" cy="1325563"/>
          </a:xfrm>
        </p:spPr>
        <p:txBody>
          <a:bodyPr/>
          <a:lstStyle/>
          <a:p>
            <a:r>
              <a:rPr lang="en-US" dirty="0"/>
              <a:t>Experimental 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CD8A1C2C-3A14-44BE-9550-7D9F9EE9F892}"/>
              </a:ext>
            </a:extLst>
          </p:cNvPr>
          <p:cNvSpPr/>
          <p:nvPr/>
        </p:nvSpPr>
        <p:spPr>
          <a:xfrm>
            <a:off x="5610686" y="4465467"/>
            <a:ext cx="1003177" cy="1740024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71AC1BC-7CD2-4B76-8330-D0EB63CC4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374252"/>
              </p:ext>
            </p:extLst>
          </p:nvPr>
        </p:nvGraphicFramePr>
        <p:xfrm>
          <a:off x="7421732" y="4572000"/>
          <a:ext cx="4554245" cy="211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7C13F325-1BB3-4FE6-A966-2A09D52AE5C3}"/>
              </a:ext>
            </a:extLst>
          </p:cNvPr>
          <p:cNvCxnSpPr>
            <a:cxnSpLocks/>
            <a:stCxn id="49" idx="3"/>
            <a:endCxn id="21" idx="2"/>
          </p:cNvCxnSpPr>
          <p:nvPr/>
        </p:nvCxnSpPr>
        <p:spPr>
          <a:xfrm>
            <a:off x="3387087" y="3137233"/>
            <a:ext cx="2214722" cy="264656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Cylinder 20">
            <a:extLst>
              <a:ext uri="{FF2B5EF4-FFF2-40B4-BE49-F238E27FC236}">
                <a16:creationId xmlns:a16="http://schemas.microsoft.com/office/drawing/2014/main" id="{4A69DE42-E945-426F-A327-03DAD0C3A1D6}"/>
              </a:ext>
            </a:extLst>
          </p:cNvPr>
          <p:cNvSpPr/>
          <p:nvPr/>
        </p:nvSpPr>
        <p:spPr>
          <a:xfrm>
            <a:off x="5601809" y="5362111"/>
            <a:ext cx="1038688" cy="84337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0CD4FA-4A22-4A13-9568-DF1CA3BDADA5}"/>
              </a:ext>
            </a:extLst>
          </p:cNvPr>
          <p:cNvSpPr/>
          <p:nvPr/>
        </p:nvSpPr>
        <p:spPr>
          <a:xfrm>
            <a:off x="6019060" y="5770487"/>
            <a:ext cx="204187" cy="2219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A68ED5-C13E-4218-AB89-51A75CEEB136}"/>
              </a:ext>
            </a:extLst>
          </p:cNvPr>
          <p:cNvCxnSpPr>
            <a:cxnSpLocks/>
          </p:cNvCxnSpPr>
          <p:nvPr/>
        </p:nvCxnSpPr>
        <p:spPr>
          <a:xfrm flipV="1">
            <a:off x="6596109" y="1748902"/>
            <a:ext cx="825623" cy="2556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79E71B-0FE8-4159-87E4-4D4E1E34FBE7}"/>
              </a:ext>
            </a:extLst>
          </p:cNvPr>
          <p:cNvCxnSpPr>
            <a:cxnSpLocks/>
          </p:cNvCxnSpPr>
          <p:nvPr/>
        </p:nvCxnSpPr>
        <p:spPr>
          <a:xfrm flipH="1">
            <a:off x="7421732" y="3182825"/>
            <a:ext cx="688964" cy="1389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9E383F-2440-4D5D-82A9-9189287C255B}"/>
              </a:ext>
            </a:extLst>
          </p:cNvPr>
          <p:cNvCxnSpPr>
            <a:cxnSpLocks/>
          </p:cNvCxnSpPr>
          <p:nvPr/>
        </p:nvCxnSpPr>
        <p:spPr>
          <a:xfrm>
            <a:off x="8158044" y="3200580"/>
            <a:ext cx="3817933" cy="13714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C3442FC-162B-4630-AC27-5647E03F96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365" y="34191"/>
            <a:ext cx="1038612" cy="32909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1C4EE-E997-4F01-AF8B-BA9254DA1C5B}"/>
              </a:ext>
            </a:extLst>
          </p:cNvPr>
          <p:cNvGrpSpPr/>
          <p:nvPr/>
        </p:nvGrpSpPr>
        <p:grpSpPr>
          <a:xfrm>
            <a:off x="2252000" y="2112886"/>
            <a:ext cx="2820864" cy="2684429"/>
            <a:chOff x="3447739" y="1482749"/>
            <a:chExt cx="4842864" cy="4919369"/>
          </a:xfrm>
        </p:grpSpPr>
        <p:sp>
          <p:nvSpPr>
            <p:cNvPr id="45" name="Can 4">
              <a:extLst>
                <a:ext uri="{FF2B5EF4-FFF2-40B4-BE49-F238E27FC236}">
                  <a16:creationId xmlns:a16="http://schemas.microsoft.com/office/drawing/2014/main" id="{3B7EA2CF-60E3-4AAB-9B19-A58BFDB5B679}"/>
                </a:ext>
              </a:extLst>
            </p:cNvPr>
            <p:cNvSpPr/>
            <p:nvPr/>
          </p:nvSpPr>
          <p:spPr>
            <a:xfrm>
              <a:off x="3788073" y="1482749"/>
              <a:ext cx="2853323" cy="4482059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96EFE68C-7604-4D2F-836A-605151B058D3}"/>
                </a:ext>
              </a:extLst>
            </p:cNvPr>
            <p:cNvSpPr/>
            <p:nvPr/>
          </p:nvSpPr>
          <p:spPr>
            <a:xfrm>
              <a:off x="3447739" y="1843780"/>
              <a:ext cx="3897443" cy="1049320"/>
            </a:xfrm>
            <a:custGeom>
              <a:avLst/>
              <a:gdLst>
                <a:gd name="connsiteX0" fmla="*/ 0 w 3897442"/>
                <a:gd name="connsiteY0" fmla="*/ 974370 h 1049321"/>
                <a:gd name="connsiteX1" fmla="*/ 494675 w 3897442"/>
                <a:gd name="connsiteY1" fmla="*/ 9 h 1049321"/>
                <a:gd name="connsiteX2" fmla="*/ 1798819 w 3897442"/>
                <a:gd name="connsiteY2" fmla="*/ 989360 h 1049321"/>
                <a:gd name="connsiteX3" fmla="*/ 3147934 w 3897442"/>
                <a:gd name="connsiteY3" fmla="*/ 14999 h 1049321"/>
                <a:gd name="connsiteX4" fmla="*/ 3897442 w 3897442"/>
                <a:gd name="connsiteY4" fmla="*/ 1049321 h 104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7442" h="1049321">
                  <a:moveTo>
                    <a:pt x="0" y="974370"/>
                  </a:moveTo>
                  <a:cubicBezTo>
                    <a:pt x="97436" y="485940"/>
                    <a:pt x="194872" y="-2489"/>
                    <a:pt x="494675" y="9"/>
                  </a:cubicBezTo>
                  <a:cubicBezTo>
                    <a:pt x="794478" y="2507"/>
                    <a:pt x="1356609" y="986862"/>
                    <a:pt x="1798819" y="989360"/>
                  </a:cubicBezTo>
                  <a:cubicBezTo>
                    <a:pt x="2241029" y="991858"/>
                    <a:pt x="2798164" y="5006"/>
                    <a:pt x="3147934" y="14999"/>
                  </a:cubicBezTo>
                  <a:cubicBezTo>
                    <a:pt x="3497704" y="24992"/>
                    <a:pt x="3897442" y="1049321"/>
                    <a:pt x="3897442" y="104932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9B99E2-A4EB-4A10-AD33-F8170B07EA13}"/>
                </a:ext>
              </a:extLst>
            </p:cNvPr>
            <p:cNvSpPr txBox="1"/>
            <p:nvPr/>
          </p:nvSpPr>
          <p:spPr>
            <a:xfrm>
              <a:off x="5305039" y="5838099"/>
              <a:ext cx="1973268" cy="564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Mason Jar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CB92673-3E1D-43CA-805B-E1640A6B5A33}"/>
                </a:ext>
              </a:extLst>
            </p:cNvPr>
            <p:cNvSpPr txBox="1"/>
            <p:nvPr/>
          </p:nvSpPr>
          <p:spPr>
            <a:xfrm>
              <a:off x="6716636" y="1817711"/>
              <a:ext cx="1573967" cy="564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String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A5202D2-2B39-41AD-B4C2-6DE5F8F87392}"/>
                </a:ext>
              </a:extLst>
            </p:cNvPr>
            <p:cNvSpPr/>
            <p:nvPr/>
          </p:nvSpPr>
          <p:spPr>
            <a:xfrm>
              <a:off x="5096655" y="3097600"/>
              <a:ext cx="299804" cy="5246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BB8CC96B-2D61-4C0E-9B3B-4F2863BA7379}"/>
                </a:ext>
              </a:extLst>
            </p:cNvPr>
            <p:cNvSpPr/>
            <p:nvPr/>
          </p:nvSpPr>
          <p:spPr>
            <a:xfrm rot="10800000">
              <a:off x="5141626" y="2736305"/>
              <a:ext cx="254833" cy="623618"/>
            </a:xfrm>
            <a:custGeom>
              <a:avLst/>
              <a:gdLst>
                <a:gd name="connsiteX0" fmla="*/ 0 w 412529"/>
                <a:gd name="connsiteY0" fmla="*/ 999670 h 2147944"/>
                <a:gd name="connsiteX1" fmla="*/ 164892 w 412529"/>
                <a:gd name="connsiteY1" fmla="*/ 190202 h 2147944"/>
                <a:gd name="connsiteX2" fmla="*/ 374754 w 412529"/>
                <a:gd name="connsiteY2" fmla="*/ 145231 h 2147944"/>
                <a:gd name="connsiteX3" fmla="*/ 389744 w 412529"/>
                <a:gd name="connsiteY3" fmla="*/ 1854110 h 2147944"/>
                <a:gd name="connsiteX4" fmla="*/ 134912 w 412529"/>
                <a:gd name="connsiteY4" fmla="*/ 2033992 h 2147944"/>
                <a:gd name="connsiteX5" fmla="*/ 149902 w 412529"/>
                <a:gd name="connsiteY5" fmla="*/ 654897 h 2147944"/>
                <a:gd name="connsiteX6" fmla="*/ 299803 w 412529"/>
                <a:gd name="connsiteY6" fmla="*/ 639906 h 2147944"/>
                <a:gd name="connsiteX7" fmla="*/ 299803 w 412529"/>
                <a:gd name="connsiteY7" fmla="*/ 1719198 h 214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529" h="2147944">
                  <a:moveTo>
                    <a:pt x="0" y="999670"/>
                  </a:moveTo>
                  <a:cubicBezTo>
                    <a:pt x="51216" y="666139"/>
                    <a:pt x="102433" y="332608"/>
                    <a:pt x="164892" y="190202"/>
                  </a:cubicBezTo>
                  <a:cubicBezTo>
                    <a:pt x="227351" y="47795"/>
                    <a:pt x="337279" y="-132087"/>
                    <a:pt x="374754" y="145231"/>
                  </a:cubicBezTo>
                  <a:cubicBezTo>
                    <a:pt x="412229" y="422549"/>
                    <a:pt x="429718" y="1539317"/>
                    <a:pt x="389744" y="1854110"/>
                  </a:cubicBezTo>
                  <a:cubicBezTo>
                    <a:pt x="349770" y="2168904"/>
                    <a:pt x="174886" y="2233861"/>
                    <a:pt x="134912" y="2033992"/>
                  </a:cubicBezTo>
                  <a:cubicBezTo>
                    <a:pt x="94938" y="1834123"/>
                    <a:pt x="122420" y="887245"/>
                    <a:pt x="149902" y="654897"/>
                  </a:cubicBezTo>
                  <a:cubicBezTo>
                    <a:pt x="177384" y="422549"/>
                    <a:pt x="274820" y="462522"/>
                    <a:pt x="299803" y="639906"/>
                  </a:cubicBezTo>
                  <a:cubicBezTo>
                    <a:pt x="324787" y="817289"/>
                    <a:pt x="299803" y="1719198"/>
                    <a:pt x="299803" y="1719198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F52A85-6BF3-4428-B0F0-3F6A37356DCB}"/>
                </a:ext>
              </a:extLst>
            </p:cNvPr>
            <p:cNvSpPr txBox="1"/>
            <p:nvPr/>
          </p:nvSpPr>
          <p:spPr>
            <a:xfrm>
              <a:off x="3675476" y="2657085"/>
              <a:ext cx="1573967" cy="564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Paper Clip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41D02C5-51D2-4196-A7C2-A37ECDA2E2BF}"/>
                </a:ext>
              </a:extLst>
            </p:cNvPr>
            <p:cNvSpPr txBox="1"/>
            <p:nvPr/>
          </p:nvSpPr>
          <p:spPr>
            <a:xfrm>
              <a:off x="4138621" y="3554281"/>
              <a:ext cx="2103285" cy="564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Charcoal Strip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3887B3-D888-4FDD-8A69-6680F68B4CD6}"/>
                </a:ext>
              </a:extLst>
            </p:cNvPr>
            <p:cNvSpPr/>
            <p:nvPr/>
          </p:nvSpPr>
          <p:spPr>
            <a:xfrm>
              <a:off x="4135026" y="4964279"/>
              <a:ext cx="2137361" cy="6182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Solid Absorbent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6DC87F4-104F-4555-A9CD-3CFB9EC008F4}"/>
              </a:ext>
            </a:extLst>
          </p:cNvPr>
          <p:cNvSpPr/>
          <p:nvPr/>
        </p:nvSpPr>
        <p:spPr>
          <a:xfrm>
            <a:off x="2024108" y="5820855"/>
            <a:ext cx="1618962" cy="799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Concrete with IL at the Scene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7CD038D-F291-44C2-85AD-49CE5941D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796" y="4501713"/>
            <a:ext cx="1606858" cy="116926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C2BC533-66A2-4CD7-94B7-32021800AD3F}"/>
              </a:ext>
            </a:extLst>
          </p:cNvPr>
          <p:cNvSpPr txBox="1"/>
          <p:nvPr/>
        </p:nvSpPr>
        <p:spPr>
          <a:xfrm>
            <a:off x="175262" y="3793583"/>
            <a:ext cx="1819921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Solid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Absorbent</a:t>
            </a:r>
          </a:p>
        </p:txBody>
      </p: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8B4A462A-AF10-44FA-B2A7-F698DBC7F12D}"/>
              </a:ext>
            </a:extLst>
          </p:cNvPr>
          <p:cNvCxnSpPr>
            <a:cxnSpLocks/>
          </p:cNvCxnSpPr>
          <p:nvPr/>
        </p:nvCxnSpPr>
        <p:spPr>
          <a:xfrm flipV="1">
            <a:off x="1455925" y="4258029"/>
            <a:ext cx="1192914" cy="83993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B4C2C93-BEFA-4CBF-9AEF-FDD6D1B6B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3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6"/>
    </mc:Choice>
    <mc:Fallback>
      <p:transition spd="slow" advTm="3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F898-3AC2-4592-9F04-1BCB4A18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Overview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08E18A-19A6-4422-BBB1-E9486D64D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739925"/>
              </p:ext>
            </p:extLst>
          </p:nvPr>
        </p:nvGraphicFramePr>
        <p:xfrm>
          <a:off x="1079500" y="1790700"/>
          <a:ext cx="10026650" cy="397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2FAB7D2-253E-4D06-A41E-B99424E23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439568"/>
              </p:ext>
            </p:extLst>
          </p:nvPr>
        </p:nvGraphicFramePr>
        <p:xfrm>
          <a:off x="60034" y="1089024"/>
          <a:ext cx="6035966" cy="4998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26ED479-82C2-412A-95D7-2B661CF00BD4}"/>
              </a:ext>
            </a:extLst>
          </p:cNvPr>
          <p:cNvGrpSpPr/>
          <p:nvPr/>
        </p:nvGrpSpPr>
        <p:grpSpPr>
          <a:xfrm>
            <a:off x="6307019" y="3488146"/>
            <a:ext cx="808447" cy="889731"/>
            <a:chOff x="3928095" y="2664361"/>
            <a:chExt cx="547856" cy="721455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0C995410-FFC6-4A27-AAB1-BCC446EC9BF7}"/>
                </a:ext>
              </a:extLst>
            </p:cNvPr>
            <p:cNvSpPr/>
            <p:nvPr/>
          </p:nvSpPr>
          <p:spPr>
            <a:xfrm rot="21518821">
              <a:off x="3928095" y="2664361"/>
              <a:ext cx="547856" cy="72145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Right 4">
              <a:extLst>
                <a:ext uri="{FF2B5EF4-FFF2-40B4-BE49-F238E27FC236}">
                  <a16:creationId xmlns:a16="http://schemas.microsoft.com/office/drawing/2014/main" id="{29B04051-B174-412C-9013-15777BAB7CC9}"/>
                </a:ext>
              </a:extLst>
            </p:cNvPr>
            <p:cNvSpPr txBox="1"/>
            <p:nvPr/>
          </p:nvSpPr>
          <p:spPr>
            <a:xfrm rot="21518821">
              <a:off x="3928118" y="2810592"/>
              <a:ext cx="383499" cy="4328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100" kern="1200"/>
            </a:p>
          </p:txBody>
        </p:sp>
      </p:grpSp>
      <p:pic>
        <p:nvPicPr>
          <p:cNvPr id="7" name="Picture 4" descr="FTIR Spectrometer PerkinElmer Frontier | External Services | CIC nanoGUNE">
            <a:extLst>
              <a:ext uri="{FF2B5EF4-FFF2-40B4-BE49-F238E27FC236}">
                <a16:creationId xmlns:a16="http://schemas.microsoft.com/office/drawing/2014/main" id="{1B4D233A-83F9-4941-818E-BECD9FF3F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15246"/>
          <a:stretch/>
        </p:blipFill>
        <p:spPr bwMode="auto">
          <a:xfrm>
            <a:off x="7261085" y="2878985"/>
            <a:ext cx="4864531" cy="210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5EBB19C-BD97-4A56-A428-1749510D3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7"/>
    </mc:Choice>
    <mc:Fallback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0EC1335-E4AB-4C9B-BA52-BF899F83B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19546"/>
              </p:ext>
            </p:extLst>
          </p:nvPr>
        </p:nvGraphicFramePr>
        <p:xfrm>
          <a:off x="1693333" y="1848555"/>
          <a:ext cx="847795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978">
                  <a:extLst>
                    <a:ext uri="{9D8B030D-6E8A-4147-A177-3AD203B41FA5}">
                      <a16:colId xmlns:a16="http://schemas.microsoft.com/office/drawing/2014/main" val="397035834"/>
                    </a:ext>
                  </a:extLst>
                </a:gridCol>
                <a:gridCol w="4238978">
                  <a:extLst>
                    <a:ext uri="{9D8B030D-6E8A-4147-A177-3AD203B41FA5}">
                      <a16:colId xmlns:a16="http://schemas.microsoft.com/office/drawing/2014/main" val="4194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292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Bounty Paper Towels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 (Cellulose)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83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Brawny Paper Towels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 (Cellulose)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15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Viva Paper Towels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 (Cellulose)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11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Professional Scott Shop Towels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Paper (Cellulose)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57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Cotton Balls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Cotton (Cellulose)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53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WypAll</a:t>
                      </a:r>
                      <a:r>
                        <a:rPr lang="en-US" dirty="0"/>
                        <a:t> X80 Cloth, </a:t>
                      </a:r>
                      <a:r>
                        <a:rPr lang="en-US" dirty="0" err="1"/>
                        <a:t>Hydroknit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Pulp Fibers in Polypropylene 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29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Fisher Scientific Absorbent 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Polypropylene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376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Anchor Brand Oil only Sorbent 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Polypropylene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02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Wilen Standard Duty Microfiber Cloths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Polyester Blend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0402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DEE7B34-DFD9-423E-A999-463F279C56E2}"/>
              </a:ext>
            </a:extLst>
          </p:cNvPr>
          <p:cNvSpPr txBox="1"/>
          <p:nvPr/>
        </p:nvSpPr>
        <p:spPr>
          <a:xfrm>
            <a:off x="5046134" y="1479223"/>
            <a:ext cx="584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 List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CE3661-C29C-4503-859D-D0B3EF04C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2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0"/>
    </mc:Choice>
    <mc:Fallback>
      <p:transition spd="slow" advTm="9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9F5FE0-EBCF-4A14-AF3D-1ADCD644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31694-5724-462D-BC7A-FFDE13C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011236"/>
            <a:ext cx="4426782" cy="129266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Microscopic Examinations using a Stereomicroscope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7B962C-679F-4872-A962-8E8A93F5B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6714"/>
            <a:ext cx="5555012" cy="4781552"/>
          </a:xfrm>
        </p:spPr>
        <p:txBody>
          <a:bodyPr>
            <a:normAutofit/>
          </a:bodyPr>
          <a:lstStyle/>
          <a:p>
            <a:r>
              <a:rPr lang="en-US" sz="2600" dirty="0"/>
              <a:t>The absorbent materials that have been analyzed for this experiment have been analyzed using a stereomicroscope. </a:t>
            </a:r>
          </a:p>
          <a:p>
            <a:r>
              <a:rPr lang="en-US" sz="2600" dirty="0"/>
              <a:t>The optical path shows 3-D images</a:t>
            </a:r>
          </a:p>
          <a:p>
            <a:r>
              <a:rPr lang="en-US" sz="2600" dirty="0"/>
              <a:t>Large sections of samples</a:t>
            </a:r>
          </a:p>
          <a:p>
            <a:r>
              <a:rPr lang="en-US" sz="2600" dirty="0"/>
              <a:t>Quantitative measurements</a:t>
            </a:r>
          </a:p>
          <a:p>
            <a:endParaRPr lang="en-US" sz="2600" dirty="0"/>
          </a:p>
        </p:txBody>
      </p:sp>
      <p:pic>
        <p:nvPicPr>
          <p:cNvPr id="2050" name="Picture 2" descr="Amazon.com: Leica ES2 12345678 Stereo Microscope with 10x Eyepieces:  Industrial &amp; Scientific">
            <a:extLst>
              <a:ext uri="{FF2B5EF4-FFF2-40B4-BE49-F238E27FC236}">
                <a16:creationId xmlns:a16="http://schemas.microsoft.com/office/drawing/2014/main" id="{CC638456-6066-4C9A-B08F-307D4C6B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25278"/>
            <a:ext cx="3670226" cy="444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1AA2AC-3733-4B00-9FD1-6996AA9C7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D93989-BF0F-425C-AAFF-B0D8A4E0C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1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26"/>
    </mc:Choice>
    <mc:Fallback>
      <p:transition spd="slow" advTm="2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877E6-20A6-4A67-84ED-DBAC5F670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FTIR Analysis</a:t>
            </a:r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9E738-324F-4C9D-92B5-C47632C84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59" y="2969965"/>
            <a:ext cx="4039565" cy="33498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2800" dirty="0"/>
              <a:t>Fourier Transform Infrared Spectroscopy</a:t>
            </a:r>
          </a:p>
          <a:p>
            <a:pPr>
              <a:lnSpc>
                <a:spcPct val="115000"/>
              </a:lnSpc>
            </a:pPr>
            <a:r>
              <a:rPr lang="en-US" sz="2800" dirty="0"/>
              <a:t>The library is not all inclusive but gives a general idea.</a:t>
            </a:r>
          </a:p>
          <a:p>
            <a:pPr>
              <a:lnSpc>
                <a:spcPct val="115000"/>
              </a:lnSpc>
            </a:pPr>
            <a:endParaRPr lang="en-US" sz="1700" dirty="0"/>
          </a:p>
        </p:txBody>
      </p:sp>
      <p:pic>
        <p:nvPicPr>
          <p:cNvPr id="1028" name="Picture 4" descr="FTIR Spectrometer PerkinElmer Frontier | External Services | CIC nanoGUNE">
            <a:extLst>
              <a:ext uri="{FF2B5EF4-FFF2-40B4-BE49-F238E27FC236}">
                <a16:creationId xmlns:a16="http://schemas.microsoft.com/office/drawing/2014/main" id="{53EEEBE0-25D4-4929-8796-2D387FCDC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15246"/>
          <a:stretch/>
        </p:blipFill>
        <p:spPr bwMode="auto">
          <a:xfrm>
            <a:off x="4980212" y="540033"/>
            <a:ext cx="6670800" cy="28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TIR: Fourier-Transform Infrared Spectroscopy Principles and Applications">
            <a:extLst>
              <a:ext uri="{FF2B5EF4-FFF2-40B4-BE49-F238E27FC236}">
                <a16:creationId xmlns:a16="http://schemas.microsoft.com/office/drawing/2014/main" id="{AD69ADC1-ADBF-4E2C-860F-747249578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b="1916"/>
          <a:stretch/>
        </p:blipFill>
        <p:spPr bwMode="auto">
          <a:xfrm>
            <a:off x="4980212" y="3429000"/>
            <a:ext cx="6670800" cy="28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EDF01-16A4-4012-85C4-2E6354786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C699E2-5445-4DE3-88AA-89203D15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8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98"/>
    </mc:Choice>
    <mc:Fallback>
      <p:transition spd="slow" advTm="2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7F08-BF44-4A1D-8CD3-FB7DB353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Cellulose Compositions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169C593-07D1-440E-8A18-6F72BBB052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410506"/>
              </p:ext>
            </p:extLst>
          </p:nvPr>
        </p:nvGraphicFramePr>
        <p:xfrm>
          <a:off x="4416638" y="3266970"/>
          <a:ext cx="7756639" cy="370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69B6E3C-8AFC-414D-A1DC-B694BE4A6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80760-D12D-4C16-82C0-45DC1B4DF681}"/>
              </a:ext>
            </a:extLst>
          </p:cNvPr>
          <p:cNvSpPr txBox="1"/>
          <p:nvPr/>
        </p:nvSpPr>
        <p:spPr>
          <a:xfrm>
            <a:off x="162046" y="1770927"/>
            <a:ext cx="4190034" cy="504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200" dirty="0"/>
              <a:t>Many of the materials that were analyzed through this research were determined to be composed primarily of cellulose, according to FTIR analysis.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These materials include: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43BB01"/>
                </a:solidFill>
              </a:rPr>
              <a:t>Bounty Paper Towels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D45ABA"/>
                </a:solidFill>
              </a:rPr>
              <a:t>Brawny Paper Towels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F66E64"/>
                </a:solidFill>
              </a:rPr>
              <a:t>Viva Paper Towels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FF0000"/>
                </a:solidFill>
              </a:rPr>
              <a:t>Scott Shop Towels</a:t>
            </a:r>
          </a:p>
          <a:p>
            <a:pPr lvl="1">
              <a:lnSpc>
                <a:spcPct val="115000"/>
              </a:lnSpc>
            </a:pPr>
            <a:r>
              <a:rPr lang="en-US" sz="2200" i="0" dirty="0"/>
              <a:t>	</a:t>
            </a:r>
            <a:r>
              <a:rPr lang="en-US" sz="2200" i="0" dirty="0">
                <a:solidFill>
                  <a:srgbClr val="FFC000"/>
                </a:solidFill>
              </a:rPr>
              <a:t>Cotton Balls</a:t>
            </a:r>
          </a:p>
          <a:p>
            <a:endParaRPr lang="en-US" dirty="0"/>
          </a:p>
        </p:txBody>
      </p:sp>
      <p:pic>
        <p:nvPicPr>
          <p:cNvPr id="6" name="Picture 8" descr="Structure of cellulose. | Download Scientific Diagram">
            <a:extLst>
              <a:ext uri="{FF2B5EF4-FFF2-40B4-BE49-F238E27FC236}">
                <a16:creationId xmlns:a16="http://schemas.microsoft.com/office/drawing/2014/main" id="{762BC453-7488-C94F-BE5D-9CF45EB7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11" y="794098"/>
            <a:ext cx="3397595" cy="19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7AA6D5C-20E2-40EA-9362-8084D90F0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7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0"/>
    </mc:Choice>
    <mc:Fallback>
      <p:transition spd="slow" advTm="3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C3E41A-CE41-4D40-A927-A9BCFF56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93" y="3563969"/>
            <a:ext cx="4896000" cy="27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E3610-F2AE-4244-A5ED-1E6A330DF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37" y="139326"/>
            <a:ext cx="1038612" cy="329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CEFBA-FD5C-4759-8901-18DA68415093}"/>
              </a:ext>
            </a:extLst>
          </p:cNvPr>
          <p:cNvSpPr txBox="1"/>
          <p:nvPr/>
        </p:nvSpPr>
        <p:spPr>
          <a:xfrm>
            <a:off x="7000102" y="220094"/>
            <a:ext cx="394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Brawny Paper Towel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F907D-1751-44A0-803B-831A2C096364}"/>
              </a:ext>
            </a:extLst>
          </p:cNvPr>
          <p:cNvSpPr txBox="1"/>
          <p:nvPr/>
        </p:nvSpPr>
        <p:spPr>
          <a:xfrm>
            <a:off x="2143090" y="6317967"/>
            <a:ext cx="395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Bounty Paper Towel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F7441-D792-465E-A4E9-3EC40F6CFED4}"/>
              </a:ext>
            </a:extLst>
          </p:cNvPr>
          <p:cNvSpPr txBox="1"/>
          <p:nvPr/>
        </p:nvSpPr>
        <p:spPr>
          <a:xfrm>
            <a:off x="7175753" y="6265253"/>
            <a:ext cx="27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Scott Shop Towel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F1BD6E-697D-3547-93B4-729D4911C5ED}"/>
              </a:ext>
            </a:extLst>
          </p:cNvPr>
          <p:cNvSpPr txBox="1"/>
          <p:nvPr/>
        </p:nvSpPr>
        <p:spPr>
          <a:xfrm>
            <a:off x="1212987" y="649974"/>
            <a:ext cx="47008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Similar chemical composition does not mean similar surface texture or physical features</a:t>
            </a:r>
          </a:p>
        </p:txBody>
      </p:sp>
      <p:pic>
        <p:nvPicPr>
          <p:cNvPr id="11" name="Picture 10" descr="A picture containing water, surfing, person, riding&#10;&#10;Description automatically generated">
            <a:extLst>
              <a:ext uri="{FF2B5EF4-FFF2-40B4-BE49-F238E27FC236}">
                <a16:creationId xmlns:a16="http://schemas.microsoft.com/office/drawing/2014/main" id="{C5D325BE-188D-4039-AC23-A134CFF9B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11" y="3580547"/>
            <a:ext cx="4924015" cy="27374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679286-10E4-4A5A-9834-186DD8161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11" y="586985"/>
            <a:ext cx="4896001" cy="27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3D6C71E-A3A5-4FCB-982D-E5B642B4B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0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6"/>
    </mc:Choice>
    <mc:Fallback>
      <p:transition spd="slow" advTm="2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afVTI">
  <a:themeElements>
    <a:clrScheme name="AnalogousFromLightSeedRightStep">
      <a:dk1>
        <a:srgbClr val="000000"/>
      </a:dk1>
      <a:lt1>
        <a:srgbClr val="FFFFFF"/>
      </a:lt1>
      <a:dk2>
        <a:srgbClr val="243441"/>
      </a:dk2>
      <a:lt2>
        <a:srgbClr val="E8E3E2"/>
      </a:lt2>
      <a:accent1>
        <a:srgbClr val="7EA9B0"/>
      </a:accent1>
      <a:accent2>
        <a:srgbClr val="7F99BA"/>
      </a:accent2>
      <a:accent3>
        <a:srgbClr val="9697C6"/>
      </a:accent3>
      <a:accent4>
        <a:srgbClr val="967FBA"/>
      </a:accent4>
      <a:accent5>
        <a:srgbClr val="BC94C5"/>
      </a:accent5>
      <a:accent6>
        <a:srgbClr val="BA7FAC"/>
      </a:accent6>
      <a:hlink>
        <a:srgbClr val="AE7369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1121</Words>
  <Application>Microsoft Office PowerPoint</Application>
  <PresentationFormat>Widescreen</PresentationFormat>
  <Paragraphs>134</Paragraphs>
  <Slides>18</Slides>
  <Notes>9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Avenir Next LT Pro Light</vt:lpstr>
      <vt:lpstr>Calibri</vt:lpstr>
      <vt:lpstr>Rockwell Nova Light</vt:lpstr>
      <vt:lpstr>Wingdings</vt:lpstr>
      <vt:lpstr>LeafVTI</vt:lpstr>
      <vt:lpstr>The Shape of Arson: Correlating collection Efficiencies of Ignitable Liquid Residues with physical and chemical features of Absorbent Materials</vt:lpstr>
      <vt:lpstr>What is arson?</vt:lpstr>
      <vt:lpstr>Experimental  Overview</vt:lpstr>
      <vt:lpstr>Experimental Overview</vt:lpstr>
      <vt:lpstr>PowerPoint Presentation</vt:lpstr>
      <vt:lpstr>Microscopic Examinations using a Stereomicroscope</vt:lpstr>
      <vt:lpstr>FTIR Analysis</vt:lpstr>
      <vt:lpstr>Cellulose Compositions</vt:lpstr>
      <vt:lpstr>PowerPoint Presentation</vt:lpstr>
      <vt:lpstr>Microfiber Cloths</vt:lpstr>
      <vt:lpstr>Microfiber cloths (cont.)</vt:lpstr>
      <vt:lpstr>Synthetic absorbent materials</vt:lpstr>
      <vt:lpstr>Synthetic Absorbent Materials</vt:lpstr>
      <vt:lpstr>Collection Efficiencies</vt:lpstr>
      <vt:lpstr>Results</vt:lpstr>
      <vt:lpstr>Future Work</vt:lpstr>
      <vt:lpstr>Acknowledgments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Shape of Arson: Correlating collection Efficiencies of Ignitable Liquid Residues with physical and chemical features of Absorbent Materials</dc:title>
  <dc:creator>Mackenzie</dc:creator>
  <cp:lastModifiedBy>Mackenzie</cp:lastModifiedBy>
  <cp:revision>16</cp:revision>
  <dcterms:created xsi:type="dcterms:W3CDTF">2020-10-28T22:11:59Z</dcterms:created>
  <dcterms:modified xsi:type="dcterms:W3CDTF">2020-10-30T23:14:01Z</dcterms:modified>
</cp:coreProperties>
</file>