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 roundtripDataSignature="AMtx7mj2TL5UiZA6OntjEfL3XcyfTJG+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7" d="100"/>
          <a:sy n="17" d="100"/>
        </p:scale>
        <p:origin x="346" y="82"/>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customschemas.google.com/relationships/presentationmetadata" Target="metadata"/><Relationship Id="rId10" Type="http://schemas.openxmlformats.org/officeDocument/2006/relationships/tableStyles" Target="tableStyles.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291840" y="5387342"/>
            <a:ext cx="37307519" cy="1146048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28800"/>
              <a:buFont typeface="Calibri"/>
              <a:buNone/>
              <a:defRPr sz="2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5486400" y="17289781"/>
            <a:ext cx="32918401" cy="794765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4800"/>
              </a:spcBef>
              <a:spcAft>
                <a:spcPts val="0"/>
              </a:spcAft>
              <a:buClr>
                <a:schemeClr val="dk1"/>
              </a:buClr>
              <a:buSzPts val="11520"/>
              <a:buNone/>
              <a:defRPr sz="11520"/>
            </a:lvl1pPr>
            <a:lvl2pPr lvl="1" algn="ctr">
              <a:lnSpc>
                <a:spcPct val="90000"/>
              </a:lnSpc>
              <a:spcBef>
                <a:spcPts val="2400"/>
              </a:spcBef>
              <a:spcAft>
                <a:spcPts val="0"/>
              </a:spcAft>
              <a:buClr>
                <a:schemeClr val="dk1"/>
              </a:buClr>
              <a:buSzPts val="9600"/>
              <a:buNone/>
              <a:defRPr sz="9600"/>
            </a:lvl2pPr>
            <a:lvl3pPr lvl="2" algn="ctr">
              <a:lnSpc>
                <a:spcPct val="90000"/>
              </a:lnSpc>
              <a:spcBef>
                <a:spcPts val="2400"/>
              </a:spcBef>
              <a:spcAft>
                <a:spcPts val="0"/>
              </a:spcAft>
              <a:buClr>
                <a:schemeClr val="dk1"/>
              </a:buClr>
              <a:buSzPts val="8640"/>
              <a:buNone/>
              <a:defRPr sz="8640"/>
            </a:lvl3pPr>
            <a:lvl4pPr lvl="3" algn="ctr">
              <a:lnSpc>
                <a:spcPct val="90000"/>
              </a:lnSpc>
              <a:spcBef>
                <a:spcPts val="2400"/>
              </a:spcBef>
              <a:spcAft>
                <a:spcPts val="0"/>
              </a:spcAft>
              <a:buClr>
                <a:schemeClr val="dk1"/>
              </a:buClr>
              <a:buSzPts val="7680"/>
              <a:buNone/>
              <a:defRPr sz="7680"/>
            </a:lvl4pPr>
            <a:lvl5pPr lvl="4" algn="ctr">
              <a:lnSpc>
                <a:spcPct val="90000"/>
              </a:lnSpc>
              <a:spcBef>
                <a:spcPts val="2400"/>
              </a:spcBef>
              <a:spcAft>
                <a:spcPts val="0"/>
              </a:spcAft>
              <a:buClr>
                <a:schemeClr val="dk1"/>
              </a:buClr>
              <a:buSzPts val="7680"/>
              <a:buNone/>
              <a:defRPr sz="7680"/>
            </a:lvl5pPr>
            <a:lvl6pPr lvl="5" algn="ctr">
              <a:lnSpc>
                <a:spcPct val="90000"/>
              </a:lnSpc>
              <a:spcBef>
                <a:spcPts val="2400"/>
              </a:spcBef>
              <a:spcAft>
                <a:spcPts val="0"/>
              </a:spcAft>
              <a:buClr>
                <a:schemeClr val="dk1"/>
              </a:buClr>
              <a:buSzPts val="7680"/>
              <a:buNone/>
              <a:defRPr sz="7680"/>
            </a:lvl6pPr>
            <a:lvl7pPr lvl="6" algn="ctr">
              <a:lnSpc>
                <a:spcPct val="90000"/>
              </a:lnSpc>
              <a:spcBef>
                <a:spcPts val="2400"/>
              </a:spcBef>
              <a:spcAft>
                <a:spcPts val="0"/>
              </a:spcAft>
              <a:buClr>
                <a:schemeClr val="dk1"/>
              </a:buClr>
              <a:buSzPts val="7680"/>
              <a:buNone/>
              <a:defRPr sz="7680"/>
            </a:lvl7pPr>
            <a:lvl8pPr lvl="7" algn="ctr">
              <a:lnSpc>
                <a:spcPct val="90000"/>
              </a:lnSpc>
              <a:spcBef>
                <a:spcPts val="2400"/>
              </a:spcBef>
              <a:spcAft>
                <a:spcPts val="0"/>
              </a:spcAft>
              <a:buClr>
                <a:schemeClr val="dk1"/>
              </a:buClr>
              <a:buSzPts val="7680"/>
              <a:buNone/>
              <a:defRPr sz="7680"/>
            </a:lvl8pPr>
            <a:lvl9pPr lvl="8" algn="ctr">
              <a:lnSpc>
                <a:spcPct val="90000"/>
              </a:lnSpc>
              <a:spcBef>
                <a:spcPts val="2400"/>
              </a:spcBef>
              <a:spcAft>
                <a:spcPts val="0"/>
              </a:spcAft>
              <a:buClr>
                <a:schemeClr val="dk1"/>
              </a:buClr>
              <a:buSzPts val="7680"/>
              <a:buNone/>
              <a:defRPr sz="7680"/>
            </a:lvl9pPr>
          </a:lstStyle>
          <a:p>
            <a:endParaRPr/>
          </a:p>
        </p:txBody>
      </p:sp>
      <p:sp>
        <p:nvSpPr>
          <p:cNvPr id="14" name="Google Shape;14;p3"/>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3017520" y="1752607"/>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11502390" y="278131"/>
            <a:ext cx="20886422" cy="378561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22193250" y="10968991"/>
            <a:ext cx="27896822" cy="94640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2990852" y="1779270"/>
            <a:ext cx="27896822" cy="278434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017520" y="1752607"/>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3017520" y="8763000"/>
            <a:ext cx="37856160" cy="208864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2994662" y="8206749"/>
            <a:ext cx="37856160" cy="136931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800"/>
              <a:buFont typeface="Calibri"/>
              <a:buNone/>
              <a:defRPr sz="2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2994662" y="22029430"/>
            <a:ext cx="37856160" cy="72008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0"/>
              </a:spcBef>
              <a:spcAft>
                <a:spcPts val="0"/>
              </a:spcAft>
              <a:buClr>
                <a:schemeClr val="dk1"/>
              </a:buClr>
              <a:buSzPts val="11520"/>
              <a:buNone/>
              <a:defRPr sz="11520">
                <a:solidFill>
                  <a:schemeClr val="dk1"/>
                </a:solidFill>
              </a:defRPr>
            </a:lvl1pPr>
            <a:lvl2pPr marL="914400" lvl="1" indent="-228600" algn="l">
              <a:lnSpc>
                <a:spcPct val="90000"/>
              </a:lnSpc>
              <a:spcBef>
                <a:spcPts val="2400"/>
              </a:spcBef>
              <a:spcAft>
                <a:spcPts val="0"/>
              </a:spcAft>
              <a:buClr>
                <a:srgbClr val="888888"/>
              </a:buClr>
              <a:buSzPts val="9600"/>
              <a:buNone/>
              <a:defRPr sz="9600">
                <a:solidFill>
                  <a:srgbClr val="888888"/>
                </a:solidFill>
              </a:defRPr>
            </a:lvl2pPr>
            <a:lvl3pPr marL="1371600" lvl="2" indent="-228600" algn="l">
              <a:lnSpc>
                <a:spcPct val="90000"/>
              </a:lnSpc>
              <a:spcBef>
                <a:spcPts val="2400"/>
              </a:spcBef>
              <a:spcAft>
                <a:spcPts val="0"/>
              </a:spcAft>
              <a:buClr>
                <a:srgbClr val="888888"/>
              </a:buClr>
              <a:buSzPts val="8640"/>
              <a:buNone/>
              <a:defRPr sz="8640">
                <a:solidFill>
                  <a:srgbClr val="888888"/>
                </a:solidFill>
              </a:defRPr>
            </a:lvl3pPr>
            <a:lvl4pPr marL="1828800" lvl="3" indent="-228600" algn="l">
              <a:lnSpc>
                <a:spcPct val="90000"/>
              </a:lnSpc>
              <a:spcBef>
                <a:spcPts val="2400"/>
              </a:spcBef>
              <a:spcAft>
                <a:spcPts val="0"/>
              </a:spcAft>
              <a:buClr>
                <a:srgbClr val="888888"/>
              </a:buClr>
              <a:buSzPts val="7680"/>
              <a:buNone/>
              <a:defRPr sz="7680">
                <a:solidFill>
                  <a:srgbClr val="888888"/>
                </a:solidFill>
              </a:defRPr>
            </a:lvl4pPr>
            <a:lvl5pPr marL="2286000" lvl="4" indent="-228600" algn="l">
              <a:lnSpc>
                <a:spcPct val="90000"/>
              </a:lnSpc>
              <a:spcBef>
                <a:spcPts val="2400"/>
              </a:spcBef>
              <a:spcAft>
                <a:spcPts val="0"/>
              </a:spcAft>
              <a:buClr>
                <a:srgbClr val="888888"/>
              </a:buClr>
              <a:buSzPts val="7680"/>
              <a:buNone/>
              <a:defRPr sz="7680">
                <a:solidFill>
                  <a:srgbClr val="888888"/>
                </a:solidFill>
              </a:defRPr>
            </a:lvl5pPr>
            <a:lvl6pPr marL="2743200" lvl="5" indent="-228600" algn="l">
              <a:lnSpc>
                <a:spcPct val="90000"/>
              </a:lnSpc>
              <a:spcBef>
                <a:spcPts val="2400"/>
              </a:spcBef>
              <a:spcAft>
                <a:spcPts val="0"/>
              </a:spcAft>
              <a:buClr>
                <a:srgbClr val="888888"/>
              </a:buClr>
              <a:buSzPts val="7680"/>
              <a:buNone/>
              <a:defRPr sz="7680">
                <a:solidFill>
                  <a:srgbClr val="888888"/>
                </a:solidFill>
              </a:defRPr>
            </a:lvl6pPr>
            <a:lvl7pPr marL="3200400" lvl="6" indent="-228600" algn="l">
              <a:lnSpc>
                <a:spcPct val="90000"/>
              </a:lnSpc>
              <a:spcBef>
                <a:spcPts val="2400"/>
              </a:spcBef>
              <a:spcAft>
                <a:spcPts val="0"/>
              </a:spcAft>
              <a:buClr>
                <a:srgbClr val="888888"/>
              </a:buClr>
              <a:buSzPts val="7680"/>
              <a:buNone/>
              <a:defRPr sz="7680">
                <a:solidFill>
                  <a:srgbClr val="888888"/>
                </a:solidFill>
              </a:defRPr>
            </a:lvl7pPr>
            <a:lvl8pPr marL="3657600" lvl="7" indent="-228600" algn="l">
              <a:lnSpc>
                <a:spcPct val="90000"/>
              </a:lnSpc>
              <a:spcBef>
                <a:spcPts val="2400"/>
              </a:spcBef>
              <a:spcAft>
                <a:spcPts val="0"/>
              </a:spcAft>
              <a:buClr>
                <a:srgbClr val="888888"/>
              </a:buClr>
              <a:buSzPts val="7680"/>
              <a:buNone/>
              <a:defRPr sz="7680">
                <a:solidFill>
                  <a:srgbClr val="888888"/>
                </a:solidFill>
              </a:defRPr>
            </a:lvl8pPr>
            <a:lvl9pPr marL="4114800" lvl="8" indent="-228600" algn="l">
              <a:lnSpc>
                <a:spcPct val="90000"/>
              </a:lnSpc>
              <a:spcBef>
                <a:spcPts val="2400"/>
              </a:spcBef>
              <a:spcAft>
                <a:spcPts val="0"/>
              </a:spcAft>
              <a:buClr>
                <a:srgbClr val="888888"/>
              </a:buClr>
              <a:buSzPts val="7680"/>
              <a:buNone/>
              <a:defRPr sz="7680">
                <a:solidFill>
                  <a:srgbClr val="888888"/>
                </a:solidFill>
              </a:defRPr>
            </a:lvl9pPr>
          </a:lstStyle>
          <a:p>
            <a:endParaRPr/>
          </a:p>
        </p:txBody>
      </p:sp>
      <p:sp>
        <p:nvSpPr>
          <p:cNvPr id="26" name="Google Shape;26;p5"/>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017520" y="1752607"/>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3017520" y="8763000"/>
            <a:ext cx="18653759" cy="208864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22219920" y="8763000"/>
            <a:ext cx="18653759" cy="208864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023237" y="1752607"/>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3023242" y="8069582"/>
            <a:ext cx="18568032" cy="39547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4800"/>
              </a:spcBef>
              <a:spcAft>
                <a:spcPts val="0"/>
              </a:spcAft>
              <a:buClr>
                <a:schemeClr val="dk1"/>
              </a:buClr>
              <a:buSzPts val="11520"/>
              <a:buNone/>
              <a:defRPr sz="11520" b="1"/>
            </a:lvl1pPr>
            <a:lvl2pPr marL="914400" lvl="1" indent="-228600" algn="l">
              <a:lnSpc>
                <a:spcPct val="90000"/>
              </a:lnSpc>
              <a:spcBef>
                <a:spcPts val="2400"/>
              </a:spcBef>
              <a:spcAft>
                <a:spcPts val="0"/>
              </a:spcAft>
              <a:buClr>
                <a:schemeClr val="dk1"/>
              </a:buClr>
              <a:buSzPts val="9600"/>
              <a:buNone/>
              <a:defRPr sz="9600" b="1"/>
            </a:lvl2pPr>
            <a:lvl3pPr marL="1371600" lvl="2" indent="-228600" algn="l">
              <a:lnSpc>
                <a:spcPct val="90000"/>
              </a:lnSpc>
              <a:spcBef>
                <a:spcPts val="2400"/>
              </a:spcBef>
              <a:spcAft>
                <a:spcPts val="0"/>
              </a:spcAft>
              <a:buClr>
                <a:schemeClr val="dk1"/>
              </a:buClr>
              <a:buSzPts val="8640"/>
              <a:buNone/>
              <a:defRPr sz="8640" b="1"/>
            </a:lvl3pPr>
            <a:lvl4pPr marL="1828800" lvl="3" indent="-228600" algn="l">
              <a:lnSpc>
                <a:spcPct val="90000"/>
              </a:lnSpc>
              <a:spcBef>
                <a:spcPts val="2400"/>
              </a:spcBef>
              <a:spcAft>
                <a:spcPts val="0"/>
              </a:spcAft>
              <a:buClr>
                <a:schemeClr val="dk1"/>
              </a:buClr>
              <a:buSzPts val="7680"/>
              <a:buNone/>
              <a:defRPr sz="7680" b="1"/>
            </a:lvl4pPr>
            <a:lvl5pPr marL="2286000" lvl="4" indent="-228600" algn="l">
              <a:lnSpc>
                <a:spcPct val="90000"/>
              </a:lnSpc>
              <a:spcBef>
                <a:spcPts val="2400"/>
              </a:spcBef>
              <a:spcAft>
                <a:spcPts val="0"/>
              </a:spcAft>
              <a:buClr>
                <a:schemeClr val="dk1"/>
              </a:buClr>
              <a:buSzPts val="7680"/>
              <a:buNone/>
              <a:defRPr sz="7680" b="1"/>
            </a:lvl5pPr>
            <a:lvl6pPr marL="2743200" lvl="5" indent="-228600" algn="l">
              <a:lnSpc>
                <a:spcPct val="90000"/>
              </a:lnSpc>
              <a:spcBef>
                <a:spcPts val="2400"/>
              </a:spcBef>
              <a:spcAft>
                <a:spcPts val="0"/>
              </a:spcAft>
              <a:buClr>
                <a:schemeClr val="dk1"/>
              </a:buClr>
              <a:buSzPts val="7680"/>
              <a:buNone/>
              <a:defRPr sz="7680" b="1"/>
            </a:lvl6pPr>
            <a:lvl7pPr marL="3200400" lvl="6" indent="-228600" algn="l">
              <a:lnSpc>
                <a:spcPct val="90000"/>
              </a:lnSpc>
              <a:spcBef>
                <a:spcPts val="2400"/>
              </a:spcBef>
              <a:spcAft>
                <a:spcPts val="0"/>
              </a:spcAft>
              <a:buClr>
                <a:schemeClr val="dk1"/>
              </a:buClr>
              <a:buSzPts val="7680"/>
              <a:buNone/>
              <a:defRPr sz="7680" b="1"/>
            </a:lvl7pPr>
            <a:lvl8pPr marL="3657600" lvl="7" indent="-228600" algn="l">
              <a:lnSpc>
                <a:spcPct val="90000"/>
              </a:lnSpc>
              <a:spcBef>
                <a:spcPts val="2400"/>
              </a:spcBef>
              <a:spcAft>
                <a:spcPts val="0"/>
              </a:spcAft>
              <a:buClr>
                <a:schemeClr val="dk1"/>
              </a:buClr>
              <a:buSzPts val="7680"/>
              <a:buNone/>
              <a:defRPr sz="7680" b="1"/>
            </a:lvl8pPr>
            <a:lvl9pPr marL="4114800" lvl="8" indent="-228600" algn="l">
              <a:lnSpc>
                <a:spcPct val="90000"/>
              </a:lnSpc>
              <a:spcBef>
                <a:spcPts val="2400"/>
              </a:spcBef>
              <a:spcAft>
                <a:spcPts val="0"/>
              </a:spcAft>
              <a:buClr>
                <a:schemeClr val="dk1"/>
              </a:buClr>
              <a:buSzPts val="7680"/>
              <a:buNone/>
              <a:defRPr sz="7680" b="1"/>
            </a:lvl9pPr>
          </a:lstStyle>
          <a:p>
            <a:endParaRPr/>
          </a:p>
        </p:txBody>
      </p:sp>
      <p:sp>
        <p:nvSpPr>
          <p:cNvPr id="39" name="Google Shape;39;p7"/>
          <p:cNvSpPr txBox="1">
            <a:spLocks noGrp="1"/>
          </p:cNvSpPr>
          <p:nvPr>
            <p:ph type="body" idx="2"/>
          </p:nvPr>
        </p:nvSpPr>
        <p:spPr>
          <a:xfrm>
            <a:off x="3023242" y="12024360"/>
            <a:ext cx="18568032" cy="1768602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22219922" y="8069582"/>
            <a:ext cx="18659477" cy="39547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4800"/>
              </a:spcBef>
              <a:spcAft>
                <a:spcPts val="0"/>
              </a:spcAft>
              <a:buClr>
                <a:schemeClr val="dk1"/>
              </a:buClr>
              <a:buSzPts val="11520"/>
              <a:buNone/>
              <a:defRPr sz="11520" b="1"/>
            </a:lvl1pPr>
            <a:lvl2pPr marL="914400" lvl="1" indent="-228600" algn="l">
              <a:lnSpc>
                <a:spcPct val="90000"/>
              </a:lnSpc>
              <a:spcBef>
                <a:spcPts val="2400"/>
              </a:spcBef>
              <a:spcAft>
                <a:spcPts val="0"/>
              </a:spcAft>
              <a:buClr>
                <a:schemeClr val="dk1"/>
              </a:buClr>
              <a:buSzPts val="9600"/>
              <a:buNone/>
              <a:defRPr sz="9600" b="1"/>
            </a:lvl2pPr>
            <a:lvl3pPr marL="1371600" lvl="2" indent="-228600" algn="l">
              <a:lnSpc>
                <a:spcPct val="90000"/>
              </a:lnSpc>
              <a:spcBef>
                <a:spcPts val="2400"/>
              </a:spcBef>
              <a:spcAft>
                <a:spcPts val="0"/>
              </a:spcAft>
              <a:buClr>
                <a:schemeClr val="dk1"/>
              </a:buClr>
              <a:buSzPts val="8640"/>
              <a:buNone/>
              <a:defRPr sz="8640" b="1"/>
            </a:lvl3pPr>
            <a:lvl4pPr marL="1828800" lvl="3" indent="-228600" algn="l">
              <a:lnSpc>
                <a:spcPct val="90000"/>
              </a:lnSpc>
              <a:spcBef>
                <a:spcPts val="2400"/>
              </a:spcBef>
              <a:spcAft>
                <a:spcPts val="0"/>
              </a:spcAft>
              <a:buClr>
                <a:schemeClr val="dk1"/>
              </a:buClr>
              <a:buSzPts val="7680"/>
              <a:buNone/>
              <a:defRPr sz="7680" b="1"/>
            </a:lvl4pPr>
            <a:lvl5pPr marL="2286000" lvl="4" indent="-228600" algn="l">
              <a:lnSpc>
                <a:spcPct val="90000"/>
              </a:lnSpc>
              <a:spcBef>
                <a:spcPts val="2400"/>
              </a:spcBef>
              <a:spcAft>
                <a:spcPts val="0"/>
              </a:spcAft>
              <a:buClr>
                <a:schemeClr val="dk1"/>
              </a:buClr>
              <a:buSzPts val="7680"/>
              <a:buNone/>
              <a:defRPr sz="7680" b="1"/>
            </a:lvl5pPr>
            <a:lvl6pPr marL="2743200" lvl="5" indent="-228600" algn="l">
              <a:lnSpc>
                <a:spcPct val="90000"/>
              </a:lnSpc>
              <a:spcBef>
                <a:spcPts val="2400"/>
              </a:spcBef>
              <a:spcAft>
                <a:spcPts val="0"/>
              </a:spcAft>
              <a:buClr>
                <a:schemeClr val="dk1"/>
              </a:buClr>
              <a:buSzPts val="7680"/>
              <a:buNone/>
              <a:defRPr sz="7680" b="1"/>
            </a:lvl6pPr>
            <a:lvl7pPr marL="3200400" lvl="6" indent="-228600" algn="l">
              <a:lnSpc>
                <a:spcPct val="90000"/>
              </a:lnSpc>
              <a:spcBef>
                <a:spcPts val="2400"/>
              </a:spcBef>
              <a:spcAft>
                <a:spcPts val="0"/>
              </a:spcAft>
              <a:buClr>
                <a:schemeClr val="dk1"/>
              </a:buClr>
              <a:buSzPts val="7680"/>
              <a:buNone/>
              <a:defRPr sz="7680" b="1"/>
            </a:lvl7pPr>
            <a:lvl8pPr marL="3657600" lvl="7" indent="-228600" algn="l">
              <a:lnSpc>
                <a:spcPct val="90000"/>
              </a:lnSpc>
              <a:spcBef>
                <a:spcPts val="2400"/>
              </a:spcBef>
              <a:spcAft>
                <a:spcPts val="0"/>
              </a:spcAft>
              <a:buClr>
                <a:schemeClr val="dk1"/>
              </a:buClr>
              <a:buSzPts val="7680"/>
              <a:buNone/>
              <a:defRPr sz="7680" b="1"/>
            </a:lvl8pPr>
            <a:lvl9pPr marL="4114800" lvl="8" indent="-228600" algn="l">
              <a:lnSpc>
                <a:spcPct val="90000"/>
              </a:lnSpc>
              <a:spcBef>
                <a:spcPts val="2400"/>
              </a:spcBef>
              <a:spcAft>
                <a:spcPts val="0"/>
              </a:spcAft>
              <a:buClr>
                <a:schemeClr val="dk1"/>
              </a:buClr>
              <a:buSzPts val="7680"/>
              <a:buNone/>
              <a:defRPr sz="7680" b="1"/>
            </a:lvl9pPr>
          </a:lstStyle>
          <a:p>
            <a:endParaRPr/>
          </a:p>
        </p:txBody>
      </p:sp>
      <p:sp>
        <p:nvSpPr>
          <p:cNvPr id="41" name="Google Shape;41;p7"/>
          <p:cNvSpPr txBox="1">
            <a:spLocks noGrp="1"/>
          </p:cNvSpPr>
          <p:nvPr>
            <p:ph type="body" idx="4"/>
          </p:nvPr>
        </p:nvSpPr>
        <p:spPr>
          <a:xfrm>
            <a:off x="22219922" y="12024360"/>
            <a:ext cx="18659477" cy="1768602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800"/>
              </a:spcBef>
              <a:spcAft>
                <a:spcPts val="0"/>
              </a:spcAft>
              <a:buClr>
                <a:schemeClr val="dk1"/>
              </a:buClr>
              <a:buSzPts val="1800"/>
              <a:buChar char="•"/>
              <a:defRPr/>
            </a:lvl1pPr>
            <a:lvl2pPr marL="914400" lvl="1" indent="-342900" algn="l">
              <a:lnSpc>
                <a:spcPct val="90000"/>
              </a:lnSpc>
              <a:spcBef>
                <a:spcPts val="2400"/>
              </a:spcBef>
              <a:spcAft>
                <a:spcPts val="0"/>
              </a:spcAft>
              <a:buClr>
                <a:schemeClr val="dk1"/>
              </a:buClr>
              <a:buSzPts val="1800"/>
              <a:buChar char="•"/>
              <a:defRPr/>
            </a:lvl2pPr>
            <a:lvl3pPr marL="1371600" lvl="2" indent="-342900" algn="l">
              <a:lnSpc>
                <a:spcPct val="90000"/>
              </a:lnSpc>
              <a:spcBef>
                <a:spcPts val="2400"/>
              </a:spcBef>
              <a:spcAft>
                <a:spcPts val="0"/>
              </a:spcAft>
              <a:buClr>
                <a:schemeClr val="dk1"/>
              </a:buClr>
              <a:buSzPts val="1800"/>
              <a:buChar char="•"/>
              <a:defRPr/>
            </a:lvl3pPr>
            <a:lvl4pPr marL="1828800" lvl="3" indent="-342900" algn="l">
              <a:lnSpc>
                <a:spcPct val="90000"/>
              </a:lnSpc>
              <a:spcBef>
                <a:spcPts val="2400"/>
              </a:spcBef>
              <a:spcAft>
                <a:spcPts val="0"/>
              </a:spcAft>
              <a:buClr>
                <a:schemeClr val="dk1"/>
              </a:buClr>
              <a:buSzPts val="1800"/>
              <a:buChar char="•"/>
              <a:defRPr/>
            </a:lvl4pPr>
            <a:lvl5pPr marL="2286000" lvl="4" indent="-342900" algn="l">
              <a:lnSpc>
                <a:spcPct val="90000"/>
              </a:lnSpc>
              <a:spcBef>
                <a:spcPts val="2400"/>
              </a:spcBef>
              <a:spcAft>
                <a:spcPts val="0"/>
              </a:spcAft>
              <a:buClr>
                <a:schemeClr val="dk1"/>
              </a:buClr>
              <a:buSzPts val="1800"/>
              <a:buChar char="•"/>
              <a:defRPr/>
            </a:lvl5pPr>
            <a:lvl6pPr marL="2743200" lvl="5" indent="-342900" algn="l">
              <a:lnSpc>
                <a:spcPct val="90000"/>
              </a:lnSpc>
              <a:spcBef>
                <a:spcPts val="2400"/>
              </a:spcBef>
              <a:spcAft>
                <a:spcPts val="0"/>
              </a:spcAft>
              <a:buClr>
                <a:schemeClr val="dk1"/>
              </a:buClr>
              <a:buSzPts val="1800"/>
              <a:buChar char="•"/>
              <a:defRPr/>
            </a:lvl6pPr>
            <a:lvl7pPr marL="3200400" lvl="6" indent="-342900" algn="l">
              <a:lnSpc>
                <a:spcPct val="90000"/>
              </a:lnSpc>
              <a:spcBef>
                <a:spcPts val="2400"/>
              </a:spcBef>
              <a:spcAft>
                <a:spcPts val="0"/>
              </a:spcAft>
              <a:buClr>
                <a:schemeClr val="dk1"/>
              </a:buClr>
              <a:buSzPts val="1800"/>
              <a:buChar char="•"/>
              <a:defRPr/>
            </a:lvl7pPr>
            <a:lvl8pPr marL="3657600" lvl="7" indent="-342900" algn="l">
              <a:lnSpc>
                <a:spcPct val="90000"/>
              </a:lnSpc>
              <a:spcBef>
                <a:spcPts val="2400"/>
              </a:spcBef>
              <a:spcAft>
                <a:spcPts val="0"/>
              </a:spcAft>
              <a:buClr>
                <a:schemeClr val="dk1"/>
              </a:buClr>
              <a:buSzPts val="1800"/>
              <a:buChar char="•"/>
              <a:defRPr/>
            </a:lvl8pPr>
            <a:lvl9pPr marL="4114800" lvl="8" indent="-342900" algn="l">
              <a:lnSpc>
                <a:spcPct val="90000"/>
              </a:lnSpc>
              <a:spcBef>
                <a:spcPts val="24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3017520" y="1752607"/>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3023237" y="2194560"/>
            <a:ext cx="14156054" cy="7680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5360"/>
              <a:buFont typeface="Calibri"/>
              <a:buNone/>
              <a:defRPr sz="153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18659477" y="4739647"/>
            <a:ext cx="22219920" cy="23393400"/>
          </a:xfrm>
          <a:prstGeom prst="rect">
            <a:avLst/>
          </a:prstGeom>
          <a:noFill/>
          <a:ln>
            <a:noFill/>
          </a:ln>
        </p:spPr>
        <p:txBody>
          <a:bodyPr spcFirstLastPara="1" wrap="square" lIns="91425" tIns="45700" rIns="91425" bIns="45700" anchor="t" anchorCtr="0">
            <a:normAutofit/>
          </a:bodyPr>
          <a:lstStyle>
            <a:lvl1pPr marL="457200" lvl="0" indent="-1203960" algn="l">
              <a:lnSpc>
                <a:spcPct val="90000"/>
              </a:lnSpc>
              <a:spcBef>
                <a:spcPts val="4800"/>
              </a:spcBef>
              <a:spcAft>
                <a:spcPts val="0"/>
              </a:spcAft>
              <a:buClr>
                <a:schemeClr val="dk1"/>
              </a:buClr>
              <a:buSzPts val="15360"/>
              <a:buChar char="•"/>
              <a:defRPr sz="15360"/>
            </a:lvl1pPr>
            <a:lvl2pPr marL="914400" lvl="1" indent="-1082040" algn="l">
              <a:lnSpc>
                <a:spcPct val="90000"/>
              </a:lnSpc>
              <a:spcBef>
                <a:spcPts val="2400"/>
              </a:spcBef>
              <a:spcAft>
                <a:spcPts val="0"/>
              </a:spcAft>
              <a:buClr>
                <a:schemeClr val="dk1"/>
              </a:buClr>
              <a:buSzPts val="13440"/>
              <a:buChar char="•"/>
              <a:defRPr sz="13439"/>
            </a:lvl2pPr>
            <a:lvl3pPr marL="1371600" lvl="2" indent="-960120" algn="l">
              <a:lnSpc>
                <a:spcPct val="90000"/>
              </a:lnSpc>
              <a:spcBef>
                <a:spcPts val="2400"/>
              </a:spcBef>
              <a:spcAft>
                <a:spcPts val="0"/>
              </a:spcAft>
              <a:buClr>
                <a:schemeClr val="dk1"/>
              </a:buClr>
              <a:buSzPts val="11520"/>
              <a:buChar char="•"/>
              <a:defRPr sz="11520"/>
            </a:lvl3pPr>
            <a:lvl4pPr marL="1828800" lvl="3" indent="-838200" algn="l">
              <a:lnSpc>
                <a:spcPct val="90000"/>
              </a:lnSpc>
              <a:spcBef>
                <a:spcPts val="2400"/>
              </a:spcBef>
              <a:spcAft>
                <a:spcPts val="0"/>
              </a:spcAft>
              <a:buClr>
                <a:schemeClr val="dk1"/>
              </a:buClr>
              <a:buSzPts val="9600"/>
              <a:buChar char="•"/>
              <a:defRPr sz="9600"/>
            </a:lvl4pPr>
            <a:lvl5pPr marL="2286000" lvl="4" indent="-838200" algn="l">
              <a:lnSpc>
                <a:spcPct val="90000"/>
              </a:lnSpc>
              <a:spcBef>
                <a:spcPts val="2400"/>
              </a:spcBef>
              <a:spcAft>
                <a:spcPts val="0"/>
              </a:spcAft>
              <a:buClr>
                <a:schemeClr val="dk1"/>
              </a:buClr>
              <a:buSzPts val="9600"/>
              <a:buChar char="•"/>
              <a:defRPr sz="9600"/>
            </a:lvl5pPr>
            <a:lvl6pPr marL="2743200" lvl="5" indent="-838200" algn="l">
              <a:lnSpc>
                <a:spcPct val="90000"/>
              </a:lnSpc>
              <a:spcBef>
                <a:spcPts val="2400"/>
              </a:spcBef>
              <a:spcAft>
                <a:spcPts val="0"/>
              </a:spcAft>
              <a:buClr>
                <a:schemeClr val="dk1"/>
              </a:buClr>
              <a:buSzPts val="9600"/>
              <a:buChar char="•"/>
              <a:defRPr sz="9600"/>
            </a:lvl6pPr>
            <a:lvl7pPr marL="3200400" lvl="6" indent="-838200" algn="l">
              <a:lnSpc>
                <a:spcPct val="90000"/>
              </a:lnSpc>
              <a:spcBef>
                <a:spcPts val="2400"/>
              </a:spcBef>
              <a:spcAft>
                <a:spcPts val="0"/>
              </a:spcAft>
              <a:buClr>
                <a:schemeClr val="dk1"/>
              </a:buClr>
              <a:buSzPts val="9600"/>
              <a:buChar char="•"/>
              <a:defRPr sz="9600"/>
            </a:lvl7pPr>
            <a:lvl8pPr marL="3657600" lvl="7" indent="-838200" algn="l">
              <a:lnSpc>
                <a:spcPct val="90000"/>
              </a:lnSpc>
              <a:spcBef>
                <a:spcPts val="2400"/>
              </a:spcBef>
              <a:spcAft>
                <a:spcPts val="0"/>
              </a:spcAft>
              <a:buClr>
                <a:schemeClr val="dk1"/>
              </a:buClr>
              <a:buSzPts val="9600"/>
              <a:buChar char="•"/>
              <a:defRPr sz="9600"/>
            </a:lvl8pPr>
            <a:lvl9pPr marL="4114800" lvl="8" indent="-838200" algn="l">
              <a:lnSpc>
                <a:spcPct val="90000"/>
              </a:lnSpc>
              <a:spcBef>
                <a:spcPts val="2400"/>
              </a:spcBef>
              <a:spcAft>
                <a:spcPts val="0"/>
              </a:spcAft>
              <a:buClr>
                <a:schemeClr val="dk1"/>
              </a:buClr>
              <a:buSzPts val="9600"/>
              <a:buChar char="•"/>
              <a:defRPr sz="9600"/>
            </a:lvl9pPr>
          </a:lstStyle>
          <a:p>
            <a:endParaRPr/>
          </a:p>
        </p:txBody>
      </p:sp>
      <p:sp>
        <p:nvSpPr>
          <p:cNvPr id="57" name="Google Shape;57;p10"/>
          <p:cNvSpPr txBox="1">
            <a:spLocks noGrp="1"/>
          </p:cNvSpPr>
          <p:nvPr>
            <p:ph type="body" idx="2"/>
          </p:nvPr>
        </p:nvSpPr>
        <p:spPr>
          <a:xfrm>
            <a:off x="3023237" y="9875520"/>
            <a:ext cx="14156054" cy="182956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0"/>
              </a:spcBef>
              <a:spcAft>
                <a:spcPts val="0"/>
              </a:spcAft>
              <a:buClr>
                <a:schemeClr val="dk1"/>
              </a:buClr>
              <a:buSzPts val="7680"/>
              <a:buNone/>
              <a:defRPr sz="7680"/>
            </a:lvl1pPr>
            <a:lvl2pPr marL="914400" lvl="1" indent="-228600" algn="l">
              <a:lnSpc>
                <a:spcPct val="90000"/>
              </a:lnSpc>
              <a:spcBef>
                <a:spcPts val="2400"/>
              </a:spcBef>
              <a:spcAft>
                <a:spcPts val="0"/>
              </a:spcAft>
              <a:buClr>
                <a:schemeClr val="dk1"/>
              </a:buClr>
              <a:buSzPts val="6720"/>
              <a:buNone/>
              <a:defRPr sz="6719"/>
            </a:lvl2pPr>
            <a:lvl3pPr marL="1371600" lvl="2" indent="-228600" algn="l">
              <a:lnSpc>
                <a:spcPct val="90000"/>
              </a:lnSpc>
              <a:spcBef>
                <a:spcPts val="2400"/>
              </a:spcBef>
              <a:spcAft>
                <a:spcPts val="0"/>
              </a:spcAft>
              <a:buClr>
                <a:schemeClr val="dk1"/>
              </a:buClr>
              <a:buSzPts val="5760"/>
              <a:buNone/>
              <a:defRPr sz="5760"/>
            </a:lvl3pPr>
            <a:lvl4pPr marL="1828800" lvl="3" indent="-228600" algn="l">
              <a:lnSpc>
                <a:spcPct val="90000"/>
              </a:lnSpc>
              <a:spcBef>
                <a:spcPts val="2400"/>
              </a:spcBef>
              <a:spcAft>
                <a:spcPts val="0"/>
              </a:spcAft>
              <a:buClr>
                <a:schemeClr val="dk1"/>
              </a:buClr>
              <a:buSzPts val="4800"/>
              <a:buNone/>
              <a:defRPr sz="4800"/>
            </a:lvl4pPr>
            <a:lvl5pPr marL="2286000" lvl="4" indent="-228600" algn="l">
              <a:lnSpc>
                <a:spcPct val="90000"/>
              </a:lnSpc>
              <a:spcBef>
                <a:spcPts val="2400"/>
              </a:spcBef>
              <a:spcAft>
                <a:spcPts val="0"/>
              </a:spcAft>
              <a:buClr>
                <a:schemeClr val="dk1"/>
              </a:buClr>
              <a:buSzPts val="4800"/>
              <a:buNone/>
              <a:defRPr sz="4800"/>
            </a:lvl5pPr>
            <a:lvl6pPr marL="2743200" lvl="5" indent="-228600" algn="l">
              <a:lnSpc>
                <a:spcPct val="90000"/>
              </a:lnSpc>
              <a:spcBef>
                <a:spcPts val="2400"/>
              </a:spcBef>
              <a:spcAft>
                <a:spcPts val="0"/>
              </a:spcAft>
              <a:buClr>
                <a:schemeClr val="dk1"/>
              </a:buClr>
              <a:buSzPts val="4800"/>
              <a:buNone/>
              <a:defRPr sz="4800"/>
            </a:lvl6pPr>
            <a:lvl7pPr marL="3200400" lvl="6" indent="-228600" algn="l">
              <a:lnSpc>
                <a:spcPct val="90000"/>
              </a:lnSpc>
              <a:spcBef>
                <a:spcPts val="2400"/>
              </a:spcBef>
              <a:spcAft>
                <a:spcPts val="0"/>
              </a:spcAft>
              <a:buClr>
                <a:schemeClr val="dk1"/>
              </a:buClr>
              <a:buSzPts val="4800"/>
              <a:buNone/>
              <a:defRPr sz="4800"/>
            </a:lvl7pPr>
            <a:lvl8pPr marL="3657600" lvl="7" indent="-228600" algn="l">
              <a:lnSpc>
                <a:spcPct val="90000"/>
              </a:lnSpc>
              <a:spcBef>
                <a:spcPts val="2400"/>
              </a:spcBef>
              <a:spcAft>
                <a:spcPts val="0"/>
              </a:spcAft>
              <a:buClr>
                <a:schemeClr val="dk1"/>
              </a:buClr>
              <a:buSzPts val="4800"/>
              <a:buNone/>
              <a:defRPr sz="4800"/>
            </a:lvl8pPr>
            <a:lvl9pPr marL="4114800" lvl="8" indent="-228600" algn="l">
              <a:lnSpc>
                <a:spcPct val="90000"/>
              </a:lnSpc>
              <a:spcBef>
                <a:spcPts val="2400"/>
              </a:spcBef>
              <a:spcAft>
                <a:spcPts val="0"/>
              </a:spcAft>
              <a:buClr>
                <a:schemeClr val="dk1"/>
              </a:buClr>
              <a:buSzPts val="4800"/>
              <a:buNone/>
              <a:defRPr sz="4800"/>
            </a:lvl9pPr>
          </a:lstStyle>
          <a:p>
            <a:endParaRPr/>
          </a:p>
        </p:txBody>
      </p:sp>
      <p:sp>
        <p:nvSpPr>
          <p:cNvPr id="58" name="Google Shape;58;p10"/>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023237" y="2194560"/>
            <a:ext cx="14156054" cy="7680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5360"/>
              <a:buFont typeface="Calibri"/>
              <a:buNone/>
              <a:defRPr sz="1536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18659477" y="4739647"/>
            <a:ext cx="22219920" cy="233934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4800"/>
              </a:spcBef>
              <a:spcAft>
                <a:spcPts val="0"/>
              </a:spcAft>
              <a:buClr>
                <a:schemeClr val="dk1"/>
              </a:buClr>
              <a:buSzPts val="15360"/>
              <a:buFont typeface="Arial"/>
              <a:buNone/>
              <a:defRPr sz="15360" b="0" i="0" u="none" strike="noStrike" cap="none">
                <a:solidFill>
                  <a:schemeClr val="dk1"/>
                </a:solidFill>
                <a:latin typeface="Calibri"/>
                <a:ea typeface="Calibri"/>
                <a:cs typeface="Calibri"/>
                <a:sym typeface="Calibri"/>
              </a:defRPr>
            </a:lvl1pPr>
            <a:lvl2pPr marR="0" lvl="1" algn="l" rtl="0">
              <a:lnSpc>
                <a:spcPct val="90000"/>
              </a:lnSpc>
              <a:spcBef>
                <a:spcPts val="2400"/>
              </a:spcBef>
              <a:spcAft>
                <a:spcPts val="0"/>
              </a:spcAft>
              <a:buClr>
                <a:schemeClr val="dk1"/>
              </a:buClr>
              <a:buSzPts val="13440"/>
              <a:buFont typeface="Arial"/>
              <a:buNone/>
              <a:defRPr sz="13439" b="0" i="0" u="none" strike="noStrike" cap="none">
                <a:solidFill>
                  <a:schemeClr val="dk1"/>
                </a:solidFill>
                <a:latin typeface="Calibri"/>
                <a:ea typeface="Calibri"/>
                <a:cs typeface="Calibri"/>
                <a:sym typeface="Calibri"/>
              </a:defRPr>
            </a:lvl2pPr>
            <a:lvl3pPr marR="0" lvl="2" algn="l" rtl="0">
              <a:lnSpc>
                <a:spcPct val="90000"/>
              </a:lnSpc>
              <a:spcBef>
                <a:spcPts val="2400"/>
              </a:spcBef>
              <a:spcAft>
                <a:spcPts val="0"/>
              </a:spcAft>
              <a:buClr>
                <a:schemeClr val="dk1"/>
              </a:buClr>
              <a:buSzPts val="11520"/>
              <a:buFont typeface="Arial"/>
              <a:buNone/>
              <a:defRPr sz="11520" b="0" i="0" u="none" strike="noStrike" cap="none">
                <a:solidFill>
                  <a:schemeClr val="dk1"/>
                </a:solidFill>
                <a:latin typeface="Calibri"/>
                <a:ea typeface="Calibri"/>
                <a:cs typeface="Calibri"/>
                <a:sym typeface="Calibri"/>
              </a:defRPr>
            </a:lvl3pPr>
            <a:lvl4pPr marR="0" lvl="3" algn="l" rtl="0">
              <a:lnSpc>
                <a:spcPct val="90000"/>
              </a:lnSpc>
              <a:spcBef>
                <a:spcPts val="24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4pPr>
            <a:lvl5pPr marR="0" lvl="4" algn="l" rtl="0">
              <a:lnSpc>
                <a:spcPct val="90000"/>
              </a:lnSpc>
              <a:spcBef>
                <a:spcPts val="24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5pPr>
            <a:lvl6pPr marR="0" lvl="5" algn="l" rtl="0">
              <a:lnSpc>
                <a:spcPct val="90000"/>
              </a:lnSpc>
              <a:spcBef>
                <a:spcPts val="24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6pPr>
            <a:lvl7pPr marR="0" lvl="6" algn="l" rtl="0">
              <a:lnSpc>
                <a:spcPct val="90000"/>
              </a:lnSpc>
              <a:spcBef>
                <a:spcPts val="24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7pPr>
            <a:lvl8pPr marR="0" lvl="7" algn="l" rtl="0">
              <a:lnSpc>
                <a:spcPct val="90000"/>
              </a:lnSpc>
              <a:spcBef>
                <a:spcPts val="24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8pPr>
            <a:lvl9pPr marR="0" lvl="8" algn="l" rtl="0">
              <a:lnSpc>
                <a:spcPct val="90000"/>
              </a:lnSpc>
              <a:spcBef>
                <a:spcPts val="240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body" idx="1"/>
          </p:nvPr>
        </p:nvSpPr>
        <p:spPr>
          <a:xfrm>
            <a:off x="3023237" y="9875520"/>
            <a:ext cx="14156054" cy="182956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800"/>
              </a:spcBef>
              <a:spcAft>
                <a:spcPts val="0"/>
              </a:spcAft>
              <a:buClr>
                <a:schemeClr val="dk1"/>
              </a:buClr>
              <a:buSzPts val="7680"/>
              <a:buNone/>
              <a:defRPr sz="7680"/>
            </a:lvl1pPr>
            <a:lvl2pPr marL="914400" lvl="1" indent="-228600" algn="l">
              <a:lnSpc>
                <a:spcPct val="90000"/>
              </a:lnSpc>
              <a:spcBef>
                <a:spcPts val="2400"/>
              </a:spcBef>
              <a:spcAft>
                <a:spcPts val="0"/>
              </a:spcAft>
              <a:buClr>
                <a:schemeClr val="dk1"/>
              </a:buClr>
              <a:buSzPts val="6720"/>
              <a:buNone/>
              <a:defRPr sz="6719"/>
            </a:lvl2pPr>
            <a:lvl3pPr marL="1371600" lvl="2" indent="-228600" algn="l">
              <a:lnSpc>
                <a:spcPct val="90000"/>
              </a:lnSpc>
              <a:spcBef>
                <a:spcPts val="2400"/>
              </a:spcBef>
              <a:spcAft>
                <a:spcPts val="0"/>
              </a:spcAft>
              <a:buClr>
                <a:schemeClr val="dk1"/>
              </a:buClr>
              <a:buSzPts val="5760"/>
              <a:buNone/>
              <a:defRPr sz="5760"/>
            </a:lvl3pPr>
            <a:lvl4pPr marL="1828800" lvl="3" indent="-228600" algn="l">
              <a:lnSpc>
                <a:spcPct val="90000"/>
              </a:lnSpc>
              <a:spcBef>
                <a:spcPts val="2400"/>
              </a:spcBef>
              <a:spcAft>
                <a:spcPts val="0"/>
              </a:spcAft>
              <a:buClr>
                <a:schemeClr val="dk1"/>
              </a:buClr>
              <a:buSzPts val="4800"/>
              <a:buNone/>
              <a:defRPr sz="4800"/>
            </a:lvl4pPr>
            <a:lvl5pPr marL="2286000" lvl="4" indent="-228600" algn="l">
              <a:lnSpc>
                <a:spcPct val="90000"/>
              </a:lnSpc>
              <a:spcBef>
                <a:spcPts val="2400"/>
              </a:spcBef>
              <a:spcAft>
                <a:spcPts val="0"/>
              </a:spcAft>
              <a:buClr>
                <a:schemeClr val="dk1"/>
              </a:buClr>
              <a:buSzPts val="4800"/>
              <a:buNone/>
              <a:defRPr sz="4800"/>
            </a:lvl5pPr>
            <a:lvl6pPr marL="2743200" lvl="5" indent="-228600" algn="l">
              <a:lnSpc>
                <a:spcPct val="90000"/>
              </a:lnSpc>
              <a:spcBef>
                <a:spcPts val="2400"/>
              </a:spcBef>
              <a:spcAft>
                <a:spcPts val="0"/>
              </a:spcAft>
              <a:buClr>
                <a:schemeClr val="dk1"/>
              </a:buClr>
              <a:buSzPts val="4800"/>
              <a:buNone/>
              <a:defRPr sz="4800"/>
            </a:lvl6pPr>
            <a:lvl7pPr marL="3200400" lvl="6" indent="-228600" algn="l">
              <a:lnSpc>
                <a:spcPct val="90000"/>
              </a:lnSpc>
              <a:spcBef>
                <a:spcPts val="2400"/>
              </a:spcBef>
              <a:spcAft>
                <a:spcPts val="0"/>
              </a:spcAft>
              <a:buClr>
                <a:schemeClr val="dk1"/>
              </a:buClr>
              <a:buSzPts val="4800"/>
              <a:buNone/>
              <a:defRPr sz="4800"/>
            </a:lvl7pPr>
            <a:lvl8pPr marL="3657600" lvl="7" indent="-228600" algn="l">
              <a:lnSpc>
                <a:spcPct val="90000"/>
              </a:lnSpc>
              <a:spcBef>
                <a:spcPts val="2400"/>
              </a:spcBef>
              <a:spcAft>
                <a:spcPts val="0"/>
              </a:spcAft>
              <a:buClr>
                <a:schemeClr val="dk1"/>
              </a:buClr>
              <a:buSzPts val="4800"/>
              <a:buNone/>
              <a:defRPr sz="4800"/>
            </a:lvl8pPr>
            <a:lvl9pPr marL="4114800" lvl="8" indent="-228600" algn="l">
              <a:lnSpc>
                <a:spcPct val="90000"/>
              </a:lnSpc>
              <a:spcBef>
                <a:spcPts val="2400"/>
              </a:spcBef>
              <a:spcAft>
                <a:spcPts val="0"/>
              </a:spcAft>
              <a:buClr>
                <a:schemeClr val="dk1"/>
              </a:buClr>
              <a:buSzPts val="4800"/>
              <a:buNone/>
              <a:defRPr sz="4800"/>
            </a:lvl9pPr>
          </a:lstStyle>
          <a:p>
            <a:endParaRPr/>
          </a:p>
        </p:txBody>
      </p:sp>
      <p:sp>
        <p:nvSpPr>
          <p:cNvPr id="65" name="Google Shape;65;p11"/>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017520" y="1752607"/>
            <a:ext cx="37856160" cy="6362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1120"/>
              <a:buFont typeface="Calibri"/>
              <a:buNone/>
              <a:defRPr sz="2112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017520" y="8763000"/>
            <a:ext cx="37856160" cy="20886422"/>
          </a:xfrm>
          <a:prstGeom prst="rect">
            <a:avLst/>
          </a:prstGeom>
          <a:noFill/>
          <a:ln>
            <a:noFill/>
          </a:ln>
        </p:spPr>
        <p:txBody>
          <a:bodyPr spcFirstLastPara="1" wrap="square" lIns="91425" tIns="45700" rIns="91425" bIns="45700" anchor="t" anchorCtr="0">
            <a:normAutofit/>
          </a:bodyPr>
          <a:lstStyle>
            <a:lvl1pPr marL="457200" marR="0" lvl="0" indent="-1082040" algn="l" rtl="0">
              <a:lnSpc>
                <a:spcPct val="90000"/>
              </a:lnSpc>
              <a:spcBef>
                <a:spcPts val="4800"/>
              </a:spcBef>
              <a:spcAft>
                <a:spcPts val="0"/>
              </a:spcAft>
              <a:buClr>
                <a:schemeClr val="dk1"/>
              </a:buClr>
              <a:buSzPts val="13440"/>
              <a:buFont typeface="Arial"/>
              <a:buChar char="•"/>
              <a:defRPr sz="13439" b="0" i="0" u="none" strike="noStrike" cap="none">
                <a:solidFill>
                  <a:schemeClr val="dk1"/>
                </a:solidFill>
                <a:latin typeface="Calibri"/>
                <a:ea typeface="Calibri"/>
                <a:cs typeface="Calibri"/>
                <a:sym typeface="Calibri"/>
              </a:defRPr>
            </a:lvl1pPr>
            <a:lvl2pPr marL="914400" marR="0" lvl="1" indent="-960120" algn="l" rtl="0">
              <a:lnSpc>
                <a:spcPct val="90000"/>
              </a:lnSpc>
              <a:spcBef>
                <a:spcPts val="2400"/>
              </a:spcBef>
              <a:spcAft>
                <a:spcPts val="0"/>
              </a:spcAft>
              <a:buClr>
                <a:schemeClr val="dk1"/>
              </a:buClr>
              <a:buSzPts val="11520"/>
              <a:buFont typeface="Arial"/>
              <a:buChar char="•"/>
              <a:defRPr sz="11520" b="0" i="0" u="none" strike="noStrike" cap="none">
                <a:solidFill>
                  <a:schemeClr val="dk1"/>
                </a:solidFill>
                <a:latin typeface="Calibri"/>
                <a:ea typeface="Calibri"/>
                <a:cs typeface="Calibri"/>
                <a:sym typeface="Calibri"/>
              </a:defRPr>
            </a:lvl2pPr>
            <a:lvl3pPr marL="1371600" marR="0" lvl="2" indent="-838200" algn="l" rtl="0">
              <a:lnSpc>
                <a:spcPct val="90000"/>
              </a:lnSpc>
              <a:spcBef>
                <a:spcPts val="240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3pPr>
            <a:lvl4pPr marL="1828800" marR="0" lvl="3"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4pPr>
            <a:lvl5pPr marL="2286000" marR="0" lvl="4"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5pPr>
            <a:lvl6pPr marL="2743200" marR="0" lvl="5"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6pPr>
            <a:lvl7pPr marL="3200400" marR="0" lvl="6"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7pPr>
            <a:lvl8pPr marL="3657600" marR="0" lvl="7" indent="-777239"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8pPr>
            <a:lvl9pPr marL="4114800" marR="0" lvl="8" indent="-777240" algn="l" rtl="0">
              <a:lnSpc>
                <a:spcPct val="90000"/>
              </a:lnSpc>
              <a:spcBef>
                <a:spcPts val="2400"/>
              </a:spcBef>
              <a:spcAft>
                <a:spcPts val="0"/>
              </a:spcAft>
              <a:buClr>
                <a:schemeClr val="dk1"/>
              </a:buClr>
              <a:buSzPts val="8640"/>
              <a:buFont typeface="Arial"/>
              <a:buChar char="•"/>
              <a:defRPr sz="864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3017520" y="30510488"/>
            <a:ext cx="9875520" cy="1752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57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14538959" y="30510488"/>
            <a:ext cx="14813280" cy="1752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7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7406"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30998159" y="30510488"/>
            <a:ext cx="9875520" cy="1752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5760" b="0" i="0" u="none" strike="noStrike" cap="none">
                <a:solidFill>
                  <a:srgbClr val="888888"/>
                </a:solidFill>
                <a:latin typeface="Calibri"/>
                <a:ea typeface="Calibri"/>
                <a:cs typeface="Calibri"/>
                <a:sym typeface="Calibri"/>
              </a:defRPr>
            </a:lvl1pPr>
            <a:lvl2pPr marL="0" marR="0" lvl="1" indent="0" algn="r" rtl="0">
              <a:spcBef>
                <a:spcPts val="0"/>
              </a:spcBef>
              <a:buNone/>
              <a:defRPr sz="5760" b="0" i="0" u="none" strike="noStrike" cap="none">
                <a:solidFill>
                  <a:srgbClr val="888888"/>
                </a:solidFill>
                <a:latin typeface="Calibri"/>
                <a:ea typeface="Calibri"/>
                <a:cs typeface="Calibri"/>
                <a:sym typeface="Calibri"/>
              </a:defRPr>
            </a:lvl2pPr>
            <a:lvl3pPr marL="0" marR="0" lvl="2" indent="0" algn="r" rtl="0">
              <a:spcBef>
                <a:spcPts val="0"/>
              </a:spcBef>
              <a:buNone/>
              <a:defRPr sz="5760" b="0" i="0" u="none" strike="noStrike" cap="none">
                <a:solidFill>
                  <a:srgbClr val="888888"/>
                </a:solidFill>
                <a:latin typeface="Calibri"/>
                <a:ea typeface="Calibri"/>
                <a:cs typeface="Calibri"/>
                <a:sym typeface="Calibri"/>
              </a:defRPr>
            </a:lvl3pPr>
            <a:lvl4pPr marL="0" marR="0" lvl="3" indent="0" algn="r" rtl="0">
              <a:spcBef>
                <a:spcPts val="0"/>
              </a:spcBef>
              <a:buNone/>
              <a:defRPr sz="5760" b="0" i="0" u="none" strike="noStrike" cap="none">
                <a:solidFill>
                  <a:srgbClr val="888888"/>
                </a:solidFill>
                <a:latin typeface="Calibri"/>
                <a:ea typeface="Calibri"/>
                <a:cs typeface="Calibri"/>
                <a:sym typeface="Calibri"/>
              </a:defRPr>
            </a:lvl4pPr>
            <a:lvl5pPr marL="0" marR="0" lvl="4" indent="0" algn="r" rtl="0">
              <a:spcBef>
                <a:spcPts val="0"/>
              </a:spcBef>
              <a:buNone/>
              <a:defRPr sz="5760" b="0" i="0" u="none" strike="noStrike" cap="none">
                <a:solidFill>
                  <a:srgbClr val="888888"/>
                </a:solidFill>
                <a:latin typeface="Calibri"/>
                <a:ea typeface="Calibri"/>
                <a:cs typeface="Calibri"/>
                <a:sym typeface="Calibri"/>
              </a:defRPr>
            </a:lvl5pPr>
            <a:lvl6pPr marL="0" marR="0" lvl="5" indent="0" algn="r" rtl="0">
              <a:spcBef>
                <a:spcPts val="0"/>
              </a:spcBef>
              <a:buNone/>
              <a:defRPr sz="5760" b="0" i="0" u="none" strike="noStrike" cap="none">
                <a:solidFill>
                  <a:srgbClr val="888888"/>
                </a:solidFill>
                <a:latin typeface="Calibri"/>
                <a:ea typeface="Calibri"/>
                <a:cs typeface="Calibri"/>
                <a:sym typeface="Calibri"/>
              </a:defRPr>
            </a:lvl6pPr>
            <a:lvl7pPr marL="0" marR="0" lvl="6" indent="0" algn="r" rtl="0">
              <a:spcBef>
                <a:spcPts val="0"/>
              </a:spcBef>
              <a:buNone/>
              <a:defRPr sz="5760" b="0" i="0" u="none" strike="noStrike" cap="none">
                <a:solidFill>
                  <a:srgbClr val="888888"/>
                </a:solidFill>
                <a:latin typeface="Calibri"/>
                <a:ea typeface="Calibri"/>
                <a:cs typeface="Calibri"/>
                <a:sym typeface="Calibri"/>
              </a:defRPr>
            </a:lvl7pPr>
            <a:lvl8pPr marL="0" marR="0" lvl="7" indent="0" algn="r" rtl="0">
              <a:spcBef>
                <a:spcPts val="0"/>
              </a:spcBef>
              <a:buNone/>
              <a:defRPr sz="5760" b="0" i="0" u="none" strike="noStrike" cap="none">
                <a:solidFill>
                  <a:srgbClr val="888888"/>
                </a:solidFill>
                <a:latin typeface="Calibri"/>
                <a:ea typeface="Calibri"/>
                <a:cs typeface="Calibri"/>
                <a:sym typeface="Calibri"/>
              </a:defRPr>
            </a:lvl8pPr>
            <a:lvl9pPr marL="0" marR="0" lvl="8" indent="0" algn="r" rtl="0">
              <a:spcBef>
                <a:spcPts val="0"/>
              </a:spcBef>
              <a:buNone/>
              <a:defRPr sz="576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10338650" y="473425"/>
            <a:ext cx="33067500" cy="4644600"/>
          </a:xfrm>
          <a:prstGeom prst="rect">
            <a:avLst/>
          </a:prstGeom>
          <a:solidFill>
            <a:srgbClr val="F3F3F3"/>
          </a:solidFill>
          <a:ln w="3810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b="1" i="0" u="none" strike="noStrike" cap="none">
                <a:solidFill>
                  <a:schemeClr val="dk1"/>
                </a:solidFill>
                <a:latin typeface="Arial"/>
                <a:ea typeface="Arial"/>
                <a:cs typeface="Arial"/>
                <a:sym typeface="Arial"/>
              </a:rPr>
              <a:t>Scaling Relationships between Body Size and</a:t>
            </a:r>
            <a:endParaRPr/>
          </a:p>
          <a:p>
            <a:pPr marL="0" marR="0" lvl="0" indent="0" algn="ctr" rtl="0">
              <a:spcBef>
                <a:spcPts val="0"/>
              </a:spcBef>
              <a:spcAft>
                <a:spcPts val="0"/>
              </a:spcAft>
              <a:buNone/>
            </a:pPr>
            <a:r>
              <a:rPr lang="en-US" sz="8800" b="1" i="0" u="none" strike="noStrike" cap="none">
                <a:solidFill>
                  <a:schemeClr val="dk1"/>
                </a:solidFill>
                <a:latin typeface="Arial"/>
                <a:ea typeface="Arial"/>
                <a:cs typeface="Arial"/>
                <a:sym typeface="Arial"/>
              </a:rPr>
              <a:t>Energy Flow in Apex Predators</a:t>
            </a:r>
            <a:endParaRPr sz="88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200" b="1">
              <a:solidFill>
                <a:schemeClr val="dk1"/>
              </a:solidFill>
            </a:endParaRPr>
          </a:p>
          <a:p>
            <a:pPr marL="0" marR="0" lvl="0" indent="0" algn="ctr" rtl="0">
              <a:spcBef>
                <a:spcPts val="0"/>
              </a:spcBef>
              <a:spcAft>
                <a:spcPts val="0"/>
              </a:spcAft>
              <a:buNone/>
            </a:pPr>
            <a:r>
              <a:rPr lang="en-US" sz="5400" b="0" i="0" u="none" strike="noStrike" cap="none">
                <a:solidFill>
                  <a:schemeClr val="dk1"/>
                </a:solidFill>
                <a:latin typeface="Arial"/>
                <a:ea typeface="Arial"/>
                <a:cs typeface="Arial"/>
                <a:sym typeface="Arial"/>
              </a:rPr>
              <a:t>Renae M. Steinberger</a:t>
            </a:r>
            <a:r>
              <a:rPr lang="en-US" sz="5400" b="0" i="0" u="none" strike="noStrike" cap="none" baseline="30000">
                <a:solidFill>
                  <a:schemeClr val="dk1"/>
                </a:solidFill>
                <a:latin typeface="Arial"/>
                <a:ea typeface="Arial"/>
                <a:cs typeface="Arial"/>
                <a:sym typeface="Arial"/>
              </a:rPr>
              <a:t> </a:t>
            </a:r>
            <a:r>
              <a:rPr lang="en-US" sz="5400" b="0" i="0" u="none" strike="noStrike" cap="none">
                <a:solidFill>
                  <a:schemeClr val="dk1"/>
                </a:solidFill>
                <a:latin typeface="Arial"/>
                <a:ea typeface="Arial"/>
                <a:cs typeface="Arial"/>
                <a:sym typeface="Arial"/>
              </a:rPr>
              <a:t>and Cy L. Mott</a:t>
            </a:r>
            <a:endParaRPr sz="5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4800" b="0" i="1" u="none" strike="noStrike" cap="none">
                <a:solidFill>
                  <a:schemeClr val="dk1"/>
                </a:solidFill>
                <a:latin typeface="Arial"/>
                <a:ea typeface="Arial"/>
                <a:cs typeface="Arial"/>
                <a:sym typeface="Arial"/>
              </a:rPr>
              <a:t>Department of Biological Sciences, Eastern Kentucky University, Richmond, KY 40475</a:t>
            </a:r>
            <a:endParaRPr/>
          </a:p>
          <a:p>
            <a:pPr marL="0" marR="0" lvl="0" indent="0" algn="ctr" rtl="0">
              <a:lnSpc>
                <a:spcPct val="150000"/>
              </a:lnSpc>
              <a:spcBef>
                <a:spcPts val="0"/>
              </a:spcBef>
              <a:spcAft>
                <a:spcPts val="0"/>
              </a:spcAft>
              <a:buNone/>
            </a:pPr>
            <a:endParaRPr sz="8800" b="0" i="0" u="none" strike="noStrike" cap="none">
              <a:solidFill>
                <a:schemeClr val="dk1"/>
              </a:solidFill>
              <a:latin typeface="Arial"/>
              <a:ea typeface="Arial"/>
              <a:cs typeface="Arial"/>
              <a:sym typeface="Arial"/>
            </a:endParaRPr>
          </a:p>
        </p:txBody>
      </p:sp>
      <p:sp>
        <p:nvSpPr>
          <p:cNvPr id="85" name="Google Shape;85;p1"/>
          <p:cNvSpPr/>
          <p:nvPr/>
        </p:nvSpPr>
        <p:spPr>
          <a:xfrm>
            <a:off x="1518066" y="5587734"/>
            <a:ext cx="40309799" cy="184626"/>
          </a:xfrm>
          <a:prstGeom prst="ellipse">
            <a:avLst/>
          </a:prstGeom>
          <a:solidFill>
            <a:srgbClr val="171616">
              <a:alpha val="5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406" b="0" i="0" u="none" strike="noStrike" cap="none">
              <a:solidFill>
                <a:schemeClr val="lt1"/>
              </a:solidFill>
              <a:latin typeface="Calibri"/>
              <a:ea typeface="Calibri"/>
              <a:cs typeface="Calibri"/>
              <a:sym typeface="Calibri"/>
            </a:endParaRPr>
          </a:p>
        </p:txBody>
      </p:sp>
      <p:pic>
        <p:nvPicPr>
          <p:cNvPr id="86" name="Google Shape;86;p1" descr="C:\Users\Cy Mott\Downloads\EKU  Maroon.png"/>
          <p:cNvPicPr preferRelativeResize="0"/>
          <p:nvPr/>
        </p:nvPicPr>
        <p:blipFill rotWithShape="1">
          <a:blip r:embed="rId5">
            <a:alphaModFix/>
          </a:blip>
          <a:srcRect/>
          <a:stretch/>
        </p:blipFill>
        <p:spPr>
          <a:xfrm>
            <a:off x="418550" y="750600"/>
            <a:ext cx="8838075" cy="3940625"/>
          </a:xfrm>
          <a:prstGeom prst="rect">
            <a:avLst/>
          </a:prstGeom>
          <a:noFill/>
          <a:ln>
            <a:noFill/>
          </a:ln>
        </p:spPr>
      </p:pic>
      <p:sp>
        <p:nvSpPr>
          <p:cNvPr id="87" name="Google Shape;87;p1"/>
          <p:cNvSpPr txBox="1"/>
          <p:nvPr/>
        </p:nvSpPr>
        <p:spPr>
          <a:xfrm>
            <a:off x="663297" y="5967529"/>
            <a:ext cx="9364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dk1"/>
                </a:solidFill>
                <a:latin typeface="Arial"/>
                <a:ea typeface="Arial"/>
                <a:cs typeface="Arial"/>
                <a:sym typeface="Arial"/>
              </a:rPr>
              <a:t>INTRODUCTION</a:t>
            </a:r>
            <a:endParaRPr/>
          </a:p>
        </p:txBody>
      </p:sp>
      <p:sp>
        <p:nvSpPr>
          <p:cNvPr id="88" name="Google Shape;88;p1"/>
          <p:cNvSpPr txBox="1"/>
          <p:nvPr/>
        </p:nvSpPr>
        <p:spPr>
          <a:xfrm>
            <a:off x="418550" y="6983325"/>
            <a:ext cx="9364200" cy="14942400"/>
          </a:xfrm>
          <a:prstGeom prst="rect">
            <a:avLst/>
          </a:prstGeom>
          <a:solidFill>
            <a:srgbClr val="F3F3F3"/>
          </a:solidFill>
          <a:ln w="38100" cap="flat" cmpd="sng">
            <a:solidFill>
              <a:srgbClr val="000000"/>
            </a:solidFill>
            <a:prstDash val="solid"/>
            <a:round/>
            <a:headEnd type="none" w="sm" len="sm"/>
            <a:tailEnd type="none" w="sm" len="sm"/>
          </a:ln>
        </p:spPr>
        <p:txBody>
          <a:bodyPr spcFirstLastPara="1" wrap="square" lIns="182875" tIns="182875" rIns="182875" bIns="182875" anchor="t" anchorCtr="0">
            <a:spAutoFit/>
          </a:bodyPr>
          <a:lstStyle/>
          <a:p>
            <a:pPr marL="576072" marR="0" lvl="0" indent="-549402" algn="l" rtl="0">
              <a:spcBef>
                <a:spcPts val="0"/>
              </a:spcBef>
              <a:spcAft>
                <a:spcPts val="0"/>
              </a:spcAft>
              <a:buClr>
                <a:srgbClr val="000000"/>
              </a:buClr>
              <a:buSzPts val="3900"/>
              <a:buFont typeface="Noto Sans Symbols"/>
              <a:buChar char="●"/>
            </a:pPr>
            <a:r>
              <a:rPr lang="en-US" sz="3900" b="0" i="0" u="none" strike="noStrike" cap="none">
                <a:solidFill>
                  <a:srgbClr val="000000"/>
                </a:solidFill>
                <a:latin typeface="Arial"/>
                <a:ea typeface="Arial"/>
                <a:cs typeface="Arial"/>
                <a:sym typeface="Arial"/>
              </a:rPr>
              <a:t>Amphibians are essential to ecosystem function; with </a:t>
            </a:r>
            <a:r>
              <a:rPr lang="en-US" sz="3900"/>
              <a:t>~ 1/3</a:t>
            </a:r>
            <a:r>
              <a:rPr lang="en-US" sz="3900" b="0" i="0" u="none" strike="noStrike" cap="none">
                <a:solidFill>
                  <a:srgbClr val="000000"/>
                </a:solidFill>
                <a:latin typeface="Arial"/>
                <a:ea typeface="Arial"/>
                <a:cs typeface="Arial"/>
                <a:sym typeface="Arial"/>
              </a:rPr>
              <a:t> of species facing extinction</a:t>
            </a:r>
            <a:r>
              <a:rPr lang="en-US" sz="3900" b="0" i="0" u="none" strike="noStrike" cap="none" baseline="30000">
                <a:solidFill>
                  <a:srgbClr val="000000"/>
                </a:solidFill>
                <a:latin typeface="Arial"/>
                <a:ea typeface="Arial"/>
                <a:cs typeface="Arial"/>
                <a:sym typeface="Arial"/>
              </a:rPr>
              <a:t>1</a:t>
            </a:r>
            <a:r>
              <a:rPr lang="en-US" sz="3900" b="0" i="0" u="none" strike="noStrike" cap="none">
                <a:solidFill>
                  <a:srgbClr val="000000"/>
                </a:solidFill>
                <a:latin typeface="Arial"/>
                <a:ea typeface="Arial"/>
                <a:cs typeface="Arial"/>
                <a:sym typeface="Arial"/>
              </a:rPr>
              <a:t>, it is important to understand</a:t>
            </a:r>
            <a:r>
              <a:rPr lang="en-US" sz="3900"/>
              <a:t> functional </a:t>
            </a:r>
            <a:r>
              <a:rPr lang="en-US" sz="3900" b="0" i="0" u="none" strike="noStrike" cap="none">
                <a:solidFill>
                  <a:srgbClr val="000000"/>
                </a:solidFill>
                <a:latin typeface="Arial"/>
                <a:ea typeface="Arial"/>
                <a:cs typeface="Arial"/>
                <a:sym typeface="Arial"/>
              </a:rPr>
              <a:t>consequences of population declines.  </a:t>
            </a:r>
            <a:endParaRPr sz="3900"/>
          </a:p>
          <a:p>
            <a:pPr marL="576072" marR="0" lvl="0" indent="-549402" algn="l" rtl="0">
              <a:spcBef>
                <a:spcPts val="0"/>
              </a:spcBef>
              <a:spcAft>
                <a:spcPts val="0"/>
              </a:spcAft>
              <a:buClr>
                <a:srgbClr val="000000"/>
              </a:buClr>
              <a:buSzPts val="3900"/>
              <a:buFont typeface="Noto Sans Symbols"/>
              <a:buChar char="●"/>
            </a:pPr>
            <a:r>
              <a:rPr lang="en-US" sz="3900" b="0" i="0" u="none" strike="noStrike" cap="none">
                <a:solidFill>
                  <a:srgbClr val="000000"/>
                </a:solidFill>
                <a:latin typeface="Arial"/>
                <a:ea typeface="Arial"/>
                <a:cs typeface="Arial"/>
                <a:sym typeface="Arial"/>
              </a:rPr>
              <a:t>Despite </a:t>
            </a:r>
            <a:r>
              <a:rPr lang="en-US" sz="3900"/>
              <a:t>historical </a:t>
            </a:r>
            <a:r>
              <a:rPr lang="en-US" sz="3900" b="0" i="0" u="none" strike="noStrike" cap="none">
                <a:solidFill>
                  <a:srgbClr val="000000"/>
                </a:solidFill>
                <a:latin typeface="Arial"/>
                <a:ea typeface="Arial"/>
                <a:cs typeface="Arial"/>
                <a:sym typeface="Arial"/>
              </a:rPr>
              <a:t>approaches to population ecology that consider all </a:t>
            </a:r>
            <a:r>
              <a:rPr lang="en-US" sz="3900"/>
              <a:t>individuals </a:t>
            </a:r>
            <a:r>
              <a:rPr lang="en-US" sz="3900" b="0" i="0" u="none" strike="noStrike" cap="none">
                <a:solidFill>
                  <a:srgbClr val="000000"/>
                </a:solidFill>
                <a:latin typeface="Arial"/>
                <a:ea typeface="Arial"/>
                <a:cs typeface="Arial"/>
                <a:sym typeface="Arial"/>
              </a:rPr>
              <a:t>as functionally equivalent</a:t>
            </a:r>
            <a:r>
              <a:rPr lang="en-US" sz="3900" b="0" i="0" u="none" strike="noStrike" cap="none" baseline="30000">
                <a:solidFill>
                  <a:srgbClr val="000000"/>
                </a:solidFill>
                <a:latin typeface="Arial"/>
                <a:ea typeface="Arial"/>
                <a:cs typeface="Arial"/>
                <a:sym typeface="Arial"/>
              </a:rPr>
              <a:t>2</a:t>
            </a:r>
            <a:r>
              <a:rPr lang="en-US" sz="3900" b="0" i="0" u="none" strike="noStrike" cap="none">
                <a:solidFill>
                  <a:srgbClr val="000000"/>
                </a:solidFill>
                <a:latin typeface="Arial"/>
                <a:ea typeface="Arial"/>
                <a:cs typeface="Arial"/>
                <a:sym typeface="Arial"/>
              </a:rPr>
              <a:t>, recent studies indicate body size </a:t>
            </a:r>
            <a:r>
              <a:rPr lang="en-US" sz="3900"/>
              <a:t>alters </a:t>
            </a:r>
            <a:r>
              <a:rPr lang="en-US" sz="3900" b="0" i="0" u="none" strike="noStrike" cap="none">
                <a:solidFill>
                  <a:srgbClr val="000000"/>
                </a:solidFill>
                <a:latin typeface="Arial"/>
                <a:ea typeface="Arial"/>
                <a:cs typeface="Arial"/>
                <a:sym typeface="Arial"/>
              </a:rPr>
              <a:t>ecosystem function, </a:t>
            </a:r>
            <a:r>
              <a:rPr lang="en-US" sz="3900"/>
              <a:t>with </a:t>
            </a:r>
            <a:r>
              <a:rPr lang="en-US" sz="3900" b="0" i="0" u="none" strike="noStrike" cap="none">
                <a:solidFill>
                  <a:srgbClr val="000000"/>
                </a:solidFill>
                <a:latin typeface="Arial"/>
                <a:ea typeface="Arial"/>
                <a:cs typeface="Arial"/>
                <a:sym typeface="Arial"/>
              </a:rPr>
              <a:t>larger individuals disproportionately more important to energy flow</a:t>
            </a:r>
            <a:r>
              <a:rPr lang="en-US" sz="3900" b="0" i="0" u="none" strike="noStrike" cap="none" baseline="30000">
                <a:solidFill>
                  <a:srgbClr val="000000"/>
                </a:solidFill>
                <a:latin typeface="Arial"/>
                <a:ea typeface="Arial"/>
                <a:cs typeface="Arial"/>
                <a:sym typeface="Arial"/>
              </a:rPr>
              <a:t>3</a:t>
            </a:r>
            <a:r>
              <a:rPr lang="en-US" sz="3900" b="0" i="0" u="none" strike="noStrike" cap="none">
                <a:solidFill>
                  <a:srgbClr val="000000"/>
                </a:solidFill>
                <a:latin typeface="Arial"/>
                <a:ea typeface="Arial"/>
                <a:cs typeface="Arial"/>
                <a:sym typeface="Arial"/>
              </a:rPr>
              <a:t>.</a:t>
            </a:r>
            <a:endParaRPr sz="3900" b="0" i="0" u="none" strike="noStrike" cap="none">
              <a:solidFill>
                <a:srgbClr val="000000"/>
              </a:solidFill>
              <a:latin typeface="Arial"/>
              <a:ea typeface="Arial"/>
              <a:cs typeface="Arial"/>
              <a:sym typeface="Arial"/>
            </a:endParaRPr>
          </a:p>
          <a:p>
            <a:pPr marL="576072" marR="0" lvl="0" indent="-549402" algn="l" rtl="0">
              <a:spcBef>
                <a:spcPts val="0"/>
              </a:spcBef>
              <a:spcAft>
                <a:spcPts val="0"/>
              </a:spcAft>
              <a:buClr>
                <a:srgbClr val="000000"/>
              </a:buClr>
              <a:buSzPts val="3900"/>
              <a:buFont typeface="Noto Sans Symbols"/>
              <a:buChar char="●"/>
            </a:pPr>
            <a:r>
              <a:rPr lang="en-US" sz="3900" b="0" i="0" u="none" strike="noStrike" cap="none">
                <a:solidFill>
                  <a:srgbClr val="000000"/>
                </a:solidFill>
                <a:latin typeface="Arial"/>
                <a:ea typeface="Arial"/>
                <a:cs typeface="Arial"/>
                <a:sym typeface="Arial"/>
              </a:rPr>
              <a:t>Larval salamanders are dominant predators in fishless pond</a:t>
            </a:r>
            <a:r>
              <a:rPr lang="en-US" sz="3900"/>
              <a:t>s that</a:t>
            </a:r>
            <a:r>
              <a:rPr lang="en-US" sz="3900" b="0" i="0" u="none" strike="noStrike" cap="none">
                <a:solidFill>
                  <a:srgbClr val="000000"/>
                </a:solidFill>
                <a:latin typeface="Arial"/>
                <a:ea typeface="Arial"/>
                <a:cs typeface="Arial"/>
                <a:sym typeface="Arial"/>
              </a:rPr>
              <a:t> exhibit ontogenetic shifts in size and density,  wherein body sizes</a:t>
            </a:r>
            <a:r>
              <a:rPr lang="en-US" sz="3900"/>
              <a:t> (and possibly rates of nutrient cycling)</a:t>
            </a:r>
            <a:r>
              <a:rPr lang="en-US" sz="3900" b="0" i="0" u="none" strike="noStrike" cap="none">
                <a:solidFill>
                  <a:srgbClr val="000000"/>
                </a:solidFill>
                <a:latin typeface="Arial"/>
                <a:ea typeface="Arial"/>
                <a:cs typeface="Arial"/>
                <a:sym typeface="Arial"/>
              </a:rPr>
              <a:t> increase while </a:t>
            </a:r>
            <a:r>
              <a:rPr lang="en-US" sz="3900"/>
              <a:t>population densities decrease</a:t>
            </a:r>
            <a:r>
              <a:rPr lang="en-US" sz="3900" b="0" i="0" u="none" strike="noStrike" cap="none">
                <a:solidFill>
                  <a:srgbClr val="000000"/>
                </a:solidFill>
                <a:latin typeface="Arial"/>
                <a:ea typeface="Arial"/>
                <a:cs typeface="Arial"/>
                <a:sym typeface="Arial"/>
              </a:rPr>
              <a:t>. </a:t>
            </a:r>
            <a:endParaRPr sz="3900"/>
          </a:p>
          <a:p>
            <a:pPr marL="576072" marR="0" lvl="0" indent="-549402" algn="l" rtl="0">
              <a:spcBef>
                <a:spcPts val="0"/>
              </a:spcBef>
              <a:spcAft>
                <a:spcPts val="0"/>
              </a:spcAft>
              <a:buClr>
                <a:srgbClr val="000000"/>
              </a:buClr>
              <a:buSzPts val="3900"/>
              <a:buFont typeface="Noto Sans Symbols"/>
              <a:buChar char="●"/>
            </a:pPr>
            <a:r>
              <a:rPr lang="en-US" sz="3900" b="0" i="0" u="none" strike="noStrike" cap="none">
                <a:solidFill>
                  <a:srgbClr val="000000"/>
                </a:solidFill>
                <a:latin typeface="Arial"/>
                <a:ea typeface="Arial"/>
                <a:cs typeface="Arial"/>
                <a:sym typeface="Arial"/>
              </a:rPr>
              <a:t>We therefore sought to assess: a) whether energy flow exhibits linear relationships with body size; and b) </a:t>
            </a:r>
            <a:r>
              <a:rPr lang="en-US" sz="3900"/>
              <a:t>whether energy flow by high densities of small larvae is equivalent to that of lower densities of large larvae</a:t>
            </a:r>
            <a:r>
              <a:rPr lang="en-US" sz="3900" b="0" i="0" u="none" strike="noStrike" cap="none">
                <a:solidFill>
                  <a:srgbClr val="000000"/>
                </a:solidFill>
                <a:latin typeface="Arial"/>
                <a:ea typeface="Arial"/>
                <a:cs typeface="Arial"/>
                <a:sym typeface="Arial"/>
              </a:rPr>
              <a:t>.</a:t>
            </a:r>
            <a:endParaRPr sz="3900" b="0" i="0" u="none" strike="noStrike" cap="none">
              <a:solidFill>
                <a:schemeClr val="dk1"/>
              </a:solidFill>
              <a:latin typeface="Arial"/>
              <a:ea typeface="Arial"/>
              <a:cs typeface="Arial"/>
              <a:sym typeface="Arial"/>
            </a:endParaRPr>
          </a:p>
        </p:txBody>
      </p:sp>
      <p:sp>
        <p:nvSpPr>
          <p:cNvPr id="89" name="Google Shape;89;p1"/>
          <p:cNvSpPr txBox="1"/>
          <p:nvPr/>
        </p:nvSpPr>
        <p:spPr>
          <a:xfrm>
            <a:off x="11414481" y="5967518"/>
            <a:ext cx="9364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dk1"/>
                </a:solidFill>
                <a:latin typeface="Arial"/>
                <a:ea typeface="Arial"/>
                <a:cs typeface="Arial"/>
                <a:sym typeface="Arial"/>
              </a:rPr>
              <a:t>METHODS</a:t>
            </a:r>
            <a:endParaRPr/>
          </a:p>
        </p:txBody>
      </p:sp>
      <p:sp>
        <p:nvSpPr>
          <p:cNvPr id="90" name="Google Shape;90;p1"/>
          <p:cNvSpPr txBox="1"/>
          <p:nvPr/>
        </p:nvSpPr>
        <p:spPr>
          <a:xfrm>
            <a:off x="10027500" y="7020825"/>
            <a:ext cx="10751100" cy="12276000"/>
          </a:xfrm>
          <a:prstGeom prst="rect">
            <a:avLst/>
          </a:prstGeom>
          <a:solidFill>
            <a:srgbClr val="F3F3F3"/>
          </a:solidFill>
          <a:ln w="38100" cap="flat" cmpd="sng">
            <a:solidFill>
              <a:srgbClr val="000000"/>
            </a:solidFill>
            <a:prstDash val="solid"/>
            <a:round/>
            <a:headEnd type="none" w="sm" len="sm"/>
            <a:tailEnd type="none" w="sm" len="sm"/>
          </a:ln>
        </p:spPr>
        <p:txBody>
          <a:bodyPr spcFirstLastPara="1" wrap="square" lIns="182875" tIns="182875" rIns="182875" bIns="182875" anchor="t" anchorCtr="0">
            <a:spAutoFit/>
          </a:bodyPr>
          <a:lstStyle/>
          <a:p>
            <a:pPr marL="548640" marR="0" lvl="0" indent="-515619" algn="l" rtl="0">
              <a:spcBef>
                <a:spcPts val="0"/>
              </a:spcBef>
              <a:spcAft>
                <a:spcPts val="0"/>
              </a:spcAft>
              <a:buClr>
                <a:schemeClr val="dk1"/>
              </a:buClr>
              <a:buSzPts val="3800"/>
              <a:buChar char="●"/>
            </a:pPr>
            <a:r>
              <a:rPr lang="en-US" sz="3800">
                <a:solidFill>
                  <a:schemeClr val="dk1"/>
                </a:solidFill>
              </a:rPr>
              <a:t>Larval </a:t>
            </a:r>
            <a:r>
              <a:rPr lang="en-US" sz="3800" i="1">
                <a:solidFill>
                  <a:schemeClr val="dk1"/>
                </a:solidFill>
              </a:rPr>
              <a:t>Ambystoma maculatum </a:t>
            </a:r>
            <a:r>
              <a:rPr lang="en-US" sz="3800">
                <a:solidFill>
                  <a:schemeClr val="dk1"/>
                </a:solidFill>
              </a:rPr>
              <a:t>and </a:t>
            </a:r>
            <a:r>
              <a:rPr lang="en-US" sz="3800" i="1">
                <a:solidFill>
                  <a:schemeClr val="dk1"/>
                </a:solidFill>
              </a:rPr>
              <a:t>A. opacum </a:t>
            </a:r>
            <a:r>
              <a:rPr lang="en-US" sz="3800">
                <a:solidFill>
                  <a:schemeClr val="dk1"/>
                </a:solidFill>
              </a:rPr>
              <a:t>(Fig. 1) densities estimated using quantitative enclosure sampling, and larval head widths measured using ImageJ</a:t>
            </a:r>
            <a:endParaRPr sz="3800">
              <a:solidFill>
                <a:schemeClr val="dk1"/>
              </a:solidFill>
            </a:endParaRPr>
          </a:p>
          <a:p>
            <a:pPr marL="548640" marR="0" lvl="0" indent="-515619" algn="l" rtl="0">
              <a:spcBef>
                <a:spcPts val="0"/>
              </a:spcBef>
              <a:spcAft>
                <a:spcPts val="0"/>
              </a:spcAft>
              <a:buClr>
                <a:schemeClr val="dk1"/>
              </a:buClr>
              <a:buSzPts val="3800"/>
              <a:buChar char="●"/>
            </a:pPr>
            <a:r>
              <a:rPr lang="en-US" sz="3800">
                <a:solidFill>
                  <a:schemeClr val="dk1"/>
                </a:solidFill>
              </a:rPr>
              <a:t>Gut contents of </a:t>
            </a:r>
            <a:r>
              <a:rPr lang="en-US" sz="3800" i="1">
                <a:solidFill>
                  <a:schemeClr val="dk1"/>
                </a:solidFill>
              </a:rPr>
              <a:t>A. maculatum</a:t>
            </a:r>
            <a:r>
              <a:rPr lang="en-US" sz="3800">
                <a:solidFill>
                  <a:schemeClr val="dk1"/>
                </a:solidFill>
              </a:rPr>
              <a:t> excised, dried, and ashed; difference between dried and ashed contents is ash-free dry mass (AFDM), a common proxy for “energy”</a:t>
            </a:r>
            <a:r>
              <a:rPr lang="en-US" sz="3800" baseline="30000">
                <a:solidFill>
                  <a:schemeClr val="dk1"/>
                </a:solidFill>
              </a:rPr>
              <a:t>4</a:t>
            </a:r>
            <a:endParaRPr sz="3800" baseline="30000">
              <a:solidFill>
                <a:schemeClr val="dk1"/>
              </a:solidFill>
            </a:endParaRPr>
          </a:p>
          <a:p>
            <a:pPr marL="548640" marR="0" lvl="0" indent="-515619" algn="l" rtl="0">
              <a:spcBef>
                <a:spcPts val="0"/>
              </a:spcBef>
              <a:spcAft>
                <a:spcPts val="0"/>
              </a:spcAft>
              <a:buClr>
                <a:schemeClr val="dk1"/>
              </a:buClr>
              <a:buSzPts val="3800"/>
              <a:buChar char="●"/>
            </a:pPr>
            <a:r>
              <a:rPr lang="en-US" sz="3800">
                <a:solidFill>
                  <a:schemeClr val="dk1"/>
                </a:solidFill>
              </a:rPr>
              <a:t>Similar methods employed for </a:t>
            </a:r>
            <a:r>
              <a:rPr lang="en-US" sz="3800" i="1">
                <a:solidFill>
                  <a:schemeClr val="dk1"/>
                </a:solidFill>
              </a:rPr>
              <a:t>A. opacum</a:t>
            </a:r>
            <a:r>
              <a:rPr lang="en-US" sz="3800">
                <a:solidFill>
                  <a:schemeClr val="dk1"/>
                </a:solidFill>
              </a:rPr>
              <a:t> without ashing (used in previous study). We therefore considered dry prey mass as our proxy for “energy” in this species</a:t>
            </a:r>
            <a:endParaRPr sz="3800">
              <a:solidFill>
                <a:schemeClr val="dk1"/>
              </a:solidFill>
            </a:endParaRPr>
          </a:p>
          <a:p>
            <a:pPr marL="548640" marR="0" lvl="0" indent="-515619" algn="l" rtl="0">
              <a:spcBef>
                <a:spcPts val="0"/>
              </a:spcBef>
              <a:spcAft>
                <a:spcPts val="0"/>
              </a:spcAft>
              <a:buClr>
                <a:schemeClr val="dk1"/>
              </a:buClr>
              <a:buSzPts val="3800"/>
              <a:buChar char="●"/>
            </a:pPr>
            <a:r>
              <a:rPr lang="en-US" sz="3800">
                <a:solidFill>
                  <a:schemeClr val="dk1"/>
                </a:solidFill>
              </a:rPr>
              <a:t>Relationships between larval head width and either AFDM or dry prey mass assessed using linear regression in R version 3.5.2.</a:t>
            </a:r>
            <a:endParaRPr sz="3800">
              <a:solidFill>
                <a:schemeClr val="dk1"/>
              </a:solidFill>
            </a:endParaRPr>
          </a:p>
          <a:p>
            <a:pPr marL="548640" marR="0" lvl="0" indent="-515619" algn="l" rtl="0">
              <a:spcBef>
                <a:spcPts val="0"/>
              </a:spcBef>
              <a:spcAft>
                <a:spcPts val="0"/>
              </a:spcAft>
              <a:buClr>
                <a:schemeClr val="dk1"/>
              </a:buClr>
              <a:buSzPts val="3800"/>
              <a:buChar char="●"/>
            </a:pPr>
            <a:r>
              <a:rPr lang="en-US" sz="3800">
                <a:solidFill>
                  <a:schemeClr val="dk1"/>
                </a:solidFill>
              </a:rPr>
              <a:t>Average “energy” (AFDM or dry prey mass) used in conjunction with larval density estimates to create estimates of “energy/m</a:t>
            </a:r>
            <a:r>
              <a:rPr lang="en-US" sz="3800" baseline="30000">
                <a:solidFill>
                  <a:schemeClr val="dk1"/>
                </a:solidFill>
              </a:rPr>
              <a:t>2</a:t>
            </a:r>
            <a:r>
              <a:rPr lang="en-US" sz="3800">
                <a:solidFill>
                  <a:schemeClr val="dk1"/>
                </a:solidFill>
              </a:rPr>
              <a:t>”; differences between small (April) and large (May) larvae compared using a Welch t-test. </a:t>
            </a:r>
            <a:endParaRPr sz="3800" b="1">
              <a:solidFill>
                <a:schemeClr val="dk1"/>
              </a:solidFill>
              <a:latin typeface="Arial"/>
              <a:ea typeface="Arial"/>
              <a:cs typeface="Arial"/>
              <a:sym typeface="Arial"/>
            </a:endParaRPr>
          </a:p>
        </p:txBody>
      </p:sp>
      <p:sp>
        <p:nvSpPr>
          <p:cNvPr id="91" name="Google Shape;91;p1"/>
          <p:cNvSpPr txBox="1"/>
          <p:nvPr/>
        </p:nvSpPr>
        <p:spPr>
          <a:xfrm>
            <a:off x="26768403" y="5967536"/>
            <a:ext cx="110721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RESULTS</a:t>
            </a:r>
            <a:endParaRPr/>
          </a:p>
        </p:txBody>
      </p:sp>
      <p:sp>
        <p:nvSpPr>
          <p:cNvPr id="92" name="Google Shape;92;p1"/>
          <p:cNvSpPr txBox="1"/>
          <p:nvPr/>
        </p:nvSpPr>
        <p:spPr>
          <a:xfrm>
            <a:off x="21202650" y="7031726"/>
            <a:ext cx="22203600" cy="7122300"/>
          </a:xfrm>
          <a:prstGeom prst="rect">
            <a:avLst/>
          </a:prstGeom>
          <a:solidFill>
            <a:srgbClr val="F3F3F3"/>
          </a:solidFill>
          <a:ln w="38100" cap="flat" cmpd="sng">
            <a:solidFill>
              <a:srgbClr val="000000"/>
            </a:solidFill>
            <a:prstDash val="solid"/>
            <a:round/>
            <a:headEnd type="none" w="sm" len="sm"/>
            <a:tailEnd type="none" w="sm" len="sm"/>
          </a:ln>
        </p:spPr>
        <p:txBody>
          <a:bodyPr spcFirstLastPara="1" wrap="square" lIns="182875" tIns="182875" rIns="182875" bIns="182875" anchor="t" anchorCtr="0">
            <a:spAutoFit/>
          </a:bodyPr>
          <a:lstStyle/>
          <a:p>
            <a:pPr marL="548640" lvl="1" indent="-521969" algn="l" rtl="0">
              <a:lnSpc>
                <a:spcPct val="115000"/>
              </a:lnSpc>
              <a:spcBef>
                <a:spcPts val="0"/>
              </a:spcBef>
              <a:spcAft>
                <a:spcPts val="0"/>
              </a:spcAft>
              <a:buClr>
                <a:schemeClr val="dk1"/>
              </a:buClr>
              <a:buSzPts val="3900"/>
              <a:buFont typeface="Noto Sans Symbols"/>
              <a:buChar char="●"/>
            </a:pPr>
            <a:r>
              <a:rPr lang="en-US" sz="3900">
                <a:solidFill>
                  <a:schemeClr val="dk1"/>
                </a:solidFill>
              </a:rPr>
              <a:t>Larval head width scaled positively with prey dry mass in </a:t>
            </a:r>
            <a:r>
              <a:rPr lang="en-US" sz="3900" i="1">
                <a:solidFill>
                  <a:schemeClr val="dk1"/>
                </a:solidFill>
              </a:rPr>
              <a:t>A. opacum</a:t>
            </a:r>
            <a:r>
              <a:rPr lang="en-US" sz="3900">
                <a:solidFill>
                  <a:schemeClr val="dk1"/>
                </a:solidFill>
              </a:rPr>
              <a:t> (Fig. 2, </a:t>
            </a:r>
            <a:r>
              <a:rPr lang="en-US" sz="3900" i="1">
                <a:solidFill>
                  <a:schemeClr val="dk1"/>
                </a:solidFill>
              </a:rPr>
              <a:t>R</a:t>
            </a:r>
            <a:r>
              <a:rPr lang="en-US" sz="3900" baseline="30000">
                <a:solidFill>
                  <a:schemeClr val="dk1"/>
                </a:solidFill>
              </a:rPr>
              <a:t>2</a:t>
            </a:r>
            <a:r>
              <a:rPr lang="en-US" sz="3900">
                <a:solidFill>
                  <a:schemeClr val="dk1"/>
                </a:solidFill>
              </a:rPr>
              <a:t> = 0.057, </a:t>
            </a:r>
            <a:r>
              <a:rPr lang="en-US" sz="3900" i="1">
                <a:solidFill>
                  <a:schemeClr val="dk1"/>
                </a:solidFill>
              </a:rPr>
              <a:t>P</a:t>
            </a:r>
            <a:r>
              <a:rPr lang="en-US" sz="3900">
                <a:solidFill>
                  <a:schemeClr val="dk1"/>
                </a:solidFill>
              </a:rPr>
              <a:t> = 0.003), but not with AFDM in </a:t>
            </a:r>
            <a:r>
              <a:rPr lang="en-US" sz="3900" i="1">
                <a:solidFill>
                  <a:schemeClr val="dk1"/>
                </a:solidFill>
              </a:rPr>
              <a:t>A. maculatum</a:t>
            </a:r>
            <a:r>
              <a:rPr lang="en-US" sz="3900">
                <a:solidFill>
                  <a:schemeClr val="dk1"/>
                </a:solidFill>
              </a:rPr>
              <a:t> (Fig. 2, </a:t>
            </a:r>
            <a:r>
              <a:rPr lang="en-US" sz="3900" i="1">
                <a:solidFill>
                  <a:schemeClr val="dk1"/>
                </a:solidFill>
              </a:rPr>
              <a:t>R</a:t>
            </a:r>
            <a:r>
              <a:rPr lang="en-US" sz="3900" baseline="30000">
                <a:solidFill>
                  <a:schemeClr val="dk1"/>
                </a:solidFill>
              </a:rPr>
              <a:t>2</a:t>
            </a:r>
            <a:r>
              <a:rPr lang="en-US" sz="3900">
                <a:solidFill>
                  <a:schemeClr val="dk1"/>
                </a:solidFill>
              </a:rPr>
              <a:t> = -0.014, P = 0.755).  Prey mass was highly variable among similarly-sized larvae, and we therefore created discrete larval size classes and calculated average prey masses / AFDM by class, which were then fit to linear and exponential models.  In </a:t>
            </a:r>
            <a:r>
              <a:rPr lang="en-US" sz="3900" i="1">
                <a:solidFill>
                  <a:schemeClr val="dk1"/>
                </a:solidFill>
              </a:rPr>
              <a:t>A opacum</a:t>
            </a:r>
            <a:r>
              <a:rPr lang="en-US" sz="3900">
                <a:solidFill>
                  <a:schemeClr val="dk1"/>
                </a:solidFill>
              </a:rPr>
              <a:t>, dry prey mass fit an exponential function better (Fig. 3, R</a:t>
            </a:r>
            <a:r>
              <a:rPr lang="en-US" sz="3900" baseline="30000">
                <a:solidFill>
                  <a:schemeClr val="dk1"/>
                </a:solidFill>
              </a:rPr>
              <a:t>2</a:t>
            </a:r>
            <a:r>
              <a:rPr lang="en-US" sz="3900">
                <a:solidFill>
                  <a:schemeClr val="dk1"/>
                </a:solidFill>
              </a:rPr>
              <a:t> = 0.93) than a linear function (R</a:t>
            </a:r>
            <a:r>
              <a:rPr lang="en-US" sz="3900" baseline="30000">
                <a:solidFill>
                  <a:schemeClr val="dk1"/>
                </a:solidFill>
              </a:rPr>
              <a:t>2</a:t>
            </a:r>
            <a:r>
              <a:rPr lang="en-US" sz="3900">
                <a:solidFill>
                  <a:schemeClr val="dk1"/>
                </a:solidFill>
              </a:rPr>
              <a:t> = 0.89).  In </a:t>
            </a:r>
            <a:r>
              <a:rPr lang="en-US" sz="3900" i="1">
                <a:solidFill>
                  <a:schemeClr val="dk1"/>
                </a:solidFill>
              </a:rPr>
              <a:t>A. maculatum</a:t>
            </a:r>
            <a:r>
              <a:rPr lang="en-US" sz="3900">
                <a:solidFill>
                  <a:schemeClr val="dk1"/>
                </a:solidFill>
              </a:rPr>
              <a:t>, AFDM mass did not fit either distribution particularly well (linear R</a:t>
            </a:r>
            <a:r>
              <a:rPr lang="en-US" sz="3900" baseline="30000">
                <a:solidFill>
                  <a:schemeClr val="dk1"/>
                </a:solidFill>
              </a:rPr>
              <a:t>2</a:t>
            </a:r>
            <a:r>
              <a:rPr lang="en-US" sz="3900">
                <a:solidFill>
                  <a:schemeClr val="dk1"/>
                </a:solidFill>
              </a:rPr>
              <a:t> = 0.42, exponential R</a:t>
            </a:r>
            <a:r>
              <a:rPr lang="en-US" sz="3900" baseline="30000">
                <a:solidFill>
                  <a:schemeClr val="dk1"/>
                </a:solidFill>
              </a:rPr>
              <a:t>2</a:t>
            </a:r>
            <a:r>
              <a:rPr lang="en-US" sz="3900">
                <a:solidFill>
                  <a:schemeClr val="dk1"/>
                </a:solidFill>
              </a:rPr>
              <a:t> = 0.44).</a:t>
            </a:r>
            <a:endParaRPr sz="3900">
              <a:solidFill>
                <a:schemeClr val="dk1"/>
              </a:solidFill>
            </a:endParaRPr>
          </a:p>
          <a:p>
            <a:pPr marL="548640" lvl="1" indent="-521969" algn="l" rtl="0">
              <a:lnSpc>
                <a:spcPct val="115000"/>
              </a:lnSpc>
              <a:spcBef>
                <a:spcPts val="0"/>
              </a:spcBef>
              <a:spcAft>
                <a:spcPts val="0"/>
              </a:spcAft>
              <a:buClr>
                <a:schemeClr val="dk1"/>
              </a:buClr>
              <a:buSzPts val="3900"/>
              <a:buFont typeface="Noto Sans Symbols"/>
              <a:buChar char="●"/>
            </a:pPr>
            <a:r>
              <a:rPr lang="en-US" sz="3900">
                <a:solidFill>
                  <a:schemeClr val="dk1"/>
                </a:solidFill>
              </a:rPr>
              <a:t>When AFDM of </a:t>
            </a:r>
            <a:r>
              <a:rPr lang="en-US" sz="3900" i="1">
                <a:solidFill>
                  <a:schemeClr val="dk1"/>
                </a:solidFill>
              </a:rPr>
              <a:t>A. maculatum</a:t>
            </a:r>
            <a:r>
              <a:rPr lang="en-US" sz="3900">
                <a:solidFill>
                  <a:schemeClr val="dk1"/>
                </a:solidFill>
              </a:rPr>
              <a:t> was corrected for </a:t>
            </a:r>
            <a:r>
              <a:rPr lang="en-US" sz="3900" i="1">
                <a:solidFill>
                  <a:schemeClr val="dk1"/>
                </a:solidFill>
              </a:rPr>
              <a:t>in situ</a:t>
            </a:r>
            <a:r>
              <a:rPr lang="en-US" sz="3900">
                <a:solidFill>
                  <a:schemeClr val="dk1"/>
                </a:solidFill>
              </a:rPr>
              <a:t> larval densities (16/m</a:t>
            </a:r>
            <a:r>
              <a:rPr lang="en-US" sz="3900" baseline="30000">
                <a:solidFill>
                  <a:schemeClr val="dk1"/>
                </a:solidFill>
              </a:rPr>
              <a:t>2</a:t>
            </a:r>
            <a:r>
              <a:rPr lang="en-US" sz="3900">
                <a:solidFill>
                  <a:schemeClr val="dk1"/>
                </a:solidFill>
              </a:rPr>
              <a:t> and 9/m</a:t>
            </a:r>
            <a:r>
              <a:rPr lang="en-US" sz="3900" baseline="30000">
                <a:solidFill>
                  <a:schemeClr val="dk1"/>
                </a:solidFill>
              </a:rPr>
              <a:t>2</a:t>
            </a:r>
            <a:r>
              <a:rPr lang="en-US" sz="3900">
                <a:solidFill>
                  <a:schemeClr val="dk1"/>
                </a:solidFill>
              </a:rPr>
              <a:t> in April and May, respectively), April estimates of AFDM/m</a:t>
            </a:r>
            <a:r>
              <a:rPr lang="en-US" sz="3900" baseline="30000">
                <a:solidFill>
                  <a:schemeClr val="dk1"/>
                </a:solidFill>
              </a:rPr>
              <a:t>2</a:t>
            </a:r>
            <a:r>
              <a:rPr lang="en-US" sz="3900">
                <a:solidFill>
                  <a:schemeClr val="dk1"/>
                </a:solidFill>
              </a:rPr>
              <a:t> were double those in May, but the observed differences were not significant (Fig. 5, t</a:t>
            </a:r>
            <a:r>
              <a:rPr lang="en-US" sz="3900" baseline="-25000">
                <a:solidFill>
                  <a:schemeClr val="dk1"/>
                </a:solidFill>
              </a:rPr>
              <a:t>9</a:t>
            </a:r>
            <a:r>
              <a:rPr lang="en-US" sz="3900">
                <a:solidFill>
                  <a:schemeClr val="dk1"/>
                </a:solidFill>
              </a:rPr>
              <a:t> = -1.56, </a:t>
            </a:r>
            <a:r>
              <a:rPr lang="en-US" sz="3900" i="1">
                <a:solidFill>
                  <a:schemeClr val="dk1"/>
                </a:solidFill>
              </a:rPr>
              <a:t>P</a:t>
            </a:r>
            <a:r>
              <a:rPr lang="en-US" sz="3900">
                <a:solidFill>
                  <a:schemeClr val="dk1"/>
                </a:solidFill>
              </a:rPr>
              <a:t> = 0.153).</a:t>
            </a:r>
            <a:endParaRPr sz="3900"/>
          </a:p>
        </p:txBody>
      </p:sp>
      <p:sp>
        <p:nvSpPr>
          <p:cNvPr id="93" name="Google Shape;93;p1"/>
          <p:cNvSpPr txBox="1"/>
          <p:nvPr/>
        </p:nvSpPr>
        <p:spPr>
          <a:xfrm>
            <a:off x="26967381" y="19138814"/>
            <a:ext cx="109710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DISCUSSION</a:t>
            </a:r>
            <a:endParaRPr/>
          </a:p>
        </p:txBody>
      </p:sp>
      <p:sp>
        <p:nvSpPr>
          <p:cNvPr id="94" name="Google Shape;94;p1"/>
          <p:cNvSpPr txBox="1"/>
          <p:nvPr/>
        </p:nvSpPr>
        <p:spPr>
          <a:xfrm>
            <a:off x="21310825" y="20246925"/>
            <a:ext cx="22203600" cy="7614900"/>
          </a:xfrm>
          <a:prstGeom prst="rect">
            <a:avLst/>
          </a:prstGeom>
          <a:solidFill>
            <a:srgbClr val="F3F3F3"/>
          </a:solidFill>
          <a:ln w="12700" cap="flat" cmpd="sng">
            <a:solidFill>
              <a:schemeClr val="dk1"/>
            </a:solidFill>
            <a:prstDash val="solid"/>
            <a:round/>
            <a:headEnd type="none" w="sm" len="sm"/>
            <a:tailEnd type="none" w="sm" len="sm"/>
          </a:ln>
        </p:spPr>
        <p:txBody>
          <a:bodyPr spcFirstLastPara="1" wrap="square" lIns="182875" tIns="182875" rIns="182875" bIns="182875" anchor="t" anchorCtr="0">
            <a:spAutoFit/>
          </a:bodyPr>
          <a:lstStyle/>
          <a:p>
            <a:pPr marL="457200" lvl="0" indent="-444500" algn="l" rtl="0">
              <a:lnSpc>
                <a:spcPct val="115000"/>
              </a:lnSpc>
              <a:spcBef>
                <a:spcPts val="0"/>
              </a:spcBef>
              <a:spcAft>
                <a:spcPts val="0"/>
              </a:spcAft>
              <a:buClr>
                <a:schemeClr val="dk1"/>
              </a:buClr>
              <a:buSzPts val="3400"/>
              <a:buChar char="▪"/>
            </a:pPr>
            <a:r>
              <a:rPr lang="en-US" sz="3400">
                <a:solidFill>
                  <a:schemeClr val="dk1"/>
                </a:solidFill>
              </a:rPr>
              <a:t>While further statistical analyses are pending, preliminary data for </a:t>
            </a:r>
            <a:r>
              <a:rPr lang="en-US" sz="3400" i="1">
                <a:solidFill>
                  <a:schemeClr val="dk1"/>
                </a:solidFill>
              </a:rPr>
              <a:t>A. opacum</a:t>
            </a:r>
            <a:r>
              <a:rPr lang="en-US" sz="3400">
                <a:solidFill>
                  <a:schemeClr val="dk1"/>
                </a:solidFill>
              </a:rPr>
              <a:t> suggest larger larvae perform disproportionately more energy transfer, thus supporting previous studies</a:t>
            </a:r>
            <a:r>
              <a:rPr lang="en-US" sz="3400" baseline="30000">
                <a:solidFill>
                  <a:schemeClr val="dk1"/>
                </a:solidFill>
              </a:rPr>
              <a:t>3</a:t>
            </a:r>
            <a:r>
              <a:rPr lang="en-US" sz="3400">
                <a:solidFill>
                  <a:schemeClr val="dk1"/>
                </a:solidFill>
              </a:rPr>
              <a:t>.  This result from larval size classes was evident despite variation among similarly-size larvae that obscured the pattern when assessed at the level of individual larvae.</a:t>
            </a:r>
            <a:endParaRPr sz="3400">
              <a:solidFill>
                <a:schemeClr val="dk1"/>
              </a:solidFill>
            </a:endParaRPr>
          </a:p>
          <a:p>
            <a:pPr marL="457200" lvl="0" indent="-444500" algn="l" rtl="0">
              <a:lnSpc>
                <a:spcPct val="115000"/>
              </a:lnSpc>
              <a:spcBef>
                <a:spcPts val="0"/>
              </a:spcBef>
              <a:spcAft>
                <a:spcPts val="0"/>
              </a:spcAft>
              <a:buClr>
                <a:schemeClr val="dk1"/>
              </a:buClr>
              <a:buSzPts val="3400"/>
              <a:buChar char="▪"/>
            </a:pPr>
            <a:r>
              <a:rPr lang="en-US" sz="3400">
                <a:solidFill>
                  <a:schemeClr val="dk1"/>
                </a:solidFill>
              </a:rPr>
              <a:t>In contrast, larval </a:t>
            </a:r>
            <a:r>
              <a:rPr lang="en-US" sz="3400" i="1">
                <a:solidFill>
                  <a:schemeClr val="dk1"/>
                </a:solidFill>
              </a:rPr>
              <a:t>A. maculatum</a:t>
            </a:r>
            <a:r>
              <a:rPr lang="en-US" sz="3400">
                <a:solidFill>
                  <a:schemeClr val="dk1"/>
                </a:solidFill>
              </a:rPr>
              <a:t> did not exhibit similar relationships, which could be the result of several factors, including smaller sample sizes or influences of predation risk or hydroperiod, that influence dietary choices in this later-hatching species.</a:t>
            </a:r>
            <a:endParaRPr sz="3400">
              <a:solidFill>
                <a:schemeClr val="dk1"/>
              </a:solidFill>
            </a:endParaRPr>
          </a:p>
          <a:p>
            <a:pPr marL="457200" lvl="0" indent="-444500" algn="l" rtl="0">
              <a:lnSpc>
                <a:spcPct val="115000"/>
              </a:lnSpc>
              <a:spcBef>
                <a:spcPts val="0"/>
              </a:spcBef>
              <a:spcAft>
                <a:spcPts val="0"/>
              </a:spcAft>
              <a:buClr>
                <a:schemeClr val="dk1"/>
              </a:buClr>
              <a:buSzPts val="3400"/>
              <a:buChar char="▪"/>
            </a:pPr>
            <a:r>
              <a:rPr lang="en-US" sz="3400">
                <a:solidFill>
                  <a:schemeClr val="dk1"/>
                </a:solidFill>
              </a:rPr>
              <a:t>Density-corrected estimates of energy transfer suggest larval energy flow remains relatively constant throughout ontogeny despite seasonal changes in invertebrate abundance. If larval salamanders consistently transfer similar amounts of energy regardless of density or season, overwintering salamander species may play key roles in energy flow during months without additional incoming sources of energy (e.g., leaf fall, aquatic plant growth, amphibian and invertebrate egg deposits, etc.). </a:t>
            </a:r>
            <a:endParaRPr sz="3400"/>
          </a:p>
        </p:txBody>
      </p:sp>
      <p:sp>
        <p:nvSpPr>
          <p:cNvPr id="95" name="Google Shape;95;p1"/>
          <p:cNvSpPr txBox="1"/>
          <p:nvPr/>
        </p:nvSpPr>
        <p:spPr>
          <a:xfrm>
            <a:off x="22298351" y="27964750"/>
            <a:ext cx="211176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Arial"/>
                <a:ea typeface="Arial"/>
                <a:cs typeface="Arial"/>
                <a:sym typeface="Arial"/>
              </a:rPr>
              <a:t>ACKNOWLEDGEMENTS / </a:t>
            </a:r>
            <a:r>
              <a:rPr lang="en-US" sz="6000" b="1">
                <a:solidFill>
                  <a:schemeClr val="dk1"/>
                </a:solidFill>
              </a:rPr>
              <a:t>LITERATURE CITED</a:t>
            </a:r>
            <a:endParaRPr/>
          </a:p>
        </p:txBody>
      </p:sp>
      <p:sp>
        <p:nvSpPr>
          <p:cNvPr id="96" name="Google Shape;96;p1"/>
          <p:cNvSpPr txBox="1"/>
          <p:nvPr/>
        </p:nvSpPr>
        <p:spPr>
          <a:xfrm flipH="1">
            <a:off x="21351075" y="29131325"/>
            <a:ext cx="22203600" cy="3291600"/>
          </a:xfrm>
          <a:prstGeom prst="rect">
            <a:avLst/>
          </a:prstGeom>
          <a:solidFill>
            <a:srgbClr val="F3F3F3"/>
          </a:solidFill>
          <a:ln w="12700" cap="flat" cmpd="sng">
            <a:solidFill>
              <a:schemeClr val="dk1"/>
            </a:solidFill>
            <a:prstDash val="solid"/>
            <a:miter lim="800000"/>
            <a:headEnd type="none" w="sm" len="sm"/>
            <a:tailEnd type="none" w="sm" len="sm"/>
          </a:ln>
        </p:spPr>
        <p:txBody>
          <a:bodyPr spcFirstLastPara="1" wrap="square" lIns="182875" tIns="91425" rIns="182875" bIns="91425" anchor="t" anchorCtr="0">
            <a:spAutoFit/>
          </a:bodyPr>
          <a:lstStyle/>
          <a:p>
            <a:pPr marL="0" marR="0" lvl="0" indent="0" algn="l" rtl="0">
              <a:spcBef>
                <a:spcPts val="0"/>
              </a:spcBef>
              <a:spcAft>
                <a:spcPts val="0"/>
              </a:spcAft>
              <a:buSzPts val="1100"/>
              <a:buNone/>
            </a:pPr>
            <a:r>
              <a:rPr lang="en-US" sz="2900"/>
              <a:t>We thank S. Albert, E. Croteau, C. Haas, A. Halbrook, M. Steffen, J. Uzzardo, and B. Willey for their assistance in field data collection and K. Regester for providing data on pond localities and larval salamander species compositions. All components performed in accordance witth Southern Illinois University animal care guidelines (SIUC IACUC 05-036 and 05-037) and Illinois Scientific Collecting Permit A08.4048. Permissions granted by the U.S. Forest Service and Illinois Department of Natural Resources, with funding was provided by a Delyte and Dorothy Morris Fellowship awarded to CLM.</a:t>
            </a:r>
            <a:endParaRPr sz="2900"/>
          </a:p>
          <a:p>
            <a:pPr marL="0" marR="0" lvl="0" indent="0" algn="l" rtl="0">
              <a:spcBef>
                <a:spcPts val="0"/>
              </a:spcBef>
              <a:spcAft>
                <a:spcPts val="0"/>
              </a:spcAft>
              <a:buSzPts val="1100"/>
              <a:buNone/>
            </a:pPr>
            <a:r>
              <a:rPr lang="en-US" sz="2900"/>
              <a:t>1 Stuart paper 2004; 	2 Bolnick paper 2011; 		3 Norkko paper 2013; 		4 Regester paper 2005</a:t>
            </a:r>
            <a:endParaRPr sz="2900"/>
          </a:p>
          <a:p>
            <a:pPr marL="0" lvl="0" indent="0" algn="l" rtl="0">
              <a:spcBef>
                <a:spcPts val="0"/>
              </a:spcBef>
              <a:spcAft>
                <a:spcPts val="0"/>
              </a:spcAft>
              <a:buClr>
                <a:schemeClr val="dk1"/>
              </a:buClr>
              <a:buFont typeface="Arial"/>
              <a:buNone/>
            </a:pPr>
            <a:endParaRPr sz="2900"/>
          </a:p>
        </p:txBody>
      </p:sp>
      <p:pic>
        <p:nvPicPr>
          <p:cNvPr id="97" name="Google Shape;97;p1"/>
          <p:cNvPicPr preferRelativeResize="0"/>
          <p:nvPr/>
        </p:nvPicPr>
        <p:blipFill>
          <a:blip r:embed="rId6">
            <a:alphaModFix/>
          </a:blip>
          <a:stretch>
            <a:fillRect/>
          </a:stretch>
        </p:blipFill>
        <p:spPr>
          <a:xfrm>
            <a:off x="418550" y="22311887"/>
            <a:ext cx="8863975" cy="3691975"/>
          </a:xfrm>
          <a:prstGeom prst="rect">
            <a:avLst/>
          </a:prstGeom>
          <a:noFill/>
          <a:ln>
            <a:noFill/>
          </a:ln>
        </p:spPr>
      </p:pic>
      <p:pic>
        <p:nvPicPr>
          <p:cNvPr id="98" name="Google Shape;98;p1"/>
          <p:cNvPicPr preferRelativeResize="0"/>
          <p:nvPr/>
        </p:nvPicPr>
        <p:blipFill rotWithShape="1">
          <a:blip r:embed="rId7">
            <a:alphaModFix/>
          </a:blip>
          <a:srcRect t="24834" r="4113" b="13860"/>
          <a:stretch/>
        </p:blipFill>
        <p:spPr>
          <a:xfrm>
            <a:off x="418550" y="26306501"/>
            <a:ext cx="8863974" cy="3940627"/>
          </a:xfrm>
          <a:prstGeom prst="rect">
            <a:avLst/>
          </a:prstGeom>
          <a:noFill/>
          <a:ln>
            <a:noFill/>
          </a:ln>
          <a:effectLst>
            <a:outerShdw blurRad="57150" dist="19050" dir="5400000" algn="bl" rotWithShape="0">
              <a:srgbClr val="000000">
                <a:alpha val="50000"/>
              </a:srgbClr>
            </a:outerShdw>
          </a:effectLst>
        </p:spPr>
      </p:pic>
      <p:pic>
        <p:nvPicPr>
          <p:cNvPr id="99" name="Google Shape;99;p1"/>
          <p:cNvPicPr preferRelativeResize="0"/>
          <p:nvPr/>
        </p:nvPicPr>
        <p:blipFill>
          <a:blip r:embed="rId8">
            <a:alphaModFix/>
          </a:blip>
          <a:stretch>
            <a:fillRect/>
          </a:stretch>
        </p:blipFill>
        <p:spPr>
          <a:xfrm>
            <a:off x="7503225" y="26431913"/>
            <a:ext cx="4027326" cy="2082690"/>
          </a:xfrm>
          <a:prstGeom prst="rect">
            <a:avLst/>
          </a:prstGeom>
          <a:no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100" name="Google Shape;100;p1"/>
          <p:cNvPicPr preferRelativeResize="0"/>
          <p:nvPr/>
        </p:nvPicPr>
        <p:blipFill>
          <a:blip r:embed="rId9">
            <a:alphaModFix/>
          </a:blip>
          <a:stretch>
            <a:fillRect/>
          </a:stretch>
        </p:blipFill>
        <p:spPr>
          <a:xfrm>
            <a:off x="7503225" y="23957862"/>
            <a:ext cx="4027326" cy="1918025"/>
          </a:xfrm>
          <a:prstGeom prst="rect">
            <a:avLst/>
          </a:prstGeom>
          <a:no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101" name="Google Shape;101;p1"/>
          <p:cNvSpPr txBox="1"/>
          <p:nvPr/>
        </p:nvSpPr>
        <p:spPr>
          <a:xfrm>
            <a:off x="418550" y="30504725"/>
            <a:ext cx="9920100" cy="20826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182875" tIns="182875" rIns="182875" bIns="182875" anchor="t" anchorCtr="0">
            <a:noAutofit/>
          </a:bodyPr>
          <a:lstStyle/>
          <a:p>
            <a:pPr marL="0" lvl="0" indent="0" algn="l" rtl="0">
              <a:spcBef>
                <a:spcPts val="0"/>
              </a:spcBef>
              <a:spcAft>
                <a:spcPts val="0"/>
              </a:spcAft>
              <a:buNone/>
            </a:pPr>
            <a:r>
              <a:rPr lang="en-US" sz="3300">
                <a:latin typeface="Calibri"/>
                <a:ea typeface="Calibri"/>
                <a:cs typeface="Calibri"/>
                <a:sym typeface="Calibri"/>
              </a:rPr>
              <a:t>Fig. 1: Focal species </a:t>
            </a:r>
            <a:r>
              <a:rPr lang="en-US" sz="3300" i="1">
                <a:latin typeface="Calibri"/>
                <a:ea typeface="Calibri"/>
                <a:cs typeface="Calibri"/>
                <a:sym typeface="Calibri"/>
              </a:rPr>
              <a:t>Ambystoma maculatum</a:t>
            </a:r>
            <a:r>
              <a:rPr lang="en-US" sz="3300">
                <a:latin typeface="Calibri"/>
                <a:ea typeface="Calibri"/>
                <a:cs typeface="Calibri"/>
                <a:sym typeface="Calibri"/>
              </a:rPr>
              <a:t> (Spotted Salamander, top) and </a:t>
            </a:r>
            <a:r>
              <a:rPr lang="en-US" sz="3300" i="1">
                <a:latin typeface="Calibri"/>
                <a:ea typeface="Calibri"/>
                <a:cs typeface="Calibri"/>
                <a:sym typeface="Calibri"/>
              </a:rPr>
              <a:t>A. opacum</a:t>
            </a:r>
            <a:r>
              <a:rPr lang="en-US" sz="3300">
                <a:latin typeface="Calibri"/>
                <a:ea typeface="Calibri"/>
                <a:cs typeface="Calibri"/>
                <a:sym typeface="Calibri"/>
              </a:rPr>
              <a:t> (Marbled Salamander, bottom)</a:t>
            </a:r>
            <a:endParaRPr sz="3300">
              <a:latin typeface="Calibri"/>
              <a:ea typeface="Calibri"/>
              <a:cs typeface="Calibri"/>
              <a:sym typeface="Calibri"/>
            </a:endParaRPr>
          </a:p>
        </p:txBody>
      </p:sp>
      <p:pic>
        <p:nvPicPr>
          <p:cNvPr id="102" name="Google Shape;102;p1"/>
          <p:cNvPicPr preferRelativeResize="0"/>
          <p:nvPr/>
        </p:nvPicPr>
        <p:blipFill rotWithShape="1">
          <a:blip r:embed="rId10">
            <a:alphaModFix/>
          </a:blip>
          <a:srcRect b="9755"/>
          <a:stretch/>
        </p:blipFill>
        <p:spPr>
          <a:xfrm>
            <a:off x="12071188" y="24701311"/>
            <a:ext cx="8739248" cy="5119099"/>
          </a:xfrm>
          <a:prstGeom prst="rect">
            <a:avLst/>
          </a:prstGeom>
          <a:noFill/>
          <a:ln w="38100" cap="flat" cmpd="sng">
            <a:solidFill>
              <a:srgbClr val="000000"/>
            </a:solidFill>
            <a:prstDash val="solid"/>
            <a:round/>
            <a:headEnd type="none" w="sm" len="sm"/>
            <a:tailEnd type="none" w="sm" len="sm"/>
          </a:ln>
        </p:spPr>
      </p:pic>
      <p:sp>
        <p:nvSpPr>
          <p:cNvPr id="103" name="Google Shape;103;p1"/>
          <p:cNvSpPr txBox="1"/>
          <p:nvPr/>
        </p:nvSpPr>
        <p:spPr>
          <a:xfrm>
            <a:off x="12071163" y="30061025"/>
            <a:ext cx="8739300" cy="25263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182875" tIns="182875" rIns="182875" bIns="182875" anchor="t" anchorCtr="0">
            <a:noAutofit/>
          </a:bodyPr>
          <a:lstStyle/>
          <a:p>
            <a:pPr marL="0" lvl="0" indent="0" algn="l" rtl="0">
              <a:spcBef>
                <a:spcPts val="0"/>
              </a:spcBef>
              <a:spcAft>
                <a:spcPts val="0"/>
              </a:spcAft>
              <a:buNone/>
            </a:pPr>
            <a:r>
              <a:rPr lang="en-US" sz="3300">
                <a:latin typeface="Calibri"/>
                <a:ea typeface="Calibri"/>
                <a:cs typeface="Calibri"/>
                <a:sym typeface="Calibri"/>
              </a:rPr>
              <a:t>Fig. 2: Prey dry mass (</a:t>
            </a:r>
            <a:r>
              <a:rPr lang="en-US" sz="3300" i="1">
                <a:latin typeface="Calibri"/>
                <a:ea typeface="Calibri"/>
                <a:cs typeface="Calibri"/>
                <a:sym typeface="Calibri"/>
              </a:rPr>
              <a:t>A. opacum</a:t>
            </a:r>
            <a:r>
              <a:rPr lang="en-US" sz="3300">
                <a:latin typeface="Calibri"/>
                <a:ea typeface="Calibri"/>
                <a:cs typeface="Calibri"/>
                <a:sym typeface="Calibri"/>
              </a:rPr>
              <a:t>, top) and AFDM (</a:t>
            </a:r>
            <a:r>
              <a:rPr lang="en-US" sz="3300" i="1">
                <a:latin typeface="Calibri"/>
                <a:ea typeface="Calibri"/>
                <a:cs typeface="Calibri"/>
                <a:sym typeface="Calibri"/>
              </a:rPr>
              <a:t>A. maculatum</a:t>
            </a:r>
            <a:r>
              <a:rPr lang="en-US" sz="3300">
                <a:latin typeface="Calibri"/>
                <a:ea typeface="Calibri"/>
                <a:cs typeface="Calibri"/>
                <a:sym typeface="Calibri"/>
              </a:rPr>
              <a:t>, bottom) in relation to larval head width. The vertical red line for </a:t>
            </a:r>
            <a:r>
              <a:rPr lang="en-US" sz="3300" i="1">
                <a:latin typeface="Calibri"/>
                <a:ea typeface="Calibri"/>
                <a:cs typeface="Calibri"/>
                <a:sym typeface="Calibri"/>
              </a:rPr>
              <a:t>A. maculatum</a:t>
            </a:r>
            <a:r>
              <a:rPr lang="en-US" sz="3300">
                <a:latin typeface="Calibri"/>
                <a:ea typeface="Calibri"/>
                <a:cs typeface="Calibri"/>
                <a:sym typeface="Calibri"/>
              </a:rPr>
              <a:t> separates April and May larval samples</a:t>
            </a:r>
            <a:endParaRPr sz="3300">
              <a:latin typeface="Calibri"/>
              <a:ea typeface="Calibri"/>
              <a:cs typeface="Calibri"/>
              <a:sym typeface="Calibri"/>
            </a:endParaRPr>
          </a:p>
        </p:txBody>
      </p:sp>
      <p:pic>
        <p:nvPicPr>
          <p:cNvPr id="104" name="Google Shape;104;p1"/>
          <p:cNvPicPr preferRelativeResize="0"/>
          <p:nvPr/>
        </p:nvPicPr>
        <p:blipFill rotWithShape="1">
          <a:blip r:embed="rId11">
            <a:alphaModFix/>
          </a:blip>
          <a:srcRect t="3442" b="6434"/>
          <a:stretch/>
        </p:blipFill>
        <p:spPr>
          <a:xfrm>
            <a:off x="12071187" y="19537313"/>
            <a:ext cx="8739248" cy="5215800"/>
          </a:xfrm>
          <a:prstGeom prst="rect">
            <a:avLst/>
          </a:prstGeom>
          <a:noFill/>
          <a:ln w="38100" cap="flat" cmpd="sng">
            <a:solidFill>
              <a:srgbClr val="000000"/>
            </a:solidFill>
            <a:prstDash val="solid"/>
            <a:round/>
            <a:headEnd type="none" w="sm" len="sm"/>
            <a:tailEnd type="none" w="sm" len="sm"/>
          </a:ln>
        </p:spPr>
      </p:pic>
      <p:pic>
        <p:nvPicPr>
          <p:cNvPr id="105" name="Google Shape;105;p1"/>
          <p:cNvPicPr preferRelativeResize="0"/>
          <p:nvPr/>
        </p:nvPicPr>
        <p:blipFill rotWithShape="1">
          <a:blip r:embed="rId12">
            <a:alphaModFix/>
          </a:blip>
          <a:srcRect l="4425"/>
          <a:stretch/>
        </p:blipFill>
        <p:spPr>
          <a:xfrm>
            <a:off x="21201787" y="14324038"/>
            <a:ext cx="7395511" cy="4644751"/>
          </a:xfrm>
          <a:prstGeom prst="rect">
            <a:avLst/>
          </a:prstGeom>
          <a:noFill/>
          <a:ln w="38100" cap="flat" cmpd="sng">
            <a:solidFill>
              <a:srgbClr val="000000"/>
            </a:solidFill>
            <a:prstDash val="solid"/>
            <a:round/>
            <a:headEnd type="none" w="sm" len="sm"/>
            <a:tailEnd type="none" w="sm" len="sm"/>
          </a:ln>
        </p:spPr>
      </p:pic>
      <p:sp>
        <p:nvSpPr>
          <p:cNvPr id="106" name="Google Shape;106;p1"/>
          <p:cNvSpPr txBox="1"/>
          <p:nvPr/>
        </p:nvSpPr>
        <p:spPr>
          <a:xfrm>
            <a:off x="28872925" y="14310600"/>
            <a:ext cx="3417600" cy="42822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182875" tIns="182875" rIns="182875" bIns="182875" anchor="t" anchorCtr="0">
            <a:noAutofit/>
          </a:bodyPr>
          <a:lstStyle/>
          <a:p>
            <a:pPr marL="0" lvl="0" indent="0" algn="l" rtl="0">
              <a:spcBef>
                <a:spcPts val="0"/>
              </a:spcBef>
              <a:spcAft>
                <a:spcPts val="0"/>
              </a:spcAft>
              <a:buNone/>
            </a:pPr>
            <a:r>
              <a:rPr lang="en-US" sz="3300">
                <a:latin typeface="Calibri"/>
                <a:ea typeface="Calibri"/>
                <a:cs typeface="Calibri"/>
                <a:sym typeface="Calibri"/>
              </a:rPr>
              <a:t>Fig. 3: Average prey dry mass in </a:t>
            </a:r>
            <a:r>
              <a:rPr lang="en-US" sz="3300" i="1">
                <a:latin typeface="Calibri"/>
                <a:ea typeface="Calibri"/>
                <a:cs typeface="Calibri"/>
                <a:sym typeface="Calibri"/>
              </a:rPr>
              <a:t>A. opacum</a:t>
            </a:r>
            <a:r>
              <a:rPr lang="en-US" sz="3300">
                <a:latin typeface="Calibri"/>
                <a:ea typeface="Calibri"/>
                <a:cs typeface="Calibri"/>
                <a:sym typeface="Calibri"/>
              </a:rPr>
              <a:t> in relation to average larval head width across five larval size classes</a:t>
            </a:r>
            <a:endParaRPr sz="3300">
              <a:latin typeface="Calibri"/>
              <a:ea typeface="Calibri"/>
              <a:cs typeface="Calibri"/>
              <a:sym typeface="Calibri"/>
            </a:endParaRPr>
          </a:p>
        </p:txBody>
      </p:sp>
      <p:sp>
        <p:nvSpPr>
          <p:cNvPr id="107" name="Google Shape;107;p1"/>
          <p:cNvSpPr txBox="1"/>
          <p:nvPr/>
        </p:nvSpPr>
        <p:spPr>
          <a:xfrm>
            <a:off x="40514050" y="14310600"/>
            <a:ext cx="2901900" cy="3825000"/>
          </a:xfrm>
          <a:prstGeom prst="rect">
            <a:avLst/>
          </a:prstGeom>
          <a:solidFill>
            <a:srgbClr val="F3F3F3"/>
          </a:solidFill>
          <a:ln w="28575" cap="flat" cmpd="sng">
            <a:solidFill>
              <a:srgbClr val="000000"/>
            </a:solidFill>
            <a:prstDash val="solid"/>
            <a:round/>
            <a:headEnd type="none" w="sm" len="sm"/>
            <a:tailEnd type="none" w="sm" len="sm"/>
          </a:ln>
        </p:spPr>
        <p:txBody>
          <a:bodyPr spcFirstLastPara="1" wrap="square" lIns="182875" tIns="182875" rIns="182875" bIns="182875" anchor="t" anchorCtr="0">
            <a:noAutofit/>
          </a:bodyPr>
          <a:lstStyle/>
          <a:p>
            <a:pPr marL="0" lvl="0" indent="0" algn="l" rtl="0">
              <a:spcBef>
                <a:spcPts val="0"/>
              </a:spcBef>
              <a:spcAft>
                <a:spcPts val="0"/>
              </a:spcAft>
              <a:buNone/>
            </a:pPr>
            <a:r>
              <a:rPr lang="en-US" sz="3300">
                <a:latin typeface="Calibri"/>
                <a:ea typeface="Calibri"/>
                <a:cs typeface="Calibri"/>
                <a:sym typeface="Calibri"/>
              </a:rPr>
              <a:t>Fig. 4: Density- corrected estimates of AFDM for larval </a:t>
            </a:r>
            <a:r>
              <a:rPr lang="en-US" sz="3300" i="1">
                <a:latin typeface="Calibri"/>
                <a:ea typeface="Calibri"/>
                <a:cs typeface="Calibri"/>
                <a:sym typeface="Calibri"/>
              </a:rPr>
              <a:t>A. maculatum</a:t>
            </a:r>
            <a:r>
              <a:rPr lang="en-US" sz="3300">
                <a:latin typeface="Calibri"/>
                <a:ea typeface="Calibri"/>
                <a:cs typeface="Calibri"/>
                <a:sym typeface="Calibri"/>
              </a:rPr>
              <a:t> in April and May</a:t>
            </a:r>
            <a:endParaRPr sz="3300">
              <a:latin typeface="Calibri"/>
              <a:ea typeface="Calibri"/>
              <a:cs typeface="Calibri"/>
              <a:sym typeface="Calibri"/>
            </a:endParaRPr>
          </a:p>
        </p:txBody>
      </p:sp>
      <p:pic>
        <p:nvPicPr>
          <p:cNvPr id="108" name="Google Shape;108;p1"/>
          <p:cNvPicPr preferRelativeResize="0"/>
          <p:nvPr/>
        </p:nvPicPr>
        <p:blipFill>
          <a:blip r:embed="rId13">
            <a:alphaModFix/>
          </a:blip>
          <a:stretch>
            <a:fillRect/>
          </a:stretch>
        </p:blipFill>
        <p:spPr>
          <a:xfrm>
            <a:off x="32566151" y="14305100"/>
            <a:ext cx="7738052" cy="4642814"/>
          </a:xfrm>
          <a:prstGeom prst="rect">
            <a:avLst/>
          </a:prstGeom>
          <a:noFill/>
          <a:ln w="38100" cap="flat" cmpd="sng">
            <a:solidFill>
              <a:srgbClr val="000000"/>
            </a:solidFill>
            <a:prstDash val="solid"/>
            <a:round/>
            <a:headEnd type="none" w="sm" len="sm"/>
            <a:tailEnd type="none" w="sm" len="sm"/>
          </a:ln>
        </p:spPr>
      </p:pic>
      <p:pic>
        <p:nvPicPr>
          <p:cNvPr id="12" name="Audio 11">
            <a:hlinkClick r:id="" action="ppaction://media"/>
            <a:extLst>
              <a:ext uri="{FF2B5EF4-FFF2-40B4-BE49-F238E27FC236}">
                <a16:creationId xmlns:a16="http://schemas.microsoft.com/office/drawing/2014/main" id="{ED594FC8-B37D-4076-A45A-25CF29B15C3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251438" y="322786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7835"/>
    </mc:Choice>
    <mc:Fallback>
      <p:transition spd="slow" advTm="35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948</Words>
  <Application>Microsoft Office PowerPoint</Application>
  <PresentationFormat>Custom</PresentationFormat>
  <Paragraphs>30</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Noto Sans Symbols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evan_moser1@mymail.eku.edu</dc:creator>
  <cp:lastModifiedBy>Steinberger</cp:lastModifiedBy>
  <cp:revision>2</cp:revision>
  <dcterms:created xsi:type="dcterms:W3CDTF">2019-04-20T19:27:58Z</dcterms:created>
  <dcterms:modified xsi:type="dcterms:W3CDTF">2020-11-01T18:25:06Z</dcterms:modified>
</cp:coreProperties>
</file>