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A3E28-84CE-0848-8C2F-A98C84D0373A}" v="92" dt="2020-10-27T00:48:05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61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es, Tajana K." userId="928e1c39-54ed-4020-a1ec-1f60f331c19b" providerId="ADAL" clId="{4EBA3E28-84CE-0848-8C2F-A98C84D0373A}"/>
    <pc:docChg chg="custSel modSld">
      <pc:chgData name="Graves, Tajana K." userId="928e1c39-54ed-4020-a1ec-1f60f331c19b" providerId="ADAL" clId="{4EBA3E28-84CE-0848-8C2F-A98C84D0373A}" dt="2020-10-27T00:48:05.473" v="287"/>
      <pc:docMkLst>
        <pc:docMk/>
      </pc:docMkLst>
      <pc:sldChg chg="addSp delSp modSp mod modTransition modAnim">
        <pc:chgData name="Graves, Tajana K." userId="928e1c39-54ed-4020-a1ec-1f60f331c19b" providerId="ADAL" clId="{4EBA3E28-84CE-0848-8C2F-A98C84D0373A}" dt="2020-10-27T00:40:44.752" v="244"/>
        <pc:sldMkLst>
          <pc:docMk/>
          <pc:sldMk cId="680287546" sldId="260"/>
        </pc:sldMkLst>
        <pc:spChg chg="mod">
          <ac:chgData name="Graves, Tajana K." userId="928e1c39-54ed-4020-a1ec-1f60f331c19b" providerId="ADAL" clId="{4EBA3E28-84CE-0848-8C2F-A98C84D0373A}" dt="2020-10-27T00:27:55.655" v="133" actId="20577"/>
          <ac:spMkLst>
            <pc:docMk/>
            <pc:sldMk cId="680287546" sldId="260"/>
            <ac:spMk id="3" creationId="{00000000-0000-0000-0000-000000000000}"/>
          </ac:spMkLst>
        </pc:spChg>
        <pc:picChg chg="del">
          <ac:chgData name="Graves, Tajana K." userId="928e1c39-54ed-4020-a1ec-1f60f331c19b" providerId="ADAL" clId="{4EBA3E28-84CE-0848-8C2F-A98C84D0373A}" dt="2020-10-27T00:37:36.509" v="237"/>
          <ac:picMkLst>
            <pc:docMk/>
            <pc:sldMk cId="680287546" sldId="260"/>
            <ac:picMk id="4" creationId="{2647FFA9-7ED1-4945-98B8-29DA64BF2193}"/>
          </ac:picMkLst>
        </pc:picChg>
        <pc:picChg chg="add del mod">
          <ac:chgData name="Graves, Tajana K." userId="928e1c39-54ed-4020-a1ec-1f60f331c19b" providerId="ADAL" clId="{4EBA3E28-84CE-0848-8C2F-A98C84D0373A}" dt="2020-10-27T00:38:43.037" v="239"/>
          <ac:picMkLst>
            <pc:docMk/>
            <pc:sldMk cId="680287546" sldId="260"/>
            <ac:picMk id="5" creationId="{68C38FCD-8D50-7E4E-A593-05C5667562E8}"/>
          </ac:picMkLst>
        </pc:picChg>
        <pc:picChg chg="add del mod">
          <ac:chgData name="Graves, Tajana K." userId="928e1c39-54ed-4020-a1ec-1f60f331c19b" providerId="ADAL" clId="{4EBA3E28-84CE-0848-8C2F-A98C84D0373A}" dt="2020-10-27T00:39:55.567" v="243"/>
          <ac:picMkLst>
            <pc:docMk/>
            <pc:sldMk cId="680287546" sldId="260"/>
            <ac:picMk id="6" creationId="{41414DA9-8752-7B44-A171-7E78BED8D2E1}"/>
          </ac:picMkLst>
        </pc:picChg>
        <pc:picChg chg="add mod">
          <ac:chgData name="Graves, Tajana K." userId="928e1c39-54ed-4020-a1ec-1f60f331c19b" providerId="ADAL" clId="{4EBA3E28-84CE-0848-8C2F-A98C84D0373A}" dt="2020-10-27T00:40:44.752" v="244"/>
          <ac:picMkLst>
            <pc:docMk/>
            <pc:sldMk cId="680287546" sldId="260"/>
            <ac:picMk id="7" creationId="{0719508C-3664-0143-B52D-8A77D2D54D8A}"/>
          </ac:picMkLst>
        </pc:picChg>
      </pc:sldChg>
      <pc:sldChg chg="addSp delSp modSp modTransition modAnim">
        <pc:chgData name="Graves, Tajana K." userId="928e1c39-54ed-4020-a1ec-1f60f331c19b" providerId="ADAL" clId="{4EBA3E28-84CE-0848-8C2F-A98C84D0373A}" dt="2020-10-27T00:41:31.826" v="247"/>
        <pc:sldMkLst>
          <pc:docMk/>
          <pc:sldMk cId="2663005400" sldId="261"/>
        </pc:sldMkLst>
        <pc:picChg chg="del">
          <ac:chgData name="Graves, Tajana K." userId="928e1c39-54ed-4020-a1ec-1f60f331c19b" providerId="ADAL" clId="{4EBA3E28-84CE-0848-8C2F-A98C84D0373A}" dt="2020-10-27T00:41:02.577" v="246"/>
          <ac:picMkLst>
            <pc:docMk/>
            <pc:sldMk cId="2663005400" sldId="261"/>
            <ac:picMk id="4" creationId="{C63876AE-910C-A84F-B845-11E10BECA279}"/>
          </ac:picMkLst>
        </pc:picChg>
        <pc:picChg chg="add mod">
          <ac:chgData name="Graves, Tajana K." userId="928e1c39-54ed-4020-a1ec-1f60f331c19b" providerId="ADAL" clId="{4EBA3E28-84CE-0848-8C2F-A98C84D0373A}" dt="2020-10-27T00:41:31.826" v="247"/>
          <ac:picMkLst>
            <pc:docMk/>
            <pc:sldMk cId="2663005400" sldId="261"/>
            <ac:picMk id="5" creationId="{27407D4C-E2FA-0C44-AB15-9B29DE89A6D1}"/>
          </ac:picMkLst>
        </pc:picChg>
      </pc:sldChg>
      <pc:sldChg chg="addSp delSp modSp modTransition modAnim">
        <pc:chgData name="Graves, Tajana K." userId="928e1c39-54ed-4020-a1ec-1f60f331c19b" providerId="ADAL" clId="{4EBA3E28-84CE-0848-8C2F-A98C84D0373A}" dt="2020-10-27T00:43:36.802" v="253"/>
        <pc:sldMkLst>
          <pc:docMk/>
          <pc:sldMk cId="2013552088" sldId="262"/>
        </pc:sldMkLst>
        <pc:picChg chg="del">
          <ac:chgData name="Graves, Tajana K." userId="928e1c39-54ed-4020-a1ec-1f60f331c19b" providerId="ADAL" clId="{4EBA3E28-84CE-0848-8C2F-A98C84D0373A}" dt="2020-10-27T00:42:12.253" v="249"/>
          <ac:picMkLst>
            <pc:docMk/>
            <pc:sldMk cId="2013552088" sldId="262"/>
            <ac:picMk id="4" creationId="{EECBB822-B599-074F-88D7-2A038D27E594}"/>
          </ac:picMkLst>
        </pc:picChg>
        <pc:picChg chg="add del mod">
          <ac:chgData name="Graves, Tajana K." userId="928e1c39-54ed-4020-a1ec-1f60f331c19b" providerId="ADAL" clId="{4EBA3E28-84CE-0848-8C2F-A98C84D0373A}" dt="2020-10-27T00:42:59.991" v="251"/>
          <ac:picMkLst>
            <pc:docMk/>
            <pc:sldMk cId="2013552088" sldId="262"/>
            <ac:picMk id="5" creationId="{3E6984A6-E1F3-994A-B8AA-E96B82A7C653}"/>
          </ac:picMkLst>
        </pc:picChg>
        <pc:picChg chg="add mod">
          <ac:chgData name="Graves, Tajana K." userId="928e1c39-54ed-4020-a1ec-1f60f331c19b" providerId="ADAL" clId="{4EBA3E28-84CE-0848-8C2F-A98C84D0373A}" dt="2020-10-27T00:43:36.802" v="253"/>
          <ac:picMkLst>
            <pc:docMk/>
            <pc:sldMk cId="2013552088" sldId="262"/>
            <ac:picMk id="6" creationId="{D3F2D2E2-F764-3346-9A41-5C536A5D1E2D}"/>
          </ac:picMkLst>
        </pc:picChg>
      </pc:sldChg>
      <pc:sldChg chg="addSp delSp modSp mod modTransition modAnim">
        <pc:chgData name="Graves, Tajana K." userId="928e1c39-54ed-4020-a1ec-1f60f331c19b" providerId="ADAL" clId="{4EBA3E28-84CE-0848-8C2F-A98C84D0373A}" dt="2020-10-27T00:46:05.777" v="278"/>
        <pc:sldMkLst>
          <pc:docMk/>
          <pc:sldMk cId="3227397513" sldId="264"/>
        </pc:sldMkLst>
        <pc:spChg chg="mod">
          <ac:chgData name="Graves, Tajana K." userId="928e1c39-54ed-4020-a1ec-1f60f331c19b" providerId="ADAL" clId="{4EBA3E28-84CE-0848-8C2F-A98C84D0373A}" dt="2020-10-27T00:31:09.705" v="167" actId="5793"/>
          <ac:spMkLst>
            <pc:docMk/>
            <pc:sldMk cId="3227397513" sldId="264"/>
            <ac:spMk id="3" creationId="{00000000-0000-0000-0000-000000000000}"/>
          </ac:spMkLst>
        </pc:spChg>
        <pc:picChg chg="del">
          <ac:chgData name="Graves, Tajana K." userId="928e1c39-54ed-4020-a1ec-1f60f331c19b" providerId="ADAL" clId="{4EBA3E28-84CE-0848-8C2F-A98C84D0373A}" dt="2020-10-27T00:45:39.469" v="276"/>
          <ac:picMkLst>
            <pc:docMk/>
            <pc:sldMk cId="3227397513" sldId="264"/>
            <ac:picMk id="4" creationId="{EC62F15C-472F-294E-8D9D-F7EE6C44FB97}"/>
          </ac:picMkLst>
        </pc:picChg>
        <pc:picChg chg="add mod">
          <ac:chgData name="Graves, Tajana K." userId="928e1c39-54ed-4020-a1ec-1f60f331c19b" providerId="ADAL" clId="{4EBA3E28-84CE-0848-8C2F-A98C84D0373A}" dt="2020-10-27T00:46:05.777" v="278"/>
          <ac:picMkLst>
            <pc:docMk/>
            <pc:sldMk cId="3227397513" sldId="264"/>
            <ac:picMk id="5" creationId="{F4CF697B-5397-E742-8971-5D285BEFBB87}"/>
          </ac:picMkLst>
        </pc:picChg>
      </pc:sldChg>
      <pc:sldChg chg="addSp delSp modSp mod modTransition modAnim">
        <pc:chgData name="Graves, Tajana K." userId="928e1c39-54ed-4020-a1ec-1f60f331c19b" providerId="ADAL" clId="{4EBA3E28-84CE-0848-8C2F-A98C84D0373A}" dt="2020-10-27T00:47:21.776" v="284"/>
        <pc:sldMkLst>
          <pc:docMk/>
          <pc:sldMk cId="1572334087" sldId="266"/>
        </pc:sldMkLst>
        <pc:spChg chg="mod">
          <ac:chgData name="Graves, Tajana K." userId="928e1c39-54ed-4020-a1ec-1f60f331c19b" providerId="ADAL" clId="{4EBA3E28-84CE-0848-8C2F-A98C84D0373A}" dt="2020-10-27T00:33:02.075" v="236" actId="20577"/>
          <ac:spMkLst>
            <pc:docMk/>
            <pc:sldMk cId="1572334087" sldId="266"/>
            <ac:spMk id="3" creationId="{00000000-0000-0000-0000-000000000000}"/>
          </ac:spMkLst>
        </pc:spChg>
        <pc:picChg chg="del">
          <ac:chgData name="Graves, Tajana K." userId="928e1c39-54ed-4020-a1ec-1f60f331c19b" providerId="ADAL" clId="{4EBA3E28-84CE-0848-8C2F-A98C84D0373A}" dt="2020-10-27T00:46:29.795" v="280"/>
          <ac:picMkLst>
            <pc:docMk/>
            <pc:sldMk cId="1572334087" sldId="266"/>
            <ac:picMk id="4" creationId="{EC968C2F-F279-EA4E-B8EE-CB86D9F9A831}"/>
          </ac:picMkLst>
        </pc:picChg>
        <pc:picChg chg="add del mod">
          <ac:chgData name="Graves, Tajana K." userId="928e1c39-54ed-4020-a1ec-1f60f331c19b" providerId="ADAL" clId="{4EBA3E28-84CE-0848-8C2F-A98C84D0373A}" dt="2020-10-27T00:46:56.700" v="282"/>
          <ac:picMkLst>
            <pc:docMk/>
            <pc:sldMk cId="1572334087" sldId="266"/>
            <ac:picMk id="5" creationId="{17E3D989-489C-254C-9F18-CC4DA9E7BFAD}"/>
          </ac:picMkLst>
        </pc:picChg>
        <pc:picChg chg="add mod">
          <ac:chgData name="Graves, Tajana K." userId="928e1c39-54ed-4020-a1ec-1f60f331c19b" providerId="ADAL" clId="{4EBA3E28-84CE-0848-8C2F-A98C84D0373A}" dt="2020-10-27T00:47:21.776" v="284"/>
          <ac:picMkLst>
            <pc:docMk/>
            <pc:sldMk cId="1572334087" sldId="266"/>
            <ac:picMk id="6" creationId="{EB870F6A-964D-D641-AA6F-AF8F56E5C0D4}"/>
          </ac:picMkLst>
        </pc:picChg>
      </pc:sldChg>
      <pc:sldChg chg="addSp delSp modSp modTransition modAnim">
        <pc:chgData name="Graves, Tajana K." userId="928e1c39-54ed-4020-a1ec-1f60f331c19b" providerId="ADAL" clId="{4EBA3E28-84CE-0848-8C2F-A98C84D0373A}" dt="2020-10-27T00:48:05.473" v="287"/>
        <pc:sldMkLst>
          <pc:docMk/>
          <pc:sldMk cId="2019399576" sldId="267"/>
        </pc:sldMkLst>
        <pc:picChg chg="del">
          <ac:chgData name="Graves, Tajana K." userId="928e1c39-54ed-4020-a1ec-1f60f331c19b" providerId="ADAL" clId="{4EBA3E28-84CE-0848-8C2F-A98C84D0373A}" dt="2020-10-27T00:47:40.754" v="286"/>
          <ac:picMkLst>
            <pc:docMk/>
            <pc:sldMk cId="2019399576" sldId="267"/>
            <ac:picMk id="3" creationId="{7FA9E51A-FA4D-7D46-96FB-9238E51C9994}"/>
          </ac:picMkLst>
        </pc:picChg>
        <pc:picChg chg="add mod">
          <ac:chgData name="Graves, Tajana K." userId="928e1c39-54ed-4020-a1ec-1f60f331c19b" providerId="ADAL" clId="{4EBA3E28-84CE-0848-8C2F-A98C84D0373A}" dt="2020-10-27T00:48:05.473" v="287"/>
          <ac:picMkLst>
            <pc:docMk/>
            <pc:sldMk cId="2019399576" sldId="267"/>
            <ac:picMk id="4" creationId="{575CB0D0-E253-7046-9492-7F6288088253}"/>
          </ac:picMkLst>
        </pc:picChg>
      </pc:sldChg>
      <pc:sldChg chg="modSp mod">
        <pc:chgData name="Graves, Tajana K." userId="928e1c39-54ed-4020-a1ec-1f60f331c19b" providerId="ADAL" clId="{4EBA3E28-84CE-0848-8C2F-A98C84D0373A}" dt="2020-10-27T00:45:26.945" v="275" actId="20577"/>
        <pc:sldMkLst>
          <pc:docMk/>
          <pc:sldMk cId="2122033534" sldId="270"/>
        </pc:sldMkLst>
        <pc:spChg chg="mod">
          <ac:chgData name="Graves, Tajana K." userId="928e1c39-54ed-4020-a1ec-1f60f331c19b" providerId="ADAL" clId="{4EBA3E28-84CE-0848-8C2F-A98C84D0373A}" dt="2020-10-27T00:45:26.945" v="275" actId="20577"/>
          <ac:spMkLst>
            <pc:docMk/>
            <pc:sldMk cId="2122033534" sldId="270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Well</a:t>
            </a:r>
            <a:r>
              <a:rPr lang="en-US" baseline="0"/>
              <a:t> Being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Neg. emotion</c:v>
                </c:pt>
                <c:pt idx="1">
                  <c:v>Adjustment </c:v>
                </c:pt>
                <c:pt idx="2">
                  <c:v>Self Est.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8.0000000000000002E-3</c:v>
                </c:pt>
                <c:pt idx="1">
                  <c:v>0.18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7-6543-A2D5-1E859698F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Neg. emotion</c:v>
                </c:pt>
                <c:pt idx="1">
                  <c:v>Adjustment </c:v>
                </c:pt>
                <c:pt idx="2">
                  <c:v>Self Est.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197-6543-A2D5-1E859698F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Neg. emotion</c:v>
                </c:pt>
                <c:pt idx="1">
                  <c:v>Adjustment </c:v>
                </c:pt>
                <c:pt idx="2">
                  <c:v>Self Est.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197-6543-A2D5-1E859698F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479935"/>
        <c:axId val="861481615"/>
        <c:axId val="0"/>
      </c:bar3DChart>
      <c:catAx>
        <c:axId val="86147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481615"/>
        <c:crosses val="autoZero"/>
        <c:auto val="1"/>
        <c:lblAlgn val="ctr"/>
        <c:lblOffset val="100"/>
        <c:noMultiLvlLbl val="0"/>
      </c:catAx>
      <c:valAx>
        <c:axId val="86148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47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Diener: tripartite model of subjective 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Six-factor Model of Psychological 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Corey Keyes: flourishing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Seligman: positive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UK Office for National Statistics (ONS) 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Nagel: Experience itself as a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Mixed emotions help wellbeing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Diener: tripartite model of subjective 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Six-factor Model of Psychological Well-being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Corey Keyes: flourishing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Seligman: positive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UK Office for National Statistics (ONS) 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Nagel: Experience itself as a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Mixed emotions help wellbeing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Ethnic Identity &amp;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Tajana</a:t>
            </a:r>
            <a:r>
              <a:rPr lang="en-US" dirty="0">
                <a:solidFill>
                  <a:srgbClr val="FFFFFF"/>
                </a:solidFill>
              </a:rPr>
              <a:t> Graves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AF82FD-C1B1-6240-8D0D-27B77DA90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3"/>
    </mc:Choice>
    <mc:Fallback xmlns="">
      <p:transition spd="slow" advTm="8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03" y="930112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</a:rPr>
              <a:t>Results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403" y="3319806"/>
            <a:ext cx="6105194" cy="13853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=.19</a:t>
            </a:r>
          </a:p>
          <a:p>
            <a:pPr algn="ctr"/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According  to Cohens’ guidelines, this is a </a:t>
            </a:r>
            <a:r>
              <a:rPr lang="en-US" sz="2000" dirty="0">
                <a:solidFill>
                  <a:srgbClr val="FFFFFF"/>
                </a:solidFill>
              </a:rPr>
              <a:t>moderate, positive relationship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 Ethnic identity is not a strong indicator of well being . 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B870F6A-964D-D641-AA6F-AF8F56E5C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6"/>
    </mc:Choice>
    <mc:Fallback xmlns="">
      <p:transition spd="slow" advTm="18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100" y="1338179"/>
            <a:ext cx="3658053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0A277A-2ABF-684B-8A34-D406DB97D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022519"/>
              </p:ext>
            </p:extLst>
          </p:nvPr>
        </p:nvGraphicFramePr>
        <p:xfrm>
          <a:off x="6370721" y="740664"/>
          <a:ext cx="5031847" cy="536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629BD48-6750-294D-AD1B-6639DBB19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8" y="2291841"/>
            <a:ext cx="2336800" cy="2413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6FA7F02-C426-184A-9916-B4F64E318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2"/>
    </mc:Choice>
    <mc:Fallback xmlns="">
      <p:transition spd="slow" advTm="41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Summary and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Helpful towards psychotherapy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Interventions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It can take a lot of the guessing out for therapists in treatment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Therapists can match interventions with the client's strengths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situations and behaviors that can shed light on situations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Can help therapists better understand clients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56BC31-E8AE-4F4E-AAA3-9E3C099ACC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8"/>
    </mc:Choice>
    <mc:Fallback xmlns="">
      <p:transition spd="slow" advTm="29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 .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C3C5571-A474-7E41-894A-3EA74D6F5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2"/>
    </mc:Choice>
    <mc:Fallback xmlns="">
      <p:transition spd="slow" advTm="6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Significance of the problem </a:t>
            </a:r>
          </a:p>
          <a:p>
            <a:r>
              <a:rPr lang="en-US" sz="1800">
                <a:solidFill>
                  <a:schemeClr val="tx2"/>
                </a:solidFill>
              </a:rPr>
              <a:t>Research question</a:t>
            </a:r>
          </a:p>
          <a:p>
            <a:r>
              <a:rPr lang="en-US" sz="1800">
                <a:solidFill>
                  <a:schemeClr val="tx2"/>
                </a:solidFill>
              </a:rPr>
              <a:t>Meta- analysis method </a:t>
            </a:r>
          </a:p>
          <a:p>
            <a:r>
              <a:rPr lang="en-US" sz="1800">
                <a:solidFill>
                  <a:schemeClr val="tx2"/>
                </a:solidFill>
              </a:rPr>
              <a:t>Results </a:t>
            </a:r>
          </a:p>
          <a:p>
            <a:r>
              <a:rPr lang="en-US" sz="1800">
                <a:solidFill>
                  <a:schemeClr val="tx2"/>
                </a:solidFill>
              </a:rPr>
              <a:t>-overall</a:t>
            </a:r>
          </a:p>
          <a:p>
            <a:r>
              <a:rPr lang="en-US" sz="1800">
                <a:solidFill>
                  <a:schemeClr val="tx2"/>
                </a:solidFill>
              </a:rPr>
              <a:t>-moderator variables </a:t>
            </a:r>
          </a:p>
          <a:p>
            <a:r>
              <a:rPr lang="en-US" sz="1800">
                <a:solidFill>
                  <a:schemeClr val="tx2"/>
                </a:solidFill>
              </a:rPr>
              <a:t>Summary and Implications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71CC1F-CEAC-8D4F-AB9E-E952F9DB8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1"/>
    </mc:Choice>
    <mc:Fallback xmlns="">
      <p:transition spd="slow" advTm="18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Significance of the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Identity formation has been considered a crucial element in psychological well being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strong ethnic identity  helps individuals recognize positive virtues ,lessens negative societal views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Well being is comprised of 8 elements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BCDC164D-7989-A146-B415-D1313F238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0" y="163221"/>
            <a:ext cx="1747053" cy="17272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719508C-3664-0143-B52D-8A77D2D54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4"/>
    </mc:Choice>
    <mc:Fallback xmlns="">
      <p:transition spd="slow" advTm="3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403" y="1397945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</a:rPr>
              <a:t>Research Question 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FF"/>
                </a:solidFill>
              </a:rPr>
              <a:t>How strongly are ethnic identity and well being related? </a:t>
            </a:r>
          </a:p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7407D4C-E2FA-0C44-AB15-9B29DE89A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2"/>
    </mc:Choice>
    <mc:Fallback xmlns="">
      <p:transition spd="slow" advTm="17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Previous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These findings are specific to people of color in North America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R=.17 </a:t>
            </a:r>
          </a:p>
          <a:p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3F2D2E2-F764-3346-9A41-5C536A5D1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2"/>
    </mc:Choice>
    <mc:Fallback xmlns="">
      <p:transition spd="slow" advTm="26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Meta analysis 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Meta analysis is the process of combining similar studies to form a more powerful conclusion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1.form research question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2.literature search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3. Computing effect sizes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4. meta analysis calculations 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4BAC0539-85CE-BD4C-9FC9-1C909D166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870" y="152401"/>
            <a:ext cx="1549904" cy="170111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26659D-37B0-5749-85FA-2422062B1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6"/>
    </mc:Choice>
    <mc:Fallback xmlns="">
      <p:transition spd="slow" advTm="18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Meta analysis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Literature search</a:t>
            </a:r>
          </a:p>
          <a:p>
            <a:r>
              <a:rPr lang="en-US" sz="2400" dirty="0">
                <a:solidFill>
                  <a:srgbClr val="000000"/>
                </a:solidFill>
              </a:rPr>
              <a:t>Key terms :  ethnic identity and well being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Databases: </a:t>
            </a:r>
            <a:r>
              <a:rPr lang="en-US" sz="2400" dirty="0" err="1">
                <a:solidFill>
                  <a:srgbClr val="000000"/>
                </a:solidFill>
              </a:rPr>
              <a:t>PsychInfo</a:t>
            </a:r>
            <a:r>
              <a:rPr lang="en-US" sz="2400" dirty="0">
                <a:solidFill>
                  <a:srgbClr val="000000"/>
                </a:solidFill>
              </a:rPr>
              <a:t>, Google Scholar, SAGE Journal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Nuber</a:t>
            </a:r>
            <a:r>
              <a:rPr lang="en-US" sz="2400" dirty="0">
                <a:solidFill>
                  <a:srgbClr val="000000"/>
                </a:solidFill>
              </a:rPr>
              <a:t> of studies that met the inclusion criteria : 25 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F89BEDD-AB35-AE4F-B444-BD7F761BF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4"/>
    </mc:Choice>
    <mc:Fallback xmlns="">
      <p:transition spd="slow" advTm="2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Meta analysis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Compute effect sizes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 used correlation r ( Cohen’s d)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was reported in data tables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4CF697B-5397-E742-8971-5D285BEFB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1"/>
    </mc:Choice>
    <mc:Fallback xmlns="">
      <p:transition spd="slow" advTm="1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Meta analysis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Meta analysis calculations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Compute </a:t>
            </a:r>
            <a:r>
              <a:rPr lang="en-US" sz="2400" u="sng" dirty="0">
                <a:solidFill>
                  <a:srgbClr val="000000"/>
                </a:solidFill>
              </a:rPr>
              <a:t>weighted average effect size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Weighted based on sample size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 larger studies count towards the average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7FC17DB-C572-0149-893F-CE448AC0A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33"/>
    </mc:Choice>
    <mc:Fallback>
      <p:transition spd="slow" advTm="16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373</Words>
  <Application>Microsoft Macintosh PowerPoint</Application>
  <PresentationFormat>Widescreen</PresentationFormat>
  <Paragraphs>73</Paragraphs>
  <Slides>13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Ethnic Identity &amp; Well-being</vt:lpstr>
      <vt:lpstr>Contents</vt:lpstr>
      <vt:lpstr>Significance of the question </vt:lpstr>
      <vt:lpstr>Research Question </vt:lpstr>
      <vt:lpstr> Previous Findings </vt:lpstr>
      <vt:lpstr>Meta analysis  method </vt:lpstr>
      <vt:lpstr>Meta analysis method </vt:lpstr>
      <vt:lpstr>Meta analysis method </vt:lpstr>
      <vt:lpstr>Meta analysis method </vt:lpstr>
      <vt:lpstr>Results</vt:lpstr>
      <vt:lpstr>Results</vt:lpstr>
      <vt:lpstr>Summary and Implications </vt:lpstr>
      <vt:lpstr>Thank you 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Ethnic Identity &amp; Well-being</dc:title>
  <dc:creator>Graves, Tajana K.</dc:creator>
  <cp:lastModifiedBy>Graves, Tajana K.</cp:lastModifiedBy>
  <cp:revision>4</cp:revision>
  <dcterms:created xsi:type="dcterms:W3CDTF">2020-10-21T16:30:03Z</dcterms:created>
  <dcterms:modified xsi:type="dcterms:W3CDTF">2020-10-27T13:46:55Z</dcterms:modified>
</cp:coreProperties>
</file>