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Action2.xml" ContentType="application/vnd.ms-office.inkAct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89" r:id="rId8"/>
    <p:sldId id="288" r:id="rId9"/>
    <p:sldId id="280" r:id="rId10"/>
    <p:sldId id="281" r:id="rId11"/>
    <p:sldId id="277" r:id="rId12"/>
    <p:sldId id="261" r:id="rId13"/>
    <p:sldId id="274" r:id="rId14"/>
    <p:sldId id="275" r:id="rId15"/>
    <p:sldId id="283" r:id="rId16"/>
    <p:sldId id="273" r:id="rId17"/>
    <p:sldId id="272" r:id="rId18"/>
    <p:sldId id="278" r:id="rId19"/>
    <p:sldId id="27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0477D-40F9-444A-93E2-F78051680F40}" v="57" dt="2020-10-31T19:33:59.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968" autoAdjust="0"/>
  </p:normalViewPr>
  <p:slideViewPr>
    <p:cSldViewPr snapToGrid="0">
      <p:cViewPr varScale="1">
        <p:scale>
          <a:sx n="88" d="100"/>
          <a:sy n="88" d="100"/>
        </p:scale>
        <p:origin x="1416" y="8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Emily F." userId="90f320cc-4af9-41a5-8fcf-1c7795cf54d0" providerId="ADAL" clId="{B410477D-40F9-444A-93E2-F78051680F40}"/>
    <pc:docChg chg="undo custSel addSld delSld modSld sldOrd">
      <pc:chgData name="Jones, Emily F." userId="90f320cc-4af9-41a5-8fcf-1c7795cf54d0" providerId="ADAL" clId="{B410477D-40F9-444A-93E2-F78051680F40}" dt="2020-10-31T19:34:09.988" v="6053" actId="47"/>
      <pc:docMkLst>
        <pc:docMk/>
      </pc:docMkLst>
      <pc:sldChg chg="addSp delSp modSp mod delAnim modNotesTx">
        <pc:chgData name="Jones, Emily F." userId="90f320cc-4af9-41a5-8fcf-1c7795cf54d0" providerId="ADAL" clId="{B410477D-40F9-444A-93E2-F78051680F40}" dt="2020-10-31T18:02:56.773" v="267"/>
        <pc:sldMkLst>
          <pc:docMk/>
          <pc:sldMk cId="4207168187" sldId="256"/>
        </pc:sldMkLst>
        <pc:picChg chg="add del mod">
          <ac:chgData name="Jones, Emily F." userId="90f320cc-4af9-41a5-8fcf-1c7795cf54d0" providerId="ADAL" clId="{B410477D-40F9-444A-93E2-F78051680F40}" dt="2020-10-31T18:00:42.027" v="1" actId="478"/>
          <ac:picMkLst>
            <pc:docMk/>
            <pc:sldMk cId="4207168187" sldId="256"/>
            <ac:picMk id="4" creationId="{ED327615-A9DA-48D8-9422-0EC179383234}"/>
          </ac:picMkLst>
        </pc:picChg>
        <pc:picChg chg="add del mod">
          <ac:chgData name="Jones, Emily F." userId="90f320cc-4af9-41a5-8fcf-1c7795cf54d0" providerId="ADAL" clId="{B410477D-40F9-444A-93E2-F78051680F40}" dt="2020-10-31T18:01:27.075" v="3"/>
          <ac:picMkLst>
            <pc:docMk/>
            <pc:sldMk cId="4207168187" sldId="256"/>
            <ac:picMk id="6" creationId="{4A96FB2F-D406-4566-9DD4-856D4FDF506C}"/>
          </ac:picMkLst>
        </pc:picChg>
        <pc:picChg chg="add del mod">
          <ac:chgData name="Jones, Emily F." userId="90f320cc-4af9-41a5-8fcf-1c7795cf54d0" providerId="ADAL" clId="{B410477D-40F9-444A-93E2-F78051680F40}" dt="2020-10-31T18:02:56.773" v="267"/>
          <ac:picMkLst>
            <pc:docMk/>
            <pc:sldMk cId="4207168187" sldId="256"/>
            <ac:picMk id="7" creationId="{C0C5F663-C00C-46B1-9809-C771010FBF6A}"/>
          </ac:picMkLst>
        </pc:picChg>
        <pc:picChg chg="add mod">
          <ac:chgData name="Jones, Emily F." userId="90f320cc-4af9-41a5-8fcf-1c7795cf54d0" providerId="ADAL" clId="{B410477D-40F9-444A-93E2-F78051680F40}" dt="2020-10-31T18:02:56.773" v="267"/>
          <ac:picMkLst>
            <pc:docMk/>
            <pc:sldMk cId="4207168187" sldId="256"/>
            <ac:picMk id="8" creationId="{D12DB340-FE8A-4FF8-8BB1-9EE4B20C6B61}"/>
          </ac:picMkLst>
        </pc:picChg>
      </pc:sldChg>
      <pc:sldChg chg="addSp modSp modNotesTx">
        <pc:chgData name="Jones, Emily F." userId="90f320cc-4af9-41a5-8fcf-1c7795cf54d0" providerId="ADAL" clId="{B410477D-40F9-444A-93E2-F78051680F40}" dt="2020-10-31T18:05:03.860" v="730"/>
        <pc:sldMkLst>
          <pc:docMk/>
          <pc:sldMk cId="2790238913" sldId="257"/>
        </pc:sldMkLst>
        <pc:picChg chg="add mod">
          <ac:chgData name="Jones, Emily F." userId="90f320cc-4af9-41a5-8fcf-1c7795cf54d0" providerId="ADAL" clId="{B410477D-40F9-444A-93E2-F78051680F40}" dt="2020-10-31T18:05:03.860" v="730"/>
          <ac:picMkLst>
            <pc:docMk/>
            <pc:sldMk cId="2790238913" sldId="257"/>
            <ac:picMk id="3" creationId="{83A85C79-9E19-4C08-90C1-78AD62C66838}"/>
          </ac:picMkLst>
        </pc:picChg>
      </pc:sldChg>
      <pc:sldChg chg="addSp delSp modSp modTransition modAnim modNotesTx">
        <pc:chgData name="Jones, Emily F." userId="90f320cc-4af9-41a5-8fcf-1c7795cf54d0" providerId="ADAL" clId="{B410477D-40F9-444A-93E2-F78051680F40}" dt="2020-10-31T18:14:52.944" v="1633"/>
        <pc:sldMkLst>
          <pc:docMk/>
          <pc:sldMk cId="1057717914" sldId="258"/>
        </pc:sldMkLst>
        <pc:picChg chg="add del mod">
          <ac:chgData name="Jones, Emily F." userId="90f320cc-4af9-41a5-8fcf-1c7795cf54d0" providerId="ADAL" clId="{B410477D-40F9-444A-93E2-F78051680F40}" dt="2020-10-31T18:11:06.454" v="1622"/>
          <ac:picMkLst>
            <pc:docMk/>
            <pc:sldMk cId="1057717914" sldId="258"/>
            <ac:picMk id="5" creationId="{E03256E2-6ABE-45F0-B583-07C00A42FD34}"/>
          </ac:picMkLst>
        </pc:picChg>
        <pc:picChg chg="add del mod">
          <ac:chgData name="Jones, Emily F." userId="90f320cc-4af9-41a5-8fcf-1c7795cf54d0" providerId="ADAL" clId="{B410477D-40F9-444A-93E2-F78051680F40}" dt="2020-10-31T18:11:46.783" v="1624"/>
          <ac:picMkLst>
            <pc:docMk/>
            <pc:sldMk cId="1057717914" sldId="258"/>
            <ac:picMk id="8" creationId="{770ECFB3-FAB7-41A3-8769-98EFB715295B}"/>
          </ac:picMkLst>
        </pc:picChg>
        <pc:picChg chg="add del mod">
          <ac:chgData name="Jones, Emily F." userId="90f320cc-4af9-41a5-8fcf-1c7795cf54d0" providerId="ADAL" clId="{B410477D-40F9-444A-93E2-F78051680F40}" dt="2020-10-31T18:12:11.668" v="1626"/>
          <ac:picMkLst>
            <pc:docMk/>
            <pc:sldMk cId="1057717914" sldId="258"/>
            <ac:picMk id="10" creationId="{9DC32D95-2294-42FD-B442-53216BD48B3B}"/>
          </ac:picMkLst>
        </pc:picChg>
        <pc:picChg chg="add del mod">
          <ac:chgData name="Jones, Emily F." userId="90f320cc-4af9-41a5-8fcf-1c7795cf54d0" providerId="ADAL" clId="{B410477D-40F9-444A-93E2-F78051680F40}" dt="2020-10-31T18:12:56.975" v="1628"/>
          <ac:picMkLst>
            <pc:docMk/>
            <pc:sldMk cId="1057717914" sldId="258"/>
            <ac:picMk id="12" creationId="{E781B464-E7BD-4DAA-B8A5-F3A86B3B7F25}"/>
          </ac:picMkLst>
        </pc:picChg>
        <pc:picChg chg="add del mod">
          <ac:chgData name="Jones, Emily F." userId="90f320cc-4af9-41a5-8fcf-1c7795cf54d0" providerId="ADAL" clId="{B410477D-40F9-444A-93E2-F78051680F40}" dt="2020-10-31T18:13:21.886" v="1630"/>
          <ac:picMkLst>
            <pc:docMk/>
            <pc:sldMk cId="1057717914" sldId="258"/>
            <ac:picMk id="14" creationId="{E4971B22-07F5-45A3-B499-FCCEDDB83A0B}"/>
          </ac:picMkLst>
        </pc:picChg>
        <pc:picChg chg="add del mod">
          <ac:chgData name="Jones, Emily F." userId="90f320cc-4af9-41a5-8fcf-1c7795cf54d0" providerId="ADAL" clId="{B410477D-40F9-444A-93E2-F78051680F40}" dt="2020-10-31T18:14:14.105" v="1632"/>
          <ac:picMkLst>
            <pc:docMk/>
            <pc:sldMk cId="1057717914" sldId="258"/>
            <ac:picMk id="16" creationId="{0746EB6B-D1D1-4014-9A20-17ECED36BCCD}"/>
          </ac:picMkLst>
        </pc:picChg>
        <pc:picChg chg="add mod">
          <ac:chgData name="Jones, Emily F." userId="90f320cc-4af9-41a5-8fcf-1c7795cf54d0" providerId="ADAL" clId="{B410477D-40F9-444A-93E2-F78051680F40}" dt="2020-10-31T18:14:52.944" v="1633"/>
          <ac:picMkLst>
            <pc:docMk/>
            <pc:sldMk cId="1057717914" sldId="258"/>
            <ac:picMk id="18" creationId="{5B78F44E-7EDA-427D-B36C-4245CC00530E}"/>
          </ac:picMkLst>
        </pc:picChg>
        <pc:inkChg chg="add del">
          <ac:chgData name="Jones, Emily F." userId="90f320cc-4af9-41a5-8fcf-1c7795cf54d0" providerId="ADAL" clId="{B410477D-40F9-444A-93E2-F78051680F40}" dt="2020-10-31T18:11:06.454" v="1622"/>
          <ac:inkMkLst>
            <pc:docMk/>
            <pc:sldMk cId="1057717914" sldId="258"/>
            <ac:inkMk id="3" creationId="{2F4ADDDC-74D0-4BEA-85C2-8AAD97D9027D}"/>
          </ac:inkMkLst>
        </pc:inkChg>
        <pc:inkChg chg="add del">
          <ac:chgData name="Jones, Emily F." userId="90f320cc-4af9-41a5-8fcf-1c7795cf54d0" providerId="ADAL" clId="{B410477D-40F9-444A-93E2-F78051680F40}" dt="2020-10-31T18:11:46.783" v="1624"/>
          <ac:inkMkLst>
            <pc:docMk/>
            <pc:sldMk cId="1057717914" sldId="258"/>
            <ac:inkMk id="7" creationId="{01AA998E-9209-42BF-BC07-B0D436DFD679}"/>
          </ac:inkMkLst>
        </pc:inkChg>
        <pc:inkChg chg="add del">
          <ac:chgData name="Jones, Emily F." userId="90f320cc-4af9-41a5-8fcf-1c7795cf54d0" providerId="ADAL" clId="{B410477D-40F9-444A-93E2-F78051680F40}" dt="2020-10-31T18:12:11.668" v="1626"/>
          <ac:inkMkLst>
            <pc:docMk/>
            <pc:sldMk cId="1057717914" sldId="258"/>
            <ac:inkMk id="9" creationId="{4B959482-9AB5-4074-8735-9E187F441A36}"/>
          </ac:inkMkLst>
        </pc:inkChg>
        <pc:inkChg chg="add del">
          <ac:chgData name="Jones, Emily F." userId="90f320cc-4af9-41a5-8fcf-1c7795cf54d0" providerId="ADAL" clId="{B410477D-40F9-444A-93E2-F78051680F40}" dt="2020-10-31T18:12:56.975" v="1628"/>
          <ac:inkMkLst>
            <pc:docMk/>
            <pc:sldMk cId="1057717914" sldId="258"/>
            <ac:inkMk id="11" creationId="{0C0A4812-EF4F-4587-9E65-6F16F907A135}"/>
          </ac:inkMkLst>
        </pc:inkChg>
        <pc:inkChg chg="add del">
          <ac:chgData name="Jones, Emily F." userId="90f320cc-4af9-41a5-8fcf-1c7795cf54d0" providerId="ADAL" clId="{B410477D-40F9-444A-93E2-F78051680F40}" dt="2020-10-31T18:13:21.886" v="1630"/>
          <ac:inkMkLst>
            <pc:docMk/>
            <pc:sldMk cId="1057717914" sldId="258"/>
            <ac:inkMk id="13" creationId="{EA0C93C6-FDC3-4B30-9B1F-FF69526E9796}"/>
          </ac:inkMkLst>
        </pc:inkChg>
        <pc:inkChg chg="add del">
          <ac:chgData name="Jones, Emily F." userId="90f320cc-4af9-41a5-8fcf-1c7795cf54d0" providerId="ADAL" clId="{B410477D-40F9-444A-93E2-F78051680F40}" dt="2020-10-31T18:14:14.105" v="1632"/>
          <ac:inkMkLst>
            <pc:docMk/>
            <pc:sldMk cId="1057717914" sldId="258"/>
            <ac:inkMk id="15" creationId="{389FA616-EC0B-43D4-AE88-28A95397D054}"/>
          </ac:inkMkLst>
        </pc:inkChg>
        <pc:inkChg chg="add">
          <ac:chgData name="Jones, Emily F." userId="90f320cc-4af9-41a5-8fcf-1c7795cf54d0" providerId="ADAL" clId="{B410477D-40F9-444A-93E2-F78051680F40}" dt="2020-10-31T18:14:52.944" v="1633"/>
          <ac:inkMkLst>
            <pc:docMk/>
            <pc:sldMk cId="1057717914" sldId="258"/>
            <ac:inkMk id="17" creationId="{3A252BA3-578F-4AF2-8036-E4EDDD0176EE}"/>
          </ac:inkMkLst>
        </pc:inkChg>
      </pc:sldChg>
      <pc:sldChg chg="del">
        <pc:chgData name="Jones, Emily F." userId="90f320cc-4af9-41a5-8fcf-1c7795cf54d0" providerId="ADAL" clId="{B410477D-40F9-444A-93E2-F78051680F40}" dt="2020-10-31T18:56:31.034" v="6007" actId="2696"/>
        <pc:sldMkLst>
          <pc:docMk/>
          <pc:sldMk cId="1869371018" sldId="260"/>
        </pc:sldMkLst>
      </pc:sldChg>
      <pc:sldChg chg="addSp modSp">
        <pc:chgData name="Jones, Emily F." userId="90f320cc-4af9-41a5-8fcf-1c7795cf54d0" providerId="ADAL" clId="{B410477D-40F9-444A-93E2-F78051680F40}" dt="2020-10-31T18:57:18.391" v="6008"/>
        <pc:sldMkLst>
          <pc:docMk/>
          <pc:sldMk cId="3694584707" sldId="261"/>
        </pc:sldMkLst>
        <pc:picChg chg="add mod">
          <ac:chgData name="Jones, Emily F." userId="90f320cc-4af9-41a5-8fcf-1c7795cf54d0" providerId="ADAL" clId="{B410477D-40F9-444A-93E2-F78051680F40}" dt="2020-10-31T18:57:18.391" v="6008"/>
          <ac:picMkLst>
            <pc:docMk/>
            <pc:sldMk cId="3694584707" sldId="261"/>
            <ac:picMk id="3" creationId="{E7BBCB5A-9F3C-4665-94BD-8A3A917DC2E0}"/>
          </ac:picMkLst>
        </pc:picChg>
      </pc:sldChg>
      <pc:sldChg chg="del">
        <pc:chgData name="Jones, Emily F." userId="90f320cc-4af9-41a5-8fcf-1c7795cf54d0" providerId="ADAL" clId="{B410477D-40F9-444A-93E2-F78051680F40}" dt="2020-10-31T19:34:08.589" v="6050" actId="47"/>
        <pc:sldMkLst>
          <pc:docMk/>
          <pc:sldMk cId="3706382633" sldId="268"/>
        </pc:sldMkLst>
      </pc:sldChg>
      <pc:sldChg chg="del">
        <pc:chgData name="Jones, Emily F." userId="90f320cc-4af9-41a5-8fcf-1c7795cf54d0" providerId="ADAL" clId="{B410477D-40F9-444A-93E2-F78051680F40}" dt="2020-10-31T19:34:09.036" v="6051" actId="47"/>
        <pc:sldMkLst>
          <pc:docMk/>
          <pc:sldMk cId="3010006928" sldId="269"/>
        </pc:sldMkLst>
      </pc:sldChg>
      <pc:sldChg chg="del">
        <pc:chgData name="Jones, Emily F." userId="90f320cc-4af9-41a5-8fcf-1c7795cf54d0" providerId="ADAL" clId="{B410477D-40F9-444A-93E2-F78051680F40}" dt="2020-10-31T19:34:09.510" v="6052" actId="47"/>
        <pc:sldMkLst>
          <pc:docMk/>
          <pc:sldMk cId="71008558" sldId="270"/>
        </pc:sldMkLst>
      </pc:sldChg>
      <pc:sldChg chg="del">
        <pc:chgData name="Jones, Emily F." userId="90f320cc-4af9-41a5-8fcf-1c7795cf54d0" providerId="ADAL" clId="{B410477D-40F9-444A-93E2-F78051680F40}" dt="2020-10-31T19:34:09.988" v="6053" actId="47"/>
        <pc:sldMkLst>
          <pc:docMk/>
          <pc:sldMk cId="2297568932" sldId="271"/>
        </pc:sldMkLst>
      </pc:sldChg>
      <pc:sldChg chg="addSp delSp modSp mod delAnim">
        <pc:chgData name="Jones, Emily F." userId="90f320cc-4af9-41a5-8fcf-1c7795cf54d0" providerId="ADAL" clId="{B410477D-40F9-444A-93E2-F78051680F40}" dt="2020-10-31T19:33:57.948" v="6045" actId="478"/>
        <pc:sldMkLst>
          <pc:docMk/>
          <pc:sldMk cId="1847152005" sldId="272"/>
        </pc:sldMkLst>
        <pc:picChg chg="add del mod">
          <ac:chgData name="Jones, Emily F." userId="90f320cc-4af9-41a5-8fcf-1c7795cf54d0" providerId="ADAL" clId="{B410477D-40F9-444A-93E2-F78051680F40}" dt="2020-10-31T19:33:57.948" v="6045" actId="478"/>
          <ac:picMkLst>
            <pc:docMk/>
            <pc:sldMk cId="1847152005" sldId="272"/>
            <ac:picMk id="3" creationId="{4D3B9D13-2FB4-4019-89FD-0FD61508FC42}"/>
          </ac:picMkLst>
        </pc:picChg>
      </pc:sldChg>
      <pc:sldChg chg="addSp delSp modSp mod delAnim">
        <pc:chgData name="Jones, Emily F." userId="90f320cc-4af9-41a5-8fcf-1c7795cf54d0" providerId="ADAL" clId="{B410477D-40F9-444A-93E2-F78051680F40}" dt="2020-10-31T19:33:55.482" v="6044" actId="478"/>
        <pc:sldMkLst>
          <pc:docMk/>
          <pc:sldMk cId="574233468" sldId="273"/>
        </pc:sldMkLst>
        <pc:picChg chg="add del mod">
          <ac:chgData name="Jones, Emily F." userId="90f320cc-4af9-41a5-8fcf-1c7795cf54d0" providerId="ADAL" clId="{B410477D-40F9-444A-93E2-F78051680F40}" dt="2020-10-31T19:33:55.482" v="6044" actId="478"/>
          <ac:picMkLst>
            <pc:docMk/>
            <pc:sldMk cId="574233468" sldId="273"/>
            <ac:picMk id="3" creationId="{8780528F-8F87-46E7-92CD-1556FDD620A0}"/>
          </ac:picMkLst>
        </pc:picChg>
      </pc:sldChg>
      <pc:sldChg chg="addSp modSp">
        <pc:chgData name="Jones, Emily F." userId="90f320cc-4af9-41a5-8fcf-1c7795cf54d0" providerId="ADAL" clId="{B410477D-40F9-444A-93E2-F78051680F40}" dt="2020-10-31T19:19:21.601" v="6010"/>
        <pc:sldMkLst>
          <pc:docMk/>
          <pc:sldMk cId="4033659245" sldId="274"/>
        </pc:sldMkLst>
        <pc:picChg chg="add mod">
          <ac:chgData name="Jones, Emily F." userId="90f320cc-4af9-41a5-8fcf-1c7795cf54d0" providerId="ADAL" clId="{B410477D-40F9-444A-93E2-F78051680F40}" dt="2020-10-31T19:19:21.601" v="6010"/>
          <ac:picMkLst>
            <pc:docMk/>
            <pc:sldMk cId="4033659245" sldId="274"/>
            <ac:picMk id="3" creationId="{62987B22-68D7-4158-8706-4FEA65562B7D}"/>
          </ac:picMkLst>
        </pc:picChg>
      </pc:sldChg>
      <pc:sldChg chg="addSp modSp">
        <pc:chgData name="Jones, Emily F." userId="90f320cc-4af9-41a5-8fcf-1c7795cf54d0" providerId="ADAL" clId="{B410477D-40F9-444A-93E2-F78051680F40}" dt="2020-10-31T19:20:31.300" v="6011"/>
        <pc:sldMkLst>
          <pc:docMk/>
          <pc:sldMk cId="1105256710" sldId="275"/>
        </pc:sldMkLst>
        <pc:picChg chg="add mod">
          <ac:chgData name="Jones, Emily F." userId="90f320cc-4af9-41a5-8fcf-1c7795cf54d0" providerId="ADAL" clId="{B410477D-40F9-444A-93E2-F78051680F40}" dt="2020-10-31T19:20:31.300" v="6011"/>
          <ac:picMkLst>
            <pc:docMk/>
            <pc:sldMk cId="1105256710" sldId="275"/>
            <ac:picMk id="3" creationId="{A2F80E41-7156-42F8-AA34-95F9FE1676E2}"/>
          </ac:picMkLst>
        </pc:picChg>
      </pc:sldChg>
      <pc:sldChg chg="del">
        <pc:chgData name="Jones, Emily F." userId="90f320cc-4af9-41a5-8fcf-1c7795cf54d0" providerId="ADAL" clId="{B410477D-40F9-444A-93E2-F78051680F40}" dt="2020-10-31T19:34:08.057" v="6049" actId="47"/>
        <pc:sldMkLst>
          <pc:docMk/>
          <pc:sldMk cId="592363643" sldId="276"/>
        </pc:sldMkLst>
      </pc:sldChg>
      <pc:sldChg chg="addSp modSp modNotesTx">
        <pc:chgData name="Jones, Emily F." userId="90f320cc-4af9-41a5-8fcf-1c7795cf54d0" providerId="ADAL" clId="{B410477D-40F9-444A-93E2-F78051680F40}" dt="2020-10-31T18:43:35.825" v="6006"/>
        <pc:sldMkLst>
          <pc:docMk/>
          <pc:sldMk cId="1817051986" sldId="277"/>
        </pc:sldMkLst>
        <pc:picChg chg="add mod">
          <ac:chgData name="Jones, Emily F." userId="90f320cc-4af9-41a5-8fcf-1c7795cf54d0" providerId="ADAL" clId="{B410477D-40F9-444A-93E2-F78051680F40}" dt="2020-10-31T18:43:35.825" v="6006"/>
          <ac:picMkLst>
            <pc:docMk/>
            <pc:sldMk cId="1817051986" sldId="277"/>
            <ac:picMk id="4" creationId="{2252A4E9-562E-48C4-8BFB-9800A96B1DCD}"/>
          </ac:picMkLst>
        </pc:picChg>
      </pc:sldChg>
      <pc:sldChg chg="addSp delSp modSp mod delAnim modShow">
        <pc:chgData name="Jones, Emily F." userId="90f320cc-4af9-41a5-8fcf-1c7795cf54d0" providerId="ADAL" clId="{B410477D-40F9-444A-93E2-F78051680F40}" dt="2020-10-31T19:34:01.070" v="6046" actId="478"/>
        <pc:sldMkLst>
          <pc:docMk/>
          <pc:sldMk cId="3623230507" sldId="278"/>
        </pc:sldMkLst>
        <pc:picChg chg="add del mod">
          <ac:chgData name="Jones, Emily F." userId="90f320cc-4af9-41a5-8fcf-1c7795cf54d0" providerId="ADAL" clId="{B410477D-40F9-444A-93E2-F78051680F40}" dt="2020-10-31T19:25:25.451" v="6015"/>
          <ac:picMkLst>
            <pc:docMk/>
            <pc:sldMk cId="3623230507" sldId="278"/>
            <ac:picMk id="3" creationId="{5A13DCE3-5C80-45CA-A3DB-64324C925FC5}"/>
          </ac:picMkLst>
        </pc:picChg>
        <pc:picChg chg="add del mod">
          <ac:chgData name="Jones, Emily F." userId="90f320cc-4af9-41a5-8fcf-1c7795cf54d0" providerId="ADAL" clId="{B410477D-40F9-444A-93E2-F78051680F40}" dt="2020-10-31T19:34:01.070" v="6046" actId="478"/>
          <ac:picMkLst>
            <pc:docMk/>
            <pc:sldMk cId="3623230507" sldId="278"/>
            <ac:picMk id="4" creationId="{6F4007F9-8EC6-457F-9A98-94BDD78287DE}"/>
          </ac:picMkLst>
        </pc:picChg>
      </pc:sldChg>
      <pc:sldChg chg="mod modShow">
        <pc:chgData name="Jones, Emily F." userId="90f320cc-4af9-41a5-8fcf-1c7795cf54d0" providerId="ADAL" clId="{B410477D-40F9-444A-93E2-F78051680F40}" dt="2020-10-31T19:33:45.472" v="6041" actId="729"/>
        <pc:sldMkLst>
          <pc:docMk/>
          <pc:sldMk cId="965997167" sldId="279"/>
        </pc:sldMkLst>
      </pc:sldChg>
      <pc:sldChg chg="addSp delSp modSp modNotesTx">
        <pc:chgData name="Jones, Emily F." userId="90f320cc-4af9-41a5-8fcf-1c7795cf54d0" providerId="ADAL" clId="{B410477D-40F9-444A-93E2-F78051680F40}" dt="2020-10-31T18:33:09.621" v="3837"/>
        <pc:sldMkLst>
          <pc:docMk/>
          <pc:sldMk cId="3463187392" sldId="280"/>
        </pc:sldMkLst>
        <pc:picChg chg="add del mod">
          <ac:chgData name="Jones, Emily F." userId="90f320cc-4af9-41a5-8fcf-1c7795cf54d0" providerId="ADAL" clId="{B410477D-40F9-444A-93E2-F78051680F40}" dt="2020-10-31T18:33:09.621" v="3837"/>
          <ac:picMkLst>
            <pc:docMk/>
            <pc:sldMk cId="3463187392" sldId="280"/>
            <ac:picMk id="3" creationId="{6BD0F427-9A75-41BF-A0FD-CCDD334B8A1B}"/>
          </ac:picMkLst>
        </pc:picChg>
        <pc:picChg chg="add mod">
          <ac:chgData name="Jones, Emily F." userId="90f320cc-4af9-41a5-8fcf-1c7795cf54d0" providerId="ADAL" clId="{B410477D-40F9-444A-93E2-F78051680F40}" dt="2020-10-31T18:33:09.621" v="3837"/>
          <ac:picMkLst>
            <pc:docMk/>
            <pc:sldMk cId="3463187392" sldId="280"/>
            <ac:picMk id="4" creationId="{485EFE1A-8F97-42BA-9165-7F6C46127700}"/>
          </ac:picMkLst>
        </pc:picChg>
      </pc:sldChg>
      <pc:sldChg chg="addSp delSp modSp modNotesTx">
        <pc:chgData name="Jones, Emily F." userId="90f320cc-4af9-41a5-8fcf-1c7795cf54d0" providerId="ADAL" clId="{B410477D-40F9-444A-93E2-F78051680F40}" dt="2020-10-31T19:30:18.430" v="6022"/>
        <pc:sldMkLst>
          <pc:docMk/>
          <pc:sldMk cId="4073160480" sldId="281"/>
        </pc:sldMkLst>
        <pc:picChg chg="add del mod">
          <ac:chgData name="Jones, Emily F." userId="90f320cc-4af9-41a5-8fcf-1c7795cf54d0" providerId="ADAL" clId="{B410477D-40F9-444A-93E2-F78051680F40}" dt="2020-10-31T19:30:18.430" v="6022"/>
          <ac:picMkLst>
            <pc:docMk/>
            <pc:sldMk cId="4073160480" sldId="281"/>
            <ac:picMk id="4" creationId="{2320AFA9-500C-4627-B82E-822E5E4966B2}"/>
          </ac:picMkLst>
        </pc:picChg>
        <pc:picChg chg="add mod">
          <ac:chgData name="Jones, Emily F." userId="90f320cc-4af9-41a5-8fcf-1c7795cf54d0" providerId="ADAL" clId="{B410477D-40F9-444A-93E2-F78051680F40}" dt="2020-10-31T19:30:18.430" v="6022"/>
          <ac:picMkLst>
            <pc:docMk/>
            <pc:sldMk cId="4073160480" sldId="281"/>
            <ac:picMk id="6" creationId="{3135826F-754B-432C-A6E1-6C97AFB1BA0D}"/>
          </ac:picMkLst>
        </pc:picChg>
        <pc:inkChg chg="add del">
          <ac:chgData name="Jones, Emily F." userId="90f320cc-4af9-41a5-8fcf-1c7795cf54d0" providerId="ADAL" clId="{B410477D-40F9-444A-93E2-F78051680F40}" dt="2020-10-31T19:30:18.430" v="6022"/>
          <ac:inkMkLst>
            <pc:docMk/>
            <pc:sldMk cId="4073160480" sldId="281"/>
            <ac:inkMk id="3" creationId="{96AEF667-6E58-4419-A8F6-62310F08DC15}"/>
          </ac:inkMkLst>
        </pc:inkChg>
        <pc:inkChg chg="add">
          <ac:chgData name="Jones, Emily F." userId="90f320cc-4af9-41a5-8fcf-1c7795cf54d0" providerId="ADAL" clId="{B410477D-40F9-444A-93E2-F78051680F40}" dt="2020-10-31T19:30:18.430" v="6022"/>
          <ac:inkMkLst>
            <pc:docMk/>
            <pc:sldMk cId="4073160480" sldId="281"/>
            <ac:inkMk id="5" creationId="{C48C4BFC-D3CE-4964-80BA-8AF458A91719}"/>
          </ac:inkMkLst>
        </pc:inkChg>
      </pc:sldChg>
      <pc:sldChg chg="addSp delSp modSp ord">
        <pc:chgData name="Jones, Emily F." userId="90f320cc-4af9-41a5-8fcf-1c7795cf54d0" providerId="ADAL" clId="{B410477D-40F9-444A-93E2-F78051680F40}" dt="2020-10-31T19:33:51.202" v="6043"/>
        <pc:sldMkLst>
          <pc:docMk/>
          <pc:sldMk cId="335192676" sldId="283"/>
        </pc:sldMkLst>
        <pc:picChg chg="add del mod">
          <ac:chgData name="Jones, Emily F." userId="90f320cc-4af9-41a5-8fcf-1c7795cf54d0" providerId="ADAL" clId="{B410477D-40F9-444A-93E2-F78051680F40}" dt="2020-10-31T19:27:52.638" v="6020"/>
          <ac:picMkLst>
            <pc:docMk/>
            <pc:sldMk cId="335192676" sldId="283"/>
            <ac:picMk id="4" creationId="{089C9600-1C88-45B7-9904-539125BAA1CC}"/>
          </ac:picMkLst>
        </pc:picChg>
        <pc:picChg chg="add del mod">
          <ac:chgData name="Jones, Emily F." userId="90f320cc-4af9-41a5-8fcf-1c7795cf54d0" providerId="ADAL" clId="{B410477D-40F9-444A-93E2-F78051680F40}" dt="2020-10-31T19:32:49.057" v="6038"/>
          <ac:picMkLst>
            <pc:docMk/>
            <pc:sldMk cId="335192676" sldId="283"/>
            <ac:picMk id="6" creationId="{48DD5522-3D3D-4799-83B9-C8471EA6C07A}"/>
          </ac:picMkLst>
        </pc:picChg>
        <pc:picChg chg="add del mod">
          <ac:chgData name="Jones, Emily F." userId="90f320cc-4af9-41a5-8fcf-1c7795cf54d0" providerId="ADAL" clId="{B410477D-40F9-444A-93E2-F78051680F40}" dt="2020-10-31T19:33:31.033" v="6039"/>
          <ac:picMkLst>
            <pc:docMk/>
            <pc:sldMk cId="335192676" sldId="283"/>
            <ac:picMk id="8" creationId="{CAC6BBC9-9C50-4118-96E5-9125C8FDCFC6}"/>
          </ac:picMkLst>
        </pc:picChg>
        <pc:picChg chg="add mod">
          <ac:chgData name="Jones, Emily F." userId="90f320cc-4af9-41a5-8fcf-1c7795cf54d0" providerId="ADAL" clId="{B410477D-40F9-444A-93E2-F78051680F40}" dt="2020-10-31T19:33:31.033" v="6039"/>
          <ac:picMkLst>
            <pc:docMk/>
            <pc:sldMk cId="335192676" sldId="283"/>
            <ac:picMk id="9" creationId="{9930598E-133A-416D-A082-A59831247CB2}"/>
          </ac:picMkLst>
        </pc:picChg>
      </pc:sldChg>
      <pc:sldChg chg="del mod modShow">
        <pc:chgData name="Jones, Emily F." userId="90f320cc-4af9-41a5-8fcf-1c7795cf54d0" providerId="ADAL" clId="{B410477D-40F9-444A-93E2-F78051680F40}" dt="2020-10-31T19:34:07.480" v="6048" actId="47"/>
        <pc:sldMkLst>
          <pc:docMk/>
          <pc:sldMk cId="3319459655" sldId="285"/>
        </pc:sldMkLst>
      </pc:sldChg>
      <pc:sldChg chg="del mod modShow">
        <pc:chgData name="Jones, Emily F." userId="90f320cc-4af9-41a5-8fcf-1c7795cf54d0" providerId="ADAL" clId="{B410477D-40F9-444A-93E2-F78051680F40}" dt="2020-10-31T19:34:05.758" v="6047" actId="47"/>
        <pc:sldMkLst>
          <pc:docMk/>
          <pc:sldMk cId="917225149" sldId="287"/>
        </pc:sldMkLst>
      </pc:sldChg>
      <pc:sldChg chg="addSp delSp modSp modNotesTx">
        <pc:chgData name="Jones, Emily F." userId="90f320cc-4af9-41a5-8fcf-1c7795cf54d0" providerId="ADAL" clId="{B410477D-40F9-444A-93E2-F78051680F40}" dt="2020-10-31T18:31:58.493" v="3835"/>
        <pc:sldMkLst>
          <pc:docMk/>
          <pc:sldMk cId="2422871882" sldId="288"/>
        </pc:sldMkLst>
        <pc:picChg chg="add del mod">
          <ac:chgData name="Jones, Emily F." userId="90f320cc-4af9-41a5-8fcf-1c7795cf54d0" providerId="ADAL" clId="{B410477D-40F9-444A-93E2-F78051680F40}" dt="2020-10-31T18:30:28.369" v="3833"/>
          <ac:picMkLst>
            <pc:docMk/>
            <pc:sldMk cId="2422871882" sldId="288"/>
            <ac:picMk id="3" creationId="{E507E3F1-C9A3-4F9A-84C5-7DB527679239}"/>
          </ac:picMkLst>
        </pc:picChg>
        <pc:picChg chg="add del mod">
          <ac:chgData name="Jones, Emily F." userId="90f320cc-4af9-41a5-8fcf-1c7795cf54d0" providerId="ADAL" clId="{B410477D-40F9-444A-93E2-F78051680F40}" dt="2020-10-31T18:31:15.618" v="3834"/>
          <ac:picMkLst>
            <pc:docMk/>
            <pc:sldMk cId="2422871882" sldId="288"/>
            <ac:picMk id="5" creationId="{1E133D9D-BC7D-490C-BC94-E77A50C78CEE}"/>
          </ac:picMkLst>
        </pc:picChg>
        <pc:picChg chg="add del mod">
          <ac:chgData name="Jones, Emily F." userId="90f320cc-4af9-41a5-8fcf-1c7795cf54d0" providerId="ADAL" clId="{B410477D-40F9-444A-93E2-F78051680F40}" dt="2020-10-31T18:31:58.493" v="3835"/>
          <ac:picMkLst>
            <pc:docMk/>
            <pc:sldMk cId="2422871882" sldId="288"/>
            <ac:picMk id="6" creationId="{127C54B9-87DF-4270-9E7B-7159C34F6145}"/>
          </ac:picMkLst>
        </pc:picChg>
        <pc:picChg chg="add mod">
          <ac:chgData name="Jones, Emily F." userId="90f320cc-4af9-41a5-8fcf-1c7795cf54d0" providerId="ADAL" clId="{B410477D-40F9-444A-93E2-F78051680F40}" dt="2020-10-31T18:31:58.493" v="3835"/>
          <ac:picMkLst>
            <pc:docMk/>
            <pc:sldMk cId="2422871882" sldId="288"/>
            <ac:picMk id="7" creationId="{40235A8E-449B-4BBA-8BF7-75BF8D9BDD4F}"/>
          </ac:picMkLst>
        </pc:picChg>
      </pc:sldChg>
      <pc:sldChg chg="addSp delSp modSp modTransition modAnim modNotesTx">
        <pc:chgData name="Jones, Emily F." userId="90f320cc-4af9-41a5-8fcf-1c7795cf54d0" providerId="ADAL" clId="{B410477D-40F9-444A-93E2-F78051680F40}" dt="2020-10-31T19:31:14.546" v="6027" actId="1076"/>
        <pc:sldMkLst>
          <pc:docMk/>
          <pc:sldMk cId="2588243518" sldId="289"/>
        </pc:sldMkLst>
        <pc:picChg chg="add del mod">
          <ac:chgData name="Jones, Emily F." userId="90f320cc-4af9-41a5-8fcf-1c7795cf54d0" providerId="ADAL" clId="{B410477D-40F9-444A-93E2-F78051680F40}" dt="2020-10-31T18:20:41.552" v="2555"/>
          <ac:picMkLst>
            <pc:docMk/>
            <pc:sldMk cId="2588243518" sldId="289"/>
            <ac:picMk id="3" creationId="{E6906D37-132E-4BA6-9315-DFF0E9D095FE}"/>
          </ac:picMkLst>
        </pc:picChg>
        <pc:picChg chg="add del mod">
          <ac:chgData name="Jones, Emily F." userId="90f320cc-4af9-41a5-8fcf-1c7795cf54d0" providerId="ADAL" clId="{B410477D-40F9-444A-93E2-F78051680F40}" dt="2020-10-31T18:21:18.309" v="2557"/>
          <ac:picMkLst>
            <pc:docMk/>
            <pc:sldMk cId="2588243518" sldId="289"/>
            <ac:picMk id="4" creationId="{82941F61-485E-488D-87C4-D4F36CC921C2}"/>
          </ac:picMkLst>
        </pc:picChg>
        <pc:picChg chg="add mod">
          <ac:chgData name="Jones, Emily F." userId="90f320cc-4af9-41a5-8fcf-1c7795cf54d0" providerId="ADAL" clId="{B410477D-40F9-444A-93E2-F78051680F40}" dt="2020-10-31T18:22:21.579" v="2558"/>
          <ac:picMkLst>
            <pc:docMk/>
            <pc:sldMk cId="2588243518" sldId="289"/>
            <ac:picMk id="5" creationId="{9EAE36B2-03C7-4273-BE66-7EFB28201F69}"/>
          </ac:picMkLst>
        </pc:picChg>
        <pc:picChg chg="mod">
          <ac:chgData name="Jones, Emily F." userId="90f320cc-4af9-41a5-8fcf-1c7795cf54d0" providerId="ADAL" clId="{B410477D-40F9-444A-93E2-F78051680F40}" dt="2020-10-31T19:31:14.546" v="6027" actId="1076"/>
          <ac:picMkLst>
            <pc:docMk/>
            <pc:sldMk cId="2588243518" sldId="289"/>
            <ac:picMk id="2054" creationId="{49A83C8B-97C3-4639-A88A-E1FCFD0165D1}"/>
          </ac:picMkLst>
        </pc:picChg>
      </pc:sldChg>
      <pc:sldChg chg="addSp delSp modSp add del mod setBg delDesignElem">
        <pc:chgData name="Jones, Emily F." userId="90f320cc-4af9-41a5-8fcf-1c7795cf54d0" providerId="ADAL" clId="{B410477D-40F9-444A-93E2-F78051680F40}" dt="2020-10-31T19:31:51.451" v="6037" actId="2696"/>
        <pc:sldMkLst>
          <pc:docMk/>
          <pc:sldMk cId="1686910597" sldId="291"/>
        </pc:sldMkLst>
        <pc:spChg chg="del">
          <ac:chgData name="Jones, Emily F." userId="90f320cc-4af9-41a5-8fcf-1c7795cf54d0" providerId="ADAL" clId="{B410477D-40F9-444A-93E2-F78051680F40}" dt="2020-10-31T19:31:07.756" v="6024"/>
          <ac:spMkLst>
            <pc:docMk/>
            <pc:sldMk cId="1686910597" sldId="291"/>
            <ac:spMk id="89" creationId="{022BDE4A-8A20-4A69-9C5A-581C82036A4D}"/>
          </ac:spMkLst>
        </pc:spChg>
        <pc:picChg chg="add mod">
          <ac:chgData name="Jones, Emily F." userId="90f320cc-4af9-41a5-8fcf-1c7795cf54d0" providerId="ADAL" clId="{B410477D-40F9-444A-93E2-F78051680F40}" dt="2020-10-31T19:31:36.870" v="6036" actId="1076"/>
          <ac:picMkLst>
            <pc:docMk/>
            <pc:sldMk cId="1686910597" sldId="291"/>
            <ac:picMk id="3" creationId="{93E9B963-13F3-45F1-9256-210047AC4036}"/>
          </ac:picMkLst>
        </pc:picChg>
        <pc:picChg chg="mod">
          <ac:chgData name="Jones, Emily F." userId="90f320cc-4af9-41a5-8fcf-1c7795cf54d0" providerId="ADAL" clId="{B410477D-40F9-444A-93E2-F78051680F40}" dt="2020-10-31T19:31:24.825" v="6031" actId="1076"/>
          <ac:picMkLst>
            <pc:docMk/>
            <pc:sldMk cId="1686910597" sldId="291"/>
            <ac:picMk id="4" creationId="{87993CA2-846D-46A3-AD91-D1C2B9DF06A9}"/>
          </ac:picMkLst>
        </pc:picChg>
        <pc:picChg chg="del">
          <ac:chgData name="Jones, Emily F." userId="90f320cc-4af9-41a5-8fcf-1c7795cf54d0" providerId="ADAL" clId="{B410477D-40F9-444A-93E2-F78051680F40}" dt="2020-10-31T19:31:11.175" v="6025" actId="478"/>
          <ac:picMkLst>
            <pc:docMk/>
            <pc:sldMk cId="1686910597" sldId="291"/>
            <ac:picMk id="2050" creationId="{C4F7C98E-CC47-4574-B184-A7473852614C}"/>
          </ac:picMkLst>
        </pc:pic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60.20067" units="1/cm"/>
          <inkml:channelProperty channel="Y" name="resolution" value="32.14286" units="1/cm"/>
          <inkml:channelProperty channel="T" name="resolution" value="1" units="1/dev"/>
        </inkml:channelProperties>
      </inkml:inkSource>
      <inkml:timestamp xml:id="ts0" timeString="2020-10-31T18:09:10.554"/>
    </inkml:context>
    <inkml:brush xml:id="br0">
      <inkml:brushProperty name="width" value="0.05292" units="cm"/>
      <inkml:brushProperty name="height" value="0.05292" units="cm"/>
      <inkml:brushProperty name="color" value="#FF0000"/>
    </inkml:brush>
  </inkml:definitions>
  <iact:action type="add" startTime="8769">
    <iact:property name="dataType"/>
    <iact:actionData xml:id="d0">
      <inkml:trace xmlns:inkml="http://www.w3.org/2003/InkML" xml:id="stk0" contextRef="#ctx0" brushRef="#br0">13024 14731 0,'0'0'2,"-22"0"0,-133 0 19,22 0-3,111 0-6,-89 0 5,-88 0 0,-67 22-1,-44 0 1,44 22 0,45 23-1,88-1 1,-22 23 0,0 22-1,44 44 1,0 22 0,-22 22-1,67-22 1,22 1 0,66-45-1,44-23 1,23 23 0,66 22 0,22-22-1,67 0 1,66-22-1,-22-45 1,22-66 0,44-44 0,-88-22-1,-89-23 1,-66 23 0,-22-23-1,-1 0 1,-21-21 0,-23-23-1,67 22 1,-23-22 0,1 0-1,-89 111-15,66-111 15,-44 44 1,-22-66-1,-22 0 1,-66 22 0,-1 23-1,0 21 1,1 0 0,-23-21 0,45 43-1,21 23 1,1 22 0,22 22-1,0-22 1,0 22 0,0 0 0,44 0 69</inkml:trace>
    </iact:actionData>
  </iact:action>
  <iact:action type="add" startTime="10534">
    <iact:property name="dataType"/>
    <iact:actionData xml:id="d1">
      <inkml:trace xmlns:inkml="http://www.w3.org/2003/InkML" xml:id="stk1" contextRef="#ctx0" brushRef="#br0">23435 14908 0,'-23'0'17,"1"0"-15,-22-22 4,-178 0 11,-88-45 0,-22 1-1,22 44 1,44-23 0,244 45-1,-199 0 1,88 22-1,-22 23 1,22-1 0,0 0-1,0 45 1,0 0 0,22-1 0,23 1-1,-1-23 1,1 1-1,-1 66 1,45-23 0,-23 23 0,1 22-1,-1-22 1,45 0 0,22-66-1,22-23 1,-22 0 0,22-22-1,1 23 1,43 43 0,67 45-1,0 0 1,-133-111-17,266 111 17,110 22-1,45-22 1,-67-66 0,-132-23-1,-23-44 1,-88 0 0,-45 0-1,1-44 1,21-1 0,23-21 0,66-1-1,-44 1 1,67-1 0,-23 1-1,0 0 1,-22-1 0,0 23-1,-22-45 1,-22 1 0,-67-45-1,0 22 1,-21 22 0,-23-21-1,0-23 1,0 0 0,-23 22-1,1 22 1,0 23 0,0-23 0,0 23-1,-23-1 1,23 1-1,-44-1 1,22 23 0,-23 0-1,1 0 1,21-1 0,1 23 0,22 22-1,0-22 1,-23 22 0,23 0-1,22-22 1,-22 22 0,0 0-1,-22 0 1,22 0 0,-23-22-1,23 22 1,22-22 0,-22 22-1,0 0 1,0 0 0,0 0 20,-1 0-23,1 0 2,0 0 1</inkml:trace>
    </iact:actionData>
  </iact:action>
  <iact:action type="add" startTime="13905">
    <iact:property name="dataType"/>
    <iact:actionData xml:id="d2">
      <inkml:trace xmlns:inkml="http://www.w3.org/2003/InkML" xml:id="stk2" contextRef="#ctx0" brushRef="#br0">14154 16370 0,'22'0'72,"0"0"-57,0 0-4,0 0 2,45-22 0,22 0 5,43 0-2,1-1 0,-22 1 1,0 22-1,22-22 1,66 22 0,-177 0-1,178 0 1,-68-22 0,-43 0-1,0 0 1,-45 22 0,22-23-1,-21 1 1,-23 0 0,0 0-1,22 0 1,1-45 0,-1 23-1,-22 0 1,0 22 0,-22-1-1,0 1 1,22 0 0,0 0-1,1 0 1,-23 0 0</inkml:trace>
    </iact:actionData>
  </iact:action>
  <iact:action type="add" startTime="15090">
    <iact:property name="dataType"/>
    <iact:actionData xml:id="d3">
      <inkml:trace xmlns:inkml="http://www.w3.org/2003/InkML" xml:id="stk3" contextRef="#ctx0" brushRef="#br0">18384 15728 0,'23'0'67,"-1"0"-64,0 0 3,-22 22-4,66 22 10,-21 0 5,43 23-1,1-1 1,-23 1 0,-44-67-1,45 44 1,21 0-1,1 1 1,0-23 0,-23 22 0,1-44-1,21 22 1,1 0 0,-23 23-1,-21-45 1,-1 22 0,0 0-1,-22-22 1,0 0 0,1 0 28,-23 22-39,22-22 10,0 22 0,0-22 1,-44 0 109,0 0-121,0-22 0,-1 22-2,1 0 8</inkml:trace>
    </iact:actionData>
  </iact:action>
  <iact:action type="add" startTime="21953">
    <iact:property name="dataType"/>
    <iact:actionData xml:id="d4">
      <inkml:trace xmlns:inkml="http://www.w3.org/2003/InkML" xml:id="stk4" contextRef="#ctx0" brushRef="#br0">19293 14974 0,'22'0'153,"-22"-22"-150,22 22 2,0 0 3,22 0 5,1-22 4,21 0 0,1-22 0,21-1-1,-44 23 2,45-22-2,-23 22 0,-21-23 1,43 23 0,-88 0-1,67-22 1,-1 22-1,-21 0 1,21-23 0,23 23-1,-1-44 1,1 21 0,-1-21-1,1 22 1,0-1 0,-45 1-1,44-45 1,-21 45 0,22-45-1,-23 45 1,0-22 0,1-23 0,44 1-1,-45-1 1,23-22 0,-23 23-1,23-45 1,-1 22 0,-21 0-1,-23 0 1,0 23 0,-21-23-1,-1 0 1,22 1 0,0-1-1,-22 22 1,23-22 0,-1 1-1,0-23 1,23 22 0,-45 0-1,22 0 1,-22 23 0,23-67-1,-1 44 1,-22 0 0,22 1 0,-21 21-1,-1 0 1,22 1 0,0 21-1,-22 1 1,1-1 0,-1 1-1,0-1 1,-22 45-16,22-22 15,0-22 0,0-1 1,-22 23 0,23-23-1,-23 1 1,22 22 0,-22-23-1,0 1 1,0 21 0,0 1-1,0 22 1,0 0 0,0 0 17,0 44 74,-22-22-102,22 22-5,-23 0 17,1 22-18,-22 23 17,22-45-1,22 0 1,-22-22 40,-1 0-48,1 0 8,-44 67-16,-23-23 15,45-22 1,0 0-1,22-22 1,44 0 95,0 0-109,0 0 2,0 0-2,22-44 8,45 0 5,0-23 1,-45 1-1,22 21 1,-43 1 0,-1 22 0,0 22-1,0-22 1,0-23-1,-22 23 1,22 22 0,0 0 102,1 0-100,-1 22-7,0 45 5,22-1-1,0 1 1,1-23 0,-45-22-1,22 23 1,0 21 0,-22-44-1,22 0 1,-22 0 4,0 1 2,0-46 170,-22 23-183,22-22-9,0 0 3,-22-22 11,0 0 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60.20067" units="1/cm"/>
          <inkml:channelProperty channel="Y" name="resolution" value="32.14286" units="1/cm"/>
          <inkml:channelProperty channel="T" name="resolution" value="1" units="1/dev"/>
        </inkml:channelProperties>
      </inkml:inkSource>
      <inkml:timestamp xml:id="ts0" timeString="2020-10-31T19:29:09.746"/>
    </inkml:context>
    <inkml:brush xml:id="br0">
      <inkml:brushProperty name="width" value="0.05292" units="cm"/>
      <inkml:brushProperty name="height" value="0.05292" units="cm"/>
      <inkml:brushProperty name="color" value="#FF0000"/>
    </inkml:brush>
  </inkml:definitions>
  <iact:action type="add" startTime="23827">
    <iact:property name="dataType"/>
    <iact:actionData xml:id="d0">
      <inkml:trace xmlns:inkml="http://www.w3.org/2003/InkML" xml:id="stk0" contextRef="#ctx0" brushRef="#br0">30899 5272 0,'-22'0'76,"0"0"-52,-23 0-23,-21-22 15,-1 0 2,23 0-2,-22 0 0,44 22 1,-45-23-1,1 1 1,-1 22-1,-21 0 1,21 0 0,-44 45 0,89-45-17,-88 44 16,-46 22 1,46 1 0,-1-23-1,67 0 1,22-21 0,-1 43-1,-43 23 1,44-1 0,0-21-1,22-1 1,0 23 0,0-23-1,44 1 1,22-23 0,23 22-1,0-21 1,-23 21 0,0 1 0,45 21-1,0 23 1,22-22-1,-67-1-15,1-43 15,176 87 1,1-65-16,-45-45 31,-110-44-15,-67-45 0,-22-21-1,-22-1 1,-44 1 0,21 21-1,23 23 1,22 0 0,0 21-17,0 1 17,0 0 90,0 0-97,0 0 6,0-23 0,22 45-15,0-44 15,23-44 1,-23 21-1,-22 1 1,0 44 0,0-23 0,0-43-1,0 21 1,-22 23 0,22 22-1,0 0 1,0-1 0,-45 1-1,23-44 1,0-1 0,0 1-1,0 22 1,-23-1 0,23 45-1,-22-44 1,-22 22 0,21 0-1,23 22 1,0 0 0,-22-22 0,-45-1-1,23 23 1,-1 0-1,-21 0 1,-23 23 0,22-23 0,-21 22-1,43 0 1,1 22 0,43-44-1,1 22 2,0-22 64,22 22-74,-22-22 2,0 45 6,0-23 1,0-22-1,-1 44 1,1-22-1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1DE3F-FB3D-4904-A85B-DD9D0B5FD3CF}" type="datetimeFigureOut">
              <a:rPr lang="en-US" smtClean="0"/>
              <a:t>10/31/2020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28D85-63B5-417E-857D-D54627FE09D7}" type="slidenum">
              <a:rPr lang="en-US" smtClean="0"/>
              <a:t>‹#›</a:t>
            </a:fld>
            <a:endParaRPr lang="en-US"/>
          </a:p>
        </p:txBody>
      </p:sp>
    </p:spTree>
    <p:extLst>
      <p:ext uri="{BB962C8B-B14F-4D97-AF65-F5344CB8AC3E}">
        <p14:creationId xmlns:p14="http://schemas.microsoft.com/office/powerpoint/2010/main" val="352333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coming. This presentation will cover preliminary insect emergence data collected over the summer for my thesis, comparing insect emergence from two headwater valleys in eastern Kentucky. </a:t>
            </a:r>
          </a:p>
        </p:txBody>
      </p:sp>
      <p:sp>
        <p:nvSpPr>
          <p:cNvPr id="4" name="Slide Number Placeholder 3"/>
          <p:cNvSpPr>
            <a:spLocks noGrp="1"/>
          </p:cNvSpPr>
          <p:nvPr>
            <p:ph type="sldNum" sz="quarter" idx="5"/>
          </p:nvPr>
        </p:nvSpPr>
        <p:spPr/>
        <p:txBody>
          <a:bodyPr/>
          <a:lstStyle/>
          <a:p>
            <a:fld id="{FBA28D85-63B5-417E-857D-D54627FE09D7}" type="slidenum">
              <a:rPr lang="en-US" smtClean="0"/>
              <a:t>1</a:t>
            </a:fld>
            <a:endParaRPr lang="en-US"/>
          </a:p>
        </p:txBody>
      </p:sp>
    </p:spTree>
    <p:extLst>
      <p:ext uri="{BB962C8B-B14F-4D97-AF65-F5344CB8AC3E}">
        <p14:creationId xmlns:p14="http://schemas.microsoft.com/office/powerpoint/2010/main" val="350344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 emergence is an important event in the life cycle of aquatic insects, as demonstrated by this diagram. In stages 1-3 we can see an individual growing and developing, and finally at stage 4, emerge as a flying adult into the terrestrial environment. Here- the individual can reproduce and pass genetic information on to the next generation. After this is completed, the life cycle is over and the individual dies. </a:t>
            </a:r>
          </a:p>
        </p:txBody>
      </p:sp>
      <p:sp>
        <p:nvSpPr>
          <p:cNvPr id="4" name="Slide Number Placeholder 3"/>
          <p:cNvSpPr>
            <a:spLocks noGrp="1"/>
          </p:cNvSpPr>
          <p:nvPr>
            <p:ph type="sldNum" sz="quarter" idx="5"/>
          </p:nvPr>
        </p:nvSpPr>
        <p:spPr/>
        <p:txBody>
          <a:bodyPr/>
          <a:lstStyle/>
          <a:p>
            <a:fld id="{FBA28D85-63B5-417E-857D-D54627FE09D7}" type="slidenum">
              <a:rPr lang="en-US" smtClean="0"/>
              <a:t>2</a:t>
            </a:fld>
            <a:endParaRPr lang="en-US"/>
          </a:p>
        </p:txBody>
      </p:sp>
    </p:spTree>
    <p:extLst>
      <p:ext uri="{BB962C8B-B14F-4D97-AF65-F5344CB8AC3E}">
        <p14:creationId xmlns:p14="http://schemas.microsoft.com/office/powerpoint/2010/main" val="389653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how the emergence of aquatic insects impact the terrestrial food web. At the bottom of this figure, we can see the base of the aquatic food web- algae and detritus that falls into the water column. This is consumed by aquatic insects for energy and nutrients. The insects are then in turn predated on by fish. This is pretty much a closed loop until emergence occurs. Then, all the nutrients and energy stored in the insects becomes available to organism such as bats and birds. This is an important subsidy for the terrestrial system. </a:t>
            </a:r>
          </a:p>
        </p:txBody>
      </p:sp>
      <p:sp>
        <p:nvSpPr>
          <p:cNvPr id="4" name="Slide Number Placeholder 3"/>
          <p:cNvSpPr>
            <a:spLocks noGrp="1"/>
          </p:cNvSpPr>
          <p:nvPr>
            <p:ph type="sldNum" sz="quarter" idx="5"/>
          </p:nvPr>
        </p:nvSpPr>
        <p:spPr/>
        <p:txBody>
          <a:bodyPr/>
          <a:lstStyle/>
          <a:p>
            <a:fld id="{FBA28D85-63B5-417E-857D-D54627FE09D7}" type="slidenum">
              <a:rPr lang="en-US" smtClean="0"/>
              <a:t>3</a:t>
            </a:fld>
            <a:endParaRPr lang="en-US"/>
          </a:p>
        </p:txBody>
      </p:sp>
    </p:spTree>
    <p:extLst>
      <p:ext uri="{BB962C8B-B14F-4D97-AF65-F5344CB8AC3E}">
        <p14:creationId xmlns:p14="http://schemas.microsoft.com/office/powerpoint/2010/main" val="330837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take a quick detour and talk about how humans alter aquatic landscapes- specifically in the eastern United States. Logging and farming practices from the early 20</a:t>
            </a:r>
            <a:r>
              <a:rPr lang="en-US" baseline="30000" dirty="0"/>
              <a:t>th</a:t>
            </a:r>
            <a:r>
              <a:rPr lang="en-US" dirty="0"/>
              <a:t> century left scars on the landscape, including channelized headwaters, and legacy sediments on the valley floors. These images show some of those effects. On the top let, we can see the results of using dynamite to straighten river channels to transport logs and the other two images depict hillsides bare of trees and being used for agriculture. </a:t>
            </a:r>
          </a:p>
        </p:txBody>
      </p:sp>
      <p:sp>
        <p:nvSpPr>
          <p:cNvPr id="4" name="Slide Number Placeholder 3"/>
          <p:cNvSpPr>
            <a:spLocks noGrp="1"/>
          </p:cNvSpPr>
          <p:nvPr>
            <p:ph type="sldNum" sz="quarter" idx="5"/>
          </p:nvPr>
        </p:nvSpPr>
        <p:spPr/>
        <p:txBody>
          <a:bodyPr/>
          <a:lstStyle/>
          <a:p>
            <a:fld id="{FBA28D85-63B5-417E-857D-D54627FE09D7}" type="slidenum">
              <a:rPr lang="en-US" smtClean="0"/>
              <a:t>4</a:t>
            </a:fld>
            <a:endParaRPr lang="en-US"/>
          </a:p>
        </p:txBody>
      </p:sp>
    </p:spTree>
    <p:extLst>
      <p:ext uri="{BB962C8B-B14F-4D97-AF65-F5344CB8AC3E}">
        <p14:creationId xmlns:p14="http://schemas.microsoft.com/office/powerpoint/2010/main" val="132851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colonial Appalachia looked much different. On the left, we have an artist depiction of what one of these Appalachian valleys would have looked like and on the right, we can see a valley that has been restored to hydrologic functioning pre-colonial times. Both of the images represent valleys where channels have high connectivity to both the ground water and flood plain. The channel itself is meandering across the valley floor and beaver are present. </a:t>
            </a:r>
          </a:p>
          <a:p>
            <a:r>
              <a:rPr lang="en-US" dirty="0"/>
              <a:t>My study will compare the two types of altered landscapes- a unrestored, channelized system, and the restored system you see pictured on the right. </a:t>
            </a:r>
          </a:p>
        </p:txBody>
      </p:sp>
      <p:sp>
        <p:nvSpPr>
          <p:cNvPr id="4" name="Slide Number Placeholder 3"/>
          <p:cNvSpPr>
            <a:spLocks noGrp="1"/>
          </p:cNvSpPr>
          <p:nvPr>
            <p:ph type="sldNum" sz="quarter" idx="5"/>
          </p:nvPr>
        </p:nvSpPr>
        <p:spPr/>
        <p:txBody>
          <a:bodyPr/>
          <a:lstStyle/>
          <a:p>
            <a:fld id="{FBA28D85-63B5-417E-857D-D54627FE09D7}" type="slidenum">
              <a:rPr lang="en-US" smtClean="0"/>
              <a:t>5</a:t>
            </a:fld>
            <a:endParaRPr lang="en-US"/>
          </a:p>
        </p:txBody>
      </p:sp>
    </p:spTree>
    <p:extLst>
      <p:ext uri="{BB962C8B-B14F-4D97-AF65-F5344CB8AC3E}">
        <p14:creationId xmlns:p14="http://schemas.microsoft.com/office/powerpoint/2010/main" val="311708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restored valley can be characterized by beaver ponds. As of March 2020, 7 beaver ponds were present. Beaver pond number 2 is pictured on the top left. The channel has low banks, meaning when it floods the energy is dissipated across the valley floor rather than forced quickly downstream. There are lots of coarse woody debris in the stream and we know through different experiments the system is highly connected with the ground water.</a:t>
            </a:r>
          </a:p>
        </p:txBody>
      </p:sp>
      <p:sp>
        <p:nvSpPr>
          <p:cNvPr id="4" name="Slide Number Placeholder 3"/>
          <p:cNvSpPr>
            <a:spLocks noGrp="1"/>
          </p:cNvSpPr>
          <p:nvPr>
            <p:ph type="sldNum" sz="quarter" idx="5"/>
          </p:nvPr>
        </p:nvSpPr>
        <p:spPr/>
        <p:txBody>
          <a:bodyPr/>
          <a:lstStyle/>
          <a:p>
            <a:fld id="{FBA28D85-63B5-417E-857D-D54627FE09D7}" type="slidenum">
              <a:rPr lang="en-US" smtClean="0"/>
              <a:t>6</a:t>
            </a:fld>
            <a:endParaRPr lang="en-US"/>
          </a:p>
        </p:txBody>
      </p:sp>
    </p:spTree>
    <p:extLst>
      <p:ext uri="{BB962C8B-B14F-4D97-AF65-F5344CB8AC3E}">
        <p14:creationId xmlns:p14="http://schemas.microsoft.com/office/powerpoint/2010/main" val="4184387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unrestored valley can be characterized as having a very straight channel, which you can see in the photograph on the bottom right. The other three images were taken in May and the following month the stream was completely dry. As of September, there still has been no water in it. Despite being surrounded by trees, there is little to no coarse woody debris or detritus in the channel. As I say that, I would like to point out this, which is a leaf pack. These are formed by detritus getting stuck on exposed roots or rocks as it moves downstream. These packs are often flushed out after any rain event. As you can see in the same image, there is a lot of erosion that occurs, causing these exposed roots. The other photos demonstrate how incised the banks are and that the stream is located on the edge of the valley. </a:t>
            </a:r>
          </a:p>
        </p:txBody>
      </p:sp>
      <p:sp>
        <p:nvSpPr>
          <p:cNvPr id="4" name="Slide Number Placeholder 3"/>
          <p:cNvSpPr>
            <a:spLocks noGrp="1"/>
          </p:cNvSpPr>
          <p:nvPr>
            <p:ph type="sldNum" sz="quarter" idx="5"/>
          </p:nvPr>
        </p:nvSpPr>
        <p:spPr/>
        <p:txBody>
          <a:bodyPr/>
          <a:lstStyle/>
          <a:p>
            <a:fld id="{FBA28D85-63B5-417E-857D-D54627FE09D7}" type="slidenum">
              <a:rPr lang="en-US" smtClean="0"/>
              <a:t>7</a:t>
            </a:fld>
            <a:endParaRPr lang="en-US"/>
          </a:p>
        </p:txBody>
      </p:sp>
    </p:spTree>
    <p:extLst>
      <p:ext uri="{BB962C8B-B14F-4D97-AF65-F5344CB8AC3E}">
        <p14:creationId xmlns:p14="http://schemas.microsoft.com/office/powerpoint/2010/main" val="331324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expected a response in insect emergence to the alteration of the landscape. In this image, we have two hypothetical headwaters. On the left, we have a valley representative of my restored system. The meandering stream is </a:t>
            </a:r>
            <a:r>
              <a:rPr lang="en-US" dirty="0" err="1"/>
              <a:t>mulit</a:t>
            </a:r>
            <a:r>
              <a:rPr lang="en-US" dirty="0"/>
              <a:t>-branched and there are flood plain depressions dotting the landscape. On the right, we have a valley representative of my unrestored system. The stream has been channelized and homogenized. </a:t>
            </a:r>
          </a:p>
          <a:p>
            <a:endParaRPr lang="en-US" dirty="0"/>
          </a:p>
          <a:p>
            <a:r>
              <a:rPr lang="en-US" dirty="0"/>
              <a:t>From the valley on the left, I expect consistent emergence throughout the year. These are represented by the curves. The further left, or more blue, the earlier in the year an event occurs. The further right, or more red, the later in the year. This is important because the insects would be providing subsidies year-round to the terrestrial environment.</a:t>
            </a:r>
          </a:p>
          <a:p>
            <a:endParaRPr lang="en-US" dirty="0"/>
          </a:p>
          <a:p>
            <a:r>
              <a:rPr lang="en-US" dirty="0"/>
              <a:t>From the valley on the right, I expect a homogenized response, with maybe only one or two large emergence events occurring throughout the year. </a:t>
            </a:r>
          </a:p>
        </p:txBody>
      </p:sp>
      <p:sp>
        <p:nvSpPr>
          <p:cNvPr id="4" name="Slide Number Placeholder 3"/>
          <p:cNvSpPr>
            <a:spLocks noGrp="1"/>
          </p:cNvSpPr>
          <p:nvPr>
            <p:ph type="sldNum" sz="quarter" idx="5"/>
          </p:nvPr>
        </p:nvSpPr>
        <p:spPr/>
        <p:txBody>
          <a:bodyPr/>
          <a:lstStyle/>
          <a:p>
            <a:fld id="{FBA28D85-63B5-417E-857D-D54627FE09D7}" type="slidenum">
              <a:rPr lang="en-US" smtClean="0"/>
              <a:t>8</a:t>
            </a:fld>
            <a:endParaRPr lang="en-US"/>
          </a:p>
        </p:txBody>
      </p:sp>
    </p:spTree>
    <p:extLst>
      <p:ext uri="{BB962C8B-B14F-4D97-AF65-F5344CB8AC3E}">
        <p14:creationId xmlns:p14="http://schemas.microsoft.com/office/powerpoint/2010/main" val="4077619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A28D85-63B5-417E-857D-D54627FE09D7}" type="slidenum">
              <a:rPr lang="en-US" smtClean="0"/>
              <a:t>9</a:t>
            </a:fld>
            <a:endParaRPr lang="en-US"/>
          </a:p>
        </p:txBody>
      </p:sp>
    </p:spTree>
    <p:extLst>
      <p:ext uri="{BB962C8B-B14F-4D97-AF65-F5344CB8AC3E}">
        <p14:creationId xmlns:p14="http://schemas.microsoft.com/office/powerpoint/2010/main" val="68508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D463-BF1A-4DCC-9EBA-CC512A0465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1B5FDC-E4EE-4E59-9577-A3D905DF0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8D08C-19EF-41B2-9DEA-B9CD2E137292}"/>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5" name="Footer Placeholder 4">
            <a:extLst>
              <a:ext uri="{FF2B5EF4-FFF2-40B4-BE49-F238E27FC236}">
                <a16:creationId xmlns:a16="http://schemas.microsoft.com/office/drawing/2014/main" id="{2D7C21D4-C45B-4148-A43B-57B294D67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5A74E-362E-4EBB-98DE-70462013AE6D}"/>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242701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0292-AC86-495E-AFBC-B6721F2AB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45A98D-BCF6-4394-8EDE-F96A9F1F4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9144-335B-48EC-B209-05385C631082}"/>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5" name="Footer Placeholder 4">
            <a:extLst>
              <a:ext uri="{FF2B5EF4-FFF2-40B4-BE49-F238E27FC236}">
                <a16:creationId xmlns:a16="http://schemas.microsoft.com/office/drawing/2014/main" id="{D76FFE09-4404-4993-AF65-12CE63AB8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49E9D-F287-4864-9E4B-595C79118CD2}"/>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125154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9144EF-AABF-451F-81A4-5F8779BAA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D44EE0-4D9D-40FD-A790-D0678D91F9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7B3E-2891-4550-B4E8-B3AF1DF51812}"/>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5" name="Footer Placeholder 4">
            <a:extLst>
              <a:ext uri="{FF2B5EF4-FFF2-40B4-BE49-F238E27FC236}">
                <a16:creationId xmlns:a16="http://schemas.microsoft.com/office/drawing/2014/main" id="{EC6A6852-FCE8-4891-B288-A2A0E8E19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A2570-22DE-4BC7-8BD7-A36B206A8EEC}"/>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107971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2AA8-D547-4461-BF9F-F3AABD69D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500F2-5C00-4A03-BC4D-3C17334CD5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9BD73-34C4-42CD-9AAD-CF6E38B3AB60}"/>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5" name="Footer Placeholder 4">
            <a:extLst>
              <a:ext uri="{FF2B5EF4-FFF2-40B4-BE49-F238E27FC236}">
                <a16:creationId xmlns:a16="http://schemas.microsoft.com/office/drawing/2014/main" id="{AB4927AB-9C04-4F92-8DA9-E28C538FB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8D2D9-091B-43AA-BF63-0A4FBCA2B9E1}"/>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160873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0E37-F944-4BA8-AA23-8E60BDEA0D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D9F4C3-57A9-473C-8F28-7E0721FE2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FAF09-F057-4F2E-BA0C-36E4AA47620E}"/>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5" name="Footer Placeholder 4">
            <a:extLst>
              <a:ext uri="{FF2B5EF4-FFF2-40B4-BE49-F238E27FC236}">
                <a16:creationId xmlns:a16="http://schemas.microsoft.com/office/drawing/2014/main" id="{0F1AB620-B3B4-4932-BE7B-B957BDA52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EDC4F-58E2-4238-8DCF-2AFD5FED06E5}"/>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228769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82E9-B86E-4B29-8FAB-EA9524AE9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4BA1B-9687-4D69-A022-F2B63AB70D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F9922-E1F7-4BDE-803A-2AA266B538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3D510-D580-4AF9-8697-05A1C825142C}"/>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6" name="Footer Placeholder 5">
            <a:extLst>
              <a:ext uri="{FF2B5EF4-FFF2-40B4-BE49-F238E27FC236}">
                <a16:creationId xmlns:a16="http://schemas.microsoft.com/office/drawing/2014/main" id="{E77F8ECD-07EF-4C72-8F69-3F4FE1735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6BBB1-8DB1-4B3E-B535-2CA7F15CF9AE}"/>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259547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7601-4F61-4700-88B2-971BAB67F4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6146E6-D7CD-4522-9A2C-7BCBB32482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92B5D3-7E34-49E0-8839-12B7528D97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575684-66C0-4648-BC42-D97BA0155E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5D7C6-3C85-4443-B823-99EF069F3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1AF9B-96BD-420C-A07A-0C238B96CBC9}"/>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8" name="Footer Placeholder 7">
            <a:extLst>
              <a:ext uri="{FF2B5EF4-FFF2-40B4-BE49-F238E27FC236}">
                <a16:creationId xmlns:a16="http://schemas.microsoft.com/office/drawing/2014/main" id="{7FAA4E9D-395C-4317-A096-3E3D00008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C1DC0B-2F26-45C6-9242-3CC49903B692}"/>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213026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313A-948E-48DA-A57C-295B8D3BB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335B4E-FB47-47FA-9E59-3465419D68DA}"/>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4" name="Footer Placeholder 3">
            <a:extLst>
              <a:ext uri="{FF2B5EF4-FFF2-40B4-BE49-F238E27FC236}">
                <a16:creationId xmlns:a16="http://schemas.microsoft.com/office/drawing/2014/main" id="{57EA096B-0760-40C0-8963-25B9F69B54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C0E4C2-998E-4F13-938C-847CD04AF305}"/>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259493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44FDA-ED4E-485C-A3B6-4B5B23A9EC5B}"/>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3" name="Footer Placeholder 2">
            <a:extLst>
              <a:ext uri="{FF2B5EF4-FFF2-40B4-BE49-F238E27FC236}">
                <a16:creationId xmlns:a16="http://schemas.microsoft.com/office/drawing/2014/main" id="{227005DC-37E6-46C2-B625-E7102D5B54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E120C6-0E0D-402E-BAB9-D92918157741}"/>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297143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814B-4C9D-4E72-9DE7-3BC6A16FD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ED7B27-B547-45D1-B376-F7C322C864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A134A1-1C16-4E40-B910-989157CBB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CE358-A9A5-438E-B8F3-968D25ABE0EB}"/>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6" name="Footer Placeholder 5">
            <a:extLst>
              <a:ext uri="{FF2B5EF4-FFF2-40B4-BE49-F238E27FC236}">
                <a16:creationId xmlns:a16="http://schemas.microsoft.com/office/drawing/2014/main" id="{B970C554-B0CB-4D9E-A30B-1D2260100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8327B-3044-4BE4-B9AD-552D882A6F6F}"/>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115889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87F6-B460-49CE-8E52-40D84490E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AE8C1-D058-40DA-86C5-F7322002B0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D09653-AB1E-4362-85F0-1D4E37E32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1BFDC-290B-4DA6-AC9E-B80E6C5A357F}"/>
              </a:ext>
            </a:extLst>
          </p:cNvPr>
          <p:cNvSpPr>
            <a:spLocks noGrp="1"/>
          </p:cNvSpPr>
          <p:nvPr>
            <p:ph type="dt" sz="half" idx="10"/>
          </p:nvPr>
        </p:nvSpPr>
        <p:spPr/>
        <p:txBody>
          <a:bodyPr/>
          <a:lstStyle/>
          <a:p>
            <a:fld id="{ACFCBDC3-2482-4DAC-B01E-4B876111924F}" type="datetimeFigureOut">
              <a:rPr lang="en-US" smtClean="0"/>
              <a:t>10/31/2020</a:t>
            </a:fld>
            <a:endParaRPr lang="en-US"/>
          </a:p>
        </p:txBody>
      </p:sp>
      <p:sp>
        <p:nvSpPr>
          <p:cNvPr id="6" name="Footer Placeholder 5">
            <a:extLst>
              <a:ext uri="{FF2B5EF4-FFF2-40B4-BE49-F238E27FC236}">
                <a16:creationId xmlns:a16="http://schemas.microsoft.com/office/drawing/2014/main" id="{F9E57D25-6892-4ECE-9A46-334DEB55C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5489C-818F-4E10-893B-600BA4BFFA5E}"/>
              </a:ext>
            </a:extLst>
          </p:cNvPr>
          <p:cNvSpPr>
            <a:spLocks noGrp="1"/>
          </p:cNvSpPr>
          <p:nvPr>
            <p:ph type="sldNum" sz="quarter" idx="12"/>
          </p:nvPr>
        </p:nvSpPr>
        <p:spPr/>
        <p:txBody>
          <a:bodyPr/>
          <a:lstStyle/>
          <a:p>
            <a:fld id="{0FB4216B-78B3-490D-A8CD-96425AAA9F3C}" type="slidenum">
              <a:rPr lang="en-US" smtClean="0"/>
              <a:t>‹#›</a:t>
            </a:fld>
            <a:endParaRPr lang="en-US"/>
          </a:p>
        </p:txBody>
      </p:sp>
    </p:spTree>
    <p:extLst>
      <p:ext uri="{BB962C8B-B14F-4D97-AF65-F5344CB8AC3E}">
        <p14:creationId xmlns:p14="http://schemas.microsoft.com/office/powerpoint/2010/main" val="374941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E31EE-0BCF-471A-9452-67E890210A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D02418-E45A-4DF4-A967-9A800B434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99B7D-0E6E-4A21-BEC6-0C117D1B4D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CBDC3-2482-4DAC-B01E-4B876111924F}" type="datetimeFigureOut">
              <a:rPr lang="en-US" smtClean="0"/>
              <a:t>10/31/2020</a:t>
            </a:fld>
            <a:endParaRPr lang="en-US"/>
          </a:p>
        </p:txBody>
      </p:sp>
      <p:sp>
        <p:nvSpPr>
          <p:cNvPr id="5" name="Footer Placeholder 4">
            <a:extLst>
              <a:ext uri="{FF2B5EF4-FFF2-40B4-BE49-F238E27FC236}">
                <a16:creationId xmlns:a16="http://schemas.microsoft.com/office/drawing/2014/main" id="{42B50956-6863-4A76-A8C7-D3A478EEC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4B111E-3BFD-491D-B740-2D756C3D2F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4216B-78B3-490D-A8CD-96425AAA9F3C}" type="slidenum">
              <a:rPr lang="en-US" smtClean="0"/>
              <a:t>‹#›</a:t>
            </a:fld>
            <a:endParaRPr lang="en-US"/>
          </a:p>
        </p:txBody>
      </p:sp>
    </p:spTree>
    <p:extLst>
      <p:ext uri="{BB962C8B-B14F-4D97-AF65-F5344CB8AC3E}">
        <p14:creationId xmlns:p14="http://schemas.microsoft.com/office/powerpoint/2010/main" val="3247471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microsoft.com/office/2011/relationships/inkAction" Target="../ink/inkAction1.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g"/><Relationship Id="rId11" Type="http://schemas.openxmlformats.org/officeDocument/2006/relationships/image" Target="../media/image2.png"/><Relationship Id="rId5" Type="http://schemas.openxmlformats.org/officeDocument/2006/relationships/image" Target="../media/image15.jpg"/><Relationship Id="rId10" Type="http://schemas.openxmlformats.org/officeDocument/2006/relationships/image" Target="../media/image19.png"/><Relationship Id="rId4" Type="http://schemas.openxmlformats.org/officeDocument/2006/relationships/notesSlide" Target="../notesSlides/notesSlide7.xml"/><Relationship Id="rId9" Type="http://schemas.microsoft.com/office/2011/relationships/inkAction" Target="../ink/inkAction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6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6693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C617E3-2A11-407F-AA3E-30B2E452A1A8}"/>
              </a:ext>
            </a:extLst>
          </p:cNvPr>
          <p:cNvSpPr>
            <a:spLocks noGrp="1"/>
          </p:cNvSpPr>
          <p:nvPr>
            <p:ph type="ctrTitle"/>
          </p:nvPr>
        </p:nvSpPr>
        <p:spPr>
          <a:xfrm>
            <a:off x="1109980" y="4277356"/>
            <a:ext cx="9966960" cy="1560320"/>
          </a:xfrm>
        </p:spPr>
        <p:txBody>
          <a:bodyPr>
            <a:normAutofit/>
          </a:bodyPr>
          <a:lstStyle/>
          <a:p>
            <a:r>
              <a:rPr lang="en-US" sz="4500" dirty="0">
                <a:solidFill>
                  <a:srgbClr val="56693F"/>
                </a:solidFill>
              </a:rPr>
              <a:t>Preliminary insect emergence data from two headwater valleys in eastern Kentucky</a:t>
            </a:r>
          </a:p>
        </p:txBody>
      </p:sp>
      <p:sp>
        <p:nvSpPr>
          <p:cNvPr id="3" name="Subtitle 2">
            <a:extLst>
              <a:ext uri="{FF2B5EF4-FFF2-40B4-BE49-F238E27FC236}">
                <a16:creationId xmlns:a16="http://schemas.microsoft.com/office/drawing/2014/main" id="{01143387-AE00-46C4-BE13-28F4BAAF60AA}"/>
              </a:ext>
            </a:extLst>
          </p:cNvPr>
          <p:cNvSpPr>
            <a:spLocks noGrp="1"/>
          </p:cNvSpPr>
          <p:nvPr>
            <p:ph type="subTitle" idx="1"/>
          </p:nvPr>
        </p:nvSpPr>
        <p:spPr>
          <a:xfrm>
            <a:off x="1709530" y="5799489"/>
            <a:ext cx="8767860" cy="440822"/>
          </a:xfrm>
        </p:spPr>
        <p:txBody>
          <a:bodyPr>
            <a:normAutofit/>
          </a:bodyPr>
          <a:lstStyle/>
          <a:p>
            <a:r>
              <a:rPr lang="en-US" sz="2000" b="0" i="0" dirty="0">
                <a:solidFill>
                  <a:srgbClr val="56693F"/>
                </a:solidFill>
                <a:effectLst/>
                <a:latin typeface="Calibri" panose="020F0502020204030204" pitchFamily="34" charset="0"/>
              </a:rPr>
              <a:t>Emily Jones</a:t>
            </a:r>
            <a:endParaRPr lang="en-US" sz="2000" dirty="0">
              <a:solidFill>
                <a:srgbClr val="56693F"/>
              </a:solidFill>
            </a:endParaRPr>
          </a:p>
        </p:txBody>
      </p:sp>
      <p:pic>
        <p:nvPicPr>
          <p:cNvPr id="5" name="Picture 4" descr="A tree next to a body of water&#10;&#10;Description automatically generated">
            <a:extLst>
              <a:ext uri="{FF2B5EF4-FFF2-40B4-BE49-F238E27FC236}">
                <a16:creationId xmlns:a16="http://schemas.microsoft.com/office/drawing/2014/main" id="{938DB25B-CB5C-4593-BE34-BB8F67980895}"/>
              </a:ext>
            </a:extLst>
          </p:cNvPr>
          <p:cNvPicPr>
            <a:picLocks noChangeAspect="1"/>
          </p:cNvPicPr>
          <p:nvPr/>
        </p:nvPicPr>
        <p:blipFill rotWithShape="1">
          <a:blip r:embed="rId5">
            <a:extLst>
              <a:ext uri="{28A0092B-C50C-407E-A947-70E740481C1C}">
                <a14:useLocalDpi xmlns:a14="http://schemas.microsoft.com/office/drawing/2010/main" val="0"/>
              </a:ext>
            </a:extLst>
          </a:blip>
          <a:srcRect r="1" b="11887"/>
          <a:stretch/>
        </p:blipFill>
        <p:spPr>
          <a:xfrm>
            <a:off x="243840" y="256540"/>
            <a:ext cx="11704320" cy="3764276"/>
          </a:xfrm>
          <a:prstGeom prst="rect">
            <a:avLst/>
          </a:prstGeom>
        </p:spPr>
      </p:pic>
      <p:pic>
        <p:nvPicPr>
          <p:cNvPr id="8" name="Audio 7">
            <a:hlinkClick r:id="" action="ppaction://media"/>
            <a:extLst>
              <a:ext uri="{FF2B5EF4-FFF2-40B4-BE49-F238E27FC236}">
                <a16:creationId xmlns:a16="http://schemas.microsoft.com/office/drawing/2014/main" id="{D12DB340-FE8A-4FF8-8BB1-9EE4B20C6B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7168187"/>
      </p:ext>
    </p:extLst>
  </p:cSld>
  <p:clrMapOvr>
    <a:masterClrMapping/>
  </p:clrMapOvr>
  <mc:AlternateContent xmlns:mc="http://schemas.openxmlformats.org/markup-compatibility/2006">
    <mc:Choice xmlns:p14="http://schemas.microsoft.com/office/powerpoint/2010/main" Requires="p14">
      <p:transition spd="slow" p14:dur="2000" advTm="11955"/>
    </mc:Choice>
    <mc:Fallback>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5">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DFE0B-671F-4C91-AA92-94353AC28D2F}"/>
              </a:ext>
            </a:extLst>
          </p:cNvPr>
          <p:cNvSpPr>
            <a:spLocks noGrp="1"/>
          </p:cNvSpPr>
          <p:nvPr>
            <p:ph type="title"/>
          </p:nvPr>
        </p:nvSpPr>
        <p:spPr>
          <a:xfrm>
            <a:off x="-231851" y="-129802"/>
            <a:ext cx="12289872" cy="771787"/>
          </a:xfrm>
        </p:spPr>
        <p:txBody>
          <a:bodyPr vert="horz" lIns="91440" tIns="45720" rIns="91440" bIns="45720" rtlCol="0" anchor="b">
            <a:normAutofit/>
          </a:bodyPr>
          <a:lstStyle/>
          <a:p>
            <a:pPr algn="ctr"/>
            <a:r>
              <a:rPr lang="en-US" sz="4000" dirty="0"/>
              <a:t>Emergent insect abundance per day by valley</a:t>
            </a:r>
          </a:p>
        </p:txBody>
      </p:sp>
      <p:pic>
        <p:nvPicPr>
          <p:cNvPr id="7" name="Content Placeholder 6" descr="Chart, bar chart&#10;&#10;Description automatically generated">
            <a:extLst>
              <a:ext uri="{FF2B5EF4-FFF2-40B4-BE49-F238E27FC236}">
                <a16:creationId xmlns:a16="http://schemas.microsoft.com/office/drawing/2014/main" id="{D032BABA-2BFC-4AB5-A9B7-371EDFD3A40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4355" y="607695"/>
            <a:ext cx="9540240" cy="5962650"/>
          </a:xfrm>
          <a:ln>
            <a:solidFill>
              <a:schemeClr val="tx1"/>
            </a:solidFill>
          </a:ln>
        </p:spPr>
      </p:pic>
      <p:pic>
        <p:nvPicPr>
          <p:cNvPr id="3" name="Audio 2">
            <a:hlinkClick r:id="" action="ppaction://media"/>
            <a:extLst>
              <a:ext uri="{FF2B5EF4-FFF2-40B4-BE49-F238E27FC236}">
                <a16:creationId xmlns:a16="http://schemas.microsoft.com/office/drawing/2014/main" id="{62987B22-68D7-4158-8706-4FEA65562B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3659245"/>
      </p:ext>
    </p:extLst>
  </p:cSld>
  <p:clrMapOvr>
    <a:masterClrMapping/>
  </p:clrMapOvr>
  <mc:AlternateContent xmlns:mc="http://schemas.openxmlformats.org/markup-compatibility/2006">
    <mc:Choice xmlns:p14="http://schemas.microsoft.com/office/powerpoint/2010/main" Requires="p14">
      <p:transition spd="slow" p14:dur="2000" advTm="95958"/>
    </mc:Choice>
    <mc:Fallback>
      <p:transition spd="slow" advTm="9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3953B-5ED1-4097-8040-C05D5C6B520E}"/>
              </a:ext>
            </a:extLst>
          </p:cNvPr>
          <p:cNvSpPr>
            <a:spLocks noGrp="1"/>
          </p:cNvSpPr>
          <p:nvPr>
            <p:ph type="title"/>
          </p:nvPr>
        </p:nvSpPr>
        <p:spPr>
          <a:xfrm>
            <a:off x="1196656" y="-229922"/>
            <a:ext cx="9795638" cy="835712"/>
          </a:xfrm>
        </p:spPr>
        <p:txBody>
          <a:bodyPr vert="horz" lIns="91440" tIns="45720" rIns="91440" bIns="45720" rtlCol="0" anchor="b">
            <a:normAutofit/>
          </a:bodyPr>
          <a:lstStyle/>
          <a:p>
            <a:pPr algn="ctr"/>
            <a:r>
              <a:rPr lang="en-US" sz="4000" dirty="0"/>
              <a:t>Biomass (mg) per day by valley</a:t>
            </a:r>
          </a:p>
        </p:txBody>
      </p:sp>
      <p:pic>
        <p:nvPicPr>
          <p:cNvPr id="7" name="Content Placeholder 6" descr="Chart, box and whisker chart&#10;&#10;Description automatically generated">
            <a:extLst>
              <a:ext uri="{FF2B5EF4-FFF2-40B4-BE49-F238E27FC236}">
                <a16:creationId xmlns:a16="http://schemas.microsoft.com/office/drawing/2014/main" id="{85ED5CEB-AA8F-4559-8427-F5DC9490A0A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96656" y="637897"/>
            <a:ext cx="9795638" cy="6122274"/>
          </a:xfrm>
          <a:ln>
            <a:solidFill>
              <a:schemeClr val="tx1"/>
            </a:solidFill>
          </a:ln>
        </p:spPr>
      </p:pic>
      <p:pic>
        <p:nvPicPr>
          <p:cNvPr id="3" name="Audio 2">
            <a:hlinkClick r:id="" action="ppaction://media"/>
            <a:extLst>
              <a:ext uri="{FF2B5EF4-FFF2-40B4-BE49-F238E27FC236}">
                <a16:creationId xmlns:a16="http://schemas.microsoft.com/office/drawing/2014/main" id="{A2F80E41-7156-42F8-AA34-95F9FE1676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5256710"/>
      </p:ext>
    </p:extLst>
  </p:cSld>
  <p:clrMapOvr>
    <a:masterClrMapping/>
  </p:clrMapOvr>
  <mc:AlternateContent xmlns:mc="http://schemas.openxmlformats.org/markup-compatibility/2006">
    <mc:Choice xmlns:p14="http://schemas.microsoft.com/office/powerpoint/2010/main" Requires="p14">
      <p:transition spd="slow" p14:dur="2000" advTm="60760"/>
    </mc:Choice>
    <mc:Fallback>
      <p:transition spd="slow" advTm="6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26382-3659-42DD-8111-B865CDDB2BEB}"/>
              </a:ext>
            </a:extLst>
          </p:cNvPr>
          <p:cNvSpPr>
            <a:spLocks noGrp="1"/>
          </p:cNvSpPr>
          <p:nvPr>
            <p:ph type="title"/>
          </p:nvPr>
        </p:nvSpPr>
        <p:spPr>
          <a:xfrm>
            <a:off x="969264" y="4535424"/>
            <a:ext cx="3685032" cy="1591056"/>
          </a:xfrm>
        </p:spPr>
        <p:txBody>
          <a:bodyPr anchor="t">
            <a:normAutofit/>
          </a:bodyPr>
          <a:lstStyle/>
          <a:p>
            <a:r>
              <a:rPr lang="en-US" sz="3400" dirty="0"/>
              <a:t>Summary</a:t>
            </a:r>
          </a:p>
        </p:txBody>
      </p:sp>
      <p:pic>
        <p:nvPicPr>
          <p:cNvPr id="5" name="Picture 4" descr="A picture containing sitting, wire, clock, banana&#10;&#10;Description automatically generated">
            <a:extLst>
              <a:ext uri="{FF2B5EF4-FFF2-40B4-BE49-F238E27FC236}">
                <a16:creationId xmlns:a16="http://schemas.microsoft.com/office/drawing/2014/main" id="{D8776BAB-F82D-4D1D-8195-DD2EF1BB6030}"/>
              </a:ext>
            </a:extLst>
          </p:cNvPr>
          <p:cNvPicPr>
            <a:picLocks noChangeAspect="1"/>
          </p:cNvPicPr>
          <p:nvPr/>
        </p:nvPicPr>
        <p:blipFill rotWithShape="1">
          <a:blip r:embed="rId4">
            <a:extLst>
              <a:ext uri="{28A0092B-C50C-407E-A947-70E740481C1C}">
                <a14:useLocalDpi xmlns:a14="http://schemas.microsoft.com/office/drawing/2010/main" val="0"/>
              </a:ext>
            </a:extLst>
          </a:blip>
          <a:srcRect t="24664" b="6036"/>
          <a:stretch/>
        </p:blipFill>
        <p:spPr>
          <a:xfrm>
            <a:off x="20" y="10"/>
            <a:ext cx="4571980" cy="4224518"/>
          </a:xfrm>
          <a:prstGeom prst="rect">
            <a:avLst/>
          </a:prstGeom>
          <a:ln>
            <a:solidFill>
              <a:schemeClr val="tx1"/>
            </a:solidFill>
          </a:ln>
        </p:spPr>
      </p:pic>
      <p:pic>
        <p:nvPicPr>
          <p:cNvPr id="7" name="Picture 6" descr="A path with trees on the side of a river&#10;&#10;Description automatically generated">
            <a:extLst>
              <a:ext uri="{FF2B5EF4-FFF2-40B4-BE49-F238E27FC236}">
                <a16:creationId xmlns:a16="http://schemas.microsoft.com/office/drawing/2014/main" id="{1CBF7F1E-0F19-4F36-84DA-50ACFBCC53C6}"/>
              </a:ext>
            </a:extLst>
          </p:cNvPr>
          <p:cNvPicPr>
            <a:picLocks noChangeAspect="1"/>
          </p:cNvPicPr>
          <p:nvPr/>
        </p:nvPicPr>
        <p:blipFill rotWithShape="1">
          <a:blip r:embed="rId5">
            <a:extLst>
              <a:ext uri="{28A0092B-C50C-407E-A947-70E740481C1C}">
                <a14:useLocalDpi xmlns:a14="http://schemas.microsoft.com/office/drawing/2010/main" val="0"/>
              </a:ext>
            </a:extLst>
          </a:blip>
          <a:srcRect t="13589" r="2" b="11617"/>
          <a:stretch/>
        </p:blipFill>
        <p:spPr>
          <a:xfrm>
            <a:off x="4657344" y="10"/>
            <a:ext cx="7534656" cy="4226709"/>
          </a:xfrm>
          <a:prstGeom prst="rect">
            <a:avLst/>
          </a:prstGeom>
          <a:ln>
            <a:solidFill>
              <a:schemeClr val="tx1"/>
            </a:solidFill>
          </a:ln>
        </p:spPr>
      </p:pic>
      <p:sp>
        <p:nvSpPr>
          <p:cNvPr id="3" name="Content Placeholder 2">
            <a:extLst>
              <a:ext uri="{FF2B5EF4-FFF2-40B4-BE49-F238E27FC236}">
                <a16:creationId xmlns:a16="http://schemas.microsoft.com/office/drawing/2014/main" id="{584D2E27-B010-4B5A-862A-90BA33B609F7}"/>
              </a:ext>
            </a:extLst>
          </p:cNvPr>
          <p:cNvSpPr>
            <a:spLocks noGrp="1"/>
          </p:cNvSpPr>
          <p:nvPr>
            <p:ph idx="1"/>
          </p:nvPr>
        </p:nvSpPr>
        <p:spPr>
          <a:xfrm>
            <a:off x="5074919" y="4535424"/>
            <a:ext cx="5188753" cy="2322576"/>
          </a:xfrm>
        </p:spPr>
        <p:txBody>
          <a:bodyPr>
            <a:normAutofit lnSpcReduction="10000"/>
          </a:bodyPr>
          <a:lstStyle/>
          <a:p>
            <a:r>
              <a:rPr lang="en-US" sz="1800" dirty="0"/>
              <a:t>Higher abundance of emerging insects during all months at restored valley</a:t>
            </a:r>
          </a:p>
          <a:p>
            <a:r>
              <a:rPr lang="en-US" sz="1800" dirty="0"/>
              <a:t>Higher biomass during all months except May from restored valley</a:t>
            </a:r>
          </a:p>
          <a:p>
            <a:r>
              <a:rPr lang="en-US" sz="1800" dirty="0"/>
              <a:t>Beaver ponds were the most important for magnitude in June-August</a:t>
            </a:r>
          </a:p>
          <a:p>
            <a:r>
              <a:rPr lang="en-US" sz="1800" dirty="0"/>
              <a:t>Jones Branch dried after May, leaving no time for aquatic insect emergence during summer months.</a:t>
            </a:r>
          </a:p>
        </p:txBody>
      </p:sp>
      <p:grpSp>
        <p:nvGrpSpPr>
          <p:cNvPr id="14" name="Group 13">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5"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9" name="Audio 8">
            <a:hlinkClick r:id="" action="ppaction://media"/>
            <a:extLst>
              <a:ext uri="{FF2B5EF4-FFF2-40B4-BE49-F238E27FC236}">
                <a16:creationId xmlns:a16="http://schemas.microsoft.com/office/drawing/2014/main" id="{9930598E-133A-416D-A082-A59831247C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192676"/>
      </p:ext>
    </p:extLst>
  </p:cSld>
  <p:clrMapOvr>
    <a:masterClrMapping/>
  </p:clrMapOvr>
  <mc:AlternateContent xmlns:mc="http://schemas.openxmlformats.org/markup-compatibility/2006">
    <mc:Choice xmlns:p14="http://schemas.microsoft.com/office/powerpoint/2010/main" Requires="p14">
      <p:transition spd="slow" p14:dur="2000" advTm="36924"/>
    </mc:Choice>
    <mc:Fallback>
      <p:transition spd="slow" advTm="3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16B2B-E453-4E22-AB10-7DD98E608E49}"/>
              </a:ext>
            </a:extLst>
          </p:cNvPr>
          <p:cNvSpPr>
            <a:spLocks noGrp="1"/>
          </p:cNvSpPr>
          <p:nvPr>
            <p:ph type="title"/>
          </p:nvPr>
        </p:nvSpPr>
        <p:spPr>
          <a:xfrm>
            <a:off x="1196656" y="-283629"/>
            <a:ext cx="9795638" cy="832269"/>
          </a:xfrm>
        </p:spPr>
        <p:txBody>
          <a:bodyPr vert="horz" lIns="91440" tIns="45720" rIns="91440" bIns="45720" rtlCol="0" anchor="b">
            <a:normAutofit/>
          </a:bodyPr>
          <a:lstStyle/>
          <a:p>
            <a:pPr algn="ctr"/>
            <a:r>
              <a:rPr lang="en-US" sz="4000" dirty="0"/>
              <a:t>Abundance per day by location</a:t>
            </a:r>
          </a:p>
        </p:txBody>
      </p:sp>
      <p:pic>
        <p:nvPicPr>
          <p:cNvPr id="7" name="Content Placeholder 6" descr="Chart, bar chart&#10;&#10;Description automatically generated">
            <a:extLst>
              <a:ext uri="{FF2B5EF4-FFF2-40B4-BE49-F238E27FC236}">
                <a16:creationId xmlns:a16="http://schemas.microsoft.com/office/drawing/2014/main" id="{E7B291C2-D47A-418B-A34E-D87FE2CB8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656" y="548640"/>
            <a:ext cx="9710926" cy="6069330"/>
          </a:xfrm>
          <a:ln>
            <a:solidFill>
              <a:schemeClr val="tx1"/>
            </a:solidFill>
          </a:ln>
        </p:spPr>
      </p:pic>
    </p:spTree>
    <p:extLst>
      <p:ext uri="{BB962C8B-B14F-4D97-AF65-F5344CB8AC3E}">
        <p14:creationId xmlns:p14="http://schemas.microsoft.com/office/powerpoint/2010/main" val="574233468"/>
      </p:ext>
    </p:extLst>
  </p:cSld>
  <p:clrMapOvr>
    <a:masterClrMapping/>
  </p:clrMapOvr>
  <mc:AlternateContent xmlns:mc="http://schemas.openxmlformats.org/markup-compatibility/2006">
    <mc:Choice xmlns:p14="http://schemas.microsoft.com/office/powerpoint/2010/main" Requires="p14">
      <p:transition spd="slow" p14:dur="2000" advTm="36136"/>
    </mc:Choice>
    <mc:Fallback>
      <p:transition spd="slow" advTm="3613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8CDFF-106D-4A6C-9F90-0DC5EF1CC414}"/>
              </a:ext>
            </a:extLst>
          </p:cNvPr>
          <p:cNvSpPr>
            <a:spLocks noGrp="1"/>
          </p:cNvSpPr>
          <p:nvPr>
            <p:ph type="title"/>
          </p:nvPr>
        </p:nvSpPr>
        <p:spPr>
          <a:xfrm>
            <a:off x="902658" y="-276749"/>
            <a:ext cx="9795638" cy="871109"/>
          </a:xfrm>
        </p:spPr>
        <p:txBody>
          <a:bodyPr vert="horz" lIns="91440" tIns="45720" rIns="91440" bIns="45720" rtlCol="0" anchor="b">
            <a:normAutofit/>
          </a:bodyPr>
          <a:lstStyle/>
          <a:p>
            <a:pPr algn="ctr"/>
            <a:r>
              <a:rPr lang="en-US" sz="4000" dirty="0"/>
              <a:t>Biomass (mg) per day by location</a:t>
            </a:r>
          </a:p>
        </p:txBody>
      </p:sp>
      <p:pic>
        <p:nvPicPr>
          <p:cNvPr id="7" name="Content Placeholder 6" descr="Chart&#10;&#10;Description automatically generated">
            <a:extLst>
              <a:ext uri="{FF2B5EF4-FFF2-40B4-BE49-F238E27FC236}">
                <a16:creationId xmlns:a16="http://schemas.microsoft.com/office/drawing/2014/main" id="{B0F884CC-8979-4442-8442-887A8610C9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4345" y="594360"/>
            <a:ext cx="9700260" cy="6062664"/>
          </a:xfrm>
          <a:ln>
            <a:solidFill>
              <a:schemeClr val="tx1"/>
            </a:solidFill>
          </a:ln>
        </p:spPr>
      </p:pic>
    </p:spTree>
    <p:extLst>
      <p:ext uri="{BB962C8B-B14F-4D97-AF65-F5344CB8AC3E}">
        <p14:creationId xmlns:p14="http://schemas.microsoft.com/office/powerpoint/2010/main" val="1847152005"/>
      </p:ext>
    </p:extLst>
  </p:cSld>
  <p:clrMapOvr>
    <a:masterClrMapping/>
  </p:clrMapOvr>
  <mc:AlternateContent xmlns:mc="http://schemas.openxmlformats.org/markup-compatibility/2006">
    <mc:Choice xmlns:p14="http://schemas.microsoft.com/office/powerpoint/2010/main" Requires="p14">
      <p:transition spd="slow" p14:dur="2000" advTm="25337"/>
    </mc:Choice>
    <mc:Fallback>
      <p:transition spd="slow" advTm="253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316E9-E49E-4F64-B700-BA8AEA6CDF21}"/>
              </a:ext>
            </a:extLst>
          </p:cNvPr>
          <p:cNvSpPr>
            <a:spLocks noGrp="1"/>
          </p:cNvSpPr>
          <p:nvPr>
            <p:ph type="title"/>
          </p:nvPr>
        </p:nvSpPr>
        <p:spPr>
          <a:xfrm>
            <a:off x="2952369" y="-475595"/>
            <a:ext cx="6284214" cy="1505883"/>
          </a:xfrm>
        </p:spPr>
        <p:txBody>
          <a:bodyPr vert="horz" lIns="91440" tIns="45720" rIns="91440" bIns="45720" rtlCol="0" anchor="ctr">
            <a:normAutofit/>
          </a:bodyPr>
          <a:lstStyle/>
          <a:p>
            <a:r>
              <a:rPr lang="en-US" sz="4000" kern="1200" dirty="0">
                <a:solidFill>
                  <a:schemeClr val="tx1"/>
                </a:solidFill>
                <a:latin typeface="+mj-lt"/>
                <a:ea typeface="+mj-ea"/>
                <a:cs typeface="+mj-cs"/>
              </a:rPr>
              <a:t>Abundance per day by habitat</a:t>
            </a:r>
          </a:p>
        </p:txBody>
      </p:sp>
      <p:pic>
        <p:nvPicPr>
          <p:cNvPr id="6" name="Content Placeholder 5" descr="Chart, histogram&#10;&#10;Description automatically generated">
            <a:extLst>
              <a:ext uri="{FF2B5EF4-FFF2-40B4-BE49-F238E27FC236}">
                <a16:creationId xmlns:a16="http://schemas.microsoft.com/office/drawing/2014/main" id="{E2F5A418-73F4-4A69-A027-0B3D1997B9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260" y="495484"/>
            <a:ext cx="10314432" cy="6188660"/>
          </a:xfrm>
          <a:ln>
            <a:solidFill>
              <a:schemeClr val="tx1"/>
            </a:solidFill>
          </a:ln>
        </p:spPr>
      </p:pic>
    </p:spTree>
    <p:extLst>
      <p:ext uri="{BB962C8B-B14F-4D97-AF65-F5344CB8AC3E}">
        <p14:creationId xmlns:p14="http://schemas.microsoft.com/office/powerpoint/2010/main" val="3623230507"/>
      </p:ext>
    </p:extLst>
  </p:cSld>
  <p:clrMapOvr>
    <a:masterClrMapping/>
  </p:clrMapOvr>
  <mc:AlternateContent xmlns:mc="http://schemas.openxmlformats.org/markup-compatibility/2006">
    <mc:Choice xmlns:p14="http://schemas.microsoft.com/office/powerpoint/2010/main" Requires="p14">
      <p:transition spd="slow" p14:dur="2000" advTm="92893"/>
    </mc:Choice>
    <mc:Fallback>
      <p:transition spd="slow" advTm="928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58818-56B1-4A17-B6D8-6C6FFB6919DD}"/>
              </a:ext>
            </a:extLst>
          </p:cNvPr>
          <p:cNvSpPr>
            <a:spLocks noGrp="1"/>
          </p:cNvSpPr>
          <p:nvPr>
            <p:ph type="title"/>
          </p:nvPr>
        </p:nvSpPr>
        <p:spPr>
          <a:xfrm>
            <a:off x="2635657" y="-432901"/>
            <a:ext cx="6917638" cy="1505883"/>
          </a:xfrm>
        </p:spPr>
        <p:txBody>
          <a:bodyPr vert="horz" lIns="91440" tIns="45720" rIns="91440" bIns="45720" rtlCol="0" anchor="ctr">
            <a:normAutofit/>
          </a:bodyPr>
          <a:lstStyle/>
          <a:p>
            <a:r>
              <a:rPr lang="en-US" sz="4000" kern="1200" dirty="0">
                <a:solidFill>
                  <a:schemeClr val="tx1"/>
                </a:solidFill>
                <a:latin typeface="+mj-lt"/>
                <a:ea typeface="+mj-ea"/>
                <a:cs typeface="+mj-cs"/>
              </a:rPr>
              <a:t>Biomass (mg) per day by habitat</a:t>
            </a:r>
          </a:p>
        </p:txBody>
      </p:sp>
      <p:pic>
        <p:nvPicPr>
          <p:cNvPr id="11" name="Content Placeholder 10" descr="Chart&#10;&#10;Description automatically generated">
            <a:extLst>
              <a:ext uri="{FF2B5EF4-FFF2-40B4-BE49-F238E27FC236}">
                <a16:creationId xmlns:a16="http://schemas.microsoft.com/office/drawing/2014/main" id="{150079BE-32D3-4BB5-A1E1-3BC11C634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0036" y="540290"/>
            <a:ext cx="10088880" cy="6053328"/>
          </a:xfrm>
          <a:ln>
            <a:solidFill>
              <a:schemeClr val="tx1"/>
            </a:solidFill>
          </a:ln>
        </p:spPr>
      </p:pic>
    </p:spTree>
    <p:extLst>
      <p:ext uri="{BB962C8B-B14F-4D97-AF65-F5344CB8AC3E}">
        <p14:creationId xmlns:p14="http://schemas.microsoft.com/office/powerpoint/2010/main" val="96599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42C5-8F7B-4E5E-BDA9-D1E96483B823}"/>
              </a:ext>
            </a:extLst>
          </p:cNvPr>
          <p:cNvSpPr>
            <a:spLocks noGrp="1"/>
          </p:cNvSpPr>
          <p:nvPr>
            <p:ph type="title"/>
          </p:nvPr>
        </p:nvSpPr>
        <p:spPr>
          <a:xfrm>
            <a:off x="481013" y="3752849"/>
            <a:ext cx="3290887" cy="2452687"/>
          </a:xfrm>
        </p:spPr>
        <p:txBody>
          <a:bodyPr anchor="ctr">
            <a:normAutofit/>
          </a:bodyPr>
          <a:lstStyle/>
          <a:p>
            <a:r>
              <a:rPr lang="en-US" sz="3300"/>
              <a:t>Acknowledgments</a:t>
            </a:r>
          </a:p>
        </p:txBody>
      </p:sp>
      <p:pic>
        <p:nvPicPr>
          <p:cNvPr id="5" name="Picture 4" descr="A close up of a tree&#10;&#10;Description automatically generated">
            <a:extLst>
              <a:ext uri="{FF2B5EF4-FFF2-40B4-BE49-F238E27FC236}">
                <a16:creationId xmlns:a16="http://schemas.microsoft.com/office/drawing/2014/main" id="{0BDF25E1-4B46-46B8-87B8-8E6CD57A23F0}"/>
              </a:ext>
            </a:extLst>
          </p:cNvPr>
          <p:cNvPicPr>
            <a:picLocks noChangeAspect="1"/>
          </p:cNvPicPr>
          <p:nvPr/>
        </p:nvPicPr>
        <p:blipFill rotWithShape="1">
          <a:blip r:embed="rId2">
            <a:extLst>
              <a:ext uri="{28A0092B-C50C-407E-A947-70E740481C1C}">
                <a14:useLocalDpi xmlns:a14="http://schemas.microsoft.com/office/drawing/2010/main" val="0"/>
              </a:ext>
            </a:extLst>
          </a:blip>
          <a:srcRect t="16648" b="1790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AD943B5-C027-4D46-A8EA-6BA568921CD6}"/>
              </a:ext>
            </a:extLst>
          </p:cNvPr>
          <p:cNvSpPr>
            <a:spLocks noGrp="1"/>
          </p:cNvSpPr>
          <p:nvPr>
            <p:ph idx="1"/>
          </p:nvPr>
        </p:nvSpPr>
        <p:spPr>
          <a:xfrm>
            <a:off x="4223982" y="3752850"/>
            <a:ext cx="7485413" cy="2452687"/>
          </a:xfrm>
        </p:spPr>
        <p:txBody>
          <a:bodyPr anchor="ctr">
            <a:normAutofit/>
          </a:bodyPr>
          <a:lstStyle/>
          <a:p>
            <a:r>
              <a:rPr lang="en-US" sz="1800" dirty="0"/>
              <a:t>University of Louisville Stream Institute</a:t>
            </a:r>
          </a:p>
          <a:p>
            <a:r>
              <a:rPr lang="en-US" sz="1800" dirty="0"/>
              <a:t>US EPA Region 4</a:t>
            </a:r>
          </a:p>
          <a:p>
            <a:r>
              <a:rPr lang="en-US" sz="1800" dirty="0"/>
              <a:t>NKY Fly Fishers</a:t>
            </a:r>
          </a:p>
          <a:p>
            <a:r>
              <a:rPr lang="en-US" sz="1800" dirty="0"/>
              <a:t>Eastern Kentucky University Biology Department</a:t>
            </a:r>
          </a:p>
          <a:p>
            <a:r>
              <a:rPr lang="en-US" sz="1800" dirty="0"/>
              <a:t>Many graduate and undergraduate students of EKU</a:t>
            </a:r>
          </a:p>
        </p:txBody>
      </p:sp>
    </p:spTree>
    <p:extLst>
      <p:ext uri="{BB962C8B-B14F-4D97-AF65-F5344CB8AC3E}">
        <p14:creationId xmlns:p14="http://schemas.microsoft.com/office/powerpoint/2010/main" val="102175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A486-26CE-4921-8629-94F71566F682}"/>
              </a:ext>
            </a:extLst>
          </p:cNvPr>
          <p:cNvSpPr>
            <a:spLocks noGrp="1"/>
          </p:cNvSpPr>
          <p:nvPr>
            <p:ph type="title"/>
          </p:nvPr>
        </p:nvSpPr>
        <p:spPr>
          <a:xfrm>
            <a:off x="838200" y="-166720"/>
            <a:ext cx="10515600" cy="1325563"/>
          </a:xfrm>
        </p:spPr>
        <p:txBody>
          <a:bodyPr/>
          <a:lstStyle/>
          <a:p>
            <a:r>
              <a:rPr lang="en-US" dirty="0"/>
              <a:t>What is insect emergence?</a:t>
            </a:r>
          </a:p>
        </p:txBody>
      </p:sp>
      <p:pic>
        <p:nvPicPr>
          <p:cNvPr id="1026" name="Picture 2">
            <a:extLst>
              <a:ext uri="{FF2B5EF4-FFF2-40B4-BE49-F238E27FC236}">
                <a16:creationId xmlns:a16="http://schemas.microsoft.com/office/drawing/2014/main" id="{E3FA8928-BC25-4CE1-80B2-594CC545499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0047" y="864331"/>
            <a:ext cx="11751906" cy="562854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3A85C79-9E19-4C08-90C1-78AD62C668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0238913"/>
      </p:ext>
    </p:extLst>
  </p:cSld>
  <p:clrMapOvr>
    <a:masterClrMapping/>
  </p:clrMapOvr>
  <mc:AlternateContent xmlns:mc="http://schemas.openxmlformats.org/markup-compatibility/2006">
    <mc:Choice xmlns:p14="http://schemas.microsoft.com/office/powerpoint/2010/main" Requires="p14">
      <p:transition spd="slow" p14:dur="2000" advTm="32380"/>
    </mc:Choice>
    <mc:Fallback>
      <p:transition spd="slow" advTm="3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D9A2-3BAF-4ACE-9534-1526E97BFD47}"/>
              </a:ext>
            </a:extLst>
          </p:cNvPr>
          <p:cNvSpPr>
            <a:spLocks noGrp="1"/>
          </p:cNvSpPr>
          <p:nvPr>
            <p:ph type="title"/>
          </p:nvPr>
        </p:nvSpPr>
        <p:spPr>
          <a:xfrm>
            <a:off x="838199" y="112443"/>
            <a:ext cx="10515600" cy="1325563"/>
          </a:xfrm>
        </p:spPr>
        <p:txBody>
          <a:bodyPr/>
          <a:lstStyle/>
          <a:p>
            <a:r>
              <a:rPr lang="en-US" dirty="0"/>
              <a:t>Why is insect emergence important?</a:t>
            </a:r>
          </a:p>
        </p:txBody>
      </p:sp>
      <p:sp>
        <p:nvSpPr>
          <p:cNvPr id="4" name="Content Placeholder 3">
            <a:extLst>
              <a:ext uri="{FF2B5EF4-FFF2-40B4-BE49-F238E27FC236}">
                <a16:creationId xmlns:a16="http://schemas.microsoft.com/office/drawing/2014/main" id="{F3325B9A-7713-4CF9-93AD-07CD420AED66}"/>
              </a:ext>
            </a:extLst>
          </p:cNvPr>
          <p:cNvSpPr>
            <a:spLocks noGrp="1"/>
          </p:cNvSpPr>
          <p:nvPr>
            <p:ph idx="1"/>
          </p:nvPr>
        </p:nvSpPr>
        <p:spPr/>
        <p:txBody>
          <a:bodyPr/>
          <a:lstStyle/>
          <a:p>
            <a:endParaRPr lang="en-US"/>
          </a:p>
        </p:txBody>
      </p:sp>
      <p:pic>
        <p:nvPicPr>
          <p:cNvPr id="2052" name="Picture 4">
            <a:extLst>
              <a:ext uri="{FF2B5EF4-FFF2-40B4-BE49-F238E27FC236}">
                <a16:creationId xmlns:a16="http://schemas.microsoft.com/office/drawing/2014/main" id="{50B1C053-B3C0-4D1D-82FB-376094E48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1" y="1050387"/>
            <a:ext cx="10515598" cy="5703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2918C6-2EF0-4B19-88E6-C220B1266A10}"/>
              </a:ext>
            </a:extLst>
          </p:cNvPr>
          <p:cNvSpPr txBox="1"/>
          <p:nvPr/>
        </p:nvSpPr>
        <p:spPr>
          <a:xfrm>
            <a:off x="1280604" y="6096031"/>
            <a:ext cx="6094520" cy="369332"/>
          </a:xfrm>
          <a:prstGeom prst="rect">
            <a:avLst/>
          </a:prstGeom>
          <a:noFill/>
        </p:spPr>
        <p:txBody>
          <a:bodyPr wrap="square">
            <a:spAutoFit/>
          </a:bodyPr>
          <a:lstStyle/>
          <a:p>
            <a:r>
              <a:rPr lang="en-US" sz="1800" b="0" i="0" u="none" strike="noStrike" dirty="0">
                <a:solidFill>
                  <a:srgbClr val="000000"/>
                </a:solidFill>
                <a:effectLst/>
                <a:latin typeface="Lato"/>
              </a:rPr>
              <a:t>Baxter et al. 2012</a:t>
            </a:r>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7" name="Ink 16">
                <a:extLst>
                  <a:ext uri="{FF2B5EF4-FFF2-40B4-BE49-F238E27FC236}">
                    <a16:creationId xmlns:a16="http://schemas.microsoft.com/office/drawing/2014/main" id="{3A252BA3-578F-4AF2-8036-E4EDDD0176EE}"/>
                  </a:ext>
                </a:extLst>
              </p14:cNvPr>
              <p14:cNvContentPartPr/>
              <p14:nvPr>
                <p:extLst>
                  <p:ext uri="{42D2F446-02D8-4167-A562-619A0277C38B}">
                    <p15:isNarration xmlns:p15="http://schemas.microsoft.com/office/powerpoint/2012/main" val="1"/>
                  </p:ext>
                </p:extLst>
              </p14:nvPr>
            </p14:nvContentPartPr>
            <p14:xfrm>
              <a:off x="3747960" y="3484800"/>
              <a:ext cx="5007960" cy="2719800"/>
            </p14:xfrm>
          </p:contentPart>
        </mc:Choice>
        <mc:Fallback>
          <p:pic>
            <p:nvPicPr>
              <p:cNvPr id="17" name="Ink 16">
                <a:extLst>
                  <a:ext uri="{FF2B5EF4-FFF2-40B4-BE49-F238E27FC236}">
                    <a16:creationId xmlns:a16="http://schemas.microsoft.com/office/drawing/2014/main" id="{3A252BA3-578F-4AF2-8036-E4EDDD0176EE}"/>
                  </a:ext>
                </a:extLst>
              </p:cNvPr>
              <p:cNvPicPr>
                <a:picLocks noGrp="1" noRot="1" noChangeAspect="1" noMove="1" noResize="1" noEditPoints="1" noAdjustHandles="1" noChangeArrowheads="1" noChangeShapeType="1"/>
              </p:cNvPicPr>
              <p:nvPr/>
            </p:nvPicPr>
            <p:blipFill>
              <a:blip r:embed="rId7"/>
              <a:stretch>
                <a:fillRect/>
              </a:stretch>
            </p:blipFill>
            <p:spPr>
              <a:xfrm>
                <a:off x="3738600" y="3475440"/>
                <a:ext cx="5026680" cy="2738520"/>
              </a:xfrm>
              <a:prstGeom prst="rect">
                <a:avLst/>
              </a:prstGeom>
            </p:spPr>
          </p:pic>
        </mc:Fallback>
      </mc:AlternateContent>
      <p:pic>
        <p:nvPicPr>
          <p:cNvPr id="18" name="Audio 17">
            <a:hlinkClick r:id="" action="ppaction://media"/>
            <a:extLst>
              <a:ext uri="{FF2B5EF4-FFF2-40B4-BE49-F238E27FC236}">
                <a16:creationId xmlns:a16="http://schemas.microsoft.com/office/drawing/2014/main" id="{5B78F44E-7EDA-427D-B36C-4245CC0053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7717914"/>
      </p:ext>
    </p:extLst>
  </p:cSld>
  <p:clrMapOvr>
    <a:masterClrMapping/>
  </p:clrMapOvr>
  <mc:AlternateContent xmlns:mc="http://schemas.openxmlformats.org/markup-compatibility/2006">
    <mc:Choice xmlns:p14="http://schemas.microsoft.com/office/powerpoint/2010/main" Requires="p14">
      <p:transition spd="slow" p14:dur="2000" advTm="34209"/>
    </mc:Choice>
    <mc:Fallback>
      <p:transition spd="slow" advTm="3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md type="call" cmd="playFrom(0.0)">
                                      <p:cBhvr>
                                        <p:cTn id="9"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43E2C1AD-EA3A-4DC2-9F2F-11EFE8AFD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1841500"/>
            <a:ext cx="3416300" cy="259080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92CE6B-093A-4F39-90DC-30F306239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4483100"/>
            <a:ext cx="3416300" cy="179070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9A83C8B-97C3-4639-A88A-E1FCFD0165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574"/>
          <a:stretch/>
        </p:blipFill>
        <p:spPr bwMode="auto">
          <a:xfrm>
            <a:off x="5410200" y="1841500"/>
            <a:ext cx="4813300" cy="444500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6E6D13-8CCB-42F0-8600-A293566C0D82}"/>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a:t>How humans altered the landscape</a:t>
            </a:r>
          </a:p>
        </p:txBody>
      </p:sp>
      <p:pic>
        <p:nvPicPr>
          <p:cNvPr id="5" name="Audio 4">
            <a:hlinkClick r:id="" action="ppaction://media"/>
            <a:extLst>
              <a:ext uri="{FF2B5EF4-FFF2-40B4-BE49-F238E27FC236}">
                <a16:creationId xmlns:a16="http://schemas.microsoft.com/office/drawing/2014/main" id="{9EAE36B2-03C7-4273-BE66-7EFB28201F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8243518"/>
      </p:ext>
    </p:extLst>
  </p:cSld>
  <p:clrMapOvr>
    <a:masterClrMapping/>
  </p:clrMapOvr>
  <mc:AlternateContent xmlns:mc="http://schemas.openxmlformats.org/markup-compatibility/2006">
    <mc:Choice xmlns:p14="http://schemas.microsoft.com/office/powerpoint/2010/main" Requires="p14">
      <p:transition spd="slow" p14:dur="2000" advTm="50633"/>
    </mc:Choice>
    <mc:Fallback>
      <p:transition spd="slow" advTm="50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E6D13-8CCB-42F0-8600-A293566C0D82}"/>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How humans altered the landscape</a:t>
            </a:r>
          </a:p>
        </p:txBody>
      </p:sp>
      <p:pic>
        <p:nvPicPr>
          <p:cNvPr id="4" name="Picture 3" descr="A close up of a tree&#10;&#10;Description automatically generated">
            <a:extLst>
              <a:ext uri="{FF2B5EF4-FFF2-40B4-BE49-F238E27FC236}">
                <a16:creationId xmlns:a16="http://schemas.microsoft.com/office/drawing/2014/main" id="{87993CA2-846D-46A3-AD91-D1C2B9DF06A9}"/>
              </a:ext>
            </a:extLst>
          </p:cNvPr>
          <p:cNvPicPr>
            <a:picLocks noChangeAspect="1"/>
          </p:cNvPicPr>
          <p:nvPr/>
        </p:nvPicPr>
        <p:blipFill rotWithShape="1">
          <a:blip r:embed="rId5">
            <a:extLst>
              <a:ext uri="{28A0092B-C50C-407E-A947-70E740481C1C}">
                <a14:useLocalDpi xmlns:a14="http://schemas.microsoft.com/office/drawing/2010/main" val="0"/>
              </a:ext>
            </a:extLst>
          </a:blip>
          <a:srcRect l="4315" r="26321"/>
          <a:stretch/>
        </p:blipFill>
        <p:spPr>
          <a:xfrm>
            <a:off x="6244765" y="2233391"/>
            <a:ext cx="5803323" cy="3890357"/>
          </a:xfrm>
          <a:prstGeom prst="rect">
            <a:avLst/>
          </a:prstGeom>
          <a:ln>
            <a:solidFill>
              <a:schemeClr val="tx1"/>
            </a:solidFill>
          </a:ln>
        </p:spPr>
      </p:pic>
      <p:pic>
        <p:nvPicPr>
          <p:cNvPr id="2050" name="Picture 2">
            <a:extLst>
              <a:ext uri="{FF2B5EF4-FFF2-40B4-BE49-F238E27FC236}">
                <a16:creationId xmlns:a16="http://schemas.microsoft.com/office/drawing/2014/main" id="{C4F7C98E-CC47-4574-B184-A747385261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915" r="-2" b="-2"/>
          <a:stretch/>
        </p:blipFill>
        <p:spPr bwMode="auto">
          <a:xfrm>
            <a:off x="143914" y="2233392"/>
            <a:ext cx="5803323" cy="3890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0235A8E-449B-4BBA-8BF7-75BF8D9BDD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2871882"/>
      </p:ext>
    </p:extLst>
  </p:cSld>
  <p:clrMapOvr>
    <a:masterClrMapping/>
  </p:clrMapOvr>
  <mc:AlternateContent xmlns:mc="http://schemas.openxmlformats.org/markup-compatibility/2006">
    <mc:Choice xmlns:p14="http://schemas.microsoft.com/office/powerpoint/2010/main" Requires="p14">
      <p:transition spd="slow" p14:dur="2000" advTm="38050"/>
    </mc:Choice>
    <mc:Fallback>
      <p:transition spd="slow" advTm="38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D3C6F-0B51-4D9B-991A-D1367A2FB5C4}"/>
              </a:ext>
            </a:extLst>
          </p:cNvPr>
          <p:cNvSpPr>
            <a:spLocks noGrp="1"/>
          </p:cNvSpPr>
          <p:nvPr>
            <p:ph type="title"/>
          </p:nvPr>
        </p:nvSpPr>
        <p:spPr>
          <a:xfrm>
            <a:off x="1000452" y="1522604"/>
            <a:ext cx="3150129" cy="1544422"/>
          </a:xfrm>
        </p:spPr>
        <p:txBody>
          <a:bodyPr vert="horz" lIns="91440" tIns="45720" rIns="91440" bIns="45720" rtlCol="0" anchor="b">
            <a:normAutofit/>
          </a:bodyPr>
          <a:lstStyle/>
          <a:p>
            <a:r>
              <a:rPr lang="en-US" sz="4000" kern="1200" dirty="0">
                <a:latin typeface="+mj-lt"/>
                <a:ea typeface="+mj-ea"/>
                <a:cs typeface="+mj-cs"/>
              </a:rPr>
              <a:t>Restored Valley</a:t>
            </a:r>
          </a:p>
        </p:txBody>
      </p:sp>
      <p:grpSp>
        <p:nvGrpSpPr>
          <p:cNvPr id="75" name="Group 7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7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2" name="Content Placeholder 21">
            <a:extLst>
              <a:ext uri="{FF2B5EF4-FFF2-40B4-BE49-F238E27FC236}">
                <a16:creationId xmlns:a16="http://schemas.microsoft.com/office/drawing/2014/main" id="{C85C8D75-226E-46A6-8B03-CFAFDB7C8248}"/>
              </a:ext>
            </a:extLst>
          </p:cNvPr>
          <p:cNvSpPr>
            <a:spLocks noGrp="1"/>
          </p:cNvSpPr>
          <p:nvPr>
            <p:ph idx="1"/>
          </p:nvPr>
        </p:nvSpPr>
        <p:spPr>
          <a:xfrm>
            <a:off x="1000450" y="3067026"/>
            <a:ext cx="3150131" cy="3272324"/>
          </a:xfrm>
        </p:spPr>
        <p:txBody>
          <a:bodyPr anchor="t">
            <a:normAutofit/>
          </a:bodyPr>
          <a:lstStyle/>
          <a:p>
            <a:r>
              <a:rPr lang="en-US" sz="2000" dirty="0"/>
              <a:t>Beaver ponds</a:t>
            </a:r>
          </a:p>
          <a:p>
            <a:r>
              <a:rPr lang="en-US" sz="2000" dirty="0"/>
              <a:t>Low banks</a:t>
            </a:r>
          </a:p>
          <a:p>
            <a:r>
              <a:rPr lang="en-US" sz="2000" dirty="0"/>
              <a:t>Lots of CWD</a:t>
            </a:r>
          </a:p>
          <a:p>
            <a:r>
              <a:rPr lang="en-US" sz="2000" dirty="0"/>
              <a:t>Connected to groundwater</a:t>
            </a:r>
          </a:p>
        </p:txBody>
      </p:sp>
      <p:pic>
        <p:nvPicPr>
          <p:cNvPr id="5" name="Content Placeholder 4" descr="A tree in a forest&#10;&#10;Description automatically generated">
            <a:extLst>
              <a:ext uri="{FF2B5EF4-FFF2-40B4-BE49-F238E27FC236}">
                <a16:creationId xmlns:a16="http://schemas.microsoft.com/office/drawing/2014/main" id="{FB3EE646-99AE-4C7C-9B7D-2E4A124B515D}"/>
              </a:ext>
            </a:extLst>
          </p:cNvPr>
          <p:cNvPicPr>
            <a:picLocks noChangeAspect="1"/>
          </p:cNvPicPr>
          <p:nvPr/>
        </p:nvPicPr>
        <p:blipFill rotWithShape="1">
          <a:blip r:embed="rId5">
            <a:extLst>
              <a:ext uri="{28A0092B-C50C-407E-A947-70E740481C1C}">
                <a14:useLocalDpi xmlns:a14="http://schemas.microsoft.com/office/drawing/2010/main" val="0"/>
              </a:ext>
            </a:extLst>
          </a:blip>
          <a:srcRect r="16895" b="4"/>
          <a:stretch/>
        </p:blipFill>
        <p:spPr>
          <a:xfrm>
            <a:off x="4601056" y="10"/>
            <a:ext cx="3749040" cy="3383270"/>
          </a:xfrm>
          <a:prstGeom prst="rect">
            <a:avLst/>
          </a:prstGeom>
          <a:ln>
            <a:solidFill>
              <a:schemeClr val="tx1"/>
            </a:solidFill>
          </a:ln>
        </p:spPr>
      </p:pic>
      <p:pic>
        <p:nvPicPr>
          <p:cNvPr id="11" name="Picture 10" descr="A tree in the middle of a field&#10;&#10;Description automatically generated">
            <a:extLst>
              <a:ext uri="{FF2B5EF4-FFF2-40B4-BE49-F238E27FC236}">
                <a16:creationId xmlns:a16="http://schemas.microsoft.com/office/drawing/2014/main" id="{6E5A5064-2285-4D7B-BC07-3D2AE6A7619C}"/>
              </a:ext>
            </a:extLst>
          </p:cNvPr>
          <p:cNvPicPr>
            <a:picLocks noChangeAspect="1"/>
          </p:cNvPicPr>
          <p:nvPr/>
        </p:nvPicPr>
        <p:blipFill rotWithShape="1">
          <a:blip r:embed="rId6">
            <a:extLst>
              <a:ext uri="{28A0092B-C50C-407E-A947-70E740481C1C}">
                <a14:useLocalDpi xmlns:a14="http://schemas.microsoft.com/office/drawing/2010/main" val="0"/>
              </a:ext>
            </a:extLst>
          </a:blip>
          <a:srcRect t="22077" r="2" b="10242"/>
          <a:stretch/>
        </p:blipFill>
        <p:spPr>
          <a:xfrm>
            <a:off x="8442960" y="10"/>
            <a:ext cx="3749040" cy="3383270"/>
          </a:xfrm>
          <a:prstGeom prst="rect">
            <a:avLst/>
          </a:prstGeom>
          <a:ln>
            <a:solidFill>
              <a:schemeClr val="tx1"/>
            </a:solidFill>
          </a:ln>
        </p:spPr>
      </p:pic>
      <p:pic>
        <p:nvPicPr>
          <p:cNvPr id="2052" name="Picture 4">
            <a:extLst>
              <a:ext uri="{FF2B5EF4-FFF2-40B4-BE49-F238E27FC236}">
                <a16:creationId xmlns:a16="http://schemas.microsoft.com/office/drawing/2014/main" id="{CFF54903-9C0E-4424-BB33-9D37CE08A8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456" b="12210"/>
          <a:stretch/>
        </p:blipFill>
        <p:spPr bwMode="auto">
          <a:xfrm>
            <a:off x="4601056" y="3474722"/>
            <a:ext cx="3749040" cy="33832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A path with trees on the side of a river&#10;&#10;Description automatically generated">
            <a:extLst>
              <a:ext uri="{FF2B5EF4-FFF2-40B4-BE49-F238E27FC236}">
                <a16:creationId xmlns:a16="http://schemas.microsoft.com/office/drawing/2014/main" id="{32F1EFEF-D03E-4717-A617-9D588C1E5B0B}"/>
              </a:ext>
            </a:extLst>
          </p:cNvPr>
          <p:cNvPicPr>
            <a:picLocks noChangeAspect="1"/>
          </p:cNvPicPr>
          <p:nvPr/>
        </p:nvPicPr>
        <p:blipFill rotWithShape="1">
          <a:blip r:embed="rId8">
            <a:extLst>
              <a:ext uri="{28A0092B-C50C-407E-A947-70E740481C1C}">
                <a14:useLocalDpi xmlns:a14="http://schemas.microsoft.com/office/drawing/2010/main" val="0"/>
              </a:ext>
            </a:extLst>
          </a:blip>
          <a:srcRect l="5135" r="11760" b="4"/>
          <a:stretch/>
        </p:blipFill>
        <p:spPr>
          <a:xfrm>
            <a:off x="8442960" y="3474719"/>
            <a:ext cx="3749040" cy="3383280"/>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485EFE1A-8F97-42BA-9165-7F6C461277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3187392"/>
      </p:ext>
    </p:extLst>
  </p:cSld>
  <p:clrMapOvr>
    <a:masterClrMapping/>
  </p:clrMapOvr>
  <mc:AlternateContent xmlns:mc="http://schemas.openxmlformats.org/markup-compatibility/2006">
    <mc:Choice xmlns:p14="http://schemas.microsoft.com/office/powerpoint/2010/main" Requires="p14">
      <p:transition spd="slow" p14:dur="2000" advTm="46569"/>
    </mc:Choice>
    <mc:Fallback>
      <p:transition spd="slow" advTm="4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D2C758-1B89-4481-A5CE-5DD1A70589A6}"/>
              </a:ext>
            </a:extLst>
          </p:cNvPr>
          <p:cNvSpPr>
            <a:spLocks noGrp="1"/>
          </p:cNvSpPr>
          <p:nvPr>
            <p:ph type="title"/>
          </p:nvPr>
        </p:nvSpPr>
        <p:spPr>
          <a:xfrm>
            <a:off x="1000452" y="1522604"/>
            <a:ext cx="3150129" cy="1544422"/>
          </a:xfrm>
        </p:spPr>
        <p:txBody>
          <a:bodyPr vert="horz" lIns="91440" tIns="45720" rIns="91440" bIns="45720" rtlCol="0" anchor="b">
            <a:normAutofit/>
          </a:bodyPr>
          <a:lstStyle/>
          <a:p>
            <a:r>
              <a:rPr lang="en-US" sz="4000" kern="1200" dirty="0">
                <a:latin typeface="+mj-lt"/>
                <a:ea typeface="+mj-ea"/>
                <a:cs typeface="+mj-cs"/>
              </a:rPr>
              <a:t>Unrestored Valley</a:t>
            </a:r>
          </a:p>
        </p:txBody>
      </p:sp>
      <p:grpSp>
        <p:nvGrpSpPr>
          <p:cNvPr id="73" name="Group 7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7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0" name="Content Placeholder 19">
            <a:extLst>
              <a:ext uri="{FF2B5EF4-FFF2-40B4-BE49-F238E27FC236}">
                <a16:creationId xmlns:a16="http://schemas.microsoft.com/office/drawing/2014/main" id="{905CD4AA-CE90-4309-80A1-E2866A38A1F6}"/>
              </a:ext>
            </a:extLst>
          </p:cNvPr>
          <p:cNvSpPr>
            <a:spLocks noGrp="1"/>
          </p:cNvSpPr>
          <p:nvPr>
            <p:ph idx="1"/>
          </p:nvPr>
        </p:nvSpPr>
        <p:spPr>
          <a:xfrm>
            <a:off x="1000450" y="3067026"/>
            <a:ext cx="3150131" cy="3272324"/>
          </a:xfrm>
        </p:spPr>
        <p:txBody>
          <a:bodyPr anchor="t">
            <a:normAutofit/>
          </a:bodyPr>
          <a:lstStyle/>
          <a:p>
            <a:r>
              <a:rPr lang="en-US" sz="2000" dirty="0"/>
              <a:t>Straight channel</a:t>
            </a:r>
          </a:p>
          <a:p>
            <a:r>
              <a:rPr lang="en-US" sz="2000" dirty="0"/>
              <a:t>Dries after May</a:t>
            </a:r>
          </a:p>
          <a:p>
            <a:r>
              <a:rPr lang="en-US" sz="2000" dirty="0"/>
              <a:t>No CWD/detritus</a:t>
            </a:r>
          </a:p>
          <a:p>
            <a:r>
              <a:rPr lang="en-US" sz="2000" dirty="0"/>
              <a:t>High erosion</a:t>
            </a:r>
          </a:p>
          <a:p>
            <a:r>
              <a:rPr lang="en-US" sz="2000" dirty="0"/>
              <a:t>Incised banks</a:t>
            </a:r>
          </a:p>
          <a:p>
            <a:r>
              <a:rPr lang="en-US" sz="2000" dirty="0"/>
              <a:t>Edge of valley</a:t>
            </a:r>
          </a:p>
        </p:txBody>
      </p:sp>
      <p:pic>
        <p:nvPicPr>
          <p:cNvPr id="11" name="Picture 10" descr="A dog standing next to a forest&#10;&#10;Description automatically generated">
            <a:extLst>
              <a:ext uri="{FF2B5EF4-FFF2-40B4-BE49-F238E27FC236}">
                <a16:creationId xmlns:a16="http://schemas.microsoft.com/office/drawing/2014/main" id="{A68382CB-BA48-4AC3-BF6E-8A4C2F3CEED6}"/>
              </a:ext>
            </a:extLst>
          </p:cNvPr>
          <p:cNvPicPr>
            <a:picLocks noChangeAspect="1"/>
          </p:cNvPicPr>
          <p:nvPr/>
        </p:nvPicPr>
        <p:blipFill rotWithShape="1">
          <a:blip r:embed="rId5">
            <a:extLst>
              <a:ext uri="{28A0092B-C50C-407E-A947-70E740481C1C}">
                <a14:useLocalDpi xmlns:a14="http://schemas.microsoft.com/office/drawing/2010/main" val="0"/>
              </a:ext>
            </a:extLst>
          </a:blip>
          <a:srcRect t="4381" r="2" b="27937"/>
          <a:stretch/>
        </p:blipFill>
        <p:spPr>
          <a:xfrm>
            <a:off x="4601056" y="10"/>
            <a:ext cx="3749040" cy="3383270"/>
          </a:xfrm>
          <a:prstGeom prst="rect">
            <a:avLst/>
          </a:prstGeom>
          <a:ln>
            <a:solidFill>
              <a:schemeClr val="tx1"/>
            </a:solidFill>
          </a:ln>
        </p:spPr>
      </p:pic>
      <p:pic>
        <p:nvPicPr>
          <p:cNvPr id="13" name="Picture 12" descr="A tree in a forest&#10;&#10;Description automatically generated">
            <a:extLst>
              <a:ext uri="{FF2B5EF4-FFF2-40B4-BE49-F238E27FC236}">
                <a16:creationId xmlns:a16="http://schemas.microsoft.com/office/drawing/2014/main" id="{8C77D5BD-CD54-49C8-96AA-D35973FE8AB2}"/>
              </a:ext>
            </a:extLst>
          </p:cNvPr>
          <p:cNvPicPr>
            <a:picLocks noChangeAspect="1"/>
          </p:cNvPicPr>
          <p:nvPr/>
        </p:nvPicPr>
        <p:blipFill rotWithShape="1">
          <a:blip r:embed="rId6">
            <a:extLst>
              <a:ext uri="{28A0092B-C50C-407E-A947-70E740481C1C}">
                <a14:useLocalDpi xmlns:a14="http://schemas.microsoft.com/office/drawing/2010/main" val="0"/>
              </a:ext>
            </a:extLst>
          </a:blip>
          <a:srcRect t="16455" r="2" b="15863"/>
          <a:stretch/>
        </p:blipFill>
        <p:spPr>
          <a:xfrm>
            <a:off x="8442960" y="10"/>
            <a:ext cx="3749040" cy="3383270"/>
          </a:xfrm>
          <a:prstGeom prst="rect">
            <a:avLst/>
          </a:prstGeom>
          <a:ln>
            <a:solidFill>
              <a:schemeClr val="tx1"/>
            </a:solidFill>
          </a:ln>
        </p:spPr>
      </p:pic>
      <p:pic>
        <p:nvPicPr>
          <p:cNvPr id="9" name="Picture 8" descr="A tree in a forest&#10;&#10;Description automatically generated">
            <a:extLst>
              <a:ext uri="{FF2B5EF4-FFF2-40B4-BE49-F238E27FC236}">
                <a16:creationId xmlns:a16="http://schemas.microsoft.com/office/drawing/2014/main" id="{B9D9A431-387B-4CE5-9825-DFDAD17F532A}"/>
              </a:ext>
            </a:extLst>
          </p:cNvPr>
          <p:cNvPicPr>
            <a:picLocks noChangeAspect="1"/>
          </p:cNvPicPr>
          <p:nvPr/>
        </p:nvPicPr>
        <p:blipFill rotWithShape="1">
          <a:blip r:embed="rId7">
            <a:extLst>
              <a:ext uri="{28A0092B-C50C-407E-A947-70E740481C1C}">
                <a14:useLocalDpi xmlns:a14="http://schemas.microsoft.com/office/drawing/2010/main" val="0"/>
              </a:ext>
            </a:extLst>
          </a:blip>
          <a:srcRect r="2" b="32318"/>
          <a:stretch/>
        </p:blipFill>
        <p:spPr>
          <a:xfrm>
            <a:off x="4601056" y="3474722"/>
            <a:ext cx="3749040" cy="3383279"/>
          </a:xfrm>
          <a:prstGeom prst="rect">
            <a:avLst/>
          </a:prstGeom>
          <a:ln>
            <a:solidFill>
              <a:schemeClr val="tx1"/>
            </a:solidFill>
          </a:ln>
        </p:spPr>
      </p:pic>
      <p:pic>
        <p:nvPicPr>
          <p:cNvPr id="3074" name="Picture 2" descr="A close up of a tree&#10;&#10;Description automatically generated">
            <a:extLst>
              <a:ext uri="{FF2B5EF4-FFF2-40B4-BE49-F238E27FC236}">
                <a16:creationId xmlns:a16="http://schemas.microsoft.com/office/drawing/2014/main" id="{8CE80220-6A08-44FF-A8A1-0F40ACB604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761" r="29658"/>
          <a:stretch/>
        </p:blipFill>
        <p:spPr bwMode="auto">
          <a:xfrm>
            <a:off x="8442960" y="3474719"/>
            <a:ext cx="3749040" cy="3383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5" name="Ink 4">
                <a:extLst>
                  <a:ext uri="{FF2B5EF4-FFF2-40B4-BE49-F238E27FC236}">
                    <a16:creationId xmlns:a16="http://schemas.microsoft.com/office/drawing/2014/main" id="{C48C4BFC-D3CE-4964-80BA-8AF458A91719}"/>
                  </a:ext>
                </a:extLst>
              </p14:cNvPr>
              <p14:cNvContentPartPr/>
              <p14:nvPr>
                <p:extLst>
                  <p:ext uri="{42D2F446-02D8-4167-A562-619A0277C38B}">
                    <p15:isNarration xmlns:p15="http://schemas.microsoft.com/office/powerpoint/2012/main" val="1"/>
                  </p:ext>
                </p:extLst>
              </p14:nvPr>
            </p14:nvContentPartPr>
            <p14:xfrm>
              <a:off x="10573560" y="1850040"/>
              <a:ext cx="614160" cy="670320"/>
            </p14:xfrm>
          </p:contentPart>
        </mc:Choice>
        <mc:Fallback>
          <p:pic>
            <p:nvPicPr>
              <p:cNvPr id="5" name="Ink 4">
                <a:extLst>
                  <a:ext uri="{FF2B5EF4-FFF2-40B4-BE49-F238E27FC236}">
                    <a16:creationId xmlns:a16="http://schemas.microsoft.com/office/drawing/2014/main" id="{C48C4BFC-D3CE-4964-80BA-8AF458A91719}"/>
                  </a:ext>
                </a:extLst>
              </p:cNvPr>
              <p:cNvPicPr>
                <a:picLocks noGrp="1" noRot="1" noChangeAspect="1" noMove="1" noResize="1" noEditPoints="1" noAdjustHandles="1" noChangeArrowheads="1" noChangeShapeType="1"/>
              </p:cNvPicPr>
              <p:nvPr/>
            </p:nvPicPr>
            <p:blipFill>
              <a:blip r:embed="rId10"/>
              <a:stretch>
                <a:fillRect/>
              </a:stretch>
            </p:blipFill>
            <p:spPr>
              <a:xfrm>
                <a:off x="10564200" y="1840680"/>
                <a:ext cx="632880" cy="689040"/>
              </a:xfrm>
              <a:prstGeom prst="rect">
                <a:avLst/>
              </a:prstGeom>
            </p:spPr>
          </p:pic>
        </mc:Fallback>
      </mc:AlternateContent>
      <p:pic>
        <p:nvPicPr>
          <p:cNvPr id="6" name="Audio 5">
            <a:hlinkClick r:id="" action="ppaction://media"/>
            <a:extLst>
              <a:ext uri="{FF2B5EF4-FFF2-40B4-BE49-F238E27FC236}">
                <a16:creationId xmlns:a16="http://schemas.microsoft.com/office/drawing/2014/main" id="{3135826F-754B-432C-A6E1-6C97AFB1BA0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3160480"/>
      </p:ext>
    </p:extLst>
  </p:cSld>
  <p:clrMapOvr>
    <a:masterClrMapping/>
  </p:clrMapOvr>
  <mc:AlternateContent xmlns:mc="http://schemas.openxmlformats.org/markup-compatibility/2006">
    <mc:Choice xmlns:p14="http://schemas.microsoft.com/office/powerpoint/2010/main" Requires="p14">
      <p:transition spd="slow" p14:dur="2000" advTm="54453"/>
    </mc:Choice>
    <mc:Fallback>
      <p:transition spd="slow" advTm="5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80B52-5A8C-4822-87BE-52AFCF5E8F8B}"/>
              </a:ext>
            </a:extLst>
          </p:cNvPr>
          <p:cNvSpPr>
            <a:spLocks noGrp="1"/>
          </p:cNvSpPr>
          <p:nvPr>
            <p:ph type="title"/>
          </p:nvPr>
        </p:nvSpPr>
        <p:spPr>
          <a:xfrm>
            <a:off x="838200" y="525195"/>
            <a:ext cx="2801645" cy="3001105"/>
          </a:xfrm>
        </p:spPr>
        <p:txBody>
          <a:bodyPr anchor="b">
            <a:normAutofit fontScale="90000"/>
          </a:bodyPr>
          <a:lstStyle/>
          <a:p>
            <a:r>
              <a:rPr lang="en-US" sz="4000" dirty="0"/>
              <a:t>Expected insect emergence response to the landscape</a:t>
            </a:r>
          </a:p>
        </p:txBody>
      </p:sp>
      <p:sp>
        <p:nvSpPr>
          <p:cNvPr id="3" name="Content Placeholder 2">
            <a:extLst>
              <a:ext uri="{FF2B5EF4-FFF2-40B4-BE49-F238E27FC236}">
                <a16:creationId xmlns:a16="http://schemas.microsoft.com/office/drawing/2014/main" id="{4A047D5F-A1E6-4C00-9066-9F5E4BD87A3B}"/>
              </a:ext>
            </a:extLst>
          </p:cNvPr>
          <p:cNvSpPr>
            <a:spLocks noGrp="1"/>
          </p:cNvSpPr>
          <p:nvPr>
            <p:ph idx="1"/>
          </p:nvPr>
        </p:nvSpPr>
        <p:spPr>
          <a:xfrm>
            <a:off x="838200" y="4051494"/>
            <a:ext cx="3135086" cy="2063263"/>
          </a:xfrm>
        </p:spPr>
        <p:txBody>
          <a:bodyPr>
            <a:normAutofit/>
          </a:bodyPr>
          <a:lstStyle/>
          <a:p>
            <a:pPr marL="0" indent="0">
              <a:buNone/>
            </a:pPr>
            <a:endParaRPr lang="en-US" sz="2000" dirty="0"/>
          </a:p>
        </p:txBody>
      </p:sp>
      <p:pic>
        <p:nvPicPr>
          <p:cNvPr id="1026" name="Picture 2">
            <a:extLst>
              <a:ext uri="{FF2B5EF4-FFF2-40B4-BE49-F238E27FC236}">
                <a16:creationId xmlns:a16="http://schemas.microsoft.com/office/drawing/2014/main" id="{2FC19E9A-5F52-41AC-9023-9CD8A5793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10" t="2653" r="5459" b="-2651"/>
          <a:stretch/>
        </p:blipFill>
        <p:spPr bwMode="auto">
          <a:xfrm>
            <a:off x="4154788" y="235671"/>
            <a:ext cx="7958914" cy="66223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278559-8532-457C-919C-ECE24F2D4688}"/>
              </a:ext>
            </a:extLst>
          </p:cNvPr>
          <p:cNvSpPr txBox="1"/>
          <p:nvPr/>
        </p:nvSpPr>
        <p:spPr>
          <a:xfrm>
            <a:off x="4079539" y="6481059"/>
            <a:ext cx="2801645" cy="923330"/>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Lato"/>
              </a:rPr>
              <a:t>Schindler and Smits 2017</a:t>
            </a:r>
            <a:endParaRPr lang="en-US" b="0" dirty="0">
              <a:effectLst/>
            </a:endParaRPr>
          </a:p>
          <a:p>
            <a:br>
              <a:rPr lang="en-US" dirty="0"/>
            </a:br>
            <a:endParaRPr lang="en-US" dirty="0"/>
          </a:p>
        </p:txBody>
      </p:sp>
      <p:pic>
        <p:nvPicPr>
          <p:cNvPr id="4" name="Audio 3">
            <a:hlinkClick r:id="" action="ppaction://media"/>
            <a:extLst>
              <a:ext uri="{FF2B5EF4-FFF2-40B4-BE49-F238E27FC236}">
                <a16:creationId xmlns:a16="http://schemas.microsoft.com/office/drawing/2014/main" id="{2252A4E9-562E-48C4-8BFB-9800A96B1D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7051986"/>
      </p:ext>
    </p:extLst>
  </p:cSld>
  <p:clrMapOvr>
    <a:masterClrMapping/>
  </p:clrMapOvr>
  <mc:AlternateContent xmlns:mc="http://schemas.openxmlformats.org/markup-compatibility/2006">
    <mc:Choice xmlns:p14="http://schemas.microsoft.com/office/powerpoint/2010/main" Requires="p14">
      <p:transition spd="slow" p14:dur="2000" advTm="63544"/>
    </mc:Choice>
    <mc:Fallback>
      <p:transition spd="slow" advTm="6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86D719-0AFD-4EBF-B0A1-66DC83E34FEB}"/>
              </a:ext>
            </a:extLst>
          </p:cNvPr>
          <p:cNvSpPr>
            <a:spLocks noGrp="1"/>
          </p:cNvSpPr>
          <p:nvPr>
            <p:ph type="title"/>
          </p:nvPr>
        </p:nvSpPr>
        <p:spPr>
          <a:xfrm>
            <a:off x="838199" y="548464"/>
            <a:ext cx="3807187" cy="2228074"/>
          </a:xfrm>
        </p:spPr>
        <p:txBody>
          <a:bodyPr>
            <a:normAutofit/>
          </a:bodyPr>
          <a:lstStyle/>
          <a:p>
            <a:r>
              <a:rPr lang="en-US" sz="4000"/>
              <a:t>Study design</a:t>
            </a:r>
          </a:p>
        </p:txBody>
      </p:sp>
      <p:sp>
        <p:nvSpPr>
          <p:cNvPr id="5126" name="Content Placeholder 5125">
            <a:extLst>
              <a:ext uri="{FF2B5EF4-FFF2-40B4-BE49-F238E27FC236}">
                <a16:creationId xmlns:a16="http://schemas.microsoft.com/office/drawing/2014/main" id="{8A3A99DE-1E09-4EC0-AE57-67C7936DB670}"/>
              </a:ext>
            </a:extLst>
          </p:cNvPr>
          <p:cNvSpPr>
            <a:spLocks noGrp="1"/>
          </p:cNvSpPr>
          <p:nvPr>
            <p:ph idx="1"/>
          </p:nvPr>
        </p:nvSpPr>
        <p:spPr>
          <a:xfrm>
            <a:off x="838201" y="2962279"/>
            <a:ext cx="3799425" cy="3143241"/>
          </a:xfrm>
        </p:spPr>
        <p:txBody>
          <a:bodyPr>
            <a:normAutofit/>
          </a:bodyPr>
          <a:lstStyle/>
          <a:p>
            <a:r>
              <a:rPr lang="en-US" sz="2000" dirty="0"/>
              <a:t>1-week sampling periods</a:t>
            </a:r>
          </a:p>
          <a:p>
            <a:r>
              <a:rPr lang="en-US" sz="2000" dirty="0"/>
              <a:t>Emergence traps placed over dominant habitats at each location</a:t>
            </a:r>
          </a:p>
          <a:p>
            <a:r>
              <a:rPr lang="en-US" sz="2000" dirty="0"/>
              <a:t>Insects identified to morphospecies, counted, and measured for biomass</a:t>
            </a:r>
          </a:p>
        </p:txBody>
      </p:sp>
      <p:pic>
        <p:nvPicPr>
          <p:cNvPr id="4" name="Picture 3" descr="A path with trees on the side of a river&#10;&#10;Description automatically generated">
            <a:extLst>
              <a:ext uri="{FF2B5EF4-FFF2-40B4-BE49-F238E27FC236}">
                <a16:creationId xmlns:a16="http://schemas.microsoft.com/office/drawing/2014/main" id="{5F411FBA-100D-46EB-8D7C-743B274ADFC1}"/>
              </a:ext>
            </a:extLst>
          </p:cNvPr>
          <p:cNvPicPr>
            <a:picLocks noChangeAspect="1"/>
          </p:cNvPicPr>
          <p:nvPr/>
        </p:nvPicPr>
        <p:blipFill rotWithShape="1">
          <a:blip r:embed="rId5">
            <a:extLst>
              <a:ext uri="{28A0092B-C50C-407E-A947-70E740481C1C}">
                <a14:useLocalDpi xmlns:a14="http://schemas.microsoft.com/office/drawing/2010/main" val="0"/>
              </a:ext>
            </a:extLst>
          </a:blip>
          <a:srcRect l="7419" r="14041"/>
          <a:stretch/>
        </p:blipFill>
        <p:spPr>
          <a:xfrm>
            <a:off x="5010386" y="10"/>
            <a:ext cx="7181613" cy="6857990"/>
          </a:xfrm>
          <a:prstGeom prst="rect">
            <a:avLst/>
          </a:prstGeom>
          <a:ln>
            <a:solidFill>
              <a:schemeClr val="tx1"/>
            </a:solidFill>
          </a:ln>
          <a:effectLst/>
        </p:spPr>
      </p:pic>
      <p:pic>
        <p:nvPicPr>
          <p:cNvPr id="3" name="Audio 2">
            <a:hlinkClick r:id="" action="ppaction://media"/>
            <a:extLst>
              <a:ext uri="{FF2B5EF4-FFF2-40B4-BE49-F238E27FC236}">
                <a16:creationId xmlns:a16="http://schemas.microsoft.com/office/drawing/2014/main" id="{E7BBCB5A-9F3C-4665-94BD-8A3A917DC2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4584707"/>
      </p:ext>
    </p:extLst>
  </p:cSld>
  <p:clrMapOvr>
    <a:masterClrMapping/>
  </p:clrMapOvr>
  <mc:AlternateContent xmlns:mc="http://schemas.openxmlformats.org/markup-compatibility/2006">
    <mc:Choice xmlns:p14="http://schemas.microsoft.com/office/powerpoint/2010/main" Requires="p14">
      <p:transition spd="slow" p14:dur="2000" advTm="38045"/>
    </mc:Choice>
    <mc:Fallback>
      <p:transition spd="slow" advTm="3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5C280B16AA484BAD8F18EA9031827C" ma:contentTypeVersion="13" ma:contentTypeDescription="Create a new document." ma:contentTypeScope="" ma:versionID="f10950f7893c6b0a85ff6df66b878c17">
  <xsd:schema xmlns:xsd="http://www.w3.org/2001/XMLSchema" xmlns:xs="http://www.w3.org/2001/XMLSchema" xmlns:p="http://schemas.microsoft.com/office/2006/metadata/properties" xmlns:ns3="efd322cb-317a-4f1c-a4d0-9b078f7c4e67" xmlns:ns4="769fe74f-817b-479d-9564-0d00510d2d47" targetNamespace="http://schemas.microsoft.com/office/2006/metadata/properties" ma:root="true" ma:fieldsID="16f4ce75ed4eb15e6536f76c85a5f445" ns3:_="" ns4:_="">
    <xsd:import namespace="efd322cb-317a-4f1c-a4d0-9b078f7c4e67"/>
    <xsd:import namespace="769fe74f-817b-479d-9564-0d00510d2d4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322cb-317a-4f1c-a4d0-9b078f7c4e6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9fe74f-817b-479d-9564-0d00510d2d4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52A885-85A2-4AD8-B54C-FB4A47192F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d322cb-317a-4f1c-a4d0-9b078f7c4e67"/>
    <ds:schemaRef ds:uri="769fe74f-817b-479d-9564-0d00510d2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B293E8-20CA-4069-BCD7-C848B85AE367}">
  <ds:schemaRefs>
    <ds:schemaRef ds:uri="http://schemas.microsoft.com/sharepoint/v3/contenttype/forms"/>
  </ds:schemaRefs>
</ds:datastoreItem>
</file>

<file path=customXml/itemProps3.xml><?xml version="1.0" encoding="utf-8"?>
<ds:datastoreItem xmlns:ds="http://schemas.openxmlformats.org/officeDocument/2006/customXml" ds:itemID="{C81A71EA-CF7A-4BD4-8F9E-6429A848AD67}">
  <ds:schemaRefs>
    <ds:schemaRef ds:uri="http://purl.org/dc/terms/"/>
    <ds:schemaRef ds:uri="http://purl.org/dc/elements/1.1/"/>
    <ds:schemaRef ds:uri="http://schemas.microsoft.com/office/2006/metadata/properties"/>
    <ds:schemaRef ds:uri="http://schemas.openxmlformats.org/package/2006/metadata/core-properties"/>
    <ds:schemaRef ds:uri="http://purl.org/dc/dcmitype/"/>
    <ds:schemaRef ds:uri="http://www.w3.org/XML/1998/namespace"/>
    <ds:schemaRef ds:uri="769fe74f-817b-479d-9564-0d00510d2d47"/>
    <ds:schemaRef ds:uri="http://schemas.microsoft.com/office/2006/documentManagement/types"/>
    <ds:schemaRef ds:uri="http://schemas.microsoft.com/office/infopath/2007/PartnerControls"/>
    <ds:schemaRef ds:uri="efd322cb-317a-4f1c-a4d0-9b078f7c4e67"/>
  </ds:schemaRefs>
</ds:datastoreItem>
</file>

<file path=docProps/app.xml><?xml version="1.0" encoding="utf-8"?>
<Properties xmlns="http://schemas.openxmlformats.org/officeDocument/2006/extended-properties" xmlns:vt="http://schemas.openxmlformats.org/officeDocument/2006/docPropsVTypes">
  <TotalTime>238</TotalTime>
  <Words>1072</Words>
  <Application>Microsoft Office PowerPoint</Application>
  <PresentationFormat>Widescreen</PresentationFormat>
  <Paragraphs>65</Paragraphs>
  <Slides>17</Slides>
  <Notes>9</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Lato</vt:lpstr>
      <vt:lpstr>Office Theme</vt:lpstr>
      <vt:lpstr>Preliminary insect emergence data from two headwater valleys in eastern Kentucky</vt:lpstr>
      <vt:lpstr>What is insect emergence?</vt:lpstr>
      <vt:lpstr>Why is insect emergence important?</vt:lpstr>
      <vt:lpstr>How humans altered the landscape</vt:lpstr>
      <vt:lpstr>How humans altered the landscape</vt:lpstr>
      <vt:lpstr>Restored Valley</vt:lpstr>
      <vt:lpstr>Unrestored Valley</vt:lpstr>
      <vt:lpstr>Expected insect emergence response to the landscape</vt:lpstr>
      <vt:lpstr>Study design</vt:lpstr>
      <vt:lpstr>Emergent insect abundance per day by valley</vt:lpstr>
      <vt:lpstr>Biomass (mg) per day by valley</vt:lpstr>
      <vt:lpstr>Summary</vt:lpstr>
      <vt:lpstr>Abundance per day by location</vt:lpstr>
      <vt:lpstr>Biomass (mg) per day by location</vt:lpstr>
      <vt:lpstr>Abundance per day by habitat</vt:lpstr>
      <vt:lpstr>Biomass (mg) per day by habitat</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insect emergence data from two headwater valleys in eastern Kentucky</dc:title>
  <dc:creator>Jones, Emily F.</dc:creator>
  <cp:lastModifiedBy>Jones, Emily F.</cp:lastModifiedBy>
  <cp:revision>2</cp:revision>
  <dcterms:created xsi:type="dcterms:W3CDTF">2020-10-23T12:08:40Z</dcterms:created>
  <dcterms:modified xsi:type="dcterms:W3CDTF">2020-10-31T19:34:11Z</dcterms:modified>
</cp:coreProperties>
</file>