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4" r:id="rId1"/>
  </p:sldMasterIdLst>
  <p:notesMasterIdLst>
    <p:notesMasterId r:id="rId24"/>
  </p:notesMasterIdLst>
  <p:sldIdLst>
    <p:sldId id="256" r:id="rId2"/>
    <p:sldId id="313" r:id="rId3"/>
    <p:sldId id="315" r:id="rId4"/>
    <p:sldId id="316" r:id="rId5"/>
    <p:sldId id="331" r:id="rId6"/>
    <p:sldId id="317" r:id="rId7"/>
    <p:sldId id="314" r:id="rId8"/>
    <p:sldId id="318" r:id="rId9"/>
    <p:sldId id="320" r:id="rId10"/>
    <p:sldId id="332" r:id="rId11"/>
    <p:sldId id="321" r:id="rId12"/>
    <p:sldId id="322" r:id="rId13"/>
    <p:sldId id="333" r:id="rId14"/>
    <p:sldId id="323" r:id="rId15"/>
    <p:sldId id="334" r:id="rId16"/>
    <p:sldId id="324" r:id="rId17"/>
    <p:sldId id="328" r:id="rId18"/>
    <p:sldId id="325" r:id="rId19"/>
    <p:sldId id="327" r:id="rId20"/>
    <p:sldId id="329" r:id="rId21"/>
    <p:sldId id="293" r:id="rId22"/>
    <p:sldId id="330" r:id="rId23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25"/>
    </p:embeddedFont>
    <p:embeddedFont>
      <p:font typeface="Raleway" panose="020B0604020202020204" charset="0"/>
      <p:regular r:id="rId26"/>
      <p:bold r:id="rId27"/>
      <p:italic r:id="rId28"/>
      <p:boldItalic r:id="rId29"/>
    </p:embeddedFont>
    <p:embeddedFont>
      <p:font typeface="Raleway Thin" panose="020B060402020202020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E4EF3A-96D6-4AA0-BC85-E0F8D6F016A6}" v="278" dt="2020-11-01T00:55:04.014"/>
  </p1510:revLst>
</p1510:revInfo>
</file>

<file path=ppt/tableStyles.xml><?xml version="1.0" encoding="utf-8"?>
<a:tblStyleLst xmlns:a="http://schemas.openxmlformats.org/drawingml/2006/main" def="{C721CAA1-8461-45B0-807B-788B28BD623E}">
  <a:tblStyle styleId="{C721CAA1-8461-45B0-807B-788B28BD623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4660"/>
  </p:normalViewPr>
  <p:slideViewPr>
    <p:cSldViewPr snapToGrid="0">
      <p:cViewPr varScale="1">
        <p:scale>
          <a:sx n="136" d="100"/>
          <a:sy n="136" d="100"/>
        </p:scale>
        <p:origin x="90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dallah Sher" userId="66218ba0fffd4576" providerId="LiveId" clId="{B9E4EF3A-96D6-4AA0-BC85-E0F8D6F016A6}"/>
    <pc:docChg chg="undo custSel addSld delSld modSld sldOrd delMainMaster">
      <pc:chgData name="Abdallah Sher" userId="66218ba0fffd4576" providerId="LiveId" clId="{B9E4EF3A-96D6-4AA0-BC85-E0F8D6F016A6}" dt="2020-11-01T00:55:04.014" v="5897"/>
      <pc:docMkLst>
        <pc:docMk/>
      </pc:docMkLst>
      <pc:sldChg chg="addSp delSp modSp mod modTransition delAnim modAnim">
        <pc:chgData name="Abdallah Sher" userId="66218ba0fffd4576" providerId="LiveId" clId="{B9E4EF3A-96D6-4AA0-BC85-E0F8D6F016A6}" dt="2020-11-01T00:34:30.166" v="5886"/>
        <pc:sldMkLst>
          <pc:docMk/>
          <pc:sldMk cId="0" sldId="256"/>
        </pc:sldMkLst>
        <pc:spChg chg="mod">
          <ac:chgData name="Abdallah Sher" userId="66218ba0fffd4576" providerId="LiveId" clId="{B9E4EF3A-96D6-4AA0-BC85-E0F8D6F016A6}" dt="2020-10-19T19:29:07.210" v="151" actId="14100"/>
          <ac:spMkLst>
            <pc:docMk/>
            <pc:sldMk cId="0" sldId="256"/>
            <ac:spMk id="507" creationId="{00000000-0000-0000-0000-000000000000}"/>
          </ac:spMkLst>
        </pc:spChg>
        <pc:picChg chg="add del mod">
          <ac:chgData name="Abdallah Sher" userId="66218ba0fffd4576" providerId="LiveId" clId="{B9E4EF3A-96D6-4AA0-BC85-E0F8D6F016A6}" dt="2020-11-01T00:03:56.748" v="5838"/>
          <ac:picMkLst>
            <pc:docMk/>
            <pc:sldMk cId="0" sldId="256"/>
            <ac:picMk id="2" creationId="{1243FE0A-C0E9-4551-B47C-94FD1106AD1C}"/>
          </ac:picMkLst>
        </pc:picChg>
        <pc:picChg chg="add del mod">
          <ac:chgData name="Abdallah Sher" userId="66218ba0fffd4576" providerId="LiveId" clId="{B9E4EF3A-96D6-4AA0-BC85-E0F8D6F016A6}" dt="2020-11-01T00:13:42.652" v="5852" actId="478"/>
          <ac:picMkLst>
            <pc:docMk/>
            <pc:sldMk cId="0" sldId="256"/>
            <ac:picMk id="2" creationId="{289157FF-EC07-4F7E-875B-C6BCBBBC18B2}"/>
          </ac:picMkLst>
        </pc:picChg>
        <pc:picChg chg="add mod">
          <ac:chgData name="Abdallah Sher" userId="66218ba0fffd4576" providerId="LiveId" clId="{B9E4EF3A-96D6-4AA0-BC85-E0F8D6F016A6}" dt="2020-10-19T19:29:27.394" v="158" actId="1076"/>
          <ac:picMkLst>
            <pc:docMk/>
            <pc:sldMk cId="0" sldId="256"/>
            <ac:picMk id="3" creationId="{0694E56A-CAEA-4CFE-972F-06BD8A6A5C8E}"/>
          </ac:picMkLst>
        </pc:picChg>
        <pc:picChg chg="add del mod">
          <ac:chgData name="Abdallah Sher" userId="66218ba0fffd4576" providerId="LiveId" clId="{B9E4EF3A-96D6-4AA0-BC85-E0F8D6F016A6}" dt="2020-11-01T00:15:05.341" v="5855"/>
          <ac:picMkLst>
            <pc:docMk/>
            <pc:sldMk cId="0" sldId="256"/>
            <ac:picMk id="4" creationId="{85254B95-F6A2-4CC7-A7E5-72DA115BC23B}"/>
          </ac:picMkLst>
        </pc:picChg>
        <pc:picChg chg="add del mod">
          <ac:chgData name="Abdallah Sher" userId="66218ba0fffd4576" providerId="LiveId" clId="{B9E4EF3A-96D6-4AA0-BC85-E0F8D6F016A6}" dt="2020-11-01T00:05:19.413" v="5840"/>
          <ac:picMkLst>
            <pc:docMk/>
            <pc:sldMk cId="0" sldId="256"/>
            <ac:picMk id="4" creationId="{E46964D8-9F74-41E6-A0F2-1F7D09B04CEA}"/>
          </ac:picMkLst>
        </pc:picChg>
        <pc:picChg chg="add mod">
          <ac:chgData name="Abdallah Sher" userId="66218ba0fffd4576" providerId="LiveId" clId="{B9E4EF3A-96D6-4AA0-BC85-E0F8D6F016A6}" dt="2020-10-19T19:29:22.575" v="157" actId="1076"/>
          <ac:picMkLst>
            <pc:docMk/>
            <pc:sldMk cId="0" sldId="256"/>
            <ac:picMk id="5" creationId="{096EDFC4-FF5C-49ED-BD1E-56A892A07432}"/>
          </ac:picMkLst>
        </pc:picChg>
        <pc:picChg chg="add del mod">
          <ac:chgData name="Abdallah Sher" userId="66218ba0fffd4576" providerId="LiveId" clId="{B9E4EF3A-96D6-4AA0-BC85-E0F8D6F016A6}" dt="2020-11-01T00:07:48.404" v="5842" actId="478"/>
          <ac:picMkLst>
            <pc:docMk/>
            <pc:sldMk cId="0" sldId="256"/>
            <ac:picMk id="6" creationId="{10CEBFDC-6337-45D0-BE7F-EEF2870B1446}"/>
          </ac:picMkLst>
        </pc:picChg>
        <pc:picChg chg="add del mod">
          <ac:chgData name="Abdallah Sher" userId="66218ba0fffd4576" providerId="LiveId" clId="{B9E4EF3A-96D6-4AA0-BC85-E0F8D6F016A6}" dt="2020-11-01T00:16:50.312" v="5861"/>
          <ac:picMkLst>
            <pc:docMk/>
            <pc:sldMk cId="0" sldId="256"/>
            <ac:picMk id="6" creationId="{634FAADA-CB85-410C-9D7C-0D67883AA8D5}"/>
          </ac:picMkLst>
        </pc:picChg>
        <pc:picChg chg="add del mod">
          <ac:chgData name="Abdallah Sher" userId="66218ba0fffd4576" providerId="LiveId" clId="{B9E4EF3A-96D6-4AA0-BC85-E0F8D6F016A6}" dt="2020-11-01T00:08:53.191" v="5845"/>
          <ac:picMkLst>
            <pc:docMk/>
            <pc:sldMk cId="0" sldId="256"/>
            <ac:picMk id="7" creationId="{1B03A6B3-A3A2-47DC-83FD-58D1D797BA5C}"/>
          </ac:picMkLst>
        </pc:picChg>
        <pc:picChg chg="add del mod">
          <ac:chgData name="Abdallah Sher" userId="66218ba0fffd4576" providerId="LiveId" clId="{B9E4EF3A-96D6-4AA0-BC85-E0F8D6F016A6}" dt="2020-11-01T00:17:53.024" v="5863"/>
          <ac:picMkLst>
            <pc:docMk/>
            <pc:sldMk cId="0" sldId="256"/>
            <ac:picMk id="7" creationId="{E042B121-5C73-4DAA-8352-13104A410F6C}"/>
          </ac:picMkLst>
        </pc:picChg>
        <pc:picChg chg="add del mod">
          <ac:chgData name="Abdallah Sher" userId="66218ba0fffd4576" providerId="LiveId" clId="{B9E4EF3A-96D6-4AA0-BC85-E0F8D6F016A6}" dt="2020-11-01T00:18:14.428" v="5865"/>
          <ac:picMkLst>
            <pc:docMk/>
            <pc:sldMk cId="0" sldId="256"/>
            <ac:picMk id="8" creationId="{937D2794-7D4F-43AC-AF18-7665295EB545}"/>
          </ac:picMkLst>
        </pc:picChg>
        <pc:picChg chg="add del mod">
          <ac:chgData name="Abdallah Sher" userId="66218ba0fffd4576" providerId="LiveId" clId="{B9E4EF3A-96D6-4AA0-BC85-E0F8D6F016A6}" dt="2020-11-01T00:09:56.069" v="5847"/>
          <ac:picMkLst>
            <pc:docMk/>
            <pc:sldMk cId="0" sldId="256"/>
            <ac:picMk id="8" creationId="{CF209C43-1996-470D-9814-F9F1A738FC2F}"/>
          </ac:picMkLst>
        </pc:picChg>
        <pc:picChg chg="add del mod">
          <ac:chgData name="Abdallah Sher" userId="66218ba0fffd4576" providerId="LiveId" clId="{B9E4EF3A-96D6-4AA0-BC85-E0F8D6F016A6}" dt="2020-11-01T00:12:41.926" v="5849" actId="478"/>
          <ac:picMkLst>
            <pc:docMk/>
            <pc:sldMk cId="0" sldId="256"/>
            <ac:picMk id="9" creationId="{06BCDA8F-13C9-43B6-B7D2-20D9398A9CE8}"/>
          </ac:picMkLst>
        </pc:picChg>
        <pc:picChg chg="add del mod">
          <ac:chgData name="Abdallah Sher" userId="66218ba0fffd4576" providerId="LiveId" clId="{B9E4EF3A-96D6-4AA0-BC85-E0F8D6F016A6}" dt="2020-11-01T00:18:49.747" v="5867"/>
          <ac:picMkLst>
            <pc:docMk/>
            <pc:sldMk cId="0" sldId="256"/>
            <ac:picMk id="9" creationId="{1B64C806-5D7E-44BC-950C-D96CC1D594A8}"/>
          </ac:picMkLst>
        </pc:picChg>
        <pc:picChg chg="add del mod">
          <ac:chgData name="Abdallah Sher" userId="66218ba0fffd4576" providerId="LiveId" clId="{B9E4EF3A-96D6-4AA0-BC85-E0F8D6F016A6}" dt="2020-11-01T00:19:39.062" v="5869"/>
          <ac:picMkLst>
            <pc:docMk/>
            <pc:sldMk cId="0" sldId="256"/>
            <ac:picMk id="10" creationId="{5FE4C847-8DE2-4133-BCC3-E7E1C49E5132}"/>
          </ac:picMkLst>
        </pc:picChg>
        <pc:picChg chg="add del mod">
          <ac:chgData name="Abdallah Sher" userId="66218ba0fffd4576" providerId="LiveId" clId="{B9E4EF3A-96D6-4AA0-BC85-E0F8D6F016A6}" dt="2020-11-01T00:20:53.002" v="5871"/>
          <ac:picMkLst>
            <pc:docMk/>
            <pc:sldMk cId="0" sldId="256"/>
            <ac:picMk id="11" creationId="{43C0B78D-D522-485E-9BB1-F7ACFE768946}"/>
          </ac:picMkLst>
        </pc:picChg>
        <pc:picChg chg="add del mod">
          <ac:chgData name="Abdallah Sher" userId="66218ba0fffd4576" providerId="LiveId" clId="{B9E4EF3A-96D6-4AA0-BC85-E0F8D6F016A6}" dt="2020-11-01T00:21:27.970" v="5873"/>
          <ac:picMkLst>
            <pc:docMk/>
            <pc:sldMk cId="0" sldId="256"/>
            <ac:picMk id="12" creationId="{66AFE096-BC00-4A0F-A281-8136F9E9B6CD}"/>
          </ac:picMkLst>
        </pc:picChg>
        <pc:picChg chg="add del mod">
          <ac:chgData name="Abdallah Sher" userId="66218ba0fffd4576" providerId="LiveId" clId="{B9E4EF3A-96D6-4AA0-BC85-E0F8D6F016A6}" dt="2020-11-01T00:22:08.843" v="5875"/>
          <ac:picMkLst>
            <pc:docMk/>
            <pc:sldMk cId="0" sldId="256"/>
            <ac:picMk id="13" creationId="{B8F2D52C-00F3-4D37-97C4-A1FDD5772B51}"/>
          </ac:picMkLst>
        </pc:picChg>
        <pc:picChg chg="add del mod">
          <ac:chgData name="Abdallah Sher" userId="66218ba0fffd4576" providerId="LiveId" clId="{B9E4EF3A-96D6-4AA0-BC85-E0F8D6F016A6}" dt="2020-11-01T00:24:51.738" v="5877"/>
          <ac:picMkLst>
            <pc:docMk/>
            <pc:sldMk cId="0" sldId="256"/>
            <ac:picMk id="14" creationId="{1FF2E24B-7555-4C26-A44C-4A944C91864F}"/>
          </ac:picMkLst>
        </pc:picChg>
        <pc:picChg chg="add del mod">
          <ac:chgData name="Abdallah Sher" userId="66218ba0fffd4576" providerId="LiveId" clId="{B9E4EF3A-96D6-4AA0-BC85-E0F8D6F016A6}" dt="2020-11-01T00:26:40.110" v="5879"/>
          <ac:picMkLst>
            <pc:docMk/>
            <pc:sldMk cId="0" sldId="256"/>
            <ac:picMk id="15" creationId="{2DD0A12B-D992-4534-9E84-CDF98165E654}"/>
          </ac:picMkLst>
        </pc:picChg>
        <pc:picChg chg="add del mod">
          <ac:chgData name="Abdallah Sher" userId="66218ba0fffd4576" providerId="LiveId" clId="{B9E4EF3A-96D6-4AA0-BC85-E0F8D6F016A6}" dt="2020-11-01T00:27:40.021" v="5881"/>
          <ac:picMkLst>
            <pc:docMk/>
            <pc:sldMk cId="0" sldId="256"/>
            <ac:picMk id="16" creationId="{787960E7-82D8-4D5F-8EA0-9EA90AAD3B08}"/>
          </ac:picMkLst>
        </pc:picChg>
        <pc:picChg chg="add del mod">
          <ac:chgData name="Abdallah Sher" userId="66218ba0fffd4576" providerId="LiveId" clId="{B9E4EF3A-96D6-4AA0-BC85-E0F8D6F016A6}" dt="2020-11-01T00:28:27.901" v="5883"/>
          <ac:picMkLst>
            <pc:docMk/>
            <pc:sldMk cId="0" sldId="256"/>
            <ac:picMk id="17" creationId="{688965AF-87C3-49A3-9044-0F08601CCFA9}"/>
          </ac:picMkLst>
        </pc:picChg>
        <pc:picChg chg="add del mod">
          <ac:chgData name="Abdallah Sher" userId="66218ba0fffd4576" providerId="LiveId" clId="{B9E4EF3A-96D6-4AA0-BC85-E0F8D6F016A6}" dt="2020-11-01T00:29:18.801" v="5885"/>
          <ac:picMkLst>
            <pc:docMk/>
            <pc:sldMk cId="0" sldId="256"/>
            <ac:picMk id="18" creationId="{8752DEF6-158E-43FF-AA12-AAE54DB584A3}"/>
          </ac:picMkLst>
        </pc:picChg>
        <pc:picChg chg="add mod">
          <ac:chgData name="Abdallah Sher" userId="66218ba0fffd4576" providerId="LiveId" clId="{B9E4EF3A-96D6-4AA0-BC85-E0F8D6F016A6}" dt="2020-11-01T00:34:30.166" v="5886"/>
          <ac:picMkLst>
            <pc:docMk/>
            <pc:sldMk cId="0" sldId="256"/>
            <ac:picMk id="19" creationId="{2F96C3A6-A548-4062-89FA-8320E96656E6}"/>
          </ac:picMkLst>
        </pc:picChg>
      </pc:sldChg>
      <pc:sldChg chg="del">
        <pc:chgData name="Abdallah Sher" userId="66218ba0fffd4576" providerId="LiveId" clId="{B9E4EF3A-96D6-4AA0-BC85-E0F8D6F016A6}" dt="2020-10-31T23:06:49.031" v="5716" actId="47"/>
        <pc:sldMkLst>
          <pc:docMk/>
          <pc:sldMk cId="0" sldId="257"/>
        </pc:sldMkLst>
      </pc:sldChg>
      <pc:sldChg chg="del">
        <pc:chgData name="Abdallah Sher" userId="66218ba0fffd4576" providerId="LiveId" clId="{B9E4EF3A-96D6-4AA0-BC85-E0F8D6F016A6}" dt="2020-10-31T23:06:49.543" v="5717" actId="47"/>
        <pc:sldMkLst>
          <pc:docMk/>
          <pc:sldMk cId="0" sldId="258"/>
        </pc:sldMkLst>
      </pc:sldChg>
      <pc:sldChg chg="del">
        <pc:chgData name="Abdallah Sher" userId="66218ba0fffd4576" providerId="LiveId" clId="{B9E4EF3A-96D6-4AA0-BC85-E0F8D6F016A6}" dt="2020-10-31T23:06:49.878" v="5718" actId="47"/>
        <pc:sldMkLst>
          <pc:docMk/>
          <pc:sldMk cId="0" sldId="259"/>
        </pc:sldMkLst>
      </pc:sldChg>
      <pc:sldChg chg="del">
        <pc:chgData name="Abdallah Sher" userId="66218ba0fffd4576" providerId="LiveId" clId="{B9E4EF3A-96D6-4AA0-BC85-E0F8D6F016A6}" dt="2020-10-31T23:06:50.305" v="5719" actId="47"/>
        <pc:sldMkLst>
          <pc:docMk/>
          <pc:sldMk cId="0" sldId="260"/>
        </pc:sldMkLst>
      </pc:sldChg>
      <pc:sldChg chg="del">
        <pc:chgData name="Abdallah Sher" userId="66218ba0fffd4576" providerId="LiveId" clId="{B9E4EF3A-96D6-4AA0-BC85-E0F8D6F016A6}" dt="2020-10-31T23:06:50.669" v="5720" actId="47"/>
        <pc:sldMkLst>
          <pc:docMk/>
          <pc:sldMk cId="0" sldId="261"/>
        </pc:sldMkLst>
      </pc:sldChg>
      <pc:sldChg chg="del">
        <pc:chgData name="Abdallah Sher" userId="66218ba0fffd4576" providerId="LiveId" clId="{B9E4EF3A-96D6-4AA0-BC85-E0F8D6F016A6}" dt="2020-10-31T23:06:50.928" v="5721" actId="47"/>
        <pc:sldMkLst>
          <pc:docMk/>
          <pc:sldMk cId="0" sldId="262"/>
        </pc:sldMkLst>
      </pc:sldChg>
      <pc:sldChg chg="del">
        <pc:chgData name="Abdallah Sher" userId="66218ba0fffd4576" providerId="LiveId" clId="{B9E4EF3A-96D6-4AA0-BC85-E0F8D6F016A6}" dt="2020-10-31T23:06:51.227" v="5722" actId="47"/>
        <pc:sldMkLst>
          <pc:docMk/>
          <pc:sldMk cId="0" sldId="263"/>
        </pc:sldMkLst>
      </pc:sldChg>
      <pc:sldChg chg="del">
        <pc:chgData name="Abdallah Sher" userId="66218ba0fffd4576" providerId="LiveId" clId="{B9E4EF3A-96D6-4AA0-BC85-E0F8D6F016A6}" dt="2020-10-31T23:06:51.307" v="5723" actId="47"/>
        <pc:sldMkLst>
          <pc:docMk/>
          <pc:sldMk cId="0" sldId="264"/>
        </pc:sldMkLst>
      </pc:sldChg>
      <pc:sldChg chg="del">
        <pc:chgData name="Abdallah Sher" userId="66218ba0fffd4576" providerId="LiveId" clId="{B9E4EF3A-96D6-4AA0-BC85-E0F8D6F016A6}" dt="2020-10-31T23:06:51.500" v="5724" actId="47"/>
        <pc:sldMkLst>
          <pc:docMk/>
          <pc:sldMk cId="0" sldId="265"/>
        </pc:sldMkLst>
      </pc:sldChg>
      <pc:sldChg chg="del">
        <pc:chgData name="Abdallah Sher" userId="66218ba0fffd4576" providerId="LiveId" clId="{B9E4EF3A-96D6-4AA0-BC85-E0F8D6F016A6}" dt="2020-10-31T23:06:51.586" v="5725" actId="47"/>
        <pc:sldMkLst>
          <pc:docMk/>
          <pc:sldMk cId="0" sldId="266"/>
        </pc:sldMkLst>
      </pc:sldChg>
      <pc:sldChg chg="del">
        <pc:chgData name="Abdallah Sher" userId="66218ba0fffd4576" providerId="LiveId" clId="{B9E4EF3A-96D6-4AA0-BC85-E0F8D6F016A6}" dt="2020-10-31T23:06:51.810" v="5726" actId="47"/>
        <pc:sldMkLst>
          <pc:docMk/>
          <pc:sldMk cId="0" sldId="267"/>
        </pc:sldMkLst>
      </pc:sldChg>
      <pc:sldChg chg="del">
        <pc:chgData name="Abdallah Sher" userId="66218ba0fffd4576" providerId="LiveId" clId="{B9E4EF3A-96D6-4AA0-BC85-E0F8D6F016A6}" dt="2020-10-31T23:06:52.011" v="5727" actId="47"/>
        <pc:sldMkLst>
          <pc:docMk/>
          <pc:sldMk cId="0" sldId="268"/>
        </pc:sldMkLst>
      </pc:sldChg>
      <pc:sldChg chg="del">
        <pc:chgData name="Abdallah Sher" userId="66218ba0fffd4576" providerId="LiveId" clId="{B9E4EF3A-96D6-4AA0-BC85-E0F8D6F016A6}" dt="2020-10-31T23:06:52.231" v="5728" actId="47"/>
        <pc:sldMkLst>
          <pc:docMk/>
          <pc:sldMk cId="0" sldId="269"/>
        </pc:sldMkLst>
      </pc:sldChg>
      <pc:sldChg chg="del">
        <pc:chgData name="Abdallah Sher" userId="66218ba0fffd4576" providerId="LiveId" clId="{B9E4EF3A-96D6-4AA0-BC85-E0F8D6F016A6}" dt="2020-10-31T23:06:53.104" v="5729" actId="47"/>
        <pc:sldMkLst>
          <pc:docMk/>
          <pc:sldMk cId="0" sldId="270"/>
        </pc:sldMkLst>
      </pc:sldChg>
      <pc:sldChg chg="del">
        <pc:chgData name="Abdallah Sher" userId="66218ba0fffd4576" providerId="LiveId" clId="{B9E4EF3A-96D6-4AA0-BC85-E0F8D6F016A6}" dt="2020-10-31T23:06:53.232" v="5730" actId="47"/>
        <pc:sldMkLst>
          <pc:docMk/>
          <pc:sldMk cId="0" sldId="271"/>
        </pc:sldMkLst>
      </pc:sldChg>
      <pc:sldChg chg="del">
        <pc:chgData name="Abdallah Sher" userId="66218ba0fffd4576" providerId="LiveId" clId="{B9E4EF3A-96D6-4AA0-BC85-E0F8D6F016A6}" dt="2020-10-31T23:06:53.318" v="5731" actId="47"/>
        <pc:sldMkLst>
          <pc:docMk/>
          <pc:sldMk cId="0" sldId="272"/>
        </pc:sldMkLst>
      </pc:sldChg>
      <pc:sldChg chg="del">
        <pc:chgData name="Abdallah Sher" userId="66218ba0fffd4576" providerId="LiveId" clId="{B9E4EF3A-96D6-4AA0-BC85-E0F8D6F016A6}" dt="2020-10-31T23:06:53.511" v="5732" actId="47"/>
        <pc:sldMkLst>
          <pc:docMk/>
          <pc:sldMk cId="0" sldId="273"/>
        </pc:sldMkLst>
      </pc:sldChg>
      <pc:sldChg chg="del">
        <pc:chgData name="Abdallah Sher" userId="66218ba0fffd4576" providerId="LiveId" clId="{B9E4EF3A-96D6-4AA0-BC85-E0F8D6F016A6}" dt="2020-10-31T23:06:53.613" v="5733" actId="47"/>
        <pc:sldMkLst>
          <pc:docMk/>
          <pc:sldMk cId="0" sldId="274"/>
        </pc:sldMkLst>
      </pc:sldChg>
      <pc:sldChg chg="del">
        <pc:chgData name="Abdallah Sher" userId="66218ba0fffd4576" providerId="LiveId" clId="{B9E4EF3A-96D6-4AA0-BC85-E0F8D6F016A6}" dt="2020-10-31T23:06:53.661" v="5734" actId="47"/>
        <pc:sldMkLst>
          <pc:docMk/>
          <pc:sldMk cId="0" sldId="275"/>
        </pc:sldMkLst>
      </pc:sldChg>
      <pc:sldChg chg="del">
        <pc:chgData name="Abdallah Sher" userId="66218ba0fffd4576" providerId="LiveId" clId="{B9E4EF3A-96D6-4AA0-BC85-E0F8D6F016A6}" dt="2020-10-31T23:06:54.404" v="5735" actId="47"/>
        <pc:sldMkLst>
          <pc:docMk/>
          <pc:sldMk cId="0" sldId="276"/>
        </pc:sldMkLst>
      </pc:sldChg>
      <pc:sldChg chg="del">
        <pc:chgData name="Abdallah Sher" userId="66218ba0fffd4576" providerId="LiveId" clId="{B9E4EF3A-96D6-4AA0-BC85-E0F8D6F016A6}" dt="2020-10-31T23:06:54.555" v="5736" actId="47"/>
        <pc:sldMkLst>
          <pc:docMk/>
          <pc:sldMk cId="0" sldId="277"/>
        </pc:sldMkLst>
      </pc:sldChg>
      <pc:sldChg chg="del">
        <pc:chgData name="Abdallah Sher" userId="66218ba0fffd4576" providerId="LiveId" clId="{B9E4EF3A-96D6-4AA0-BC85-E0F8D6F016A6}" dt="2020-10-31T23:06:54.725" v="5737" actId="47"/>
        <pc:sldMkLst>
          <pc:docMk/>
          <pc:sldMk cId="0" sldId="278"/>
        </pc:sldMkLst>
      </pc:sldChg>
      <pc:sldChg chg="del">
        <pc:chgData name="Abdallah Sher" userId="66218ba0fffd4576" providerId="LiveId" clId="{B9E4EF3A-96D6-4AA0-BC85-E0F8D6F016A6}" dt="2020-10-31T23:06:54.759" v="5738" actId="47"/>
        <pc:sldMkLst>
          <pc:docMk/>
          <pc:sldMk cId="0" sldId="279"/>
        </pc:sldMkLst>
      </pc:sldChg>
      <pc:sldChg chg="del">
        <pc:chgData name="Abdallah Sher" userId="66218ba0fffd4576" providerId="LiveId" clId="{B9E4EF3A-96D6-4AA0-BC85-E0F8D6F016A6}" dt="2020-10-31T23:06:54.934" v="5739" actId="47"/>
        <pc:sldMkLst>
          <pc:docMk/>
          <pc:sldMk cId="0" sldId="280"/>
        </pc:sldMkLst>
      </pc:sldChg>
      <pc:sldChg chg="del">
        <pc:chgData name="Abdallah Sher" userId="66218ba0fffd4576" providerId="LiveId" clId="{B9E4EF3A-96D6-4AA0-BC85-E0F8D6F016A6}" dt="2020-10-31T23:06:55.703" v="5740" actId="47"/>
        <pc:sldMkLst>
          <pc:docMk/>
          <pc:sldMk cId="0" sldId="281"/>
        </pc:sldMkLst>
      </pc:sldChg>
      <pc:sldChg chg="del">
        <pc:chgData name="Abdallah Sher" userId="66218ba0fffd4576" providerId="LiveId" clId="{B9E4EF3A-96D6-4AA0-BC85-E0F8D6F016A6}" dt="2020-10-31T23:06:55.876" v="5741" actId="47"/>
        <pc:sldMkLst>
          <pc:docMk/>
          <pc:sldMk cId="0" sldId="282"/>
        </pc:sldMkLst>
      </pc:sldChg>
      <pc:sldChg chg="del">
        <pc:chgData name="Abdallah Sher" userId="66218ba0fffd4576" providerId="LiveId" clId="{B9E4EF3A-96D6-4AA0-BC85-E0F8D6F016A6}" dt="2020-10-31T23:06:55.948" v="5742" actId="47"/>
        <pc:sldMkLst>
          <pc:docMk/>
          <pc:sldMk cId="0" sldId="283"/>
        </pc:sldMkLst>
      </pc:sldChg>
      <pc:sldChg chg="del">
        <pc:chgData name="Abdallah Sher" userId="66218ba0fffd4576" providerId="LiveId" clId="{B9E4EF3A-96D6-4AA0-BC85-E0F8D6F016A6}" dt="2020-10-31T23:06:56.633" v="5743" actId="47"/>
        <pc:sldMkLst>
          <pc:docMk/>
          <pc:sldMk cId="0" sldId="284"/>
        </pc:sldMkLst>
      </pc:sldChg>
      <pc:sldChg chg="del">
        <pc:chgData name="Abdallah Sher" userId="66218ba0fffd4576" providerId="LiveId" clId="{B9E4EF3A-96D6-4AA0-BC85-E0F8D6F016A6}" dt="2020-10-31T23:06:56.813" v="5744" actId="47"/>
        <pc:sldMkLst>
          <pc:docMk/>
          <pc:sldMk cId="0" sldId="285"/>
        </pc:sldMkLst>
      </pc:sldChg>
      <pc:sldChg chg="del">
        <pc:chgData name="Abdallah Sher" userId="66218ba0fffd4576" providerId="LiveId" clId="{B9E4EF3A-96D6-4AA0-BC85-E0F8D6F016A6}" dt="2020-10-31T23:06:56.909" v="5745" actId="47"/>
        <pc:sldMkLst>
          <pc:docMk/>
          <pc:sldMk cId="0" sldId="286"/>
        </pc:sldMkLst>
      </pc:sldChg>
      <pc:sldChg chg="del">
        <pc:chgData name="Abdallah Sher" userId="66218ba0fffd4576" providerId="LiveId" clId="{B9E4EF3A-96D6-4AA0-BC85-E0F8D6F016A6}" dt="2020-10-31T23:06:57.558" v="5746" actId="47"/>
        <pc:sldMkLst>
          <pc:docMk/>
          <pc:sldMk cId="0" sldId="287"/>
        </pc:sldMkLst>
      </pc:sldChg>
      <pc:sldChg chg="del">
        <pc:chgData name="Abdallah Sher" userId="66218ba0fffd4576" providerId="LiveId" clId="{B9E4EF3A-96D6-4AA0-BC85-E0F8D6F016A6}" dt="2020-10-31T23:06:57.715" v="5747" actId="47"/>
        <pc:sldMkLst>
          <pc:docMk/>
          <pc:sldMk cId="0" sldId="288"/>
        </pc:sldMkLst>
      </pc:sldChg>
      <pc:sldChg chg="del">
        <pc:chgData name="Abdallah Sher" userId="66218ba0fffd4576" providerId="LiveId" clId="{B9E4EF3A-96D6-4AA0-BC85-E0F8D6F016A6}" dt="2020-10-31T23:06:58.304" v="5748" actId="47"/>
        <pc:sldMkLst>
          <pc:docMk/>
          <pc:sldMk cId="0" sldId="289"/>
        </pc:sldMkLst>
      </pc:sldChg>
      <pc:sldChg chg="del">
        <pc:chgData name="Abdallah Sher" userId="66218ba0fffd4576" providerId="LiveId" clId="{B9E4EF3A-96D6-4AA0-BC85-E0F8D6F016A6}" dt="2020-10-31T23:06:58.521" v="5749" actId="47"/>
        <pc:sldMkLst>
          <pc:docMk/>
          <pc:sldMk cId="0" sldId="290"/>
        </pc:sldMkLst>
      </pc:sldChg>
      <pc:sldChg chg="del">
        <pc:chgData name="Abdallah Sher" userId="66218ba0fffd4576" providerId="LiveId" clId="{B9E4EF3A-96D6-4AA0-BC85-E0F8D6F016A6}" dt="2020-10-31T23:06:59.150" v="5750" actId="47"/>
        <pc:sldMkLst>
          <pc:docMk/>
          <pc:sldMk cId="0" sldId="291"/>
        </pc:sldMkLst>
      </pc:sldChg>
      <pc:sldChg chg="del">
        <pc:chgData name="Abdallah Sher" userId="66218ba0fffd4576" providerId="LiveId" clId="{B9E4EF3A-96D6-4AA0-BC85-E0F8D6F016A6}" dt="2020-10-31T23:06:59.558" v="5751" actId="47"/>
        <pc:sldMkLst>
          <pc:docMk/>
          <pc:sldMk cId="0" sldId="292"/>
        </pc:sldMkLst>
      </pc:sldChg>
      <pc:sldChg chg="addSp delSp modSp mod modTransition modAnim">
        <pc:chgData name="Abdallah Sher" userId="66218ba0fffd4576" providerId="LiveId" clId="{B9E4EF3A-96D6-4AA0-BC85-E0F8D6F016A6}" dt="2020-11-01T00:55:04.014" v="5897"/>
        <pc:sldMkLst>
          <pc:docMk/>
          <pc:sldMk cId="0" sldId="293"/>
        </pc:sldMkLst>
        <pc:spChg chg="add del mod">
          <ac:chgData name="Abdallah Sher" userId="66218ba0fffd4576" providerId="LiveId" clId="{B9E4EF3A-96D6-4AA0-BC85-E0F8D6F016A6}" dt="2020-10-31T23:06:14.571" v="5695" actId="478"/>
          <ac:spMkLst>
            <pc:docMk/>
            <pc:sldMk cId="0" sldId="293"/>
            <ac:spMk id="3" creationId="{437C6CB4-9FAC-48DA-BC80-30DE5C696DAD}"/>
          </ac:spMkLst>
        </pc:spChg>
        <pc:spChg chg="del">
          <ac:chgData name="Abdallah Sher" userId="66218ba0fffd4576" providerId="LiveId" clId="{B9E4EF3A-96D6-4AA0-BC85-E0F8D6F016A6}" dt="2020-10-31T23:06:12.797" v="5694" actId="478"/>
          <ac:spMkLst>
            <pc:docMk/>
            <pc:sldMk cId="0" sldId="293"/>
            <ac:spMk id="1381" creationId="{00000000-0000-0000-0000-000000000000}"/>
          </ac:spMkLst>
        </pc:spChg>
        <pc:spChg chg="del">
          <ac:chgData name="Abdallah Sher" userId="66218ba0fffd4576" providerId="LiveId" clId="{B9E4EF3A-96D6-4AA0-BC85-E0F8D6F016A6}" dt="2020-10-31T23:06:03.929" v="5690" actId="478"/>
          <ac:spMkLst>
            <pc:docMk/>
            <pc:sldMk cId="0" sldId="293"/>
            <ac:spMk id="1382" creationId="{00000000-0000-0000-0000-000000000000}"/>
          </ac:spMkLst>
        </pc:spChg>
        <pc:spChg chg="del">
          <ac:chgData name="Abdallah Sher" userId="66218ba0fffd4576" providerId="LiveId" clId="{B9E4EF3A-96D6-4AA0-BC85-E0F8D6F016A6}" dt="2020-10-31T23:06:05.555" v="5691" actId="478"/>
          <ac:spMkLst>
            <pc:docMk/>
            <pc:sldMk cId="0" sldId="293"/>
            <ac:spMk id="1383" creationId="{00000000-0000-0000-0000-000000000000}"/>
          </ac:spMkLst>
        </pc:spChg>
        <pc:spChg chg="del">
          <ac:chgData name="Abdallah Sher" userId="66218ba0fffd4576" providerId="LiveId" clId="{B9E4EF3A-96D6-4AA0-BC85-E0F8D6F016A6}" dt="2020-10-31T23:06:06.139" v="5692" actId="478"/>
          <ac:spMkLst>
            <pc:docMk/>
            <pc:sldMk cId="0" sldId="293"/>
            <ac:spMk id="1384" creationId="{00000000-0000-0000-0000-000000000000}"/>
          </ac:spMkLst>
        </pc:spChg>
        <pc:spChg chg="del">
          <ac:chgData name="Abdallah Sher" userId="66218ba0fffd4576" providerId="LiveId" clId="{B9E4EF3A-96D6-4AA0-BC85-E0F8D6F016A6}" dt="2020-10-31T23:06:06.746" v="5693" actId="478"/>
          <ac:spMkLst>
            <pc:docMk/>
            <pc:sldMk cId="0" sldId="293"/>
            <ac:spMk id="1385" creationId="{00000000-0000-0000-0000-000000000000}"/>
          </ac:spMkLst>
        </pc:spChg>
        <pc:picChg chg="add del mod">
          <ac:chgData name="Abdallah Sher" userId="66218ba0fffd4576" providerId="LiveId" clId="{B9E4EF3A-96D6-4AA0-BC85-E0F8D6F016A6}" dt="2020-11-01T00:53:41.409" v="5896"/>
          <ac:picMkLst>
            <pc:docMk/>
            <pc:sldMk cId="0" sldId="293"/>
            <ac:picMk id="2" creationId="{F69A40E7-B7EE-46BB-B91D-5400E519FB00}"/>
          </ac:picMkLst>
        </pc:picChg>
        <pc:picChg chg="add mod">
          <ac:chgData name="Abdallah Sher" userId="66218ba0fffd4576" providerId="LiveId" clId="{B9E4EF3A-96D6-4AA0-BC85-E0F8D6F016A6}" dt="2020-11-01T00:55:04.014" v="5897"/>
          <ac:picMkLst>
            <pc:docMk/>
            <pc:sldMk cId="0" sldId="293"/>
            <ac:picMk id="3" creationId="{CCE8A963-4018-4243-92A0-E8D24000FDEF}"/>
          </ac:picMkLst>
        </pc:picChg>
      </pc:sldChg>
      <pc:sldChg chg="del">
        <pc:chgData name="Abdallah Sher" userId="66218ba0fffd4576" providerId="LiveId" clId="{B9E4EF3A-96D6-4AA0-BC85-E0F8D6F016A6}" dt="2020-10-31T23:06:26.354" v="5696" actId="47"/>
        <pc:sldMkLst>
          <pc:docMk/>
          <pc:sldMk cId="0" sldId="294"/>
        </pc:sldMkLst>
      </pc:sldChg>
      <pc:sldChg chg="del">
        <pc:chgData name="Abdallah Sher" userId="66218ba0fffd4576" providerId="LiveId" clId="{B9E4EF3A-96D6-4AA0-BC85-E0F8D6F016A6}" dt="2020-10-31T23:06:27.772" v="5697" actId="47"/>
        <pc:sldMkLst>
          <pc:docMk/>
          <pc:sldMk cId="0" sldId="295"/>
        </pc:sldMkLst>
      </pc:sldChg>
      <pc:sldChg chg="del">
        <pc:chgData name="Abdallah Sher" userId="66218ba0fffd4576" providerId="LiveId" clId="{B9E4EF3A-96D6-4AA0-BC85-E0F8D6F016A6}" dt="2020-10-31T23:06:28.705" v="5698" actId="47"/>
        <pc:sldMkLst>
          <pc:docMk/>
          <pc:sldMk cId="0" sldId="296"/>
        </pc:sldMkLst>
      </pc:sldChg>
      <pc:sldChg chg="del">
        <pc:chgData name="Abdallah Sher" userId="66218ba0fffd4576" providerId="LiveId" clId="{B9E4EF3A-96D6-4AA0-BC85-E0F8D6F016A6}" dt="2020-10-31T23:06:29.519" v="5699" actId="47"/>
        <pc:sldMkLst>
          <pc:docMk/>
          <pc:sldMk cId="0" sldId="297"/>
        </pc:sldMkLst>
      </pc:sldChg>
      <pc:sldChg chg="del">
        <pc:chgData name="Abdallah Sher" userId="66218ba0fffd4576" providerId="LiveId" clId="{B9E4EF3A-96D6-4AA0-BC85-E0F8D6F016A6}" dt="2020-10-31T23:06:30.049" v="5700" actId="47"/>
        <pc:sldMkLst>
          <pc:docMk/>
          <pc:sldMk cId="0" sldId="298"/>
        </pc:sldMkLst>
      </pc:sldChg>
      <pc:sldChg chg="del">
        <pc:chgData name="Abdallah Sher" userId="66218ba0fffd4576" providerId="LiveId" clId="{B9E4EF3A-96D6-4AA0-BC85-E0F8D6F016A6}" dt="2020-10-31T23:06:31.589" v="5701" actId="47"/>
        <pc:sldMkLst>
          <pc:docMk/>
          <pc:sldMk cId="0" sldId="299"/>
        </pc:sldMkLst>
      </pc:sldChg>
      <pc:sldChg chg="del">
        <pc:chgData name="Abdallah Sher" userId="66218ba0fffd4576" providerId="LiveId" clId="{B9E4EF3A-96D6-4AA0-BC85-E0F8D6F016A6}" dt="2020-10-31T23:06:32.913" v="5702" actId="47"/>
        <pc:sldMkLst>
          <pc:docMk/>
          <pc:sldMk cId="0" sldId="300"/>
        </pc:sldMkLst>
      </pc:sldChg>
      <pc:sldChg chg="del">
        <pc:chgData name="Abdallah Sher" userId="66218ba0fffd4576" providerId="LiveId" clId="{B9E4EF3A-96D6-4AA0-BC85-E0F8D6F016A6}" dt="2020-10-31T23:06:33.117" v="5703" actId="47"/>
        <pc:sldMkLst>
          <pc:docMk/>
          <pc:sldMk cId="0" sldId="301"/>
        </pc:sldMkLst>
      </pc:sldChg>
      <pc:sldChg chg="del">
        <pc:chgData name="Abdallah Sher" userId="66218ba0fffd4576" providerId="LiveId" clId="{B9E4EF3A-96D6-4AA0-BC85-E0F8D6F016A6}" dt="2020-10-31T23:06:33.810" v="5704" actId="47"/>
        <pc:sldMkLst>
          <pc:docMk/>
          <pc:sldMk cId="0" sldId="302"/>
        </pc:sldMkLst>
      </pc:sldChg>
      <pc:sldChg chg="del">
        <pc:chgData name="Abdallah Sher" userId="66218ba0fffd4576" providerId="LiveId" clId="{B9E4EF3A-96D6-4AA0-BC85-E0F8D6F016A6}" dt="2020-10-31T23:06:34.300" v="5705" actId="47"/>
        <pc:sldMkLst>
          <pc:docMk/>
          <pc:sldMk cId="0" sldId="303"/>
        </pc:sldMkLst>
      </pc:sldChg>
      <pc:sldChg chg="del">
        <pc:chgData name="Abdallah Sher" userId="66218ba0fffd4576" providerId="LiveId" clId="{B9E4EF3A-96D6-4AA0-BC85-E0F8D6F016A6}" dt="2020-10-31T23:06:34.778" v="5706" actId="47"/>
        <pc:sldMkLst>
          <pc:docMk/>
          <pc:sldMk cId="0" sldId="304"/>
        </pc:sldMkLst>
      </pc:sldChg>
      <pc:sldChg chg="del">
        <pc:chgData name="Abdallah Sher" userId="66218ba0fffd4576" providerId="LiveId" clId="{B9E4EF3A-96D6-4AA0-BC85-E0F8D6F016A6}" dt="2020-10-31T23:06:35.265" v="5707" actId="47"/>
        <pc:sldMkLst>
          <pc:docMk/>
          <pc:sldMk cId="0" sldId="305"/>
        </pc:sldMkLst>
      </pc:sldChg>
      <pc:sldChg chg="del">
        <pc:chgData name="Abdallah Sher" userId="66218ba0fffd4576" providerId="LiveId" clId="{B9E4EF3A-96D6-4AA0-BC85-E0F8D6F016A6}" dt="2020-10-31T23:06:35.909" v="5708" actId="47"/>
        <pc:sldMkLst>
          <pc:docMk/>
          <pc:sldMk cId="0" sldId="306"/>
        </pc:sldMkLst>
      </pc:sldChg>
      <pc:sldChg chg="del">
        <pc:chgData name="Abdallah Sher" userId="66218ba0fffd4576" providerId="LiveId" clId="{B9E4EF3A-96D6-4AA0-BC85-E0F8D6F016A6}" dt="2020-10-31T23:06:36.455" v="5709" actId="47"/>
        <pc:sldMkLst>
          <pc:docMk/>
          <pc:sldMk cId="0" sldId="307"/>
        </pc:sldMkLst>
      </pc:sldChg>
      <pc:sldChg chg="del">
        <pc:chgData name="Abdallah Sher" userId="66218ba0fffd4576" providerId="LiveId" clId="{B9E4EF3A-96D6-4AA0-BC85-E0F8D6F016A6}" dt="2020-10-31T23:06:37.034" v="5710" actId="47"/>
        <pc:sldMkLst>
          <pc:docMk/>
          <pc:sldMk cId="0" sldId="308"/>
        </pc:sldMkLst>
      </pc:sldChg>
      <pc:sldChg chg="del">
        <pc:chgData name="Abdallah Sher" userId="66218ba0fffd4576" providerId="LiveId" clId="{B9E4EF3A-96D6-4AA0-BC85-E0F8D6F016A6}" dt="2020-10-31T23:06:37.717" v="5711" actId="47"/>
        <pc:sldMkLst>
          <pc:docMk/>
          <pc:sldMk cId="0" sldId="309"/>
        </pc:sldMkLst>
      </pc:sldChg>
      <pc:sldChg chg="del">
        <pc:chgData name="Abdallah Sher" userId="66218ba0fffd4576" providerId="LiveId" clId="{B9E4EF3A-96D6-4AA0-BC85-E0F8D6F016A6}" dt="2020-10-31T23:06:38.277" v="5712" actId="47"/>
        <pc:sldMkLst>
          <pc:docMk/>
          <pc:sldMk cId="0" sldId="310"/>
        </pc:sldMkLst>
      </pc:sldChg>
      <pc:sldChg chg="del">
        <pc:chgData name="Abdallah Sher" userId="66218ba0fffd4576" providerId="LiveId" clId="{B9E4EF3A-96D6-4AA0-BC85-E0F8D6F016A6}" dt="2020-10-31T23:06:38.722" v="5713" actId="47"/>
        <pc:sldMkLst>
          <pc:docMk/>
          <pc:sldMk cId="0" sldId="311"/>
        </pc:sldMkLst>
      </pc:sldChg>
      <pc:sldChg chg="del">
        <pc:chgData name="Abdallah Sher" userId="66218ba0fffd4576" providerId="LiveId" clId="{B9E4EF3A-96D6-4AA0-BC85-E0F8D6F016A6}" dt="2020-10-31T23:06:39.164" v="5714" actId="47"/>
        <pc:sldMkLst>
          <pc:docMk/>
          <pc:sldMk cId="0" sldId="312"/>
        </pc:sldMkLst>
      </pc:sldChg>
      <pc:sldChg chg="modSp new del mod">
        <pc:chgData name="Abdallah Sher" userId="66218ba0fffd4576" providerId="LiveId" clId="{B9E4EF3A-96D6-4AA0-BC85-E0F8D6F016A6}" dt="2020-10-19T19:46:24.843" v="188" actId="47"/>
        <pc:sldMkLst>
          <pc:docMk/>
          <pc:sldMk cId="1855621319" sldId="313"/>
        </pc:sldMkLst>
        <pc:spChg chg="mod">
          <ac:chgData name="Abdallah Sher" userId="66218ba0fffd4576" providerId="LiveId" clId="{B9E4EF3A-96D6-4AA0-BC85-E0F8D6F016A6}" dt="2020-10-19T19:31:54.578" v="187" actId="20577"/>
          <ac:spMkLst>
            <pc:docMk/>
            <pc:sldMk cId="1855621319" sldId="313"/>
            <ac:spMk id="2" creationId="{BAB02465-C485-4D2D-B977-351F737CFEEF}"/>
          </ac:spMkLst>
        </pc:spChg>
      </pc:sldChg>
      <pc:sldChg chg="new del">
        <pc:chgData name="Abdallah Sher" userId="66218ba0fffd4576" providerId="LiveId" clId="{B9E4EF3A-96D6-4AA0-BC85-E0F8D6F016A6}" dt="2020-10-19T19:30:10.645" v="160" actId="47"/>
        <pc:sldMkLst>
          <pc:docMk/>
          <pc:sldMk cId="2054603684" sldId="313"/>
        </pc:sldMkLst>
      </pc:sldChg>
      <pc:sldChg chg="modSp new del mod">
        <pc:chgData name="Abdallah Sher" userId="66218ba0fffd4576" providerId="LiveId" clId="{B9E4EF3A-96D6-4AA0-BC85-E0F8D6F016A6}" dt="2020-10-19T19:46:51.196" v="212" actId="47"/>
        <pc:sldMkLst>
          <pc:docMk/>
          <pc:sldMk cId="3148253192" sldId="313"/>
        </pc:sldMkLst>
        <pc:spChg chg="mod">
          <ac:chgData name="Abdallah Sher" userId="66218ba0fffd4576" providerId="LiveId" clId="{B9E4EF3A-96D6-4AA0-BC85-E0F8D6F016A6}" dt="2020-10-19T19:46:45.780" v="211" actId="20577"/>
          <ac:spMkLst>
            <pc:docMk/>
            <pc:sldMk cId="3148253192" sldId="313"/>
            <ac:spMk id="3" creationId="{2344042D-B2C3-41E4-9EF2-5B1E791E31B5}"/>
          </ac:spMkLst>
        </pc:spChg>
      </pc:sldChg>
      <pc:sldChg chg="addSp delSp modSp new mod modTransition modAnim">
        <pc:chgData name="Abdallah Sher" userId="66218ba0fffd4576" providerId="LiveId" clId="{B9E4EF3A-96D6-4AA0-BC85-E0F8D6F016A6}" dt="2020-11-01T00:34:30.166" v="5886"/>
        <pc:sldMkLst>
          <pc:docMk/>
          <pc:sldMk cId="3871130547" sldId="313"/>
        </pc:sldMkLst>
        <pc:spChg chg="mod">
          <ac:chgData name="Abdallah Sher" userId="66218ba0fffd4576" providerId="LiveId" clId="{B9E4EF3A-96D6-4AA0-BC85-E0F8D6F016A6}" dt="2020-10-19T19:47:27.204" v="239" actId="20577"/>
          <ac:spMkLst>
            <pc:docMk/>
            <pc:sldMk cId="3871130547" sldId="313"/>
            <ac:spMk id="2" creationId="{1DB5C87A-E1E7-4E36-9F60-B888475C0649}"/>
          </ac:spMkLst>
        </pc:spChg>
        <pc:spChg chg="mod">
          <ac:chgData name="Abdallah Sher" userId="66218ba0fffd4576" providerId="LiveId" clId="{B9E4EF3A-96D6-4AA0-BC85-E0F8D6F016A6}" dt="2020-10-19T19:47:22.737" v="217" actId="20577"/>
          <ac:spMkLst>
            <pc:docMk/>
            <pc:sldMk cId="3871130547" sldId="313"/>
            <ac:spMk id="3" creationId="{59827A34-8C93-445A-B98E-62FAABE8B754}"/>
          </ac:spMkLst>
        </pc:spChg>
        <pc:picChg chg="add del mod">
          <ac:chgData name="Abdallah Sher" userId="66218ba0fffd4576" providerId="LiveId" clId="{B9E4EF3A-96D6-4AA0-BC85-E0F8D6F016A6}" dt="2020-11-01T00:03:56.748" v="5838"/>
          <ac:picMkLst>
            <pc:docMk/>
            <pc:sldMk cId="3871130547" sldId="313"/>
            <ac:picMk id="4" creationId="{3A979AC5-BA53-4D85-83B5-715DCD879107}"/>
          </ac:picMkLst>
        </pc:picChg>
        <pc:picChg chg="add del mod">
          <ac:chgData name="Abdallah Sher" userId="66218ba0fffd4576" providerId="LiveId" clId="{B9E4EF3A-96D6-4AA0-BC85-E0F8D6F016A6}" dt="2020-11-01T00:15:18.480" v="5857"/>
          <ac:picMkLst>
            <pc:docMk/>
            <pc:sldMk cId="3871130547" sldId="313"/>
            <ac:picMk id="4" creationId="{CFD0D5B8-B93F-4189-A2D9-16800408D361}"/>
          </ac:picMkLst>
        </pc:picChg>
        <pc:picChg chg="add del mod">
          <ac:chgData name="Abdallah Sher" userId="66218ba0fffd4576" providerId="LiveId" clId="{B9E4EF3A-96D6-4AA0-BC85-E0F8D6F016A6}" dt="2020-11-01T00:16:50.312" v="5861"/>
          <ac:picMkLst>
            <pc:docMk/>
            <pc:sldMk cId="3871130547" sldId="313"/>
            <ac:picMk id="5" creationId="{652B458D-7F64-4544-B0A0-994ECA607C42}"/>
          </ac:picMkLst>
        </pc:picChg>
        <pc:picChg chg="add del mod">
          <ac:chgData name="Abdallah Sher" userId="66218ba0fffd4576" providerId="LiveId" clId="{B9E4EF3A-96D6-4AA0-BC85-E0F8D6F016A6}" dt="2020-11-01T00:17:53.024" v="5863"/>
          <ac:picMkLst>
            <pc:docMk/>
            <pc:sldMk cId="3871130547" sldId="313"/>
            <ac:picMk id="6" creationId="{089F68F6-BCFF-47B6-BF8D-26C63D01A409}"/>
          </ac:picMkLst>
        </pc:picChg>
        <pc:picChg chg="add del mod">
          <ac:chgData name="Abdallah Sher" userId="66218ba0fffd4576" providerId="LiveId" clId="{B9E4EF3A-96D6-4AA0-BC85-E0F8D6F016A6}" dt="2020-11-01T00:18:49.747" v="5867"/>
          <ac:picMkLst>
            <pc:docMk/>
            <pc:sldMk cId="3871130547" sldId="313"/>
            <ac:picMk id="7" creationId="{DB6C838C-2821-4A76-ACFC-378D68A19AA7}"/>
          </ac:picMkLst>
        </pc:picChg>
        <pc:picChg chg="add del mod">
          <ac:chgData name="Abdallah Sher" userId="66218ba0fffd4576" providerId="LiveId" clId="{B9E4EF3A-96D6-4AA0-BC85-E0F8D6F016A6}" dt="2020-11-01T00:19:39.062" v="5869"/>
          <ac:picMkLst>
            <pc:docMk/>
            <pc:sldMk cId="3871130547" sldId="313"/>
            <ac:picMk id="8" creationId="{6FB384F3-7B6F-40F1-A36D-19DFD0CDA5C8}"/>
          </ac:picMkLst>
        </pc:picChg>
        <pc:picChg chg="add del mod">
          <ac:chgData name="Abdallah Sher" userId="66218ba0fffd4576" providerId="LiveId" clId="{B9E4EF3A-96D6-4AA0-BC85-E0F8D6F016A6}" dt="2020-11-01T00:21:27.970" v="5873"/>
          <ac:picMkLst>
            <pc:docMk/>
            <pc:sldMk cId="3871130547" sldId="313"/>
            <ac:picMk id="9" creationId="{86323150-0166-49CD-9C65-7DBA5EA8B322}"/>
          </ac:picMkLst>
        </pc:picChg>
        <pc:picChg chg="add del mod">
          <ac:chgData name="Abdallah Sher" userId="66218ba0fffd4576" providerId="LiveId" clId="{B9E4EF3A-96D6-4AA0-BC85-E0F8D6F016A6}" dt="2020-11-01T00:22:08.843" v="5875"/>
          <ac:picMkLst>
            <pc:docMk/>
            <pc:sldMk cId="3871130547" sldId="313"/>
            <ac:picMk id="10" creationId="{256E04D7-0200-43DF-9B18-099F979CAB29}"/>
          </ac:picMkLst>
        </pc:picChg>
        <pc:picChg chg="add del mod">
          <ac:chgData name="Abdallah Sher" userId="66218ba0fffd4576" providerId="LiveId" clId="{B9E4EF3A-96D6-4AA0-BC85-E0F8D6F016A6}" dt="2020-11-01T00:24:51.738" v="5877"/>
          <ac:picMkLst>
            <pc:docMk/>
            <pc:sldMk cId="3871130547" sldId="313"/>
            <ac:picMk id="11" creationId="{2D8AB553-C3F2-402D-B68E-D4476D85B349}"/>
          </ac:picMkLst>
        </pc:picChg>
        <pc:picChg chg="add del mod">
          <ac:chgData name="Abdallah Sher" userId="66218ba0fffd4576" providerId="LiveId" clId="{B9E4EF3A-96D6-4AA0-BC85-E0F8D6F016A6}" dt="2020-11-01T00:26:40.110" v="5879"/>
          <ac:picMkLst>
            <pc:docMk/>
            <pc:sldMk cId="3871130547" sldId="313"/>
            <ac:picMk id="12" creationId="{D8EA9097-3C52-495B-A322-98C77AB2A176}"/>
          </ac:picMkLst>
        </pc:picChg>
        <pc:picChg chg="add del mod">
          <ac:chgData name="Abdallah Sher" userId="66218ba0fffd4576" providerId="LiveId" clId="{B9E4EF3A-96D6-4AA0-BC85-E0F8D6F016A6}" dt="2020-11-01T00:27:40.021" v="5881"/>
          <ac:picMkLst>
            <pc:docMk/>
            <pc:sldMk cId="3871130547" sldId="313"/>
            <ac:picMk id="13" creationId="{55162C11-F71F-40F3-80A8-C9C634B9508A}"/>
          </ac:picMkLst>
        </pc:picChg>
        <pc:picChg chg="add del mod">
          <ac:chgData name="Abdallah Sher" userId="66218ba0fffd4576" providerId="LiveId" clId="{B9E4EF3A-96D6-4AA0-BC85-E0F8D6F016A6}" dt="2020-11-01T00:28:27.901" v="5883"/>
          <ac:picMkLst>
            <pc:docMk/>
            <pc:sldMk cId="3871130547" sldId="313"/>
            <ac:picMk id="14" creationId="{991E9A3C-028D-419A-AA9B-14B7464FBE87}"/>
          </ac:picMkLst>
        </pc:picChg>
        <pc:picChg chg="add del mod">
          <ac:chgData name="Abdallah Sher" userId="66218ba0fffd4576" providerId="LiveId" clId="{B9E4EF3A-96D6-4AA0-BC85-E0F8D6F016A6}" dt="2020-11-01T00:29:18.801" v="5885"/>
          <ac:picMkLst>
            <pc:docMk/>
            <pc:sldMk cId="3871130547" sldId="313"/>
            <ac:picMk id="15" creationId="{55DE6CD7-195F-46A8-A0C2-5C67EB0E65F9}"/>
          </ac:picMkLst>
        </pc:picChg>
        <pc:picChg chg="add mod">
          <ac:chgData name="Abdallah Sher" userId="66218ba0fffd4576" providerId="LiveId" clId="{B9E4EF3A-96D6-4AA0-BC85-E0F8D6F016A6}" dt="2020-11-01T00:34:30.166" v="5886"/>
          <ac:picMkLst>
            <pc:docMk/>
            <pc:sldMk cId="3871130547" sldId="313"/>
            <ac:picMk id="16" creationId="{EC68F1B7-5689-40BB-B055-6EFAC181B9D1}"/>
          </ac:picMkLst>
        </pc:picChg>
      </pc:sldChg>
      <pc:sldChg chg="addSp delSp modSp new mod modTransition modClrScheme chgLayout modNotes">
        <pc:chgData name="Abdallah Sher" userId="66218ba0fffd4576" providerId="LiveId" clId="{B9E4EF3A-96D6-4AA0-BC85-E0F8D6F016A6}" dt="2020-11-01T00:34:30.166" v="5886"/>
        <pc:sldMkLst>
          <pc:docMk/>
          <pc:sldMk cId="1074035708" sldId="314"/>
        </pc:sldMkLst>
        <pc:spChg chg="del mod ord">
          <ac:chgData name="Abdallah Sher" userId="66218ba0fffd4576" providerId="LiveId" clId="{B9E4EF3A-96D6-4AA0-BC85-E0F8D6F016A6}" dt="2020-10-19T19:48:24.486" v="241" actId="700"/>
          <ac:spMkLst>
            <pc:docMk/>
            <pc:sldMk cId="1074035708" sldId="314"/>
            <ac:spMk id="2" creationId="{CA2E84F3-25A1-4AED-83B0-4A589351F140}"/>
          </ac:spMkLst>
        </pc:spChg>
        <pc:spChg chg="del mod ord">
          <ac:chgData name="Abdallah Sher" userId="66218ba0fffd4576" providerId="LiveId" clId="{B9E4EF3A-96D6-4AA0-BC85-E0F8D6F016A6}" dt="2020-10-19T19:48:24.486" v="241" actId="700"/>
          <ac:spMkLst>
            <pc:docMk/>
            <pc:sldMk cId="1074035708" sldId="314"/>
            <ac:spMk id="3" creationId="{CF5A35F9-F8C2-4832-A70A-E98BB212D16C}"/>
          </ac:spMkLst>
        </pc:spChg>
        <pc:spChg chg="add del mod ord">
          <ac:chgData name="Abdallah Sher" userId="66218ba0fffd4576" providerId="LiveId" clId="{B9E4EF3A-96D6-4AA0-BC85-E0F8D6F016A6}" dt="2020-10-19T19:56:55.902" v="626" actId="700"/>
          <ac:spMkLst>
            <pc:docMk/>
            <pc:sldMk cId="1074035708" sldId="314"/>
            <ac:spMk id="4" creationId="{65394319-805C-4BD4-950A-EF9E1F294912}"/>
          </ac:spMkLst>
        </pc:spChg>
        <pc:spChg chg="add del mod ord">
          <ac:chgData name="Abdallah Sher" userId="66218ba0fffd4576" providerId="LiveId" clId="{B9E4EF3A-96D6-4AA0-BC85-E0F8D6F016A6}" dt="2020-10-19T19:56:55.902" v="626" actId="700"/>
          <ac:spMkLst>
            <pc:docMk/>
            <pc:sldMk cId="1074035708" sldId="314"/>
            <ac:spMk id="5" creationId="{556913D1-5E1C-48A8-A28D-29FE25DD67DB}"/>
          </ac:spMkLst>
        </pc:spChg>
        <pc:spChg chg="add mod">
          <ac:chgData name="Abdallah Sher" userId="66218ba0fffd4576" providerId="LiveId" clId="{B9E4EF3A-96D6-4AA0-BC85-E0F8D6F016A6}" dt="2020-10-19T20:01:11.810" v="689" actId="1076"/>
          <ac:spMkLst>
            <pc:docMk/>
            <pc:sldMk cId="1074035708" sldId="314"/>
            <ac:spMk id="10" creationId="{12D0C9A6-C52B-4398-A985-A587822ADE76}"/>
          </ac:spMkLst>
        </pc:spChg>
        <pc:picChg chg="add mod">
          <ac:chgData name="Abdallah Sher" userId="66218ba0fffd4576" providerId="LiveId" clId="{B9E4EF3A-96D6-4AA0-BC85-E0F8D6F016A6}" dt="2020-11-01T00:34:30.166" v="5886"/>
          <ac:picMkLst>
            <pc:docMk/>
            <pc:sldMk cId="1074035708" sldId="314"/>
            <ac:picMk id="2" creationId="{6041F947-CB96-4657-9ECB-71C85F681FDB}"/>
          </ac:picMkLst>
        </pc:picChg>
        <pc:picChg chg="add mod">
          <ac:chgData name="Abdallah Sher" userId="66218ba0fffd4576" providerId="LiveId" clId="{B9E4EF3A-96D6-4AA0-BC85-E0F8D6F016A6}" dt="2020-10-19T19:58:24.511" v="636" actId="1076"/>
          <ac:picMkLst>
            <pc:docMk/>
            <pc:sldMk cId="1074035708" sldId="314"/>
            <ac:picMk id="7" creationId="{3DBE29AE-07C7-4675-B8A3-D37EB2453302}"/>
          </ac:picMkLst>
        </pc:picChg>
        <pc:picChg chg="add mod">
          <ac:chgData name="Abdallah Sher" userId="66218ba0fffd4576" providerId="LiveId" clId="{B9E4EF3A-96D6-4AA0-BC85-E0F8D6F016A6}" dt="2020-10-19T19:58:40.851" v="639" actId="1076"/>
          <ac:picMkLst>
            <pc:docMk/>
            <pc:sldMk cId="1074035708" sldId="314"/>
            <ac:picMk id="9" creationId="{3082E129-AB89-4293-A152-EDA9D5C9657B}"/>
          </ac:picMkLst>
        </pc:picChg>
      </pc:sldChg>
      <pc:sldChg chg="addSp delSp modSp new mod modTransition modAnim">
        <pc:chgData name="Abdallah Sher" userId="66218ba0fffd4576" providerId="LiveId" clId="{B9E4EF3A-96D6-4AA0-BC85-E0F8D6F016A6}" dt="2020-11-01T00:34:30.166" v="5886"/>
        <pc:sldMkLst>
          <pc:docMk/>
          <pc:sldMk cId="1469232268" sldId="315"/>
        </pc:sldMkLst>
        <pc:spChg chg="mod">
          <ac:chgData name="Abdallah Sher" userId="66218ba0fffd4576" providerId="LiveId" clId="{B9E4EF3A-96D6-4AA0-BC85-E0F8D6F016A6}" dt="2020-10-19T19:48:59.711" v="276" actId="20577"/>
          <ac:spMkLst>
            <pc:docMk/>
            <pc:sldMk cId="1469232268" sldId="315"/>
            <ac:spMk id="2" creationId="{85675EEA-0FC3-4AF4-A974-2CB9CED50AC1}"/>
          </ac:spMkLst>
        </pc:spChg>
        <pc:spChg chg="mod">
          <ac:chgData name="Abdallah Sher" userId="66218ba0fffd4576" providerId="LiveId" clId="{B9E4EF3A-96D6-4AA0-BC85-E0F8D6F016A6}" dt="2020-10-30T20:45:02.255" v="5384" actId="20577"/>
          <ac:spMkLst>
            <pc:docMk/>
            <pc:sldMk cId="1469232268" sldId="315"/>
            <ac:spMk id="3" creationId="{E35FB589-7F92-4A59-BDEC-BD19BFF60723}"/>
          </ac:spMkLst>
        </pc:spChg>
        <pc:picChg chg="add del mod">
          <ac:chgData name="Abdallah Sher" userId="66218ba0fffd4576" providerId="LiveId" clId="{B9E4EF3A-96D6-4AA0-BC85-E0F8D6F016A6}" dt="2020-11-01T00:03:56.748" v="5838"/>
          <ac:picMkLst>
            <pc:docMk/>
            <pc:sldMk cId="1469232268" sldId="315"/>
            <ac:picMk id="4" creationId="{995970C3-DA36-4355-93DA-EAECA0D3CEE1}"/>
          </ac:picMkLst>
        </pc:picChg>
        <pc:picChg chg="add del mod">
          <ac:chgData name="Abdallah Sher" userId="66218ba0fffd4576" providerId="LiveId" clId="{B9E4EF3A-96D6-4AA0-BC85-E0F8D6F016A6}" dt="2020-11-01T00:15:44.255" v="5859"/>
          <ac:picMkLst>
            <pc:docMk/>
            <pc:sldMk cId="1469232268" sldId="315"/>
            <ac:picMk id="4" creationId="{D60B56E9-2B04-43B4-9169-D26571DA8372}"/>
          </ac:picMkLst>
        </pc:picChg>
        <pc:picChg chg="add del mod">
          <ac:chgData name="Abdallah Sher" userId="66218ba0fffd4576" providerId="LiveId" clId="{B9E4EF3A-96D6-4AA0-BC85-E0F8D6F016A6}" dt="2020-11-01T00:16:50.312" v="5861"/>
          <ac:picMkLst>
            <pc:docMk/>
            <pc:sldMk cId="1469232268" sldId="315"/>
            <ac:picMk id="5" creationId="{0133EF8D-78FB-4DB2-8D82-96D35F55DCD1}"/>
          </ac:picMkLst>
        </pc:picChg>
        <pc:picChg chg="add del mod">
          <ac:chgData name="Abdallah Sher" userId="66218ba0fffd4576" providerId="LiveId" clId="{B9E4EF3A-96D6-4AA0-BC85-E0F8D6F016A6}" dt="2020-11-01T00:17:53.024" v="5863"/>
          <ac:picMkLst>
            <pc:docMk/>
            <pc:sldMk cId="1469232268" sldId="315"/>
            <ac:picMk id="6" creationId="{3147D950-5E62-4D5B-B0F3-856C87DF182A}"/>
          </ac:picMkLst>
        </pc:picChg>
        <pc:picChg chg="add del mod">
          <ac:chgData name="Abdallah Sher" userId="66218ba0fffd4576" providerId="LiveId" clId="{B9E4EF3A-96D6-4AA0-BC85-E0F8D6F016A6}" dt="2020-11-01T00:18:49.747" v="5867"/>
          <ac:picMkLst>
            <pc:docMk/>
            <pc:sldMk cId="1469232268" sldId="315"/>
            <ac:picMk id="7" creationId="{7240A6AF-2A96-49BF-A719-F5FCF92B3755}"/>
          </ac:picMkLst>
        </pc:picChg>
        <pc:picChg chg="add del mod">
          <ac:chgData name="Abdallah Sher" userId="66218ba0fffd4576" providerId="LiveId" clId="{B9E4EF3A-96D6-4AA0-BC85-E0F8D6F016A6}" dt="2020-11-01T00:19:39.062" v="5869"/>
          <ac:picMkLst>
            <pc:docMk/>
            <pc:sldMk cId="1469232268" sldId="315"/>
            <ac:picMk id="8" creationId="{20B84337-833C-4743-B11F-9D47C8CFFF30}"/>
          </ac:picMkLst>
        </pc:picChg>
        <pc:picChg chg="add del mod">
          <ac:chgData name="Abdallah Sher" userId="66218ba0fffd4576" providerId="LiveId" clId="{B9E4EF3A-96D6-4AA0-BC85-E0F8D6F016A6}" dt="2020-11-01T00:21:27.970" v="5873"/>
          <ac:picMkLst>
            <pc:docMk/>
            <pc:sldMk cId="1469232268" sldId="315"/>
            <ac:picMk id="9" creationId="{14CAC840-43D6-4B6F-8CCA-5C3AF413D1A3}"/>
          </ac:picMkLst>
        </pc:picChg>
        <pc:picChg chg="add del mod">
          <ac:chgData name="Abdallah Sher" userId="66218ba0fffd4576" providerId="LiveId" clId="{B9E4EF3A-96D6-4AA0-BC85-E0F8D6F016A6}" dt="2020-11-01T00:22:08.843" v="5875"/>
          <ac:picMkLst>
            <pc:docMk/>
            <pc:sldMk cId="1469232268" sldId="315"/>
            <ac:picMk id="10" creationId="{FCE3A8D9-4B78-4901-B6CC-ED62F020BBBA}"/>
          </ac:picMkLst>
        </pc:picChg>
        <pc:picChg chg="add del mod">
          <ac:chgData name="Abdallah Sher" userId="66218ba0fffd4576" providerId="LiveId" clId="{B9E4EF3A-96D6-4AA0-BC85-E0F8D6F016A6}" dt="2020-11-01T00:24:51.738" v="5877"/>
          <ac:picMkLst>
            <pc:docMk/>
            <pc:sldMk cId="1469232268" sldId="315"/>
            <ac:picMk id="11" creationId="{AC32F907-C169-4DDD-8F32-95D6FA9BAD9D}"/>
          </ac:picMkLst>
        </pc:picChg>
        <pc:picChg chg="add del mod">
          <ac:chgData name="Abdallah Sher" userId="66218ba0fffd4576" providerId="LiveId" clId="{B9E4EF3A-96D6-4AA0-BC85-E0F8D6F016A6}" dt="2020-11-01T00:26:40.110" v="5879"/>
          <ac:picMkLst>
            <pc:docMk/>
            <pc:sldMk cId="1469232268" sldId="315"/>
            <ac:picMk id="12" creationId="{20FF016C-2F41-470B-82DC-4DE5C7081184}"/>
          </ac:picMkLst>
        </pc:picChg>
        <pc:picChg chg="add del mod">
          <ac:chgData name="Abdallah Sher" userId="66218ba0fffd4576" providerId="LiveId" clId="{B9E4EF3A-96D6-4AA0-BC85-E0F8D6F016A6}" dt="2020-11-01T00:27:40.021" v="5881"/>
          <ac:picMkLst>
            <pc:docMk/>
            <pc:sldMk cId="1469232268" sldId="315"/>
            <ac:picMk id="13" creationId="{970B2889-7BD1-486B-9A58-917E74BA9581}"/>
          </ac:picMkLst>
        </pc:picChg>
        <pc:picChg chg="add del mod">
          <ac:chgData name="Abdallah Sher" userId="66218ba0fffd4576" providerId="LiveId" clId="{B9E4EF3A-96D6-4AA0-BC85-E0F8D6F016A6}" dt="2020-11-01T00:28:27.901" v="5883"/>
          <ac:picMkLst>
            <pc:docMk/>
            <pc:sldMk cId="1469232268" sldId="315"/>
            <ac:picMk id="14" creationId="{151FDB7C-D471-4F63-A991-4C935FBC080F}"/>
          </ac:picMkLst>
        </pc:picChg>
        <pc:picChg chg="add del mod">
          <ac:chgData name="Abdallah Sher" userId="66218ba0fffd4576" providerId="LiveId" clId="{B9E4EF3A-96D6-4AA0-BC85-E0F8D6F016A6}" dt="2020-11-01T00:29:18.801" v="5885"/>
          <ac:picMkLst>
            <pc:docMk/>
            <pc:sldMk cId="1469232268" sldId="315"/>
            <ac:picMk id="15" creationId="{C76B494A-A723-44C7-B609-FC2D22F42628}"/>
          </ac:picMkLst>
        </pc:picChg>
        <pc:picChg chg="add mod">
          <ac:chgData name="Abdallah Sher" userId="66218ba0fffd4576" providerId="LiveId" clId="{B9E4EF3A-96D6-4AA0-BC85-E0F8D6F016A6}" dt="2020-11-01T00:34:30.166" v="5886"/>
          <ac:picMkLst>
            <pc:docMk/>
            <pc:sldMk cId="1469232268" sldId="315"/>
            <ac:picMk id="16" creationId="{A0C8652A-A2D8-4FCC-934D-9C03594EE458}"/>
          </ac:picMkLst>
        </pc:picChg>
      </pc:sldChg>
      <pc:sldChg chg="addSp delSp modSp new mod modTransition modAnim">
        <pc:chgData name="Abdallah Sher" userId="66218ba0fffd4576" providerId="LiveId" clId="{B9E4EF3A-96D6-4AA0-BC85-E0F8D6F016A6}" dt="2020-11-01T00:34:30.166" v="5886"/>
        <pc:sldMkLst>
          <pc:docMk/>
          <pc:sldMk cId="1805225117" sldId="316"/>
        </pc:sldMkLst>
        <pc:spChg chg="mod">
          <ac:chgData name="Abdallah Sher" userId="66218ba0fffd4576" providerId="LiveId" clId="{B9E4EF3A-96D6-4AA0-BC85-E0F8D6F016A6}" dt="2020-10-19T19:55:03.608" v="586" actId="20577"/>
          <ac:spMkLst>
            <pc:docMk/>
            <pc:sldMk cId="1805225117" sldId="316"/>
            <ac:spMk id="2" creationId="{E592D789-61EF-43E7-8076-58031D6CAE94}"/>
          </ac:spMkLst>
        </pc:spChg>
        <pc:spChg chg="mod">
          <ac:chgData name="Abdallah Sher" userId="66218ba0fffd4576" providerId="LiveId" clId="{B9E4EF3A-96D6-4AA0-BC85-E0F8D6F016A6}" dt="2020-10-19T19:53:14.608" v="505" actId="20577"/>
          <ac:spMkLst>
            <pc:docMk/>
            <pc:sldMk cId="1805225117" sldId="316"/>
            <ac:spMk id="3" creationId="{C588E301-2EEA-4B72-9EBC-6BF84029F63D}"/>
          </ac:spMkLst>
        </pc:spChg>
        <pc:picChg chg="add del mod">
          <ac:chgData name="Abdallah Sher" userId="66218ba0fffd4576" providerId="LiveId" clId="{B9E4EF3A-96D6-4AA0-BC85-E0F8D6F016A6}" dt="2020-11-01T00:03:56.748" v="5838"/>
          <ac:picMkLst>
            <pc:docMk/>
            <pc:sldMk cId="1805225117" sldId="316"/>
            <ac:picMk id="4" creationId="{525E4A40-A0E1-4956-A4E7-4DEF3BA664B9}"/>
          </ac:picMkLst>
        </pc:picChg>
        <pc:picChg chg="add del mod">
          <ac:chgData name="Abdallah Sher" userId="66218ba0fffd4576" providerId="LiveId" clId="{B9E4EF3A-96D6-4AA0-BC85-E0F8D6F016A6}" dt="2020-11-01T00:24:51.738" v="5877"/>
          <ac:picMkLst>
            <pc:docMk/>
            <pc:sldMk cId="1805225117" sldId="316"/>
            <ac:picMk id="4" creationId="{A243BA49-DA8F-4584-9853-84A88C5ADEA1}"/>
          </ac:picMkLst>
        </pc:picChg>
        <pc:picChg chg="add mod">
          <ac:chgData name="Abdallah Sher" userId="66218ba0fffd4576" providerId="LiveId" clId="{B9E4EF3A-96D6-4AA0-BC85-E0F8D6F016A6}" dt="2020-10-19T19:52:48.815" v="468" actId="1076"/>
          <ac:picMkLst>
            <pc:docMk/>
            <pc:sldMk cId="1805225117" sldId="316"/>
            <ac:picMk id="5" creationId="{DAAFE899-8D12-4367-808D-399FD9E0137D}"/>
          </ac:picMkLst>
        </pc:picChg>
        <pc:picChg chg="add del mod">
          <ac:chgData name="Abdallah Sher" userId="66218ba0fffd4576" providerId="LiveId" clId="{B9E4EF3A-96D6-4AA0-BC85-E0F8D6F016A6}" dt="2020-11-01T00:26:40.110" v="5879"/>
          <ac:picMkLst>
            <pc:docMk/>
            <pc:sldMk cId="1805225117" sldId="316"/>
            <ac:picMk id="6" creationId="{5986C42B-065D-4D12-869D-3E722718E71D}"/>
          </ac:picMkLst>
        </pc:picChg>
        <pc:picChg chg="add mod">
          <ac:chgData name="Abdallah Sher" userId="66218ba0fffd4576" providerId="LiveId" clId="{B9E4EF3A-96D6-4AA0-BC85-E0F8D6F016A6}" dt="2020-11-01T00:34:30.166" v="5886"/>
          <ac:picMkLst>
            <pc:docMk/>
            <pc:sldMk cId="1805225117" sldId="316"/>
            <ac:picMk id="7" creationId="{CC7B6255-6806-4856-B43A-5945E909CD74}"/>
          </ac:picMkLst>
        </pc:picChg>
      </pc:sldChg>
      <pc:sldChg chg="addSp delSp modSp new mod modTransition modAnim">
        <pc:chgData name="Abdallah Sher" userId="66218ba0fffd4576" providerId="LiveId" clId="{B9E4EF3A-96D6-4AA0-BC85-E0F8D6F016A6}" dt="2020-11-01T00:34:30.166" v="5886"/>
        <pc:sldMkLst>
          <pc:docMk/>
          <pc:sldMk cId="1785462320" sldId="317"/>
        </pc:sldMkLst>
        <pc:spChg chg="mod">
          <ac:chgData name="Abdallah Sher" userId="66218ba0fffd4576" providerId="LiveId" clId="{B9E4EF3A-96D6-4AA0-BC85-E0F8D6F016A6}" dt="2020-10-19T19:55:10.555" v="605" actId="20577"/>
          <ac:spMkLst>
            <pc:docMk/>
            <pc:sldMk cId="1785462320" sldId="317"/>
            <ac:spMk id="2" creationId="{4FA837D1-8EAA-414B-84B4-01AA95488D9F}"/>
          </ac:spMkLst>
        </pc:spChg>
        <pc:spChg chg="mod">
          <ac:chgData name="Abdallah Sher" userId="66218ba0fffd4576" providerId="LiveId" clId="{B9E4EF3A-96D6-4AA0-BC85-E0F8D6F016A6}" dt="2020-10-19T19:56:25.335" v="623" actId="20577"/>
          <ac:spMkLst>
            <pc:docMk/>
            <pc:sldMk cId="1785462320" sldId="317"/>
            <ac:spMk id="3" creationId="{88768FC9-81EA-4953-9337-AFFCCF2DFF4B}"/>
          </ac:spMkLst>
        </pc:spChg>
        <pc:spChg chg="add mod">
          <ac:chgData name="Abdallah Sher" userId="66218ba0fffd4576" providerId="LiveId" clId="{B9E4EF3A-96D6-4AA0-BC85-E0F8D6F016A6}" dt="2020-10-19T20:04:39.209" v="706" actId="208"/>
          <ac:spMkLst>
            <pc:docMk/>
            <pc:sldMk cId="1785462320" sldId="317"/>
            <ac:spMk id="6" creationId="{84758B60-6D87-4634-B6DE-54E590627CAB}"/>
          </ac:spMkLst>
        </pc:spChg>
        <pc:picChg chg="add del mod">
          <ac:chgData name="Abdallah Sher" userId="66218ba0fffd4576" providerId="LiveId" clId="{B9E4EF3A-96D6-4AA0-BC85-E0F8D6F016A6}" dt="2020-11-01T00:24:51.738" v="5877"/>
          <ac:picMkLst>
            <pc:docMk/>
            <pc:sldMk cId="1785462320" sldId="317"/>
            <ac:picMk id="4" creationId="{539AEC91-0A6C-44BE-9FA4-111E4A98F19B}"/>
          </ac:picMkLst>
        </pc:picChg>
        <pc:picChg chg="add mod">
          <ac:chgData name="Abdallah Sher" userId="66218ba0fffd4576" providerId="LiveId" clId="{B9E4EF3A-96D6-4AA0-BC85-E0F8D6F016A6}" dt="2020-10-19T19:56:18.178" v="610" actId="1076"/>
          <ac:picMkLst>
            <pc:docMk/>
            <pc:sldMk cId="1785462320" sldId="317"/>
            <ac:picMk id="5" creationId="{17847ED6-B07F-414F-BF02-AFB58325A647}"/>
          </ac:picMkLst>
        </pc:picChg>
        <pc:picChg chg="add mod">
          <ac:chgData name="Abdallah Sher" userId="66218ba0fffd4576" providerId="LiveId" clId="{B9E4EF3A-96D6-4AA0-BC85-E0F8D6F016A6}" dt="2020-11-01T00:34:30.166" v="5886"/>
          <ac:picMkLst>
            <pc:docMk/>
            <pc:sldMk cId="1785462320" sldId="317"/>
            <ac:picMk id="7" creationId="{ACF99B9F-F466-43E1-ACAC-B9E2EB09DC53}"/>
          </ac:picMkLst>
        </pc:picChg>
      </pc:sldChg>
      <pc:sldChg chg="addSp modSp add mod modTransition">
        <pc:chgData name="Abdallah Sher" userId="66218ba0fffd4576" providerId="LiveId" clId="{B9E4EF3A-96D6-4AA0-BC85-E0F8D6F016A6}" dt="2020-11-01T00:34:30.166" v="5886"/>
        <pc:sldMkLst>
          <pc:docMk/>
          <pc:sldMk cId="1321585171" sldId="318"/>
        </pc:sldMkLst>
        <pc:spChg chg="add mod">
          <ac:chgData name="Abdallah Sher" userId="66218ba0fffd4576" providerId="LiveId" clId="{B9E4EF3A-96D6-4AA0-BC85-E0F8D6F016A6}" dt="2020-10-19T20:02:25.723" v="697" actId="14100"/>
          <ac:spMkLst>
            <pc:docMk/>
            <pc:sldMk cId="1321585171" sldId="318"/>
            <ac:spMk id="2" creationId="{6ABC39BC-8F99-4EAD-BD15-5E3CCABCC9F7}"/>
          </ac:spMkLst>
        </pc:spChg>
        <pc:spChg chg="add mod">
          <ac:chgData name="Abdallah Sher" userId="66218ba0fffd4576" providerId="LiveId" clId="{B9E4EF3A-96D6-4AA0-BC85-E0F8D6F016A6}" dt="2020-10-19T20:03:07.126" v="700" actId="14100"/>
          <ac:spMkLst>
            <pc:docMk/>
            <pc:sldMk cId="1321585171" sldId="318"/>
            <ac:spMk id="6" creationId="{4FCFF240-B4E0-41C7-A84C-E8EA847DD8AC}"/>
          </ac:spMkLst>
        </pc:spChg>
        <pc:picChg chg="add mod">
          <ac:chgData name="Abdallah Sher" userId="66218ba0fffd4576" providerId="LiveId" clId="{B9E4EF3A-96D6-4AA0-BC85-E0F8D6F016A6}" dt="2020-11-01T00:34:30.166" v="5886"/>
          <ac:picMkLst>
            <pc:docMk/>
            <pc:sldMk cId="1321585171" sldId="318"/>
            <ac:picMk id="3" creationId="{5157F3C9-801F-4281-9C9B-1F08D2933484}"/>
          </ac:picMkLst>
        </pc:picChg>
      </pc:sldChg>
      <pc:sldChg chg="new del">
        <pc:chgData name="Abdallah Sher" userId="66218ba0fffd4576" providerId="LiveId" clId="{B9E4EF3A-96D6-4AA0-BC85-E0F8D6F016A6}" dt="2020-10-19T19:56:40.841" v="625" actId="47"/>
        <pc:sldMkLst>
          <pc:docMk/>
          <pc:sldMk cId="1706827154" sldId="318"/>
        </pc:sldMkLst>
      </pc:sldChg>
      <pc:sldChg chg="new del">
        <pc:chgData name="Abdallah Sher" userId="66218ba0fffd4576" providerId="LiveId" clId="{B9E4EF3A-96D6-4AA0-BC85-E0F8D6F016A6}" dt="2020-10-25T20:33:30.836" v="1298" actId="47"/>
        <pc:sldMkLst>
          <pc:docMk/>
          <pc:sldMk cId="354337216" sldId="319"/>
        </pc:sldMkLst>
      </pc:sldChg>
      <pc:sldChg chg="addSp delSp modSp new mod modTransition modAnim">
        <pc:chgData name="Abdallah Sher" userId="66218ba0fffd4576" providerId="LiveId" clId="{B9E4EF3A-96D6-4AA0-BC85-E0F8D6F016A6}" dt="2020-11-01T00:42:59.366" v="5890"/>
        <pc:sldMkLst>
          <pc:docMk/>
          <pc:sldMk cId="1429512485" sldId="320"/>
        </pc:sldMkLst>
        <pc:spChg chg="mod">
          <ac:chgData name="Abdallah Sher" userId="66218ba0fffd4576" providerId="LiveId" clId="{B9E4EF3A-96D6-4AA0-BC85-E0F8D6F016A6}" dt="2020-10-19T20:12:32.547" v="755" actId="20577"/>
          <ac:spMkLst>
            <pc:docMk/>
            <pc:sldMk cId="1429512485" sldId="320"/>
            <ac:spMk id="2" creationId="{99B26922-BE26-4E70-AA71-40D78565C3DC}"/>
          </ac:spMkLst>
        </pc:spChg>
        <pc:spChg chg="mod">
          <ac:chgData name="Abdallah Sher" userId="66218ba0fffd4576" providerId="LiveId" clId="{B9E4EF3A-96D6-4AA0-BC85-E0F8D6F016A6}" dt="2020-10-30T19:38:02.916" v="4474" actId="14100"/>
          <ac:spMkLst>
            <pc:docMk/>
            <pc:sldMk cId="1429512485" sldId="320"/>
            <ac:spMk id="3" creationId="{D7BC32FE-7F0C-4AC2-8C0A-193BAD9BD9F4}"/>
          </ac:spMkLst>
        </pc:spChg>
        <pc:spChg chg="add del mod">
          <ac:chgData name="Abdallah Sher" userId="66218ba0fffd4576" providerId="LiveId" clId="{B9E4EF3A-96D6-4AA0-BC85-E0F8D6F016A6}" dt="2020-10-31T23:59:43.384" v="5829" actId="478"/>
          <ac:spMkLst>
            <pc:docMk/>
            <pc:sldMk cId="1429512485" sldId="320"/>
            <ac:spMk id="4" creationId="{6EA3B5B5-F167-4E35-820E-934FC8FDD160}"/>
          </ac:spMkLst>
        </pc:spChg>
        <pc:spChg chg="add mod">
          <ac:chgData name="Abdallah Sher" userId="66218ba0fffd4576" providerId="LiveId" clId="{B9E4EF3A-96D6-4AA0-BC85-E0F8D6F016A6}" dt="2020-10-30T19:39:26.490" v="4591" actId="1076"/>
          <ac:spMkLst>
            <pc:docMk/>
            <pc:sldMk cId="1429512485" sldId="320"/>
            <ac:spMk id="6" creationId="{34D76478-9F28-4190-898E-B2D4610F886B}"/>
          </ac:spMkLst>
        </pc:spChg>
        <pc:picChg chg="add del mod">
          <ac:chgData name="Abdallah Sher" userId="66218ba0fffd4576" providerId="LiveId" clId="{B9E4EF3A-96D6-4AA0-BC85-E0F8D6F016A6}" dt="2020-11-01T00:35:37.124" v="5887"/>
          <ac:picMkLst>
            <pc:docMk/>
            <pc:sldMk cId="1429512485" sldId="320"/>
            <ac:picMk id="4" creationId="{735B9DFB-42AA-42FA-92F9-031429C4F77C}"/>
          </ac:picMkLst>
        </pc:picChg>
        <pc:picChg chg="add mod modCrop">
          <ac:chgData name="Abdallah Sher" userId="66218ba0fffd4576" providerId="LiveId" clId="{B9E4EF3A-96D6-4AA0-BC85-E0F8D6F016A6}" dt="2020-10-30T19:39:34.130" v="4592" actId="1076"/>
          <ac:picMkLst>
            <pc:docMk/>
            <pc:sldMk cId="1429512485" sldId="320"/>
            <ac:picMk id="5" creationId="{0ED564D5-09D5-40AE-BDBF-6FBEB9BB5607}"/>
          </ac:picMkLst>
        </pc:picChg>
        <pc:picChg chg="add del mod">
          <ac:chgData name="Abdallah Sher" userId="66218ba0fffd4576" providerId="LiveId" clId="{B9E4EF3A-96D6-4AA0-BC85-E0F8D6F016A6}" dt="2020-11-01T00:35:57.494" v="5889"/>
          <ac:picMkLst>
            <pc:docMk/>
            <pc:sldMk cId="1429512485" sldId="320"/>
            <ac:picMk id="7" creationId="{8F5DC895-3809-467E-AED4-33073179A9E0}"/>
          </ac:picMkLst>
        </pc:picChg>
        <pc:picChg chg="add mod">
          <ac:chgData name="Abdallah Sher" userId="66218ba0fffd4576" providerId="LiveId" clId="{B9E4EF3A-96D6-4AA0-BC85-E0F8D6F016A6}" dt="2020-11-01T00:42:59.366" v="5890"/>
          <ac:picMkLst>
            <pc:docMk/>
            <pc:sldMk cId="1429512485" sldId="320"/>
            <ac:picMk id="8" creationId="{64F60A87-7299-4EAA-9596-3541A4712417}"/>
          </ac:picMkLst>
        </pc:picChg>
      </pc:sldChg>
      <pc:sldChg chg="addSp delSp modSp new mod modTransition modClrScheme chgLayout">
        <pc:chgData name="Abdallah Sher" userId="66218ba0fffd4576" providerId="LiveId" clId="{B9E4EF3A-96D6-4AA0-BC85-E0F8D6F016A6}" dt="2020-11-01T00:42:59.366" v="5890"/>
        <pc:sldMkLst>
          <pc:docMk/>
          <pc:sldMk cId="1801956694" sldId="321"/>
        </pc:sldMkLst>
        <pc:spChg chg="del mod ord">
          <ac:chgData name="Abdallah Sher" userId="66218ba0fffd4576" providerId="LiveId" clId="{B9E4EF3A-96D6-4AA0-BC85-E0F8D6F016A6}" dt="2020-10-28T00:31:47.101" v="1708" actId="700"/>
          <ac:spMkLst>
            <pc:docMk/>
            <pc:sldMk cId="1801956694" sldId="321"/>
            <ac:spMk id="2" creationId="{EA6DEF75-2701-4132-AAD6-A38B9A78FBA7}"/>
          </ac:spMkLst>
        </pc:spChg>
        <pc:spChg chg="del">
          <ac:chgData name="Abdallah Sher" userId="66218ba0fffd4576" providerId="LiveId" clId="{B9E4EF3A-96D6-4AA0-BC85-E0F8D6F016A6}" dt="2020-10-28T00:31:47.101" v="1708" actId="700"/>
          <ac:spMkLst>
            <pc:docMk/>
            <pc:sldMk cId="1801956694" sldId="321"/>
            <ac:spMk id="3" creationId="{B0A6F46D-77C0-4273-B5ED-D4B819F89964}"/>
          </ac:spMkLst>
        </pc:spChg>
        <pc:spChg chg="add mod ord">
          <ac:chgData name="Abdallah Sher" userId="66218ba0fffd4576" providerId="LiveId" clId="{B9E4EF3A-96D6-4AA0-BC85-E0F8D6F016A6}" dt="2020-10-28T00:31:54.194" v="1723" actId="20577"/>
          <ac:spMkLst>
            <pc:docMk/>
            <pc:sldMk cId="1801956694" sldId="321"/>
            <ac:spMk id="4" creationId="{F4FBB287-A8FC-4963-BCC2-7C00639A8353}"/>
          </ac:spMkLst>
        </pc:spChg>
        <pc:spChg chg="add mod ord">
          <ac:chgData name="Abdallah Sher" userId="66218ba0fffd4576" providerId="LiveId" clId="{B9E4EF3A-96D6-4AA0-BC85-E0F8D6F016A6}" dt="2020-10-28T00:31:50.427" v="1712" actId="20577"/>
          <ac:spMkLst>
            <pc:docMk/>
            <pc:sldMk cId="1801956694" sldId="321"/>
            <ac:spMk id="5" creationId="{D0C8FC29-769A-4312-AAAF-24A05FAEFA7C}"/>
          </ac:spMkLst>
        </pc:spChg>
        <pc:picChg chg="add mod">
          <ac:chgData name="Abdallah Sher" userId="66218ba0fffd4576" providerId="LiveId" clId="{B9E4EF3A-96D6-4AA0-BC85-E0F8D6F016A6}" dt="2020-11-01T00:42:59.366" v="5890"/>
          <ac:picMkLst>
            <pc:docMk/>
            <pc:sldMk cId="1801956694" sldId="321"/>
            <ac:picMk id="2" creationId="{BCD6A425-5C48-4932-AAC1-FA001E28DFD1}"/>
          </ac:picMkLst>
        </pc:picChg>
      </pc:sldChg>
      <pc:sldChg chg="addSp delSp modSp new mod modTransition modClrScheme delAnim modAnim chgLayout">
        <pc:chgData name="Abdallah Sher" userId="66218ba0fffd4576" providerId="LiveId" clId="{B9E4EF3A-96D6-4AA0-BC85-E0F8D6F016A6}" dt="2020-11-01T00:42:59.366" v="5890"/>
        <pc:sldMkLst>
          <pc:docMk/>
          <pc:sldMk cId="2725705155" sldId="322"/>
        </pc:sldMkLst>
        <pc:spChg chg="del">
          <ac:chgData name="Abdallah Sher" userId="66218ba0fffd4576" providerId="LiveId" clId="{B9E4EF3A-96D6-4AA0-BC85-E0F8D6F016A6}" dt="2020-10-28T00:32:30.319" v="1725" actId="700"/>
          <ac:spMkLst>
            <pc:docMk/>
            <pc:sldMk cId="2725705155" sldId="322"/>
            <ac:spMk id="2" creationId="{4B947210-77FE-40E6-BF28-60A1AA6AE416}"/>
          </ac:spMkLst>
        </pc:spChg>
        <pc:spChg chg="add del mod">
          <ac:chgData name="Abdallah Sher" userId="66218ba0fffd4576" providerId="LiveId" clId="{B9E4EF3A-96D6-4AA0-BC85-E0F8D6F016A6}" dt="2020-11-01T00:00:03.082" v="5831" actId="478"/>
          <ac:spMkLst>
            <pc:docMk/>
            <pc:sldMk cId="2725705155" sldId="322"/>
            <ac:spMk id="2" creationId="{7ED6478D-8F07-48CD-A6DA-3D35C6282328}"/>
          </ac:spMkLst>
        </pc:spChg>
        <pc:spChg chg="del mod ord">
          <ac:chgData name="Abdallah Sher" userId="66218ba0fffd4576" providerId="LiveId" clId="{B9E4EF3A-96D6-4AA0-BC85-E0F8D6F016A6}" dt="2020-10-28T00:32:30.319" v="1725" actId="700"/>
          <ac:spMkLst>
            <pc:docMk/>
            <pc:sldMk cId="2725705155" sldId="322"/>
            <ac:spMk id="3" creationId="{DCB62445-49BD-4883-BF17-4089E178B493}"/>
          </ac:spMkLst>
        </pc:spChg>
        <pc:spChg chg="add del mod ord">
          <ac:chgData name="Abdallah Sher" userId="66218ba0fffd4576" providerId="LiveId" clId="{B9E4EF3A-96D6-4AA0-BC85-E0F8D6F016A6}" dt="2020-10-28T00:32:35.154" v="1726" actId="700"/>
          <ac:spMkLst>
            <pc:docMk/>
            <pc:sldMk cId="2725705155" sldId="322"/>
            <ac:spMk id="4" creationId="{37C62FD0-9BF6-4971-B376-4A5151BDC0C9}"/>
          </ac:spMkLst>
        </pc:spChg>
        <pc:spChg chg="add mod">
          <ac:chgData name="Abdallah Sher" userId="66218ba0fffd4576" providerId="LiveId" clId="{B9E4EF3A-96D6-4AA0-BC85-E0F8D6F016A6}" dt="2020-10-31T22:59:01.343" v="5473" actId="1076"/>
          <ac:spMkLst>
            <pc:docMk/>
            <pc:sldMk cId="2725705155" sldId="322"/>
            <ac:spMk id="5" creationId="{6B0C8314-284A-4DAD-92AF-6A5C3870FA04}"/>
          </ac:spMkLst>
        </pc:spChg>
        <pc:spChg chg="add del mod ord">
          <ac:chgData name="Abdallah Sher" userId="66218ba0fffd4576" providerId="LiveId" clId="{B9E4EF3A-96D6-4AA0-BC85-E0F8D6F016A6}" dt="2020-10-28T00:32:35.154" v="1726" actId="700"/>
          <ac:spMkLst>
            <pc:docMk/>
            <pc:sldMk cId="2725705155" sldId="322"/>
            <ac:spMk id="5" creationId="{7FC46054-2ACD-471A-B585-C61F5542FAC1}"/>
          </ac:spMkLst>
        </pc:spChg>
        <pc:spChg chg="add del mod ord">
          <ac:chgData name="Abdallah Sher" userId="66218ba0fffd4576" providerId="LiveId" clId="{B9E4EF3A-96D6-4AA0-BC85-E0F8D6F016A6}" dt="2020-10-28T00:34:04.783" v="1747" actId="478"/>
          <ac:spMkLst>
            <pc:docMk/>
            <pc:sldMk cId="2725705155" sldId="322"/>
            <ac:spMk id="6" creationId="{6301E1FB-5890-40B4-B238-C9BE82135C5E}"/>
          </ac:spMkLst>
        </pc:spChg>
        <pc:spChg chg="add mod ord">
          <ac:chgData name="Abdallah Sher" userId="66218ba0fffd4576" providerId="LiveId" clId="{B9E4EF3A-96D6-4AA0-BC85-E0F8D6F016A6}" dt="2020-10-31T22:58:55.182" v="5472" actId="20577"/>
          <ac:spMkLst>
            <pc:docMk/>
            <pc:sldMk cId="2725705155" sldId="322"/>
            <ac:spMk id="7" creationId="{5967A7FC-0625-404D-BD15-A188507E2D60}"/>
          </ac:spMkLst>
        </pc:spChg>
        <pc:spChg chg="add del mod">
          <ac:chgData name="Abdallah Sher" userId="66218ba0fffd4576" providerId="LiveId" clId="{B9E4EF3A-96D6-4AA0-BC85-E0F8D6F016A6}" dt="2020-10-28T00:34:08.302" v="1748" actId="478"/>
          <ac:spMkLst>
            <pc:docMk/>
            <pc:sldMk cId="2725705155" sldId="322"/>
            <ac:spMk id="9" creationId="{E028982E-A996-446B-9B73-CEAF9CC65286}"/>
          </ac:spMkLst>
        </pc:spChg>
        <pc:spChg chg="add mod">
          <ac:chgData name="Abdallah Sher" userId="66218ba0fffd4576" providerId="LiveId" clId="{B9E4EF3A-96D6-4AA0-BC85-E0F8D6F016A6}" dt="2020-10-28T04:49:39.281" v="4116" actId="1076"/>
          <ac:spMkLst>
            <pc:docMk/>
            <pc:sldMk cId="2725705155" sldId="322"/>
            <ac:spMk id="12" creationId="{8ED5901E-0B03-4F5D-9B8A-FE6B829A4E67}"/>
          </ac:spMkLst>
        </pc:spChg>
        <pc:picChg chg="add mod">
          <ac:chgData name="Abdallah Sher" userId="66218ba0fffd4576" providerId="LiveId" clId="{B9E4EF3A-96D6-4AA0-BC85-E0F8D6F016A6}" dt="2020-11-01T00:42:59.366" v="5890"/>
          <ac:picMkLst>
            <pc:docMk/>
            <pc:sldMk cId="2725705155" sldId="322"/>
            <ac:picMk id="2" creationId="{A1E8D3FD-6979-42B2-A9A6-0FF212CDE273}"/>
          </ac:picMkLst>
        </pc:picChg>
        <pc:picChg chg="add mod">
          <ac:chgData name="Abdallah Sher" userId="66218ba0fffd4576" providerId="LiveId" clId="{B9E4EF3A-96D6-4AA0-BC85-E0F8D6F016A6}" dt="2020-10-28T04:05:12.475" v="3595" actId="1076"/>
          <ac:picMkLst>
            <pc:docMk/>
            <pc:sldMk cId="2725705155" sldId="322"/>
            <ac:picMk id="11" creationId="{080BDACD-1ACA-4E4F-BF24-2FFAA8ADD2BF}"/>
          </ac:picMkLst>
        </pc:picChg>
      </pc:sldChg>
      <pc:sldChg chg="addSp delSp modSp new mod modTransition modClrScheme modAnim chgLayout">
        <pc:chgData name="Abdallah Sher" userId="66218ba0fffd4576" providerId="LiveId" clId="{B9E4EF3A-96D6-4AA0-BC85-E0F8D6F016A6}" dt="2020-11-01T00:42:59.366" v="5890"/>
        <pc:sldMkLst>
          <pc:docMk/>
          <pc:sldMk cId="1052994662" sldId="323"/>
        </pc:sldMkLst>
        <pc:spChg chg="add del mod ord">
          <ac:chgData name="Abdallah Sher" userId="66218ba0fffd4576" providerId="LiveId" clId="{B9E4EF3A-96D6-4AA0-BC85-E0F8D6F016A6}" dt="2020-10-30T19:42:05.514" v="4622" actId="700"/>
          <ac:spMkLst>
            <pc:docMk/>
            <pc:sldMk cId="1052994662" sldId="323"/>
            <ac:spMk id="2" creationId="{2C49EBF9-5477-48C9-AEDE-571A72A8D8E8}"/>
          </ac:spMkLst>
        </pc:spChg>
        <pc:spChg chg="del">
          <ac:chgData name="Abdallah Sher" userId="66218ba0fffd4576" providerId="LiveId" clId="{B9E4EF3A-96D6-4AA0-BC85-E0F8D6F016A6}" dt="2020-10-28T00:42:17.627" v="2170" actId="478"/>
          <ac:spMkLst>
            <pc:docMk/>
            <pc:sldMk cId="1052994662" sldId="323"/>
            <ac:spMk id="2" creationId="{DF99B13B-2083-40CE-9614-E3E75FB4DAEF}"/>
          </ac:spMkLst>
        </pc:spChg>
        <pc:spChg chg="add del mod ord">
          <ac:chgData name="Abdallah Sher" userId="66218ba0fffd4576" providerId="LiveId" clId="{B9E4EF3A-96D6-4AA0-BC85-E0F8D6F016A6}" dt="2020-10-30T19:42:05.514" v="4622" actId="700"/>
          <ac:spMkLst>
            <pc:docMk/>
            <pc:sldMk cId="1052994662" sldId="323"/>
            <ac:spMk id="3" creationId="{486164F3-8F9F-4A97-9E80-A7F8892029B9}"/>
          </ac:spMkLst>
        </pc:spChg>
        <pc:spChg chg="del mod ord">
          <ac:chgData name="Abdallah Sher" userId="66218ba0fffd4576" providerId="LiveId" clId="{B9E4EF3A-96D6-4AA0-BC85-E0F8D6F016A6}" dt="2020-10-28T20:35:16.876" v="4448" actId="21"/>
          <ac:spMkLst>
            <pc:docMk/>
            <pc:sldMk cId="1052994662" sldId="323"/>
            <ac:spMk id="3" creationId="{5216CC7F-88E3-4A2C-ABEF-5C1377CEAD39}"/>
          </ac:spMkLst>
        </pc:spChg>
        <pc:spChg chg="add mod">
          <ac:chgData name="Abdallah Sher" userId="66218ba0fffd4576" providerId="LiveId" clId="{B9E4EF3A-96D6-4AA0-BC85-E0F8D6F016A6}" dt="2020-10-30T19:42:02.039" v="4613" actId="1076"/>
          <ac:spMkLst>
            <pc:docMk/>
            <pc:sldMk cId="1052994662" sldId="323"/>
            <ac:spMk id="4" creationId="{BBECE742-3CFE-44E9-9A0E-E397034506A7}"/>
          </ac:spMkLst>
        </pc:spChg>
        <pc:spChg chg="add del mod ord">
          <ac:chgData name="Abdallah Sher" userId="66218ba0fffd4576" providerId="LiveId" clId="{B9E4EF3A-96D6-4AA0-BC85-E0F8D6F016A6}" dt="2020-10-30T19:42:05.514" v="4622" actId="700"/>
          <ac:spMkLst>
            <pc:docMk/>
            <pc:sldMk cId="1052994662" sldId="323"/>
            <ac:spMk id="5" creationId="{21267121-BDBE-43EC-9312-F39891543CF4}"/>
          </ac:spMkLst>
        </pc:spChg>
        <pc:spChg chg="add mod">
          <ac:chgData name="Abdallah Sher" userId="66218ba0fffd4576" providerId="LiveId" clId="{B9E4EF3A-96D6-4AA0-BC85-E0F8D6F016A6}" dt="2020-10-30T19:42:02.280" v="4614" actId="1076"/>
          <ac:spMkLst>
            <pc:docMk/>
            <pc:sldMk cId="1052994662" sldId="323"/>
            <ac:spMk id="6" creationId="{F5553ADE-5154-4049-83C5-0A3EE7CAB355}"/>
          </ac:spMkLst>
        </pc:spChg>
        <pc:spChg chg="add del mod">
          <ac:chgData name="Abdallah Sher" userId="66218ba0fffd4576" providerId="LiveId" clId="{B9E4EF3A-96D6-4AA0-BC85-E0F8D6F016A6}" dt="2020-10-28T20:36:04.690" v="4457" actId="22"/>
          <ac:spMkLst>
            <pc:docMk/>
            <pc:sldMk cId="1052994662" sldId="323"/>
            <ac:spMk id="7" creationId="{2297CA3F-CA85-4F11-A8D5-99AFB1D920C7}"/>
          </ac:spMkLst>
        </pc:spChg>
        <pc:spChg chg="add del mod ord">
          <ac:chgData name="Abdallah Sher" userId="66218ba0fffd4576" providerId="LiveId" clId="{B9E4EF3A-96D6-4AA0-BC85-E0F8D6F016A6}" dt="2020-10-30T19:42:05.514" v="4622" actId="700"/>
          <ac:spMkLst>
            <pc:docMk/>
            <pc:sldMk cId="1052994662" sldId="323"/>
            <ac:spMk id="7" creationId="{6642343C-3D49-4B16-A334-05910BE67B4D}"/>
          </ac:spMkLst>
        </pc:spChg>
        <pc:spChg chg="add mod">
          <ac:chgData name="Abdallah Sher" userId="66218ba0fffd4576" providerId="LiveId" clId="{B9E4EF3A-96D6-4AA0-BC85-E0F8D6F016A6}" dt="2020-10-31T23:44:41.843" v="5812" actId="1076"/>
          <ac:spMkLst>
            <pc:docMk/>
            <pc:sldMk cId="1052994662" sldId="323"/>
            <ac:spMk id="8" creationId="{212798FF-F821-4934-B6B2-B25318D32672}"/>
          </ac:spMkLst>
        </pc:spChg>
        <pc:spChg chg="add del mod ord">
          <ac:chgData name="Abdallah Sher" userId="66218ba0fffd4576" providerId="LiveId" clId="{B9E4EF3A-96D6-4AA0-BC85-E0F8D6F016A6}" dt="2020-10-30T19:42:05.514" v="4622" actId="700"/>
          <ac:spMkLst>
            <pc:docMk/>
            <pc:sldMk cId="1052994662" sldId="323"/>
            <ac:spMk id="9" creationId="{892979D6-A324-45A1-96E5-6FB76909F867}"/>
          </ac:spMkLst>
        </pc:spChg>
        <pc:spChg chg="add del mod ord">
          <ac:chgData name="Abdallah Sher" userId="66218ba0fffd4576" providerId="LiveId" clId="{B9E4EF3A-96D6-4AA0-BC85-E0F8D6F016A6}" dt="2020-10-30T19:42:05.514" v="4622" actId="700"/>
          <ac:spMkLst>
            <pc:docMk/>
            <pc:sldMk cId="1052994662" sldId="323"/>
            <ac:spMk id="10" creationId="{40628AEA-F46F-48D3-A38B-2CA30784EA45}"/>
          </ac:spMkLst>
        </pc:spChg>
        <pc:spChg chg="add del mod ord">
          <ac:chgData name="Abdallah Sher" userId="66218ba0fffd4576" providerId="LiveId" clId="{B9E4EF3A-96D6-4AA0-BC85-E0F8D6F016A6}" dt="2020-10-30T19:42:05.514" v="4622" actId="700"/>
          <ac:spMkLst>
            <pc:docMk/>
            <pc:sldMk cId="1052994662" sldId="323"/>
            <ac:spMk id="11" creationId="{E221961F-3248-4BAB-AADD-C3ABC6006594}"/>
          </ac:spMkLst>
        </pc:spChg>
        <pc:spChg chg="add del mod">
          <ac:chgData name="Abdallah Sher" userId="66218ba0fffd4576" providerId="LiveId" clId="{B9E4EF3A-96D6-4AA0-BC85-E0F8D6F016A6}" dt="2020-11-01T00:00:26.728" v="5835" actId="478"/>
          <ac:spMkLst>
            <pc:docMk/>
            <pc:sldMk cId="1052994662" sldId="323"/>
            <ac:spMk id="14" creationId="{1BEA148F-C3E7-4E79-A2CF-A8C3C8B6CE4D}"/>
          </ac:spMkLst>
        </pc:spChg>
        <pc:spChg chg="add del mod">
          <ac:chgData name="Abdallah Sher" userId="66218ba0fffd4576" providerId="LiveId" clId="{B9E4EF3A-96D6-4AA0-BC85-E0F8D6F016A6}" dt="2020-10-30T19:42:57.683" v="4632" actId="478"/>
          <ac:spMkLst>
            <pc:docMk/>
            <pc:sldMk cId="1052994662" sldId="323"/>
            <ac:spMk id="15" creationId="{C90ACEB8-32C0-42B2-9CCA-E7CCF7BFE129}"/>
          </ac:spMkLst>
        </pc:spChg>
        <pc:picChg chg="add mod">
          <ac:chgData name="Abdallah Sher" userId="66218ba0fffd4576" providerId="LiveId" clId="{B9E4EF3A-96D6-4AA0-BC85-E0F8D6F016A6}" dt="2020-11-01T00:42:59.366" v="5890"/>
          <ac:picMkLst>
            <pc:docMk/>
            <pc:sldMk cId="1052994662" sldId="323"/>
            <ac:picMk id="2" creationId="{E6DD13E8-DC26-4193-88E8-2E695D1883E7}"/>
          </ac:picMkLst>
        </pc:picChg>
        <pc:picChg chg="add mod">
          <ac:chgData name="Abdallah Sher" userId="66218ba0fffd4576" providerId="LiveId" clId="{B9E4EF3A-96D6-4AA0-BC85-E0F8D6F016A6}" dt="2020-10-30T19:43:00.411" v="4634" actId="1076"/>
          <ac:picMkLst>
            <pc:docMk/>
            <pc:sldMk cId="1052994662" sldId="323"/>
            <ac:picMk id="13" creationId="{3A9BA09A-9CAD-4B3F-897D-737738160EF8}"/>
          </ac:picMkLst>
        </pc:picChg>
      </pc:sldChg>
      <pc:sldChg chg="addSp delSp modSp new mod modTransition modClrScheme chgLayout">
        <pc:chgData name="Abdallah Sher" userId="66218ba0fffd4576" providerId="LiveId" clId="{B9E4EF3A-96D6-4AA0-BC85-E0F8D6F016A6}" dt="2020-11-01T00:42:59.366" v="5890"/>
        <pc:sldMkLst>
          <pc:docMk/>
          <pc:sldMk cId="985655140" sldId="324"/>
        </pc:sldMkLst>
        <pc:spChg chg="del mod ord">
          <ac:chgData name="Abdallah Sher" userId="66218ba0fffd4576" providerId="LiveId" clId="{B9E4EF3A-96D6-4AA0-BC85-E0F8D6F016A6}" dt="2020-10-28T03:54:58.150" v="2977" actId="700"/>
          <ac:spMkLst>
            <pc:docMk/>
            <pc:sldMk cId="985655140" sldId="324"/>
            <ac:spMk id="2" creationId="{04348726-99F3-4C1A-99FE-E221FF1D673E}"/>
          </ac:spMkLst>
        </pc:spChg>
        <pc:spChg chg="del">
          <ac:chgData name="Abdallah Sher" userId="66218ba0fffd4576" providerId="LiveId" clId="{B9E4EF3A-96D6-4AA0-BC85-E0F8D6F016A6}" dt="2020-10-28T03:54:58.150" v="2977" actId="700"/>
          <ac:spMkLst>
            <pc:docMk/>
            <pc:sldMk cId="985655140" sldId="324"/>
            <ac:spMk id="3" creationId="{F6AD3F1A-5641-4EB9-B105-652AF42B37E9}"/>
          </ac:spMkLst>
        </pc:spChg>
        <pc:spChg chg="add mod ord">
          <ac:chgData name="Abdallah Sher" userId="66218ba0fffd4576" providerId="LiveId" clId="{B9E4EF3A-96D6-4AA0-BC85-E0F8D6F016A6}" dt="2020-10-28T04:04:09.569" v="3557" actId="20577"/>
          <ac:spMkLst>
            <pc:docMk/>
            <pc:sldMk cId="985655140" sldId="324"/>
            <ac:spMk id="4" creationId="{640A65E0-B90C-47D4-BD47-F1E367533817}"/>
          </ac:spMkLst>
        </pc:spChg>
        <pc:spChg chg="add mod ord">
          <ac:chgData name="Abdallah Sher" userId="66218ba0fffd4576" providerId="LiveId" clId="{B9E4EF3A-96D6-4AA0-BC85-E0F8D6F016A6}" dt="2020-10-28T03:55:00.061" v="2979" actId="20577"/>
          <ac:spMkLst>
            <pc:docMk/>
            <pc:sldMk cId="985655140" sldId="324"/>
            <ac:spMk id="5" creationId="{CA86B034-C003-4A31-ABF1-1037ACA623FA}"/>
          </ac:spMkLst>
        </pc:spChg>
        <pc:picChg chg="add mod">
          <ac:chgData name="Abdallah Sher" userId="66218ba0fffd4576" providerId="LiveId" clId="{B9E4EF3A-96D6-4AA0-BC85-E0F8D6F016A6}" dt="2020-11-01T00:42:59.366" v="5890"/>
          <ac:picMkLst>
            <pc:docMk/>
            <pc:sldMk cId="985655140" sldId="324"/>
            <ac:picMk id="2" creationId="{FA552B50-D6CA-49CC-A9AD-134E654450FA}"/>
          </ac:picMkLst>
        </pc:picChg>
      </pc:sldChg>
      <pc:sldChg chg="addSp delSp modSp new mod modTransition modClrScheme chgLayout">
        <pc:chgData name="Abdallah Sher" userId="66218ba0fffd4576" providerId="LiveId" clId="{B9E4EF3A-96D6-4AA0-BC85-E0F8D6F016A6}" dt="2020-11-01T00:42:59.366" v="5890"/>
        <pc:sldMkLst>
          <pc:docMk/>
          <pc:sldMk cId="1954090872" sldId="325"/>
        </pc:sldMkLst>
        <pc:spChg chg="del">
          <ac:chgData name="Abdallah Sher" userId="66218ba0fffd4576" providerId="LiveId" clId="{B9E4EF3A-96D6-4AA0-BC85-E0F8D6F016A6}" dt="2020-10-28T03:55:21.156" v="2988" actId="700"/>
          <ac:spMkLst>
            <pc:docMk/>
            <pc:sldMk cId="1954090872" sldId="325"/>
            <ac:spMk id="2" creationId="{1A6B2BA9-EBAC-4641-A5EB-8E179E55E4DE}"/>
          </ac:spMkLst>
        </pc:spChg>
        <pc:spChg chg="add del mod">
          <ac:chgData name="Abdallah Sher" userId="66218ba0fffd4576" providerId="LiveId" clId="{B9E4EF3A-96D6-4AA0-BC85-E0F8D6F016A6}" dt="2020-10-31T23:48:23.711" v="5823" actId="478"/>
          <ac:spMkLst>
            <pc:docMk/>
            <pc:sldMk cId="1954090872" sldId="325"/>
            <ac:spMk id="2" creationId="{635F30E7-02EF-4A58-B760-C383B00A3B5D}"/>
          </ac:spMkLst>
        </pc:spChg>
        <pc:spChg chg="del mod ord">
          <ac:chgData name="Abdallah Sher" userId="66218ba0fffd4576" providerId="LiveId" clId="{B9E4EF3A-96D6-4AA0-BC85-E0F8D6F016A6}" dt="2020-10-28T03:55:21.156" v="2988" actId="700"/>
          <ac:spMkLst>
            <pc:docMk/>
            <pc:sldMk cId="1954090872" sldId="325"/>
            <ac:spMk id="3" creationId="{82820717-991D-49B6-AE93-C4F134657924}"/>
          </ac:spMkLst>
        </pc:spChg>
        <pc:spChg chg="add del mod ord">
          <ac:chgData name="Abdallah Sher" userId="66218ba0fffd4576" providerId="LiveId" clId="{B9E4EF3A-96D6-4AA0-BC85-E0F8D6F016A6}" dt="2020-10-28T03:56:07.573" v="2997" actId="700"/>
          <ac:spMkLst>
            <pc:docMk/>
            <pc:sldMk cId="1954090872" sldId="325"/>
            <ac:spMk id="4" creationId="{BD1CC6A5-42F9-4255-B4AC-AF586CC3C184}"/>
          </ac:spMkLst>
        </pc:spChg>
        <pc:spChg chg="add del mod ord">
          <ac:chgData name="Abdallah Sher" userId="66218ba0fffd4576" providerId="LiveId" clId="{B9E4EF3A-96D6-4AA0-BC85-E0F8D6F016A6}" dt="2020-10-28T03:56:07.573" v="2997" actId="700"/>
          <ac:spMkLst>
            <pc:docMk/>
            <pc:sldMk cId="1954090872" sldId="325"/>
            <ac:spMk id="5" creationId="{D73168D7-06AC-40F9-8E31-FBEB50FE008C}"/>
          </ac:spMkLst>
        </pc:spChg>
        <pc:spChg chg="add del mod ord">
          <ac:chgData name="Abdallah Sher" userId="66218ba0fffd4576" providerId="LiveId" clId="{B9E4EF3A-96D6-4AA0-BC85-E0F8D6F016A6}" dt="2020-10-28T03:56:13.947" v="2999" actId="478"/>
          <ac:spMkLst>
            <pc:docMk/>
            <pc:sldMk cId="1954090872" sldId="325"/>
            <ac:spMk id="8" creationId="{2E5EE332-BCFE-4184-B7F8-DA772097E70E}"/>
          </ac:spMkLst>
        </pc:spChg>
        <pc:spChg chg="add mod ord">
          <ac:chgData name="Abdallah Sher" userId="66218ba0fffd4576" providerId="LiveId" clId="{B9E4EF3A-96D6-4AA0-BC85-E0F8D6F016A6}" dt="2020-10-31T22:54:17.088" v="5398" actId="20577"/>
          <ac:spMkLst>
            <pc:docMk/>
            <pc:sldMk cId="1954090872" sldId="325"/>
            <ac:spMk id="9" creationId="{E392D61B-EEE7-44BA-98FE-4498B14B99EF}"/>
          </ac:spMkLst>
        </pc:spChg>
        <pc:picChg chg="add mod">
          <ac:chgData name="Abdallah Sher" userId="66218ba0fffd4576" providerId="LiveId" clId="{B9E4EF3A-96D6-4AA0-BC85-E0F8D6F016A6}" dt="2020-11-01T00:42:59.366" v="5890"/>
          <ac:picMkLst>
            <pc:docMk/>
            <pc:sldMk cId="1954090872" sldId="325"/>
            <ac:picMk id="2" creationId="{309617BE-A09A-4303-8211-81897FB49717}"/>
          </ac:picMkLst>
        </pc:picChg>
        <pc:picChg chg="add mod">
          <ac:chgData name="Abdallah Sher" userId="66218ba0fffd4576" providerId="LiveId" clId="{B9E4EF3A-96D6-4AA0-BC85-E0F8D6F016A6}" dt="2020-10-31T23:47:45.475" v="5821" actId="1076"/>
          <ac:picMkLst>
            <pc:docMk/>
            <pc:sldMk cId="1954090872" sldId="325"/>
            <ac:picMk id="7" creationId="{11FE2192-75DC-4A8A-950F-24DD7536482F}"/>
          </ac:picMkLst>
        </pc:picChg>
      </pc:sldChg>
      <pc:sldChg chg="new del">
        <pc:chgData name="Abdallah Sher" userId="66218ba0fffd4576" providerId="LiveId" clId="{B9E4EF3A-96D6-4AA0-BC85-E0F8D6F016A6}" dt="2020-10-30T20:05:19.742" v="5004" actId="47"/>
        <pc:sldMkLst>
          <pc:docMk/>
          <pc:sldMk cId="1314002066" sldId="326"/>
        </pc:sldMkLst>
      </pc:sldChg>
      <pc:sldChg chg="addSp delSp modSp new mod modTransition modClrScheme modAnim chgLayout">
        <pc:chgData name="Abdallah Sher" userId="66218ba0fffd4576" providerId="LiveId" clId="{B9E4EF3A-96D6-4AA0-BC85-E0F8D6F016A6}" dt="2020-11-01T00:55:04.014" v="5897"/>
        <pc:sldMkLst>
          <pc:docMk/>
          <pc:sldMk cId="2514556205" sldId="327"/>
        </pc:sldMkLst>
        <pc:spChg chg="del mod ord">
          <ac:chgData name="Abdallah Sher" userId="66218ba0fffd4576" providerId="LiveId" clId="{B9E4EF3A-96D6-4AA0-BC85-E0F8D6F016A6}" dt="2020-10-28T20:33:58.882" v="4371" actId="700"/>
          <ac:spMkLst>
            <pc:docMk/>
            <pc:sldMk cId="2514556205" sldId="327"/>
            <ac:spMk id="2" creationId="{D200A840-E67B-4A9D-AAEF-79745B9F36F3}"/>
          </ac:spMkLst>
        </pc:spChg>
        <pc:spChg chg="del">
          <ac:chgData name="Abdallah Sher" userId="66218ba0fffd4576" providerId="LiveId" clId="{B9E4EF3A-96D6-4AA0-BC85-E0F8D6F016A6}" dt="2020-10-28T20:33:58.882" v="4371" actId="700"/>
          <ac:spMkLst>
            <pc:docMk/>
            <pc:sldMk cId="2514556205" sldId="327"/>
            <ac:spMk id="3" creationId="{9E00AA6B-CB85-4E38-9031-41B8BF455D5E}"/>
          </ac:spMkLst>
        </pc:spChg>
        <pc:spChg chg="add mod ord">
          <ac:chgData name="Abdallah Sher" userId="66218ba0fffd4576" providerId="LiveId" clId="{B9E4EF3A-96D6-4AA0-BC85-E0F8D6F016A6}" dt="2020-10-28T20:34:32.539" v="4447" actId="20577"/>
          <ac:spMkLst>
            <pc:docMk/>
            <pc:sldMk cId="2514556205" sldId="327"/>
            <ac:spMk id="4" creationId="{2176A0BF-91D6-4A76-BA70-075F66B6C09C}"/>
          </ac:spMkLst>
        </pc:spChg>
        <pc:spChg chg="add mod ord">
          <ac:chgData name="Abdallah Sher" userId="66218ba0fffd4576" providerId="LiveId" clId="{B9E4EF3A-96D6-4AA0-BC85-E0F8D6F016A6}" dt="2020-10-28T20:34:06.572" v="4373" actId="20577"/>
          <ac:spMkLst>
            <pc:docMk/>
            <pc:sldMk cId="2514556205" sldId="327"/>
            <ac:spMk id="5" creationId="{B370F983-8A95-4E61-A033-3171491BE0A3}"/>
          </ac:spMkLst>
        </pc:spChg>
        <pc:picChg chg="add del mod">
          <ac:chgData name="Abdallah Sher" userId="66218ba0fffd4576" providerId="LiveId" clId="{B9E4EF3A-96D6-4AA0-BC85-E0F8D6F016A6}" dt="2020-11-01T00:53:11.947" v="5891"/>
          <ac:picMkLst>
            <pc:docMk/>
            <pc:sldMk cId="2514556205" sldId="327"/>
            <ac:picMk id="2" creationId="{E249ED2F-1EF3-4D19-A8F5-EC9C9CC82287}"/>
          </ac:picMkLst>
        </pc:picChg>
        <pc:picChg chg="add del mod">
          <ac:chgData name="Abdallah Sher" userId="66218ba0fffd4576" providerId="LiveId" clId="{B9E4EF3A-96D6-4AA0-BC85-E0F8D6F016A6}" dt="2020-11-01T00:53:35.538" v="5894"/>
          <ac:picMkLst>
            <pc:docMk/>
            <pc:sldMk cId="2514556205" sldId="327"/>
            <ac:picMk id="3" creationId="{AAAD3E17-6C70-44B0-97D7-EA4FC624C881}"/>
          </ac:picMkLst>
        </pc:picChg>
        <pc:picChg chg="add mod">
          <ac:chgData name="Abdallah Sher" userId="66218ba0fffd4576" providerId="LiveId" clId="{B9E4EF3A-96D6-4AA0-BC85-E0F8D6F016A6}" dt="2020-11-01T00:55:04.014" v="5897"/>
          <ac:picMkLst>
            <pc:docMk/>
            <pc:sldMk cId="2514556205" sldId="327"/>
            <ac:picMk id="6" creationId="{BDEED330-54F6-4BE0-BD66-D78425500394}"/>
          </ac:picMkLst>
        </pc:picChg>
      </pc:sldChg>
      <pc:sldChg chg="addSp delSp modSp new del mod modClrScheme chgLayout">
        <pc:chgData name="Abdallah Sher" userId="66218ba0fffd4576" providerId="LiveId" clId="{B9E4EF3A-96D6-4AA0-BC85-E0F8D6F016A6}" dt="2020-10-30T19:45:38.338" v="4688" actId="2696"/>
        <pc:sldMkLst>
          <pc:docMk/>
          <pc:sldMk cId="2159533219" sldId="328"/>
        </pc:sldMkLst>
        <pc:spChg chg="del">
          <ac:chgData name="Abdallah Sher" userId="66218ba0fffd4576" providerId="LiveId" clId="{B9E4EF3A-96D6-4AA0-BC85-E0F8D6F016A6}" dt="2020-10-30T19:44:58.831" v="4640" actId="700"/>
          <ac:spMkLst>
            <pc:docMk/>
            <pc:sldMk cId="2159533219" sldId="328"/>
            <ac:spMk id="2" creationId="{B9415073-F795-4633-AE66-2A4AAD9DF8FD}"/>
          </ac:spMkLst>
        </pc:spChg>
        <pc:spChg chg="del mod ord">
          <ac:chgData name="Abdallah Sher" userId="66218ba0fffd4576" providerId="LiveId" clId="{B9E4EF3A-96D6-4AA0-BC85-E0F8D6F016A6}" dt="2020-10-30T19:44:58.831" v="4640" actId="700"/>
          <ac:spMkLst>
            <pc:docMk/>
            <pc:sldMk cId="2159533219" sldId="328"/>
            <ac:spMk id="3" creationId="{EDC3D0D9-3371-43A7-B031-EE7846062379}"/>
          </ac:spMkLst>
        </pc:spChg>
        <pc:spChg chg="add mod ord">
          <ac:chgData name="Abdallah Sher" userId="66218ba0fffd4576" providerId="LiveId" clId="{B9E4EF3A-96D6-4AA0-BC85-E0F8D6F016A6}" dt="2020-10-30T19:44:58.831" v="4640" actId="700"/>
          <ac:spMkLst>
            <pc:docMk/>
            <pc:sldMk cId="2159533219" sldId="328"/>
            <ac:spMk id="4" creationId="{60173512-1086-4F72-AE1D-149863CBC680}"/>
          </ac:spMkLst>
        </pc:spChg>
        <pc:spChg chg="add mod ord">
          <ac:chgData name="Abdallah Sher" userId="66218ba0fffd4576" providerId="LiveId" clId="{B9E4EF3A-96D6-4AA0-BC85-E0F8D6F016A6}" dt="2020-10-30T19:45:30.331" v="4687" actId="404"/>
          <ac:spMkLst>
            <pc:docMk/>
            <pc:sldMk cId="2159533219" sldId="328"/>
            <ac:spMk id="5" creationId="{5B7E4A21-5B09-4850-9372-34B8ACAFB30A}"/>
          </ac:spMkLst>
        </pc:spChg>
        <pc:spChg chg="add mod ord">
          <ac:chgData name="Abdallah Sher" userId="66218ba0fffd4576" providerId="LiveId" clId="{B9E4EF3A-96D6-4AA0-BC85-E0F8D6F016A6}" dt="2020-10-30T19:44:58.831" v="4640" actId="700"/>
          <ac:spMkLst>
            <pc:docMk/>
            <pc:sldMk cId="2159533219" sldId="328"/>
            <ac:spMk id="6" creationId="{1797E39F-63E3-41BF-9B4D-4D7D04A66E29}"/>
          </ac:spMkLst>
        </pc:spChg>
        <pc:spChg chg="add mod ord">
          <ac:chgData name="Abdallah Sher" userId="66218ba0fffd4576" providerId="LiveId" clId="{B9E4EF3A-96D6-4AA0-BC85-E0F8D6F016A6}" dt="2020-10-30T19:44:58.831" v="4640" actId="700"/>
          <ac:spMkLst>
            <pc:docMk/>
            <pc:sldMk cId="2159533219" sldId="328"/>
            <ac:spMk id="7" creationId="{939BCCB3-3236-4020-9BA9-80784BFC8A8B}"/>
          </ac:spMkLst>
        </pc:spChg>
        <pc:spChg chg="add mod ord">
          <ac:chgData name="Abdallah Sher" userId="66218ba0fffd4576" providerId="LiveId" clId="{B9E4EF3A-96D6-4AA0-BC85-E0F8D6F016A6}" dt="2020-10-30T19:44:58.831" v="4640" actId="700"/>
          <ac:spMkLst>
            <pc:docMk/>
            <pc:sldMk cId="2159533219" sldId="328"/>
            <ac:spMk id="8" creationId="{F1C6DBB9-8948-4CEB-BDE4-5C285689EB27}"/>
          </ac:spMkLst>
        </pc:spChg>
        <pc:spChg chg="add mod ord">
          <ac:chgData name="Abdallah Sher" userId="66218ba0fffd4576" providerId="LiveId" clId="{B9E4EF3A-96D6-4AA0-BC85-E0F8D6F016A6}" dt="2020-10-30T19:44:58.831" v="4640" actId="700"/>
          <ac:spMkLst>
            <pc:docMk/>
            <pc:sldMk cId="2159533219" sldId="328"/>
            <ac:spMk id="9" creationId="{38F7D51E-8783-493C-A9E6-72E2B350B7D7}"/>
          </ac:spMkLst>
        </pc:spChg>
        <pc:spChg chg="add mod ord">
          <ac:chgData name="Abdallah Sher" userId="66218ba0fffd4576" providerId="LiveId" clId="{B9E4EF3A-96D6-4AA0-BC85-E0F8D6F016A6}" dt="2020-10-30T19:44:58.831" v="4640" actId="700"/>
          <ac:spMkLst>
            <pc:docMk/>
            <pc:sldMk cId="2159533219" sldId="328"/>
            <ac:spMk id="10" creationId="{2B804149-F31A-4FDB-AA21-829DE6E9EA54}"/>
          </ac:spMkLst>
        </pc:spChg>
        <pc:spChg chg="add mod ord">
          <ac:chgData name="Abdallah Sher" userId="66218ba0fffd4576" providerId="LiveId" clId="{B9E4EF3A-96D6-4AA0-BC85-E0F8D6F016A6}" dt="2020-10-30T19:44:58.831" v="4640" actId="700"/>
          <ac:spMkLst>
            <pc:docMk/>
            <pc:sldMk cId="2159533219" sldId="328"/>
            <ac:spMk id="11" creationId="{2461E5CB-1508-4E7D-8FA8-683A245CA223}"/>
          </ac:spMkLst>
        </pc:spChg>
        <pc:spChg chg="add mod ord">
          <ac:chgData name="Abdallah Sher" userId="66218ba0fffd4576" providerId="LiveId" clId="{B9E4EF3A-96D6-4AA0-BC85-E0F8D6F016A6}" dt="2020-10-30T19:44:58.831" v="4640" actId="700"/>
          <ac:spMkLst>
            <pc:docMk/>
            <pc:sldMk cId="2159533219" sldId="328"/>
            <ac:spMk id="12" creationId="{4FA4C8D6-54BF-4D5B-B621-0F56021A7900}"/>
          </ac:spMkLst>
        </pc:spChg>
        <pc:spChg chg="add mod ord">
          <ac:chgData name="Abdallah Sher" userId="66218ba0fffd4576" providerId="LiveId" clId="{B9E4EF3A-96D6-4AA0-BC85-E0F8D6F016A6}" dt="2020-10-30T19:44:58.831" v="4640" actId="700"/>
          <ac:spMkLst>
            <pc:docMk/>
            <pc:sldMk cId="2159533219" sldId="328"/>
            <ac:spMk id="13" creationId="{EE28AB68-D92E-46FC-A644-607E6B43CB67}"/>
          </ac:spMkLst>
        </pc:spChg>
        <pc:spChg chg="add mod ord">
          <ac:chgData name="Abdallah Sher" userId="66218ba0fffd4576" providerId="LiveId" clId="{B9E4EF3A-96D6-4AA0-BC85-E0F8D6F016A6}" dt="2020-10-30T19:44:58.831" v="4640" actId="700"/>
          <ac:spMkLst>
            <pc:docMk/>
            <pc:sldMk cId="2159533219" sldId="328"/>
            <ac:spMk id="14" creationId="{0C2470AA-907D-4123-AECC-EEF9BBB7AE06}"/>
          </ac:spMkLst>
        </pc:spChg>
        <pc:spChg chg="add mod ord">
          <ac:chgData name="Abdallah Sher" userId="66218ba0fffd4576" providerId="LiveId" clId="{B9E4EF3A-96D6-4AA0-BC85-E0F8D6F016A6}" dt="2020-10-30T19:44:58.831" v="4640" actId="700"/>
          <ac:spMkLst>
            <pc:docMk/>
            <pc:sldMk cId="2159533219" sldId="328"/>
            <ac:spMk id="15" creationId="{076C2863-E1A4-465F-A442-B510CF2B5753}"/>
          </ac:spMkLst>
        </pc:spChg>
        <pc:spChg chg="add mod ord">
          <ac:chgData name="Abdallah Sher" userId="66218ba0fffd4576" providerId="LiveId" clId="{B9E4EF3A-96D6-4AA0-BC85-E0F8D6F016A6}" dt="2020-10-30T19:44:58.831" v="4640" actId="700"/>
          <ac:spMkLst>
            <pc:docMk/>
            <pc:sldMk cId="2159533219" sldId="328"/>
            <ac:spMk id="16" creationId="{C4FD40E6-4762-429E-983A-BB1A60164E88}"/>
          </ac:spMkLst>
        </pc:spChg>
      </pc:sldChg>
      <pc:sldChg chg="addSp delSp modSp new mod modTransition modClrScheme chgLayout">
        <pc:chgData name="Abdallah Sher" userId="66218ba0fffd4576" providerId="LiveId" clId="{B9E4EF3A-96D6-4AA0-BC85-E0F8D6F016A6}" dt="2020-11-01T00:42:59.366" v="5890"/>
        <pc:sldMkLst>
          <pc:docMk/>
          <pc:sldMk cId="2934568312" sldId="328"/>
        </pc:sldMkLst>
        <pc:spChg chg="del">
          <ac:chgData name="Abdallah Sher" userId="66218ba0fffd4576" providerId="LiveId" clId="{B9E4EF3A-96D6-4AA0-BC85-E0F8D6F016A6}" dt="2020-10-30T19:46:01.715" v="4690" actId="700"/>
          <ac:spMkLst>
            <pc:docMk/>
            <pc:sldMk cId="2934568312" sldId="328"/>
            <ac:spMk id="2" creationId="{6B3343DA-F810-4EB5-BA6F-F56B1F226C1C}"/>
          </ac:spMkLst>
        </pc:spChg>
        <pc:spChg chg="del mod ord">
          <ac:chgData name="Abdallah Sher" userId="66218ba0fffd4576" providerId="LiveId" clId="{B9E4EF3A-96D6-4AA0-BC85-E0F8D6F016A6}" dt="2020-10-30T19:46:01.715" v="4690" actId="700"/>
          <ac:spMkLst>
            <pc:docMk/>
            <pc:sldMk cId="2934568312" sldId="328"/>
            <ac:spMk id="3" creationId="{114D67DD-E91F-460C-A68E-FD2BEB5A3D23}"/>
          </ac:spMkLst>
        </pc:spChg>
        <pc:spChg chg="add mod ord">
          <ac:chgData name="Abdallah Sher" userId="66218ba0fffd4576" providerId="LiveId" clId="{B9E4EF3A-96D6-4AA0-BC85-E0F8D6F016A6}" dt="2020-10-30T20:03:56.727" v="4986" actId="20577"/>
          <ac:spMkLst>
            <pc:docMk/>
            <pc:sldMk cId="2934568312" sldId="328"/>
            <ac:spMk id="4" creationId="{DDE7AD29-EE8E-467E-AC22-B42EF11DEB6F}"/>
          </ac:spMkLst>
        </pc:spChg>
        <pc:spChg chg="add mod ord">
          <ac:chgData name="Abdallah Sher" userId="66218ba0fffd4576" providerId="LiveId" clId="{B9E4EF3A-96D6-4AA0-BC85-E0F8D6F016A6}" dt="2020-10-30T20:03:46.514" v="4967" actId="1076"/>
          <ac:spMkLst>
            <pc:docMk/>
            <pc:sldMk cId="2934568312" sldId="328"/>
            <ac:spMk id="5" creationId="{1A02309C-D845-4D5B-92EA-638DC9C3A503}"/>
          </ac:spMkLst>
        </pc:spChg>
        <pc:spChg chg="add mod ord">
          <ac:chgData name="Abdallah Sher" userId="66218ba0fffd4576" providerId="LiveId" clId="{B9E4EF3A-96D6-4AA0-BC85-E0F8D6F016A6}" dt="2020-10-30T20:03:46.514" v="4967" actId="1076"/>
          <ac:spMkLst>
            <pc:docMk/>
            <pc:sldMk cId="2934568312" sldId="328"/>
            <ac:spMk id="6" creationId="{2F32E556-0F12-4F06-9C6B-AE4A57CCB358}"/>
          </ac:spMkLst>
        </pc:spChg>
        <pc:spChg chg="add mod ord">
          <ac:chgData name="Abdallah Sher" userId="66218ba0fffd4576" providerId="LiveId" clId="{B9E4EF3A-96D6-4AA0-BC85-E0F8D6F016A6}" dt="2020-10-30T20:25:05.855" v="5253" actId="20577"/>
          <ac:spMkLst>
            <pc:docMk/>
            <pc:sldMk cId="2934568312" sldId="328"/>
            <ac:spMk id="7" creationId="{E2028511-BCBD-439D-B245-B45B6BBBA0F0}"/>
          </ac:spMkLst>
        </pc:spChg>
        <pc:spChg chg="add mod ord">
          <ac:chgData name="Abdallah Sher" userId="66218ba0fffd4576" providerId="LiveId" clId="{B9E4EF3A-96D6-4AA0-BC85-E0F8D6F016A6}" dt="2020-10-30T20:03:46.514" v="4967" actId="1076"/>
          <ac:spMkLst>
            <pc:docMk/>
            <pc:sldMk cId="2934568312" sldId="328"/>
            <ac:spMk id="8" creationId="{4DA77DF0-8CE6-45E3-8EDB-25DAEBF96419}"/>
          </ac:spMkLst>
        </pc:spChg>
        <pc:spChg chg="add mod ord">
          <ac:chgData name="Abdallah Sher" userId="66218ba0fffd4576" providerId="LiveId" clId="{B9E4EF3A-96D6-4AA0-BC85-E0F8D6F016A6}" dt="2020-10-30T20:03:46.514" v="4967" actId="1076"/>
          <ac:spMkLst>
            <pc:docMk/>
            <pc:sldMk cId="2934568312" sldId="328"/>
            <ac:spMk id="9" creationId="{17561433-D5F4-454E-B512-985D0DC54352}"/>
          </ac:spMkLst>
        </pc:spChg>
        <pc:spChg chg="add mod ord">
          <ac:chgData name="Abdallah Sher" userId="66218ba0fffd4576" providerId="LiveId" clId="{B9E4EF3A-96D6-4AA0-BC85-E0F8D6F016A6}" dt="2020-10-30T20:03:46.514" v="4967" actId="1076"/>
          <ac:spMkLst>
            <pc:docMk/>
            <pc:sldMk cId="2934568312" sldId="328"/>
            <ac:spMk id="10" creationId="{79EE6D41-FAAD-4682-AC83-062E37D27364}"/>
          </ac:spMkLst>
        </pc:spChg>
        <pc:spChg chg="add mod">
          <ac:chgData name="Abdallah Sher" userId="66218ba0fffd4576" providerId="LiveId" clId="{B9E4EF3A-96D6-4AA0-BC85-E0F8D6F016A6}" dt="2020-10-30T20:03:46.514" v="4967" actId="1076"/>
          <ac:spMkLst>
            <pc:docMk/>
            <pc:sldMk cId="2934568312" sldId="328"/>
            <ac:spMk id="11" creationId="{C3912774-1B5C-42BD-AF6E-2C6E99A9571D}"/>
          </ac:spMkLst>
        </pc:spChg>
        <pc:spChg chg="add mod">
          <ac:chgData name="Abdallah Sher" userId="66218ba0fffd4576" providerId="LiveId" clId="{B9E4EF3A-96D6-4AA0-BC85-E0F8D6F016A6}" dt="2020-10-30T20:03:46.514" v="4967" actId="1076"/>
          <ac:spMkLst>
            <pc:docMk/>
            <pc:sldMk cId="2934568312" sldId="328"/>
            <ac:spMk id="12" creationId="{BB6447C8-1BF4-4E73-B94D-E499B6736F4A}"/>
          </ac:spMkLst>
        </pc:spChg>
        <pc:picChg chg="add mod">
          <ac:chgData name="Abdallah Sher" userId="66218ba0fffd4576" providerId="LiveId" clId="{B9E4EF3A-96D6-4AA0-BC85-E0F8D6F016A6}" dt="2020-11-01T00:42:59.366" v="5890"/>
          <ac:picMkLst>
            <pc:docMk/>
            <pc:sldMk cId="2934568312" sldId="328"/>
            <ac:picMk id="2" creationId="{DDA4713D-CE6F-4DB1-97CE-60789FC8A069}"/>
          </ac:picMkLst>
        </pc:picChg>
      </pc:sldChg>
      <pc:sldChg chg="addSp delSp modSp new mod modTransition modClrScheme modAnim chgLayout">
        <pc:chgData name="Abdallah Sher" userId="66218ba0fffd4576" providerId="LiveId" clId="{B9E4EF3A-96D6-4AA0-BC85-E0F8D6F016A6}" dt="2020-11-01T00:55:04.014" v="5897"/>
        <pc:sldMkLst>
          <pc:docMk/>
          <pc:sldMk cId="1695755813" sldId="329"/>
        </pc:sldMkLst>
        <pc:spChg chg="del">
          <ac:chgData name="Abdallah Sher" userId="66218ba0fffd4576" providerId="LiveId" clId="{B9E4EF3A-96D6-4AA0-BC85-E0F8D6F016A6}" dt="2020-10-30T20:10:13.819" v="5006" actId="700"/>
          <ac:spMkLst>
            <pc:docMk/>
            <pc:sldMk cId="1695755813" sldId="329"/>
            <ac:spMk id="2" creationId="{FC8E9BEA-DF87-464F-B13C-B5E0D8DE2865}"/>
          </ac:spMkLst>
        </pc:spChg>
        <pc:spChg chg="del mod ord">
          <ac:chgData name="Abdallah Sher" userId="66218ba0fffd4576" providerId="LiveId" clId="{B9E4EF3A-96D6-4AA0-BC85-E0F8D6F016A6}" dt="2020-10-30T20:10:13.819" v="5006" actId="700"/>
          <ac:spMkLst>
            <pc:docMk/>
            <pc:sldMk cId="1695755813" sldId="329"/>
            <ac:spMk id="3" creationId="{5FA6C2EA-11F4-4F7E-A8BA-76AD330024AD}"/>
          </ac:spMkLst>
        </pc:spChg>
        <pc:spChg chg="add del mod ord">
          <ac:chgData name="Abdallah Sher" userId="66218ba0fffd4576" providerId="LiveId" clId="{B9E4EF3A-96D6-4AA0-BC85-E0F8D6F016A6}" dt="2020-10-30T20:10:28.612" v="5007" actId="700"/>
          <ac:spMkLst>
            <pc:docMk/>
            <pc:sldMk cId="1695755813" sldId="329"/>
            <ac:spMk id="4" creationId="{191DD7B6-3F4D-4677-846D-E96BA7EF8189}"/>
          </ac:spMkLst>
        </pc:spChg>
        <pc:spChg chg="add del mod ord">
          <ac:chgData name="Abdallah Sher" userId="66218ba0fffd4576" providerId="LiveId" clId="{B9E4EF3A-96D6-4AA0-BC85-E0F8D6F016A6}" dt="2020-10-30T20:10:28.612" v="5007" actId="700"/>
          <ac:spMkLst>
            <pc:docMk/>
            <pc:sldMk cId="1695755813" sldId="329"/>
            <ac:spMk id="5" creationId="{F4A290B0-6866-4176-938A-62D4F37E5E26}"/>
          </ac:spMkLst>
        </pc:spChg>
        <pc:spChg chg="add del mod ord">
          <ac:chgData name="Abdallah Sher" userId="66218ba0fffd4576" providerId="LiveId" clId="{B9E4EF3A-96D6-4AA0-BC85-E0F8D6F016A6}" dt="2020-10-30T20:10:28.612" v="5007" actId="700"/>
          <ac:spMkLst>
            <pc:docMk/>
            <pc:sldMk cId="1695755813" sldId="329"/>
            <ac:spMk id="6" creationId="{0E99ADEC-E260-4ABA-BA1C-114035C66443}"/>
          </ac:spMkLst>
        </pc:spChg>
        <pc:spChg chg="add del mod ord">
          <ac:chgData name="Abdallah Sher" userId="66218ba0fffd4576" providerId="LiveId" clId="{B9E4EF3A-96D6-4AA0-BC85-E0F8D6F016A6}" dt="2020-10-30T20:10:28.612" v="5007" actId="700"/>
          <ac:spMkLst>
            <pc:docMk/>
            <pc:sldMk cId="1695755813" sldId="329"/>
            <ac:spMk id="7" creationId="{4C803C14-4ACD-4EB8-9335-ADB07E42EC31}"/>
          </ac:spMkLst>
        </pc:spChg>
        <pc:spChg chg="add del mod ord">
          <ac:chgData name="Abdallah Sher" userId="66218ba0fffd4576" providerId="LiveId" clId="{B9E4EF3A-96D6-4AA0-BC85-E0F8D6F016A6}" dt="2020-10-30T20:10:28.612" v="5007" actId="700"/>
          <ac:spMkLst>
            <pc:docMk/>
            <pc:sldMk cId="1695755813" sldId="329"/>
            <ac:spMk id="8" creationId="{6C100E1B-5393-4D7D-9C3F-9CBDB9C479D4}"/>
          </ac:spMkLst>
        </pc:spChg>
        <pc:spChg chg="add del mod ord">
          <ac:chgData name="Abdallah Sher" userId="66218ba0fffd4576" providerId="LiveId" clId="{B9E4EF3A-96D6-4AA0-BC85-E0F8D6F016A6}" dt="2020-10-30T20:10:28.612" v="5007" actId="700"/>
          <ac:spMkLst>
            <pc:docMk/>
            <pc:sldMk cId="1695755813" sldId="329"/>
            <ac:spMk id="9" creationId="{0240CFE5-F8F0-4A06-8156-F0A7381D3F76}"/>
          </ac:spMkLst>
        </pc:spChg>
        <pc:spChg chg="add del mod ord">
          <ac:chgData name="Abdallah Sher" userId="66218ba0fffd4576" providerId="LiveId" clId="{B9E4EF3A-96D6-4AA0-BC85-E0F8D6F016A6}" dt="2020-10-30T20:10:28.612" v="5007" actId="700"/>
          <ac:spMkLst>
            <pc:docMk/>
            <pc:sldMk cId="1695755813" sldId="329"/>
            <ac:spMk id="10" creationId="{B34E4D2A-D622-49AE-93E7-A994C7B7DD7B}"/>
          </ac:spMkLst>
        </pc:spChg>
        <pc:spChg chg="add mod ord">
          <ac:chgData name="Abdallah Sher" userId="66218ba0fffd4576" providerId="LiveId" clId="{B9E4EF3A-96D6-4AA0-BC85-E0F8D6F016A6}" dt="2020-10-30T20:10:49.595" v="5071" actId="20577"/>
          <ac:spMkLst>
            <pc:docMk/>
            <pc:sldMk cId="1695755813" sldId="329"/>
            <ac:spMk id="11" creationId="{03DC8802-85DC-4F05-9DD7-DC8BEE6AE6A3}"/>
          </ac:spMkLst>
        </pc:spChg>
        <pc:spChg chg="add mod ord">
          <ac:chgData name="Abdallah Sher" userId="66218ba0fffd4576" providerId="LiveId" clId="{B9E4EF3A-96D6-4AA0-BC85-E0F8D6F016A6}" dt="2020-10-30T20:24:03.919" v="5248" actId="20577"/>
          <ac:spMkLst>
            <pc:docMk/>
            <pc:sldMk cId="1695755813" sldId="329"/>
            <ac:spMk id="12" creationId="{F07FF7BD-73C4-436C-BAC1-0F24F569CFCA}"/>
          </ac:spMkLst>
        </pc:spChg>
        <pc:spChg chg="add mod ord">
          <ac:chgData name="Abdallah Sher" userId="66218ba0fffd4576" providerId="LiveId" clId="{B9E4EF3A-96D6-4AA0-BC85-E0F8D6F016A6}" dt="2020-10-31T23:03:50.749" v="5687" actId="20577"/>
          <ac:spMkLst>
            <pc:docMk/>
            <pc:sldMk cId="1695755813" sldId="329"/>
            <ac:spMk id="13" creationId="{3160C5D6-788C-4C55-8B7C-CD5B082BEB28}"/>
          </ac:spMkLst>
        </pc:spChg>
        <pc:spChg chg="add mod ord">
          <ac:chgData name="Abdallah Sher" userId="66218ba0fffd4576" providerId="LiveId" clId="{B9E4EF3A-96D6-4AA0-BC85-E0F8D6F016A6}" dt="2020-10-30T20:11:23.676" v="5185" actId="20577"/>
          <ac:spMkLst>
            <pc:docMk/>
            <pc:sldMk cId="1695755813" sldId="329"/>
            <ac:spMk id="14" creationId="{0C211981-7019-4070-B372-AA4043BCF8D3}"/>
          </ac:spMkLst>
        </pc:spChg>
        <pc:spChg chg="add mod ord">
          <ac:chgData name="Abdallah Sher" userId="66218ba0fffd4576" providerId="LiveId" clId="{B9E4EF3A-96D6-4AA0-BC85-E0F8D6F016A6}" dt="2020-10-31T23:03:16.863" v="5562" actId="20577"/>
          <ac:spMkLst>
            <pc:docMk/>
            <pc:sldMk cId="1695755813" sldId="329"/>
            <ac:spMk id="15" creationId="{DFE60E68-91F6-43A4-869A-F2D129868F22}"/>
          </ac:spMkLst>
        </pc:spChg>
        <pc:picChg chg="add del mod">
          <ac:chgData name="Abdallah Sher" userId="66218ba0fffd4576" providerId="LiveId" clId="{B9E4EF3A-96D6-4AA0-BC85-E0F8D6F016A6}" dt="2020-11-01T00:53:15.818" v="5892"/>
          <ac:picMkLst>
            <pc:docMk/>
            <pc:sldMk cId="1695755813" sldId="329"/>
            <ac:picMk id="2" creationId="{A98ECA54-AD04-4572-8786-4C47A7324596}"/>
          </ac:picMkLst>
        </pc:picChg>
        <pc:picChg chg="add del mod">
          <ac:chgData name="Abdallah Sher" userId="66218ba0fffd4576" providerId="LiveId" clId="{B9E4EF3A-96D6-4AA0-BC85-E0F8D6F016A6}" dt="2020-11-01T00:53:38.447" v="5895"/>
          <ac:picMkLst>
            <pc:docMk/>
            <pc:sldMk cId="1695755813" sldId="329"/>
            <ac:picMk id="3" creationId="{090E93F0-7961-42DF-A46F-997DDE0297D7}"/>
          </ac:picMkLst>
        </pc:picChg>
        <pc:picChg chg="add mod">
          <ac:chgData name="Abdallah Sher" userId="66218ba0fffd4576" providerId="LiveId" clId="{B9E4EF3A-96D6-4AA0-BC85-E0F8D6F016A6}" dt="2020-11-01T00:55:04.014" v="5897"/>
          <ac:picMkLst>
            <pc:docMk/>
            <pc:sldMk cId="1695755813" sldId="329"/>
            <ac:picMk id="4" creationId="{EAB1E9FC-C38F-4F5A-96C8-387F6D58088D}"/>
          </ac:picMkLst>
        </pc:picChg>
      </pc:sldChg>
      <pc:sldChg chg="addSp delSp modSp new del mod modClrScheme chgLayout">
        <pc:chgData name="Abdallah Sher" userId="66218ba0fffd4576" providerId="LiveId" clId="{B9E4EF3A-96D6-4AA0-BC85-E0F8D6F016A6}" dt="2020-10-30T20:05:17.988" v="5003" actId="47"/>
        <pc:sldMkLst>
          <pc:docMk/>
          <pc:sldMk cId="2678498172" sldId="329"/>
        </pc:sldMkLst>
        <pc:spChg chg="del mod ord">
          <ac:chgData name="Abdallah Sher" userId="66218ba0fffd4576" providerId="LiveId" clId="{B9E4EF3A-96D6-4AA0-BC85-E0F8D6F016A6}" dt="2020-10-30T20:05:06.574" v="4988" actId="700"/>
          <ac:spMkLst>
            <pc:docMk/>
            <pc:sldMk cId="2678498172" sldId="329"/>
            <ac:spMk id="2" creationId="{69520C00-942F-4FB9-9677-1A93778922A2}"/>
          </ac:spMkLst>
        </pc:spChg>
        <pc:spChg chg="del">
          <ac:chgData name="Abdallah Sher" userId="66218ba0fffd4576" providerId="LiveId" clId="{B9E4EF3A-96D6-4AA0-BC85-E0F8D6F016A6}" dt="2020-10-30T20:05:06.574" v="4988" actId="700"/>
          <ac:spMkLst>
            <pc:docMk/>
            <pc:sldMk cId="2678498172" sldId="329"/>
            <ac:spMk id="3" creationId="{21D189E8-7BA4-4E5F-9834-D6261BC0B56E}"/>
          </ac:spMkLst>
        </pc:spChg>
        <pc:spChg chg="add mod ord">
          <ac:chgData name="Abdallah Sher" userId="66218ba0fffd4576" providerId="LiveId" clId="{B9E4EF3A-96D6-4AA0-BC85-E0F8D6F016A6}" dt="2020-10-30T20:05:14.627" v="5002" actId="20577"/>
          <ac:spMkLst>
            <pc:docMk/>
            <pc:sldMk cId="2678498172" sldId="329"/>
            <ac:spMk id="4" creationId="{23A32FFB-803B-402B-994D-31F0F332B02A}"/>
          </ac:spMkLst>
        </pc:spChg>
        <pc:spChg chg="add mod ord">
          <ac:chgData name="Abdallah Sher" userId="66218ba0fffd4576" providerId="LiveId" clId="{B9E4EF3A-96D6-4AA0-BC85-E0F8D6F016A6}" dt="2020-10-30T20:05:10.744" v="4992" actId="20577"/>
          <ac:spMkLst>
            <pc:docMk/>
            <pc:sldMk cId="2678498172" sldId="329"/>
            <ac:spMk id="5" creationId="{69F9016C-2443-4F40-9418-D4D30719352C}"/>
          </ac:spMkLst>
        </pc:spChg>
      </pc:sldChg>
      <pc:sldChg chg="addSp delSp modSp new mod modTransition modClrScheme chgLayout">
        <pc:chgData name="Abdallah Sher" userId="66218ba0fffd4576" providerId="LiveId" clId="{B9E4EF3A-96D6-4AA0-BC85-E0F8D6F016A6}" dt="2020-11-01T00:29:18.801" v="5885"/>
        <pc:sldMkLst>
          <pc:docMk/>
          <pc:sldMk cId="1640038444" sldId="330"/>
        </pc:sldMkLst>
        <pc:spChg chg="del">
          <ac:chgData name="Abdallah Sher" userId="66218ba0fffd4576" providerId="LiveId" clId="{B9E4EF3A-96D6-4AA0-BC85-E0F8D6F016A6}" dt="2020-10-31T23:08:50.788" v="5753" actId="700"/>
          <ac:spMkLst>
            <pc:docMk/>
            <pc:sldMk cId="1640038444" sldId="330"/>
            <ac:spMk id="2" creationId="{430A46E4-625E-447D-BD61-D619594C80C5}"/>
          </ac:spMkLst>
        </pc:spChg>
        <pc:spChg chg="del">
          <ac:chgData name="Abdallah Sher" userId="66218ba0fffd4576" providerId="LiveId" clId="{B9E4EF3A-96D6-4AA0-BC85-E0F8D6F016A6}" dt="2020-10-31T23:08:50.788" v="5753" actId="700"/>
          <ac:spMkLst>
            <pc:docMk/>
            <pc:sldMk cId="1640038444" sldId="330"/>
            <ac:spMk id="3" creationId="{855E0267-90A0-4372-B7E0-46EB1DCAF4DE}"/>
          </ac:spMkLst>
        </pc:spChg>
        <pc:spChg chg="add mod">
          <ac:chgData name="Abdallah Sher" userId="66218ba0fffd4576" providerId="LiveId" clId="{B9E4EF3A-96D6-4AA0-BC85-E0F8D6F016A6}" dt="2020-10-31T23:09:58.046" v="5770" actId="1076"/>
          <ac:spMkLst>
            <pc:docMk/>
            <pc:sldMk cId="1640038444" sldId="330"/>
            <ac:spMk id="4" creationId="{25AFBDC5-0C05-449F-BE4A-15AE8B20A90F}"/>
          </ac:spMkLst>
        </pc:spChg>
        <pc:spChg chg="add mod">
          <ac:chgData name="Abdallah Sher" userId="66218ba0fffd4576" providerId="LiveId" clId="{B9E4EF3A-96D6-4AA0-BC85-E0F8D6F016A6}" dt="2020-10-31T23:20:55.073" v="5804" actId="20577"/>
          <ac:spMkLst>
            <pc:docMk/>
            <pc:sldMk cId="1640038444" sldId="330"/>
            <ac:spMk id="5" creationId="{31B4A77D-E3DF-4D3C-A682-339158B4740D}"/>
          </ac:spMkLst>
        </pc:spChg>
      </pc:sldChg>
      <pc:sldChg chg="delSp new del mod modClrScheme chgLayout">
        <pc:chgData name="Abdallah Sher" userId="66218ba0fffd4576" providerId="LiveId" clId="{B9E4EF3A-96D6-4AA0-BC85-E0F8D6F016A6}" dt="2020-10-31T23:06:48.380" v="5715" actId="47"/>
        <pc:sldMkLst>
          <pc:docMk/>
          <pc:sldMk cId="3874112194" sldId="330"/>
        </pc:sldMkLst>
        <pc:spChg chg="del">
          <ac:chgData name="Abdallah Sher" userId="66218ba0fffd4576" providerId="LiveId" clId="{B9E4EF3A-96D6-4AA0-BC85-E0F8D6F016A6}" dt="2020-10-31T23:05:00.157" v="5689" actId="700"/>
          <ac:spMkLst>
            <pc:docMk/>
            <pc:sldMk cId="3874112194" sldId="330"/>
            <ac:spMk id="2" creationId="{2AF0F410-2157-4A99-A061-48AD5BB77E7C}"/>
          </ac:spMkLst>
        </pc:spChg>
        <pc:spChg chg="del">
          <ac:chgData name="Abdallah Sher" userId="66218ba0fffd4576" providerId="LiveId" clId="{B9E4EF3A-96D6-4AA0-BC85-E0F8D6F016A6}" dt="2020-10-31T23:05:00.157" v="5689" actId="700"/>
          <ac:spMkLst>
            <pc:docMk/>
            <pc:sldMk cId="3874112194" sldId="330"/>
            <ac:spMk id="3" creationId="{9DEDC991-856A-4F1A-A1FE-DB682B0B765C}"/>
          </ac:spMkLst>
        </pc:spChg>
        <pc:spChg chg="del">
          <ac:chgData name="Abdallah Sher" userId="66218ba0fffd4576" providerId="LiveId" clId="{B9E4EF3A-96D6-4AA0-BC85-E0F8D6F016A6}" dt="2020-10-31T23:05:00.157" v="5689" actId="700"/>
          <ac:spMkLst>
            <pc:docMk/>
            <pc:sldMk cId="3874112194" sldId="330"/>
            <ac:spMk id="4" creationId="{17E1D7BF-0479-4449-8A9C-1FEB5A3C5068}"/>
          </ac:spMkLst>
        </pc:spChg>
        <pc:spChg chg="del">
          <ac:chgData name="Abdallah Sher" userId="66218ba0fffd4576" providerId="LiveId" clId="{B9E4EF3A-96D6-4AA0-BC85-E0F8D6F016A6}" dt="2020-10-31T23:05:00.157" v="5689" actId="700"/>
          <ac:spMkLst>
            <pc:docMk/>
            <pc:sldMk cId="3874112194" sldId="330"/>
            <ac:spMk id="5" creationId="{D83DB244-BD37-45D4-BCF2-7FE9797F3E06}"/>
          </ac:spMkLst>
        </pc:spChg>
        <pc:spChg chg="del">
          <ac:chgData name="Abdallah Sher" userId="66218ba0fffd4576" providerId="LiveId" clId="{B9E4EF3A-96D6-4AA0-BC85-E0F8D6F016A6}" dt="2020-10-31T23:05:00.157" v="5689" actId="700"/>
          <ac:spMkLst>
            <pc:docMk/>
            <pc:sldMk cId="3874112194" sldId="330"/>
            <ac:spMk id="6" creationId="{0CC108D6-3074-4B77-A7D7-9CFCD3AD0949}"/>
          </ac:spMkLst>
        </pc:spChg>
      </pc:sldChg>
      <pc:sldChg chg="addSp delSp modSp add mod ord modTransition delAnim modAnim">
        <pc:chgData name="Abdallah Sher" userId="66218ba0fffd4576" providerId="LiveId" clId="{B9E4EF3A-96D6-4AA0-BC85-E0F8D6F016A6}" dt="2020-11-01T00:34:30.166" v="5886"/>
        <pc:sldMkLst>
          <pc:docMk/>
          <pc:sldMk cId="4135353511" sldId="331"/>
        </pc:sldMkLst>
        <pc:spChg chg="del">
          <ac:chgData name="Abdallah Sher" userId="66218ba0fffd4576" providerId="LiveId" clId="{B9E4EF3A-96D6-4AA0-BC85-E0F8D6F016A6}" dt="2020-10-31T23:59:34.521" v="5827" actId="478"/>
          <ac:spMkLst>
            <pc:docMk/>
            <pc:sldMk cId="4135353511" sldId="331"/>
            <ac:spMk id="6" creationId="{84758B60-6D87-4634-B6DE-54E590627CAB}"/>
          </ac:spMkLst>
        </pc:spChg>
        <pc:picChg chg="add del mod">
          <ac:chgData name="Abdallah Sher" userId="66218ba0fffd4576" providerId="LiveId" clId="{B9E4EF3A-96D6-4AA0-BC85-E0F8D6F016A6}" dt="2020-11-01T00:24:51.738" v="5877"/>
          <ac:picMkLst>
            <pc:docMk/>
            <pc:sldMk cId="4135353511" sldId="331"/>
            <ac:picMk id="4" creationId="{FB3640EC-ED24-4764-A40E-53CED89000A3}"/>
          </ac:picMkLst>
        </pc:picChg>
        <pc:picChg chg="add mod">
          <ac:chgData name="Abdallah Sher" userId="66218ba0fffd4576" providerId="LiveId" clId="{B9E4EF3A-96D6-4AA0-BC85-E0F8D6F016A6}" dt="2020-11-01T00:34:30.166" v="5886"/>
          <ac:picMkLst>
            <pc:docMk/>
            <pc:sldMk cId="4135353511" sldId="331"/>
            <ac:picMk id="6" creationId="{E21FBC3D-3492-4449-A3E4-B73E3CF95AD2}"/>
          </ac:picMkLst>
        </pc:picChg>
      </pc:sldChg>
      <pc:sldChg chg="addSp delSp modSp add modTransition">
        <pc:chgData name="Abdallah Sher" userId="66218ba0fffd4576" providerId="LiveId" clId="{B9E4EF3A-96D6-4AA0-BC85-E0F8D6F016A6}" dt="2020-11-01T00:42:59.366" v="5890"/>
        <pc:sldMkLst>
          <pc:docMk/>
          <pc:sldMk cId="3775331766" sldId="332"/>
        </pc:sldMkLst>
        <pc:picChg chg="add del mod">
          <ac:chgData name="Abdallah Sher" userId="66218ba0fffd4576" providerId="LiveId" clId="{B9E4EF3A-96D6-4AA0-BC85-E0F8D6F016A6}" dt="2020-11-01T00:42:59.366" v="5890"/>
          <ac:picMkLst>
            <pc:docMk/>
            <pc:sldMk cId="3775331766" sldId="332"/>
            <ac:picMk id="7" creationId="{1F9A1C98-2001-44C1-8E24-5BA3FD05F447}"/>
          </ac:picMkLst>
        </pc:picChg>
        <pc:picChg chg="add mod">
          <ac:chgData name="Abdallah Sher" userId="66218ba0fffd4576" providerId="LiveId" clId="{B9E4EF3A-96D6-4AA0-BC85-E0F8D6F016A6}" dt="2020-11-01T00:42:59.366" v="5890"/>
          <ac:picMkLst>
            <pc:docMk/>
            <pc:sldMk cId="3775331766" sldId="332"/>
            <ac:picMk id="8" creationId="{88AC0D50-A1D1-4D87-BEFD-9C470777E042}"/>
          </ac:picMkLst>
        </pc:picChg>
      </pc:sldChg>
      <pc:sldChg chg="addSp modSp add modTransition modAnim">
        <pc:chgData name="Abdallah Sher" userId="66218ba0fffd4576" providerId="LiveId" clId="{B9E4EF3A-96D6-4AA0-BC85-E0F8D6F016A6}" dt="2020-11-01T00:42:59.366" v="5890"/>
        <pc:sldMkLst>
          <pc:docMk/>
          <pc:sldMk cId="2133500520" sldId="333"/>
        </pc:sldMkLst>
        <pc:picChg chg="add mod">
          <ac:chgData name="Abdallah Sher" userId="66218ba0fffd4576" providerId="LiveId" clId="{B9E4EF3A-96D6-4AA0-BC85-E0F8D6F016A6}" dt="2020-11-01T00:42:59.366" v="5890"/>
          <ac:picMkLst>
            <pc:docMk/>
            <pc:sldMk cId="2133500520" sldId="333"/>
            <ac:picMk id="3" creationId="{EBB3D37F-12CB-4917-A2E2-FC5CA33C2303}"/>
          </ac:picMkLst>
        </pc:picChg>
      </pc:sldChg>
      <pc:sldChg chg="addSp modSp add modTransition">
        <pc:chgData name="Abdallah Sher" userId="66218ba0fffd4576" providerId="LiveId" clId="{B9E4EF3A-96D6-4AA0-BC85-E0F8D6F016A6}" dt="2020-11-01T00:42:59.366" v="5890"/>
        <pc:sldMkLst>
          <pc:docMk/>
          <pc:sldMk cId="397434258" sldId="334"/>
        </pc:sldMkLst>
        <pc:picChg chg="add mod">
          <ac:chgData name="Abdallah Sher" userId="66218ba0fffd4576" providerId="LiveId" clId="{B9E4EF3A-96D6-4AA0-BC85-E0F8D6F016A6}" dt="2020-11-01T00:42:59.366" v="5890"/>
          <ac:picMkLst>
            <pc:docMk/>
            <pc:sldMk cId="397434258" sldId="334"/>
            <ac:picMk id="2" creationId="{CC1690F5-48D2-4F3F-BDEF-C8EDA9E141E5}"/>
          </ac:picMkLst>
        </pc:picChg>
      </pc:sldChg>
      <pc:sldMasterChg chg="delSldLayout">
        <pc:chgData name="Abdallah Sher" userId="66218ba0fffd4576" providerId="LiveId" clId="{B9E4EF3A-96D6-4AA0-BC85-E0F8D6F016A6}" dt="2020-10-31T23:06:59.558" v="5751" actId="47"/>
        <pc:sldMasterMkLst>
          <pc:docMk/>
          <pc:sldMasterMk cId="0" sldId="2147483694"/>
        </pc:sldMasterMkLst>
        <pc:sldLayoutChg chg="del">
          <pc:chgData name="Abdallah Sher" userId="66218ba0fffd4576" providerId="LiveId" clId="{B9E4EF3A-96D6-4AA0-BC85-E0F8D6F016A6}" dt="2020-10-31T23:06:51.227" v="5722" actId="47"/>
          <pc:sldLayoutMkLst>
            <pc:docMk/>
            <pc:sldMasterMk cId="0" sldId="2147483694"/>
            <pc:sldLayoutMk cId="0" sldId="2147483651"/>
          </pc:sldLayoutMkLst>
        </pc:sldLayoutChg>
        <pc:sldLayoutChg chg="del">
          <pc:chgData name="Abdallah Sher" userId="66218ba0fffd4576" providerId="LiveId" clId="{B9E4EF3A-96D6-4AA0-BC85-E0F8D6F016A6}" dt="2020-10-31T23:06:52.011" v="5727" actId="47"/>
          <pc:sldLayoutMkLst>
            <pc:docMk/>
            <pc:sldMasterMk cId="0" sldId="2147483694"/>
            <pc:sldLayoutMk cId="0" sldId="2147483652"/>
          </pc:sldLayoutMkLst>
        </pc:sldLayoutChg>
        <pc:sldLayoutChg chg="del">
          <pc:chgData name="Abdallah Sher" userId="66218ba0fffd4576" providerId="LiveId" clId="{B9E4EF3A-96D6-4AA0-BC85-E0F8D6F016A6}" dt="2020-10-31T23:06:50.669" v="5720" actId="47"/>
          <pc:sldLayoutMkLst>
            <pc:docMk/>
            <pc:sldMasterMk cId="0" sldId="2147483694"/>
            <pc:sldLayoutMk cId="0" sldId="2147483653"/>
          </pc:sldLayoutMkLst>
        </pc:sldLayoutChg>
        <pc:sldLayoutChg chg="del">
          <pc:chgData name="Abdallah Sher" userId="66218ba0fffd4576" providerId="LiveId" clId="{B9E4EF3A-96D6-4AA0-BC85-E0F8D6F016A6}" dt="2020-10-31T23:06:51.307" v="5723" actId="47"/>
          <pc:sldLayoutMkLst>
            <pc:docMk/>
            <pc:sldMasterMk cId="0" sldId="2147483694"/>
            <pc:sldLayoutMk cId="0" sldId="2147483654"/>
          </pc:sldLayoutMkLst>
        </pc:sldLayoutChg>
        <pc:sldLayoutChg chg="del">
          <pc:chgData name="Abdallah Sher" userId="66218ba0fffd4576" providerId="LiveId" clId="{B9E4EF3A-96D6-4AA0-BC85-E0F8D6F016A6}" dt="2020-10-31T23:06:54.404" v="5735" actId="47"/>
          <pc:sldLayoutMkLst>
            <pc:docMk/>
            <pc:sldMasterMk cId="0" sldId="2147483694"/>
            <pc:sldLayoutMk cId="0" sldId="2147483657"/>
          </pc:sldLayoutMkLst>
        </pc:sldLayoutChg>
        <pc:sldLayoutChg chg="del">
          <pc:chgData name="Abdallah Sher" userId="66218ba0fffd4576" providerId="LiveId" clId="{B9E4EF3A-96D6-4AA0-BC85-E0F8D6F016A6}" dt="2020-10-31T23:06:52.231" v="5728" actId="47"/>
          <pc:sldLayoutMkLst>
            <pc:docMk/>
            <pc:sldMasterMk cId="0" sldId="2147483694"/>
            <pc:sldLayoutMk cId="0" sldId="2147483659"/>
          </pc:sldLayoutMkLst>
        </pc:sldLayoutChg>
        <pc:sldLayoutChg chg="del">
          <pc:chgData name="Abdallah Sher" userId="66218ba0fffd4576" providerId="LiveId" clId="{B9E4EF3A-96D6-4AA0-BC85-E0F8D6F016A6}" dt="2020-10-31T23:06:53.318" v="5731" actId="47"/>
          <pc:sldLayoutMkLst>
            <pc:docMk/>
            <pc:sldMasterMk cId="0" sldId="2147483694"/>
            <pc:sldLayoutMk cId="0" sldId="2147483660"/>
          </pc:sldLayoutMkLst>
        </pc:sldLayoutChg>
        <pc:sldLayoutChg chg="del">
          <pc:chgData name="Abdallah Sher" userId="66218ba0fffd4576" providerId="LiveId" clId="{B9E4EF3A-96D6-4AA0-BC85-E0F8D6F016A6}" dt="2020-10-31T23:06:53.661" v="5734" actId="47"/>
          <pc:sldLayoutMkLst>
            <pc:docMk/>
            <pc:sldMasterMk cId="0" sldId="2147483694"/>
            <pc:sldLayoutMk cId="0" sldId="2147483661"/>
          </pc:sldLayoutMkLst>
        </pc:sldLayoutChg>
        <pc:sldLayoutChg chg="del">
          <pc:chgData name="Abdallah Sher" userId="66218ba0fffd4576" providerId="LiveId" clId="{B9E4EF3A-96D6-4AA0-BC85-E0F8D6F016A6}" dt="2020-10-31T23:06:54.725" v="5737" actId="47"/>
          <pc:sldLayoutMkLst>
            <pc:docMk/>
            <pc:sldMasterMk cId="0" sldId="2147483694"/>
            <pc:sldLayoutMk cId="0" sldId="2147483662"/>
          </pc:sldLayoutMkLst>
        </pc:sldLayoutChg>
        <pc:sldLayoutChg chg="del">
          <pc:chgData name="Abdallah Sher" userId="66218ba0fffd4576" providerId="LiveId" clId="{B9E4EF3A-96D6-4AA0-BC85-E0F8D6F016A6}" dt="2020-10-31T23:06:55.876" v="5741" actId="47"/>
          <pc:sldLayoutMkLst>
            <pc:docMk/>
            <pc:sldMasterMk cId="0" sldId="2147483694"/>
            <pc:sldLayoutMk cId="0" sldId="2147483663"/>
          </pc:sldLayoutMkLst>
        </pc:sldLayoutChg>
        <pc:sldLayoutChg chg="del">
          <pc:chgData name="Abdallah Sher" userId="66218ba0fffd4576" providerId="LiveId" clId="{B9E4EF3A-96D6-4AA0-BC85-E0F8D6F016A6}" dt="2020-10-31T23:06:56.909" v="5745" actId="47"/>
          <pc:sldLayoutMkLst>
            <pc:docMk/>
            <pc:sldMasterMk cId="0" sldId="2147483694"/>
            <pc:sldLayoutMk cId="0" sldId="2147483664"/>
          </pc:sldLayoutMkLst>
        </pc:sldLayoutChg>
        <pc:sldLayoutChg chg="del">
          <pc:chgData name="Abdallah Sher" userId="66218ba0fffd4576" providerId="LiveId" clId="{B9E4EF3A-96D6-4AA0-BC85-E0F8D6F016A6}" dt="2020-10-31T23:06:53.232" v="5730" actId="47"/>
          <pc:sldLayoutMkLst>
            <pc:docMk/>
            <pc:sldMasterMk cId="0" sldId="2147483694"/>
            <pc:sldLayoutMk cId="0" sldId="2147483665"/>
          </pc:sldLayoutMkLst>
        </pc:sldLayoutChg>
        <pc:sldLayoutChg chg="del">
          <pc:chgData name="Abdallah Sher" userId="66218ba0fffd4576" providerId="LiveId" clId="{B9E4EF3A-96D6-4AA0-BC85-E0F8D6F016A6}" dt="2020-10-31T23:06:56.813" v="5744" actId="47"/>
          <pc:sldLayoutMkLst>
            <pc:docMk/>
            <pc:sldMasterMk cId="0" sldId="2147483694"/>
            <pc:sldLayoutMk cId="0" sldId="2147483666"/>
          </pc:sldLayoutMkLst>
        </pc:sldLayoutChg>
        <pc:sldLayoutChg chg="del">
          <pc:chgData name="Abdallah Sher" userId="66218ba0fffd4576" providerId="LiveId" clId="{B9E4EF3A-96D6-4AA0-BC85-E0F8D6F016A6}" dt="2020-10-31T23:06:51.586" v="5725" actId="47"/>
          <pc:sldLayoutMkLst>
            <pc:docMk/>
            <pc:sldMasterMk cId="0" sldId="2147483694"/>
            <pc:sldLayoutMk cId="0" sldId="2147483667"/>
          </pc:sldLayoutMkLst>
        </pc:sldLayoutChg>
        <pc:sldLayoutChg chg="del">
          <pc:chgData name="Abdallah Sher" userId="66218ba0fffd4576" providerId="LiveId" clId="{B9E4EF3A-96D6-4AA0-BC85-E0F8D6F016A6}" dt="2020-10-31T23:06:49.543" v="5717" actId="47"/>
          <pc:sldLayoutMkLst>
            <pc:docMk/>
            <pc:sldMasterMk cId="0" sldId="2147483694"/>
            <pc:sldLayoutMk cId="0" sldId="2147483668"/>
          </pc:sldLayoutMkLst>
        </pc:sldLayoutChg>
        <pc:sldLayoutChg chg="del">
          <pc:chgData name="Abdallah Sher" userId="66218ba0fffd4576" providerId="LiveId" clId="{B9E4EF3A-96D6-4AA0-BC85-E0F8D6F016A6}" dt="2020-10-31T23:06:51.500" v="5724" actId="47"/>
          <pc:sldLayoutMkLst>
            <pc:docMk/>
            <pc:sldMasterMk cId="0" sldId="2147483694"/>
            <pc:sldLayoutMk cId="0" sldId="2147483669"/>
          </pc:sldLayoutMkLst>
        </pc:sldLayoutChg>
        <pc:sldLayoutChg chg="del">
          <pc:chgData name="Abdallah Sher" userId="66218ba0fffd4576" providerId="LiveId" clId="{B9E4EF3A-96D6-4AA0-BC85-E0F8D6F016A6}" dt="2020-10-31T23:06:50.928" v="5721" actId="47"/>
          <pc:sldLayoutMkLst>
            <pc:docMk/>
            <pc:sldMasterMk cId="0" sldId="2147483694"/>
            <pc:sldLayoutMk cId="0" sldId="2147483670"/>
          </pc:sldLayoutMkLst>
        </pc:sldLayoutChg>
        <pc:sldLayoutChg chg="del">
          <pc:chgData name="Abdallah Sher" userId="66218ba0fffd4576" providerId="LiveId" clId="{B9E4EF3A-96D6-4AA0-BC85-E0F8D6F016A6}" dt="2020-10-31T23:06:49.878" v="5718" actId="47"/>
          <pc:sldLayoutMkLst>
            <pc:docMk/>
            <pc:sldMasterMk cId="0" sldId="2147483694"/>
            <pc:sldLayoutMk cId="0" sldId="2147483671"/>
          </pc:sldLayoutMkLst>
        </pc:sldLayoutChg>
        <pc:sldLayoutChg chg="del">
          <pc:chgData name="Abdallah Sher" userId="66218ba0fffd4576" providerId="LiveId" clId="{B9E4EF3A-96D6-4AA0-BC85-E0F8D6F016A6}" dt="2020-10-31T23:06:56.633" v="5743" actId="47"/>
          <pc:sldLayoutMkLst>
            <pc:docMk/>
            <pc:sldMasterMk cId="0" sldId="2147483694"/>
            <pc:sldLayoutMk cId="0" sldId="2147483676"/>
          </pc:sldLayoutMkLst>
        </pc:sldLayoutChg>
        <pc:sldLayoutChg chg="del">
          <pc:chgData name="Abdallah Sher" userId="66218ba0fffd4576" providerId="LiveId" clId="{B9E4EF3A-96D6-4AA0-BC85-E0F8D6F016A6}" dt="2020-10-31T23:06:57.558" v="5746" actId="47"/>
          <pc:sldLayoutMkLst>
            <pc:docMk/>
            <pc:sldMasterMk cId="0" sldId="2147483694"/>
            <pc:sldLayoutMk cId="0" sldId="2147483677"/>
          </pc:sldLayoutMkLst>
        </pc:sldLayoutChg>
        <pc:sldLayoutChg chg="del">
          <pc:chgData name="Abdallah Sher" userId="66218ba0fffd4576" providerId="LiveId" clId="{B9E4EF3A-96D6-4AA0-BC85-E0F8D6F016A6}" dt="2020-10-31T23:06:53.613" v="5733" actId="47"/>
          <pc:sldLayoutMkLst>
            <pc:docMk/>
            <pc:sldMasterMk cId="0" sldId="2147483694"/>
            <pc:sldLayoutMk cId="0" sldId="2147483678"/>
          </pc:sldLayoutMkLst>
        </pc:sldLayoutChg>
        <pc:sldLayoutChg chg="del">
          <pc:chgData name="Abdallah Sher" userId="66218ba0fffd4576" providerId="LiveId" clId="{B9E4EF3A-96D6-4AA0-BC85-E0F8D6F016A6}" dt="2020-10-31T23:06:55.948" v="5742" actId="47"/>
          <pc:sldLayoutMkLst>
            <pc:docMk/>
            <pc:sldMasterMk cId="0" sldId="2147483694"/>
            <pc:sldLayoutMk cId="0" sldId="2147483679"/>
          </pc:sldLayoutMkLst>
        </pc:sldLayoutChg>
        <pc:sldLayoutChg chg="del">
          <pc:chgData name="Abdallah Sher" userId="66218ba0fffd4576" providerId="LiveId" clId="{B9E4EF3A-96D6-4AA0-BC85-E0F8D6F016A6}" dt="2020-10-31T23:06:57.715" v="5747" actId="47"/>
          <pc:sldLayoutMkLst>
            <pc:docMk/>
            <pc:sldMasterMk cId="0" sldId="2147483694"/>
            <pc:sldLayoutMk cId="0" sldId="2147483680"/>
          </pc:sldLayoutMkLst>
        </pc:sldLayoutChg>
        <pc:sldLayoutChg chg="del">
          <pc:chgData name="Abdallah Sher" userId="66218ba0fffd4576" providerId="LiveId" clId="{B9E4EF3A-96D6-4AA0-BC85-E0F8D6F016A6}" dt="2020-10-31T23:06:54.759" v="5738" actId="47"/>
          <pc:sldLayoutMkLst>
            <pc:docMk/>
            <pc:sldMasterMk cId="0" sldId="2147483694"/>
            <pc:sldLayoutMk cId="0" sldId="2147483682"/>
          </pc:sldLayoutMkLst>
        </pc:sldLayoutChg>
        <pc:sldLayoutChg chg="del">
          <pc:chgData name="Abdallah Sher" userId="66218ba0fffd4576" providerId="LiveId" clId="{B9E4EF3A-96D6-4AA0-BC85-E0F8D6F016A6}" dt="2020-10-31T23:06:59.558" v="5751" actId="47"/>
          <pc:sldLayoutMkLst>
            <pc:docMk/>
            <pc:sldMasterMk cId="0" sldId="2147483694"/>
            <pc:sldLayoutMk cId="0" sldId="2147483684"/>
          </pc:sldLayoutMkLst>
        </pc:sldLayoutChg>
        <pc:sldLayoutChg chg="del">
          <pc:chgData name="Abdallah Sher" userId="66218ba0fffd4576" providerId="LiveId" clId="{B9E4EF3A-96D6-4AA0-BC85-E0F8D6F016A6}" dt="2020-10-31T23:06:59.150" v="5750" actId="47"/>
          <pc:sldLayoutMkLst>
            <pc:docMk/>
            <pc:sldMasterMk cId="0" sldId="2147483694"/>
            <pc:sldLayoutMk cId="0" sldId="2147483685"/>
          </pc:sldLayoutMkLst>
        </pc:sldLayoutChg>
        <pc:sldLayoutChg chg="del">
          <pc:chgData name="Abdallah Sher" userId="66218ba0fffd4576" providerId="LiveId" clId="{B9E4EF3A-96D6-4AA0-BC85-E0F8D6F016A6}" dt="2020-10-31T23:06:55.703" v="5740" actId="47"/>
          <pc:sldLayoutMkLst>
            <pc:docMk/>
            <pc:sldMasterMk cId="0" sldId="2147483694"/>
            <pc:sldLayoutMk cId="0" sldId="2147483686"/>
          </pc:sldLayoutMkLst>
        </pc:sldLayoutChg>
        <pc:sldLayoutChg chg="del">
          <pc:chgData name="Abdallah Sher" userId="66218ba0fffd4576" providerId="LiveId" clId="{B9E4EF3A-96D6-4AA0-BC85-E0F8D6F016A6}" dt="2020-10-31T23:06:58.304" v="5748" actId="47"/>
          <pc:sldLayoutMkLst>
            <pc:docMk/>
            <pc:sldMasterMk cId="0" sldId="2147483694"/>
            <pc:sldLayoutMk cId="0" sldId="2147483687"/>
          </pc:sldLayoutMkLst>
        </pc:sldLayoutChg>
        <pc:sldLayoutChg chg="del">
          <pc:chgData name="Abdallah Sher" userId="66218ba0fffd4576" providerId="LiveId" clId="{B9E4EF3A-96D6-4AA0-BC85-E0F8D6F016A6}" dt="2020-10-31T23:06:53.104" v="5729" actId="47"/>
          <pc:sldLayoutMkLst>
            <pc:docMk/>
            <pc:sldMasterMk cId="0" sldId="2147483694"/>
            <pc:sldLayoutMk cId="0" sldId="2147483689"/>
          </pc:sldLayoutMkLst>
        </pc:sldLayoutChg>
        <pc:sldLayoutChg chg="del">
          <pc:chgData name="Abdallah Sher" userId="66218ba0fffd4576" providerId="LiveId" clId="{B9E4EF3A-96D6-4AA0-BC85-E0F8D6F016A6}" dt="2020-10-31T23:06:26.354" v="5696" actId="47"/>
          <pc:sldLayoutMkLst>
            <pc:docMk/>
            <pc:sldMasterMk cId="0" sldId="2147483694"/>
            <pc:sldLayoutMk cId="0" sldId="2147483692"/>
          </pc:sldLayoutMkLst>
        </pc:sldLayoutChg>
      </pc:sldMasterChg>
      <pc:sldMasterChg chg="del delSldLayout">
        <pc:chgData name="Abdallah Sher" userId="66218ba0fffd4576" providerId="LiveId" clId="{B9E4EF3A-96D6-4AA0-BC85-E0F8D6F016A6}" dt="2020-10-31T23:06:48.380" v="5715" actId="47"/>
        <pc:sldMasterMkLst>
          <pc:docMk/>
          <pc:sldMasterMk cId="0" sldId="2147483695"/>
        </pc:sldMasterMkLst>
        <pc:sldLayoutChg chg="del">
          <pc:chgData name="Abdallah Sher" userId="66218ba0fffd4576" providerId="LiveId" clId="{B9E4EF3A-96D6-4AA0-BC85-E0F8D6F016A6}" dt="2020-10-31T23:06:48.380" v="5715" actId="47"/>
          <pc:sldLayoutMkLst>
            <pc:docMk/>
            <pc:sldMasterMk cId="0" sldId="2147483695"/>
            <pc:sldLayoutMk cId="0" sldId="214748369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8ca50eb0b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8ca50eb0b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131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594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g961ea1f884_0_10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8" name="Google Shape;1378;g961ea1f884_0_10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slack-redir.net/link?url=https%3A%2F%2Fwww.freepik.com%2F" TargetMode="External"/><Relationship Id="rId5" Type="http://schemas.openxmlformats.org/officeDocument/2006/relationships/hyperlink" Target="http://bit.ly/2TyoMsr" TargetMode="External"/><Relationship Id="rId4" Type="http://schemas.openxmlformats.org/officeDocument/2006/relationships/hyperlink" Target="http://bit.ly/2Tynxth" TargetMode="Externa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375" y="538200"/>
            <a:ext cx="4315800" cy="30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300" y="3978900"/>
            <a:ext cx="66534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5345423" y="225935"/>
            <a:ext cx="4153177" cy="2316420"/>
            <a:chOff x="5345423" y="225935"/>
            <a:chExt cx="4153177" cy="2316420"/>
          </a:xfrm>
        </p:grpSpPr>
        <p:sp>
          <p:nvSpPr>
            <p:cNvPr id="12" name="Google Shape;12;p2"/>
            <p:cNvSpPr/>
            <p:nvPr/>
          </p:nvSpPr>
          <p:spPr>
            <a:xfrm>
              <a:off x="5785774" y="757525"/>
              <a:ext cx="2303848" cy="199363"/>
            </a:xfrm>
            <a:custGeom>
              <a:avLst/>
              <a:gdLst/>
              <a:ahLst/>
              <a:cxnLst/>
              <a:rect l="l" t="t" r="r" b="b"/>
              <a:pathLst>
                <a:path w="101346" h="8769" extrusionOk="0">
                  <a:moveTo>
                    <a:pt x="1" y="0"/>
                  </a:moveTo>
                  <a:lnTo>
                    <a:pt x="101345" y="0"/>
                  </a:lnTo>
                  <a:lnTo>
                    <a:pt x="101345" y="8769"/>
                  </a:lnTo>
                  <a:lnTo>
                    <a:pt x="1" y="8769"/>
                  </a:lnTo>
                  <a:close/>
                </a:path>
              </a:pathLst>
            </a:custGeom>
            <a:gradFill>
              <a:gsLst>
                <a:gs pos="0">
                  <a:srgbClr val="45FFFF"/>
                </a:gs>
                <a:gs pos="100000">
                  <a:srgbClr val="0083F1"/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225855" y="225935"/>
              <a:ext cx="1484910" cy="200909"/>
            </a:xfrm>
            <a:custGeom>
              <a:avLst/>
              <a:gdLst/>
              <a:ahLst/>
              <a:cxnLst/>
              <a:rect l="l" t="t" r="r" b="b"/>
              <a:pathLst>
                <a:path w="65321" h="8837" extrusionOk="0">
                  <a:moveTo>
                    <a:pt x="1" y="0"/>
                  </a:moveTo>
                  <a:lnTo>
                    <a:pt x="1" y="8836"/>
                  </a:lnTo>
                  <a:lnTo>
                    <a:pt x="65321" y="8836"/>
                  </a:lnTo>
                  <a:lnTo>
                    <a:pt x="65321" y="0"/>
                  </a:lnTo>
                  <a:close/>
                </a:path>
              </a:pathLst>
            </a:custGeom>
            <a:solidFill>
              <a:srgbClr val="252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345423" y="225935"/>
              <a:ext cx="1484910" cy="200909"/>
            </a:xfrm>
            <a:custGeom>
              <a:avLst/>
              <a:gdLst/>
              <a:ahLst/>
              <a:cxnLst/>
              <a:rect l="l" t="t" r="r" b="b"/>
              <a:pathLst>
                <a:path w="65321" h="8837" extrusionOk="0">
                  <a:moveTo>
                    <a:pt x="0" y="0"/>
                  </a:moveTo>
                  <a:lnTo>
                    <a:pt x="0" y="8836"/>
                  </a:lnTo>
                  <a:lnTo>
                    <a:pt x="65320" y="8836"/>
                  </a:lnTo>
                  <a:lnTo>
                    <a:pt x="65320" y="0"/>
                  </a:lnTo>
                  <a:close/>
                </a:path>
              </a:pathLst>
            </a:custGeom>
            <a:gradFill>
              <a:gsLst>
                <a:gs pos="0">
                  <a:srgbClr val="F64E81"/>
                </a:gs>
                <a:gs pos="100000">
                  <a:srgbClr val="D86ED5"/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529283" y="2342970"/>
              <a:ext cx="1484910" cy="199386"/>
            </a:xfrm>
            <a:custGeom>
              <a:avLst/>
              <a:gdLst/>
              <a:ahLst/>
              <a:cxnLst/>
              <a:rect l="l" t="t" r="r" b="b"/>
              <a:pathLst>
                <a:path w="65321" h="8770" extrusionOk="0">
                  <a:moveTo>
                    <a:pt x="1" y="1"/>
                  </a:moveTo>
                  <a:lnTo>
                    <a:pt x="1" y="8769"/>
                  </a:lnTo>
                  <a:lnTo>
                    <a:pt x="65321" y="8769"/>
                  </a:lnTo>
                  <a:lnTo>
                    <a:pt x="65321" y="1"/>
                  </a:lnTo>
                  <a:close/>
                </a:path>
              </a:pathLst>
            </a:custGeom>
            <a:solidFill>
              <a:srgbClr val="252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774683" y="1815947"/>
              <a:ext cx="2305371" cy="200909"/>
            </a:xfrm>
            <a:custGeom>
              <a:avLst/>
              <a:gdLst/>
              <a:ahLst/>
              <a:cxnLst/>
              <a:rect l="l" t="t" r="r" b="b"/>
              <a:pathLst>
                <a:path w="101413" h="8837" extrusionOk="0">
                  <a:moveTo>
                    <a:pt x="0" y="1"/>
                  </a:moveTo>
                  <a:lnTo>
                    <a:pt x="101413" y="1"/>
                  </a:lnTo>
                  <a:lnTo>
                    <a:pt x="101413" y="8837"/>
                  </a:lnTo>
                  <a:lnTo>
                    <a:pt x="0" y="8837"/>
                  </a:lnTo>
                  <a:close/>
                </a:path>
              </a:pathLst>
            </a:custGeom>
            <a:gradFill>
              <a:gsLst>
                <a:gs pos="0">
                  <a:srgbClr val="FAE08F"/>
                </a:gs>
                <a:gs pos="100000">
                  <a:srgbClr val="FFC241"/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482346" y="2342970"/>
              <a:ext cx="1117166" cy="199386"/>
            </a:xfrm>
            <a:custGeom>
              <a:avLst/>
              <a:gdLst/>
              <a:ahLst/>
              <a:cxnLst/>
              <a:rect l="l" t="t" r="r" b="b"/>
              <a:pathLst>
                <a:path w="49144" h="8770" extrusionOk="0">
                  <a:moveTo>
                    <a:pt x="1" y="1"/>
                  </a:moveTo>
                  <a:lnTo>
                    <a:pt x="49144" y="1"/>
                  </a:lnTo>
                  <a:lnTo>
                    <a:pt x="49144" y="8769"/>
                  </a:lnTo>
                  <a:lnTo>
                    <a:pt x="1" y="87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484185" y="1288459"/>
              <a:ext cx="1953085" cy="199363"/>
            </a:xfrm>
            <a:custGeom>
              <a:avLst/>
              <a:gdLst/>
              <a:ahLst/>
              <a:cxnLst/>
              <a:rect l="l" t="t" r="r" b="b"/>
              <a:pathLst>
                <a:path w="85916" h="8769" extrusionOk="0">
                  <a:moveTo>
                    <a:pt x="1" y="0"/>
                  </a:moveTo>
                  <a:lnTo>
                    <a:pt x="85916" y="0"/>
                  </a:lnTo>
                  <a:lnTo>
                    <a:pt x="85916" y="8769"/>
                  </a:lnTo>
                  <a:lnTo>
                    <a:pt x="1" y="8769"/>
                  </a:lnTo>
                  <a:close/>
                </a:path>
              </a:pathLst>
            </a:custGeom>
            <a:gradFill>
              <a:gsLst>
                <a:gs pos="0">
                  <a:srgbClr val="E766DB"/>
                </a:gs>
                <a:gs pos="100000">
                  <a:schemeClr val="accent3"/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9" name="Google Shape;19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490425" y="1388263"/>
              <a:ext cx="1210375" cy="192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20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288225" y="1710875"/>
              <a:ext cx="1210375" cy="1920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4">
  <p:cSld name="TITLE_1_2_1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9"/>
          <p:cNvSpPr txBox="1">
            <a:spLocks noGrp="1"/>
          </p:cNvSpPr>
          <p:nvPr>
            <p:ph type="ctrTitle"/>
          </p:nvPr>
        </p:nvSpPr>
        <p:spPr>
          <a:xfrm>
            <a:off x="756875" y="2091406"/>
            <a:ext cx="3851700" cy="149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79" name="Google Shape;279;p29"/>
          <p:cNvSpPr txBox="1">
            <a:spLocks noGrp="1"/>
          </p:cNvSpPr>
          <p:nvPr>
            <p:ph type="title" idx="2" hasCustomPrompt="1"/>
          </p:nvPr>
        </p:nvSpPr>
        <p:spPr>
          <a:xfrm>
            <a:off x="748216" y="545845"/>
            <a:ext cx="3851700" cy="173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rgbClr val="F668B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0" name="Google Shape;280;p29"/>
          <p:cNvSpPr/>
          <p:nvPr/>
        </p:nvSpPr>
        <p:spPr>
          <a:xfrm>
            <a:off x="6649878" y="3403872"/>
            <a:ext cx="2348175" cy="203175"/>
          </a:xfrm>
          <a:custGeom>
            <a:avLst/>
            <a:gdLst/>
            <a:ahLst/>
            <a:cxnLst/>
            <a:rect l="l" t="t" r="r" b="b"/>
            <a:pathLst>
              <a:path w="138781" h="12008" extrusionOk="0">
                <a:moveTo>
                  <a:pt x="1" y="0"/>
                </a:moveTo>
                <a:lnTo>
                  <a:pt x="138780" y="0"/>
                </a:lnTo>
                <a:lnTo>
                  <a:pt x="138780" y="12007"/>
                </a:lnTo>
                <a:lnTo>
                  <a:pt x="1" y="12007"/>
                </a:lnTo>
                <a:close/>
              </a:path>
            </a:pathLst>
          </a:custGeom>
          <a:gradFill>
            <a:gsLst>
              <a:gs pos="0">
                <a:srgbClr val="F64E81"/>
              </a:gs>
              <a:gs pos="100000">
                <a:srgbClr val="D86ED5"/>
              </a:gs>
            </a:gsLst>
            <a:lin ang="80993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29"/>
          <p:cNvSpPr/>
          <p:nvPr/>
        </p:nvSpPr>
        <p:spPr>
          <a:xfrm>
            <a:off x="5791577" y="4468328"/>
            <a:ext cx="2348158" cy="203175"/>
          </a:xfrm>
          <a:custGeom>
            <a:avLst/>
            <a:gdLst/>
            <a:ahLst/>
            <a:cxnLst/>
            <a:rect l="l" t="t" r="r" b="b"/>
            <a:pathLst>
              <a:path w="138780" h="12008" extrusionOk="0">
                <a:moveTo>
                  <a:pt x="0" y="1"/>
                </a:moveTo>
                <a:lnTo>
                  <a:pt x="138780" y="1"/>
                </a:lnTo>
                <a:lnTo>
                  <a:pt x="138780" y="12008"/>
                </a:lnTo>
                <a:lnTo>
                  <a:pt x="0" y="12008"/>
                </a:lnTo>
                <a:close/>
              </a:path>
            </a:pathLst>
          </a:custGeom>
          <a:gradFill>
            <a:gsLst>
              <a:gs pos="0">
                <a:srgbClr val="45FFFF"/>
              </a:gs>
              <a:gs pos="100000">
                <a:srgbClr val="0083F1"/>
              </a:gs>
            </a:gsLst>
            <a:lin ang="80993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29"/>
          <p:cNvSpPr/>
          <p:nvPr/>
        </p:nvSpPr>
        <p:spPr>
          <a:xfrm>
            <a:off x="5624628" y="5000382"/>
            <a:ext cx="672502" cy="204749"/>
          </a:xfrm>
          <a:custGeom>
            <a:avLst/>
            <a:gdLst/>
            <a:ahLst/>
            <a:cxnLst/>
            <a:rect l="l" t="t" r="r" b="b"/>
            <a:pathLst>
              <a:path w="39746" h="12101" extrusionOk="0">
                <a:moveTo>
                  <a:pt x="1" y="1"/>
                </a:moveTo>
                <a:lnTo>
                  <a:pt x="39745" y="1"/>
                </a:lnTo>
                <a:lnTo>
                  <a:pt x="39745" y="12101"/>
                </a:lnTo>
                <a:lnTo>
                  <a:pt x="1" y="12101"/>
                </a:lnTo>
                <a:close/>
              </a:path>
            </a:pathLst>
          </a:custGeom>
          <a:gradFill>
            <a:gsLst>
              <a:gs pos="0">
                <a:srgbClr val="F64E81"/>
              </a:gs>
              <a:gs pos="100000">
                <a:srgbClr val="D86ED5"/>
              </a:gs>
            </a:gsLst>
            <a:lin ang="80993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9"/>
          <p:cNvSpPr/>
          <p:nvPr/>
        </p:nvSpPr>
        <p:spPr>
          <a:xfrm>
            <a:off x="7259370" y="3936091"/>
            <a:ext cx="1515051" cy="203175"/>
          </a:xfrm>
          <a:custGeom>
            <a:avLst/>
            <a:gdLst/>
            <a:ahLst/>
            <a:cxnLst/>
            <a:rect l="l" t="t" r="r" b="b"/>
            <a:pathLst>
              <a:path w="89542" h="12008" extrusionOk="0">
                <a:moveTo>
                  <a:pt x="0" y="1"/>
                </a:moveTo>
                <a:lnTo>
                  <a:pt x="0" y="12008"/>
                </a:lnTo>
                <a:lnTo>
                  <a:pt x="89541" y="12008"/>
                </a:lnTo>
                <a:lnTo>
                  <a:pt x="89541" y="1"/>
                </a:lnTo>
                <a:close/>
              </a:path>
            </a:pathLst>
          </a:custGeom>
          <a:solidFill>
            <a:srgbClr val="2527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9"/>
          <p:cNvSpPr/>
          <p:nvPr/>
        </p:nvSpPr>
        <p:spPr>
          <a:xfrm>
            <a:off x="5290764" y="3936091"/>
            <a:ext cx="1513477" cy="203175"/>
          </a:xfrm>
          <a:custGeom>
            <a:avLst/>
            <a:gdLst/>
            <a:ahLst/>
            <a:cxnLst/>
            <a:rect l="l" t="t" r="r" b="b"/>
            <a:pathLst>
              <a:path w="89449" h="12008" extrusionOk="0">
                <a:moveTo>
                  <a:pt x="0" y="1"/>
                </a:moveTo>
                <a:lnTo>
                  <a:pt x="0" y="12008"/>
                </a:lnTo>
                <a:lnTo>
                  <a:pt x="89448" y="12008"/>
                </a:lnTo>
                <a:lnTo>
                  <a:pt x="89448" y="1"/>
                </a:lnTo>
                <a:close/>
              </a:path>
            </a:pathLst>
          </a:custGeom>
          <a:solidFill>
            <a:srgbClr val="2527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9"/>
          <p:cNvSpPr/>
          <p:nvPr/>
        </p:nvSpPr>
        <p:spPr>
          <a:xfrm>
            <a:off x="5687638" y="3403872"/>
            <a:ext cx="719726" cy="203175"/>
          </a:xfrm>
          <a:custGeom>
            <a:avLst/>
            <a:gdLst/>
            <a:ahLst/>
            <a:cxnLst/>
            <a:rect l="l" t="t" r="r" b="b"/>
            <a:pathLst>
              <a:path w="42537" h="12008" extrusionOk="0">
                <a:moveTo>
                  <a:pt x="0" y="0"/>
                </a:moveTo>
                <a:lnTo>
                  <a:pt x="42537" y="0"/>
                </a:lnTo>
                <a:lnTo>
                  <a:pt x="42537" y="12007"/>
                </a:lnTo>
                <a:lnTo>
                  <a:pt x="0" y="12007"/>
                </a:lnTo>
                <a:close/>
              </a:path>
            </a:pathLst>
          </a:custGeom>
          <a:gradFill>
            <a:gsLst>
              <a:gs pos="0">
                <a:srgbClr val="FAE08F"/>
              </a:gs>
              <a:gs pos="100000">
                <a:srgbClr val="FFC241"/>
              </a:gs>
            </a:gsLst>
            <a:lin ang="80993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9"/>
          <p:cNvSpPr/>
          <p:nvPr/>
        </p:nvSpPr>
        <p:spPr>
          <a:xfrm>
            <a:off x="6504992" y="5000382"/>
            <a:ext cx="1990672" cy="204749"/>
          </a:xfrm>
          <a:custGeom>
            <a:avLst/>
            <a:gdLst/>
            <a:ahLst/>
            <a:cxnLst/>
            <a:rect l="l" t="t" r="r" b="b"/>
            <a:pathLst>
              <a:path w="117652" h="12101" extrusionOk="0">
                <a:moveTo>
                  <a:pt x="1" y="1"/>
                </a:moveTo>
                <a:lnTo>
                  <a:pt x="117651" y="1"/>
                </a:lnTo>
                <a:lnTo>
                  <a:pt x="117651" y="12101"/>
                </a:lnTo>
                <a:lnTo>
                  <a:pt x="1" y="12101"/>
                </a:lnTo>
                <a:close/>
              </a:path>
            </a:pathLst>
          </a:custGeom>
          <a:gradFill>
            <a:gsLst>
              <a:gs pos="0">
                <a:srgbClr val="E766DB"/>
              </a:gs>
              <a:gs pos="100000">
                <a:schemeClr val="accent3"/>
              </a:gs>
            </a:gsLst>
            <a:lin ang="80993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hree columns 2">
  <p:cSld name="TITLE_AND_TWO_COLUMNS_1_1_1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5"/>
          <p:cNvSpPr txBox="1">
            <a:spLocks noGrp="1"/>
          </p:cNvSpPr>
          <p:nvPr>
            <p:ph type="title"/>
          </p:nvPr>
        </p:nvSpPr>
        <p:spPr>
          <a:xfrm>
            <a:off x="720300" y="538332"/>
            <a:ext cx="4882200" cy="6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35"/>
          <p:cNvSpPr txBox="1">
            <a:spLocks noGrp="1"/>
          </p:cNvSpPr>
          <p:nvPr>
            <p:ph type="subTitle" idx="1"/>
          </p:nvPr>
        </p:nvSpPr>
        <p:spPr>
          <a:xfrm>
            <a:off x="703004" y="3932701"/>
            <a:ext cx="18855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35"/>
          <p:cNvSpPr txBox="1">
            <a:spLocks noGrp="1"/>
          </p:cNvSpPr>
          <p:nvPr>
            <p:ph type="subTitle" idx="2"/>
          </p:nvPr>
        </p:nvSpPr>
        <p:spPr>
          <a:xfrm>
            <a:off x="703004" y="2511795"/>
            <a:ext cx="1880400" cy="8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35"/>
          <p:cNvSpPr txBox="1">
            <a:spLocks noGrp="1"/>
          </p:cNvSpPr>
          <p:nvPr>
            <p:ph type="subTitle" idx="3"/>
          </p:nvPr>
        </p:nvSpPr>
        <p:spPr>
          <a:xfrm>
            <a:off x="3632152" y="3932701"/>
            <a:ext cx="18819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35"/>
          <p:cNvSpPr txBox="1">
            <a:spLocks noGrp="1"/>
          </p:cNvSpPr>
          <p:nvPr>
            <p:ph type="subTitle" idx="4"/>
          </p:nvPr>
        </p:nvSpPr>
        <p:spPr>
          <a:xfrm>
            <a:off x="3632902" y="2511795"/>
            <a:ext cx="1880400" cy="8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35"/>
          <p:cNvSpPr txBox="1">
            <a:spLocks noGrp="1"/>
          </p:cNvSpPr>
          <p:nvPr>
            <p:ph type="subTitle" idx="5"/>
          </p:nvPr>
        </p:nvSpPr>
        <p:spPr>
          <a:xfrm>
            <a:off x="6517841" y="3932701"/>
            <a:ext cx="18855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35"/>
          <p:cNvSpPr txBox="1">
            <a:spLocks noGrp="1"/>
          </p:cNvSpPr>
          <p:nvPr>
            <p:ph type="subTitle" idx="6"/>
          </p:nvPr>
        </p:nvSpPr>
        <p:spPr>
          <a:xfrm>
            <a:off x="6520391" y="2511795"/>
            <a:ext cx="1880400" cy="80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35"/>
          <p:cNvSpPr/>
          <p:nvPr/>
        </p:nvSpPr>
        <p:spPr>
          <a:xfrm>
            <a:off x="5873324" y="226582"/>
            <a:ext cx="2303848" cy="199363"/>
          </a:xfrm>
          <a:custGeom>
            <a:avLst/>
            <a:gdLst/>
            <a:ahLst/>
            <a:cxnLst/>
            <a:rect l="l" t="t" r="r" b="b"/>
            <a:pathLst>
              <a:path w="101346" h="8769" extrusionOk="0">
                <a:moveTo>
                  <a:pt x="1" y="0"/>
                </a:moveTo>
                <a:lnTo>
                  <a:pt x="101345" y="0"/>
                </a:lnTo>
                <a:lnTo>
                  <a:pt x="101345" y="8769"/>
                </a:lnTo>
                <a:lnTo>
                  <a:pt x="1" y="8769"/>
                </a:lnTo>
                <a:close/>
              </a:path>
            </a:pathLst>
          </a:custGeom>
          <a:gradFill>
            <a:gsLst>
              <a:gs pos="0">
                <a:srgbClr val="45FFFF"/>
              </a:gs>
              <a:gs pos="100000">
                <a:srgbClr val="0083F1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35"/>
          <p:cNvSpPr/>
          <p:nvPr/>
        </p:nvSpPr>
        <p:spPr>
          <a:xfrm>
            <a:off x="6862225" y="1290288"/>
            <a:ext cx="2303850" cy="200931"/>
          </a:xfrm>
          <a:custGeom>
            <a:avLst/>
            <a:gdLst/>
            <a:ahLst/>
            <a:cxnLst/>
            <a:rect l="l" t="t" r="r" b="b"/>
            <a:pathLst>
              <a:path w="101413" h="8837" extrusionOk="0">
                <a:moveTo>
                  <a:pt x="0" y="1"/>
                </a:moveTo>
                <a:lnTo>
                  <a:pt x="101413" y="1"/>
                </a:lnTo>
                <a:lnTo>
                  <a:pt x="101413" y="8837"/>
                </a:lnTo>
                <a:lnTo>
                  <a:pt x="0" y="8837"/>
                </a:lnTo>
                <a:close/>
              </a:path>
            </a:pathLst>
          </a:custGeom>
          <a:gradFill>
            <a:gsLst>
              <a:gs pos="0">
                <a:srgbClr val="FAE08F"/>
              </a:gs>
              <a:gs pos="100000">
                <a:srgbClr val="FFC241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5"/>
          <p:cNvSpPr/>
          <p:nvPr/>
        </p:nvSpPr>
        <p:spPr>
          <a:xfrm>
            <a:off x="7569896" y="1817464"/>
            <a:ext cx="1117166" cy="199386"/>
          </a:xfrm>
          <a:custGeom>
            <a:avLst/>
            <a:gdLst/>
            <a:ahLst/>
            <a:cxnLst/>
            <a:rect l="l" t="t" r="r" b="b"/>
            <a:pathLst>
              <a:path w="49144" h="8770" extrusionOk="0">
                <a:moveTo>
                  <a:pt x="1" y="1"/>
                </a:moveTo>
                <a:lnTo>
                  <a:pt x="49144" y="1"/>
                </a:lnTo>
                <a:lnTo>
                  <a:pt x="49144" y="8769"/>
                </a:lnTo>
                <a:lnTo>
                  <a:pt x="1" y="876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35"/>
          <p:cNvSpPr/>
          <p:nvPr/>
        </p:nvSpPr>
        <p:spPr>
          <a:xfrm>
            <a:off x="8186822" y="1188425"/>
            <a:ext cx="979194" cy="200909"/>
          </a:xfrm>
          <a:custGeom>
            <a:avLst/>
            <a:gdLst/>
            <a:ahLst/>
            <a:cxnLst/>
            <a:rect l="l" t="t" r="r" b="b"/>
            <a:pathLst>
              <a:path w="49144" h="8837" extrusionOk="0">
                <a:moveTo>
                  <a:pt x="1" y="1"/>
                </a:moveTo>
                <a:lnTo>
                  <a:pt x="49144" y="1"/>
                </a:lnTo>
                <a:lnTo>
                  <a:pt x="49144" y="8837"/>
                </a:lnTo>
                <a:lnTo>
                  <a:pt x="1" y="8837"/>
                </a:lnTo>
                <a:close/>
              </a:path>
            </a:pathLst>
          </a:custGeom>
          <a:gradFill>
            <a:gsLst>
              <a:gs pos="0">
                <a:srgbClr val="F64E81"/>
              </a:gs>
              <a:gs pos="100000">
                <a:srgbClr val="D86ED5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trike="sngStrike"/>
          </a:p>
        </p:txBody>
      </p:sp>
      <p:sp>
        <p:nvSpPr>
          <p:cNvPr id="378" name="Google Shape;378;p35"/>
          <p:cNvSpPr/>
          <p:nvPr/>
        </p:nvSpPr>
        <p:spPr>
          <a:xfrm>
            <a:off x="6562210" y="757541"/>
            <a:ext cx="1953085" cy="199363"/>
          </a:xfrm>
          <a:custGeom>
            <a:avLst/>
            <a:gdLst/>
            <a:ahLst/>
            <a:cxnLst/>
            <a:rect l="l" t="t" r="r" b="b"/>
            <a:pathLst>
              <a:path w="85916" h="8769" extrusionOk="0">
                <a:moveTo>
                  <a:pt x="1" y="0"/>
                </a:moveTo>
                <a:lnTo>
                  <a:pt x="85916" y="0"/>
                </a:lnTo>
                <a:lnTo>
                  <a:pt x="85916" y="8769"/>
                </a:lnTo>
                <a:lnTo>
                  <a:pt x="1" y="8769"/>
                </a:lnTo>
                <a:close/>
              </a:path>
            </a:pathLst>
          </a:custGeom>
          <a:gradFill>
            <a:gsLst>
              <a:gs pos="0">
                <a:srgbClr val="E766DB"/>
              </a:gs>
              <a:gs pos="100000">
                <a:schemeClr val="accent3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9" name="Google Shape;379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653618" y="665289"/>
            <a:ext cx="1210375" cy="19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text">
  <p:cSld name="TITLE_AND_TWO_COLUMNS_1_1_1_1_2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7"/>
          <p:cNvSpPr txBox="1">
            <a:spLocks noGrp="1"/>
          </p:cNvSpPr>
          <p:nvPr>
            <p:ph type="title"/>
          </p:nvPr>
        </p:nvSpPr>
        <p:spPr>
          <a:xfrm>
            <a:off x="4605338" y="1684960"/>
            <a:ext cx="2395800" cy="14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37"/>
          <p:cNvSpPr txBox="1">
            <a:spLocks noGrp="1"/>
          </p:cNvSpPr>
          <p:nvPr>
            <p:ph type="subTitle" idx="1"/>
          </p:nvPr>
        </p:nvSpPr>
        <p:spPr>
          <a:xfrm>
            <a:off x="4605338" y="3177592"/>
            <a:ext cx="3834900" cy="12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37"/>
          <p:cNvSpPr/>
          <p:nvPr/>
        </p:nvSpPr>
        <p:spPr>
          <a:xfrm>
            <a:off x="6631049" y="225920"/>
            <a:ext cx="2303848" cy="199363"/>
          </a:xfrm>
          <a:custGeom>
            <a:avLst/>
            <a:gdLst/>
            <a:ahLst/>
            <a:cxnLst/>
            <a:rect l="l" t="t" r="r" b="b"/>
            <a:pathLst>
              <a:path w="101346" h="8769" extrusionOk="0">
                <a:moveTo>
                  <a:pt x="1" y="0"/>
                </a:moveTo>
                <a:lnTo>
                  <a:pt x="101345" y="0"/>
                </a:lnTo>
                <a:lnTo>
                  <a:pt x="101345" y="8769"/>
                </a:lnTo>
                <a:lnTo>
                  <a:pt x="1" y="8769"/>
                </a:lnTo>
                <a:close/>
              </a:path>
            </a:pathLst>
          </a:custGeom>
          <a:gradFill>
            <a:gsLst>
              <a:gs pos="0">
                <a:srgbClr val="45FFFF"/>
              </a:gs>
              <a:gs pos="100000">
                <a:srgbClr val="0083F1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37"/>
          <p:cNvSpPr/>
          <p:nvPr/>
        </p:nvSpPr>
        <p:spPr>
          <a:xfrm>
            <a:off x="10213663" y="-1535996"/>
            <a:ext cx="1484910" cy="199363"/>
          </a:xfrm>
          <a:custGeom>
            <a:avLst/>
            <a:gdLst/>
            <a:ahLst/>
            <a:cxnLst/>
            <a:rect l="l" t="t" r="r" b="b"/>
            <a:pathLst>
              <a:path w="65321" h="8769" extrusionOk="0">
                <a:moveTo>
                  <a:pt x="0" y="0"/>
                </a:moveTo>
                <a:lnTo>
                  <a:pt x="0" y="8768"/>
                </a:lnTo>
                <a:lnTo>
                  <a:pt x="65320" y="8768"/>
                </a:lnTo>
                <a:lnTo>
                  <a:pt x="65320" y="0"/>
                </a:lnTo>
                <a:close/>
              </a:path>
            </a:pathLst>
          </a:custGeom>
          <a:solidFill>
            <a:srgbClr val="2527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37"/>
          <p:cNvSpPr/>
          <p:nvPr/>
        </p:nvSpPr>
        <p:spPr>
          <a:xfrm>
            <a:off x="6862233" y="1289292"/>
            <a:ext cx="2305371" cy="200909"/>
          </a:xfrm>
          <a:custGeom>
            <a:avLst/>
            <a:gdLst/>
            <a:ahLst/>
            <a:cxnLst/>
            <a:rect l="l" t="t" r="r" b="b"/>
            <a:pathLst>
              <a:path w="101413" h="8837" extrusionOk="0">
                <a:moveTo>
                  <a:pt x="0" y="1"/>
                </a:moveTo>
                <a:lnTo>
                  <a:pt x="101413" y="1"/>
                </a:lnTo>
                <a:lnTo>
                  <a:pt x="101413" y="8837"/>
                </a:lnTo>
                <a:lnTo>
                  <a:pt x="0" y="8837"/>
                </a:lnTo>
                <a:close/>
              </a:path>
            </a:pathLst>
          </a:custGeom>
          <a:gradFill>
            <a:gsLst>
              <a:gs pos="0">
                <a:srgbClr val="FAE08F"/>
              </a:gs>
              <a:gs pos="100000">
                <a:srgbClr val="FFC241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37"/>
          <p:cNvSpPr/>
          <p:nvPr/>
        </p:nvSpPr>
        <p:spPr>
          <a:xfrm>
            <a:off x="8373375" y="1187050"/>
            <a:ext cx="794167" cy="200909"/>
          </a:xfrm>
          <a:custGeom>
            <a:avLst/>
            <a:gdLst/>
            <a:ahLst/>
            <a:cxnLst/>
            <a:rect l="l" t="t" r="r" b="b"/>
            <a:pathLst>
              <a:path w="49144" h="8837" extrusionOk="0">
                <a:moveTo>
                  <a:pt x="1" y="1"/>
                </a:moveTo>
                <a:lnTo>
                  <a:pt x="49144" y="1"/>
                </a:lnTo>
                <a:lnTo>
                  <a:pt x="49144" y="8837"/>
                </a:lnTo>
                <a:lnTo>
                  <a:pt x="1" y="883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trike="sngStrike"/>
          </a:p>
        </p:txBody>
      </p:sp>
      <p:sp>
        <p:nvSpPr>
          <p:cNvPr id="401" name="Google Shape;401;p37"/>
          <p:cNvSpPr/>
          <p:nvPr/>
        </p:nvSpPr>
        <p:spPr>
          <a:xfrm>
            <a:off x="7214510" y="756241"/>
            <a:ext cx="1953085" cy="199363"/>
          </a:xfrm>
          <a:custGeom>
            <a:avLst/>
            <a:gdLst/>
            <a:ahLst/>
            <a:cxnLst/>
            <a:rect l="l" t="t" r="r" b="b"/>
            <a:pathLst>
              <a:path w="85916" h="8769" extrusionOk="0">
                <a:moveTo>
                  <a:pt x="1" y="0"/>
                </a:moveTo>
                <a:lnTo>
                  <a:pt x="85916" y="0"/>
                </a:lnTo>
                <a:lnTo>
                  <a:pt x="85916" y="8769"/>
                </a:lnTo>
                <a:lnTo>
                  <a:pt x="1" y="8769"/>
                </a:lnTo>
                <a:close/>
              </a:path>
            </a:pathLst>
          </a:custGeom>
          <a:gradFill>
            <a:gsLst>
              <a:gs pos="0">
                <a:srgbClr val="E766DB"/>
              </a:gs>
              <a:gs pos="100000">
                <a:schemeClr val="accent3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2" name="Google Shape;402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05918" y="865014"/>
            <a:ext cx="1210375" cy="19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ONE_COLUMN_TEXT_2_1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2"/>
          <p:cNvSpPr txBox="1">
            <a:spLocks noGrp="1"/>
          </p:cNvSpPr>
          <p:nvPr>
            <p:ph type="title"/>
          </p:nvPr>
        </p:nvSpPr>
        <p:spPr>
          <a:xfrm>
            <a:off x="720300" y="566203"/>
            <a:ext cx="3881100" cy="13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8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57" name="Google Shape;457;p42"/>
          <p:cNvSpPr txBox="1">
            <a:spLocks noGrp="1"/>
          </p:cNvSpPr>
          <p:nvPr>
            <p:ph type="subTitle" idx="1"/>
          </p:nvPr>
        </p:nvSpPr>
        <p:spPr>
          <a:xfrm>
            <a:off x="5879525" y="1854705"/>
            <a:ext cx="2544300" cy="10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42"/>
          <p:cNvSpPr/>
          <p:nvPr/>
        </p:nvSpPr>
        <p:spPr>
          <a:xfrm>
            <a:off x="6649878" y="3405209"/>
            <a:ext cx="2348175" cy="203175"/>
          </a:xfrm>
          <a:custGeom>
            <a:avLst/>
            <a:gdLst/>
            <a:ahLst/>
            <a:cxnLst/>
            <a:rect l="l" t="t" r="r" b="b"/>
            <a:pathLst>
              <a:path w="138781" h="12008" extrusionOk="0">
                <a:moveTo>
                  <a:pt x="1" y="0"/>
                </a:moveTo>
                <a:lnTo>
                  <a:pt x="138780" y="0"/>
                </a:lnTo>
                <a:lnTo>
                  <a:pt x="138780" y="12007"/>
                </a:lnTo>
                <a:lnTo>
                  <a:pt x="1" y="12007"/>
                </a:lnTo>
                <a:close/>
              </a:path>
            </a:pathLst>
          </a:custGeom>
          <a:gradFill>
            <a:gsLst>
              <a:gs pos="0">
                <a:srgbClr val="F64E81"/>
              </a:gs>
              <a:gs pos="100000">
                <a:srgbClr val="D86ED5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42"/>
          <p:cNvSpPr/>
          <p:nvPr/>
        </p:nvSpPr>
        <p:spPr>
          <a:xfrm>
            <a:off x="5791577" y="4468328"/>
            <a:ext cx="2348158" cy="203175"/>
          </a:xfrm>
          <a:custGeom>
            <a:avLst/>
            <a:gdLst/>
            <a:ahLst/>
            <a:cxnLst/>
            <a:rect l="l" t="t" r="r" b="b"/>
            <a:pathLst>
              <a:path w="138780" h="12008" extrusionOk="0">
                <a:moveTo>
                  <a:pt x="0" y="1"/>
                </a:moveTo>
                <a:lnTo>
                  <a:pt x="138780" y="1"/>
                </a:lnTo>
                <a:lnTo>
                  <a:pt x="138780" y="12008"/>
                </a:lnTo>
                <a:lnTo>
                  <a:pt x="0" y="12008"/>
                </a:lnTo>
                <a:close/>
              </a:path>
            </a:pathLst>
          </a:custGeom>
          <a:gradFill>
            <a:gsLst>
              <a:gs pos="0">
                <a:srgbClr val="45FFFF"/>
              </a:gs>
              <a:gs pos="100000">
                <a:srgbClr val="0083F1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42"/>
          <p:cNvSpPr/>
          <p:nvPr/>
        </p:nvSpPr>
        <p:spPr>
          <a:xfrm>
            <a:off x="5624628" y="5000382"/>
            <a:ext cx="672502" cy="204749"/>
          </a:xfrm>
          <a:custGeom>
            <a:avLst/>
            <a:gdLst/>
            <a:ahLst/>
            <a:cxnLst/>
            <a:rect l="l" t="t" r="r" b="b"/>
            <a:pathLst>
              <a:path w="39746" h="12101" extrusionOk="0">
                <a:moveTo>
                  <a:pt x="1" y="1"/>
                </a:moveTo>
                <a:lnTo>
                  <a:pt x="39745" y="1"/>
                </a:lnTo>
                <a:lnTo>
                  <a:pt x="39745" y="12101"/>
                </a:lnTo>
                <a:lnTo>
                  <a:pt x="1" y="12101"/>
                </a:lnTo>
                <a:close/>
              </a:path>
            </a:pathLst>
          </a:custGeom>
          <a:gradFill>
            <a:gsLst>
              <a:gs pos="0">
                <a:srgbClr val="F64E81"/>
              </a:gs>
              <a:gs pos="100000">
                <a:srgbClr val="D86ED5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42"/>
          <p:cNvSpPr/>
          <p:nvPr/>
        </p:nvSpPr>
        <p:spPr>
          <a:xfrm>
            <a:off x="7259370" y="3931329"/>
            <a:ext cx="1515051" cy="203175"/>
          </a:xfrm>
          <a:custGeom>
            <a:avLst/>
            <a:gdLst/>
            <a:ahLst/>
            <a:cxnLst/>
            <a:rect l="l" t="t" r="r" b="b"/>
            <a:pathLst>
              <a:path w="89542" h="12008" extrusionOk="0">
                <a:moveTo>
                  <a:pt x="0" y="1"/>
                </a:moveTo>
                <a:lnTo>
                  <a:pt x="0" y="12008"/>
                </a:lnTo>
                <a:lnTo>
                  <a:pt x="89541" y="12008"/>
                </a:lnTo>
                <a:lnTo>
                  <a:pt x="89541" y="1"/>
                </a:lnTo>
                <a:close/>
              </a:path>
            </a:pathLst>
          </a:custGeom>
          <a:solidFill>
            <a:srgbClr val="2527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42"/>
          <p:cNvSpPr/>
          <p:nvPr/>
        </p:nvSpPr>
        <p:spPr>
          <a:xfrm>
            <a:off x="5344314" y="3931329"/>
            <a:ext cx="1513477" cy="203175"/>
          </a:xfrm>
          <a:custGeom>
            <a:avLst/>
            <a:gdLst/>
            <a:ahLst/>
            <a:cxnLst/>
            <a:rect l="l" t="t" r="r" b="b"/>
            <a:pathLst>
              <a:path w="89449" h="12008" extrusionOk="0">
                <a:moveTo>
                  <a:pt x="0" y="1"/>
                </a:moveTo>
                <a:lnTo>
                  <a:pt x="0" y="12008"/>
                </a:lnTo>
                <a:lnTo>
                  <a:pt x="89448" y="12008"/>
                </a:lnTo>
                <a:lnTo>
                  <a:pt x="89448" y="1"/>
                </a:lnTo>
                <a:close/>
              </a:path>
            </a:pathLst>
          </a:custGeom>
          <a:solidFill>
            <a:srgbClr val="2527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42"/>
          <p:cNvSpPr/>
          <p:nvPr/>
        </p:nvSpPr>
        <p:spPr>
          <a:xfrm>
            <a:off x="5687638" y="3405209"/>
            <a:ext cx="719726" cy="203175"/>
          </a:xfrm>
          <a:custGeom>
            <a:avLst/>
            <a:gdLst/>
            <a:ahLst/>
            <a:cxnLst/>
            <a:rect l="l" t="t" r="r" b="b"/>
            <a:pathLst>
              <a:path w="42537" h="12008" extrusionOk="0">
                <a:moveTo>
                  <a:pt x="0" y="0"/>
                </a:moveTo>
                <a:lnTo>
                  <a:pt x="42537" y="0"/>
                </a:lnTo>
                <a:lnTo>
                  <a:pt x="42537" y="12007"/>
                </a:lnTo>
                <a:lnTo>
                  <a:pt x="0" y="12007"/>
                </a:lnTo>
                <a:close/>
              </a:path>
            </a:pathLst>
          </a:custGeom>
          <a:gradFill>
            <a:gsLst>
              <a:gs pos="0">
                <a:srgbClr val="FAE08F"/>
              </a:gs>
              <a:gs pos="100000">
                <a:srgbClr val="FFC241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42"/>
          <p:cNvSpPr/>
          <p:nvPr/>
        </p:nvSpPr>
        <p:spPr>
          <a:xfrm>
            <a:off x="6504992" y="5000382"/>
            <a:ext cx="1990672" cy="204749"/>
          </a:xfrm>
          <a:custGeom>
            <a:avLst/>
            <a:gdLst/>
            <a:ahLst/>
            <a:cxnLst/>
            <a:rect l="l" t="t" r="r" b="b"/>
            <a:pathLst>
              <a:path w="117652" h="12101" extrusionOk="0">
                <a:moveTo>
                  <a:pt x="1" y="1"/>
                </a:moveTo>
                <a:lnTo>
                  <a:pt x="117651" y="1"/>
                </a:lnTo>
                <a:lnTo>
                  <a:pt x="117651" y="12101"/>
                </a:lnTo>
                <a:lnTo>
                  <a:pt x="1" y="12101"/>
                </a:lnTo>
                <a:close/>
              </a:path>
            </a:pathLst>
          </a:custGeom>
          <a:gradFill>
            <a:gsLst>
              <a:gs pos="0">
                <a:srgbClr val="E766DB"/>
              </a:gs>
              <a:gs pos="100000">
                <a:schemeClr val="accent3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5" name="Google Shape;465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01975" y="3550138"/>
            <a:ext cx="699875" cy="20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7693" y="4339385"/>
            <a:ext cx="1210375" cy="192050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42"/>
          <p:cNvSpPr txBox="1"/>
          <p:nvPr/>
        </p:nvSpPr>
        <p:spPr>
          <a:xfrm>
            <a:off x="720300" y="2966887"/>
            <a:ext cx="32313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CREDITS</a:t>
            </a:r>
            <a:r>
              <a:rPr lang="en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,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2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text list">
  <p:cSld name="TITLE_AND_TWO_COLUMNS_1_1_1_1_1_1_1_1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4"/>
          <p:cNvSpPr txBox="1">
            <a:spLocks noGrp="1"/>
          </p:cNvSpPr>
          <p:nvPr>
            <p:ph type="title"/>
          </p:nvPr>
        </p:nvSpPr>
        <p:spPr>
          <a:xfrm>
            <a:off x="720300" y="539496"/>
            <a:ext cx="7703400" cy="6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44"/>
          <p:cNvSpPr/>
          <p:nvPr/>
        </p:nvSpPr>
        <p:spPr>
          <a:xfrm>
            <a:off x="8303105" y="620950"/>
            <a:ext cx="840967" cy="200909"/>
          </a:xfrm>
          <a:custGeom>
            <a:avLst/>
            <a:gdLst/>
            <a:ahLst/>
            <a:cxnLst/>
            <a:rect l="l" t="t" r="r" b="b"/>
            <a:pathLst>
              <a:path w="101413" h="8837" extrusionOk="0">
                <a:moveTo>
                  <a:pt x="0" y="1"/>
                </a:moveTo>
                <a:lnTo>
                  <a:pt x="101413" y="1"/>
                </a:lnTo>
                <a:lnTo>
                  <a:pt x="101413" y="8837"/>
                </a:lnTo>
                <a:lnTo>
                  <a:pt x="0" y="8837"/>
                </a:lnTo>
                <a:close/>
              </a:path>
            </a:pathLst>
          </a:custGeom>
          <a:gradFill>
            <a:gsLst>
              <a:gs pos="0">
                <a:srgbClr val="FAE08F"/>
              </a:gs>
              <a:gs pos="100000">
                <a:srgbClr val="FFC241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44"/>
          <p:cNvSpPr/>
          <p:nvPr/>
        </p:nvSpPr>
        <p:spPr>
          <a:xfrm>
            <a:off x="7306526" y="225364"/>
            <a:ext cx="1117166" cy="200909"/>
          </a:xfrm>
          <a:custGeom>
            <a:avLst/>
            <a:gdLst/>
            <a:ahLst/>
            <a:cxnLst/>
            <a:rect l="l" t="t" r="r" b="b"/>
            <a:pathLst>
              <a:path w="49144" h="8837" extrusionOk="0">
                <a:moveTo>
                  <a:pt x="1" y="1"/>
                </a:moveTo>
                <a:lnTo>
                  <a:pt x="49144" y="1"/>
                </a:lnTo>
                <a:lnTo>
                  <a:pt x="49144" y="8837"/>
                </a:lnTo>
                <a:lnTo>
                  <a:pt x="1" y="8837"/>
                </a:lnTo>
                <a:close/>
              </a:path>
            </a:pathLst>
          </a:custGeom>
          <a:gradFill>
            <a:gsLst>
              <a:gs pos="0">
                <a:srgbClr val="F64E81"/>
              </a:gs>
              <a:gs pos="100000">
                <a:srgbClr val="D86ED5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trike="sngStrike"/>
          </a:p>
        </p:txBody>
      </p:sp>
      <p:pic>
        <p:nvPicPr>
          <p:cNvPr id="480" name="Google Shape;480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05868" y="764839"/>
            <a:ext cx="1210375" cy="19205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44"/>
          <p:cNvSpPr txBox="1">
            <a:spLocks noGrp="1"/>
          </p:cNvSpPr>
          <p:nvPr>
            <p:ph type="subTitle" idx="1"/>
          </p:nvPr>
        </p:nvSpPr>
        <p:spPr>
          <a:xfrm>
            <a:off x="720300" y="1230031"/>
            <a:ext cx="7703400" cy="35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 sz="12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○"/>
              <a:defRPr sz="1200"/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text list 2">
  <p:cSld name="TITLE_AND_TWO_COLUMNS_1_1_1_1_1_1_1_1_1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5"/>
          <p:cNvSpPr txBox="1">
            <a:spLocks noGrp="1"/>
          </p:cNvSpPr>
          <p:nvPr>
            <p:ph type="title"/>
          </p:nvPr>
        </p:nvSpPr>
        <p:spPr>
          <a:xfrm>
            <a:off x="720300" y="539496"/>
            <a:ext cx="7703400" cy="6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45"/>
          <p:cNvSpPr txBox="1">
            <a:spLocks noGrp="1"/>
          </p:cNvSpPr>
          <p:nvPr>
            <p:ph type="subTitle" idx="1"/>
          </p:nvPr>
        </p:nvSpPr>
        <p:spPr>
          <a:xfrm>
            <a:off x="720300" y="2190509"/>
            <a:ext cx="3578700" cy="29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 sz="12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○"/>
              <a:defRPr sz="1200"/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 Light"/>
              <a:buChar char="■"/>
              <a:defRPr/>
            </a:lvl9pPr>
          </a:lstStyle>
          <a:p>
            <a:endParaRPr/>
          </a:p>
        </p:txBody>
      </p:sp>
      <p:sp>
        <p:nvSpPr>
          <p:cNvPr id="485" name="Google Shape;485;p45"/>
          <p:cNvSpPr/>
          <p:nvPr/>
        </p:nvSpPr>
        <p:spPr>
          <a:xfrm>
            <a:off x="6862233" y="334679"/>
            <a:ext cx="2305371" cy="200909"/>
          </a:xfrm>
          <a:custGeom>
            <a:avLst/>
            <a:gdLst/>
            <a:ahLst/>
            <a:cxnLst/>
            <a:rect l="l" t="t" r="r" b="b"/>
            <a:pathLst>
              <a:path w="101413" h="8837" extrusionOk="0">
                <a:moveTo>
                  <a:pt x="0" y="1"/>
                </a:moveTo>
                <a:lnTo>
                  <a:pt x="101413" y="1"/>
                </a:lnTo>
                <a:lnTo>
                  <a:pt x="101413" y="8837"/>
                </a:lnTo>
                <a:lnTo>
                  <a:pt x="0" y="8837"/>
                </a:lnTo>
                <a:close/>
              </a:path>
            </a:pathLst>
          </a:custGeom>
          <a:gradFill>
            <a:gsLst>
              <a:gs pos="0">
                <a:srgbClr val="FAE08F"/>
              </a:gs>
              <a:gs pos="100000">
                <a:srgbClr val="FFC241"/>
              </a:gs>
            </a:gsLst>
            <a:lin ang="80993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45"/>
          <p:cNvSpPr/>
          <p:nvPr/>
        </p:nvSpPr>
        <p:spPr>
          <a:xfrm>
            <a:off x="8373375" y="228050"/>
            <a:ext cx="827831" cy="200909"/>
          </a:xfrm>
          <a:custGeom>
            <a:avLst/>
            <a:gdLst/>
            <a:ahLst/>
            <a:cxnLst/>
            <a:rect l="l" t="t" r="r" b="b"/>
            <a:pathLst>
              <a:path w="49144" h="8837" extrusionOk="0">
                <a:moveTo>
                  <a:pt x="1" y="1"/>
                </a:moveTo>
                <a:lnTo>
                  <a:pt x="49144" y="1"/>
                </a:lnTo>
                <a:lnTo>
                  <a:pt x="49144" y="8837"/>
                </a:lnTo>
                <a:lnTo>
                  <a:pt x="1" y="8837"/>
                </a:lnTo>
                <a:close/>
              </a:path>
            </a:pathLst>
          </a:custGeom>
          <a:gradFill>
            <a:gsLst>
              <a:gs pos="0">
                <a:srgbClr val="F64E81"/>
              </a:gs>
              <a:gs pos="100000">
                <a:srgbClr val="D86ED5"/>
              </a:gs>
            </a:gsLst>
            <a:lin ang="80993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trike="sngStrike"/>
          </a:p>
        </p:txBody>
      </p:sp>
      <p:sp>
        <p:nvSpPr>
          <p:cNvPr id="487" name="Google Shape;487;p45"/>
          <p:cNvSpPr/>
          <p:nvPr/>
        </p:nvSpPr>
        <p:spPr>
          <a:xfrm>
            <a:off x="8138171" y="757514"/>
            <a:ext cx="1117166" cy="199386"/>
          </a:xfrm>
          <a:custGeom>
            <a:avLst/>
            <a:gdLst/>
            <a:ahLst/>
            <a:cxnLst/>
            <a:rect l="l" t="t" r="r" b="b"/>
            <a:pathLst>
              <a:path w="49144" h="8770" extrusionOk="0">
                <a:moveTo>
                  <a:pt x="1" y="1"/>
                </a:moveTo>
                <a:lnTo>
                  <a:pt x="49144" y="1"/>
                </a:lnTo>
                <a:lnTo>
                  <a:pt x="49144" y="8769"/>
                </a:lnTo>
                <a:lnTo>
                  <a:pt x="1" y="876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45"/>
          <p:cNvSpPr txBox="1">
            <a:spLocks noGrp="1"/>
          </p:cNvSpPr>
          <p:nvPr>
            <p:ph type="subTitle" idx="2"/>
          </p:nvPr>
        </p:nvSpPr>
        <p:spPr>
          <a:xfrm>
            <a:off x="4608575" y="2190509"/>
            <a:ext cx="3578700" cy="29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 sz="12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○"/>
              <a:defRPr sz="1200"/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Light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 Light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45"/>
          <p:cNvSpPr txBox="1">
            <a:spLocks noGrp="1"/>
          </p:cNvSpPr>
          <p:nvPr>
            <p:ph type="subTitle" idx="3"/>
          </p:nvPr>
        </p:nvSpPr>
        <p:spPr>
          <a:xfrm>
            <a:off x="727875" y="1658665"/>
            <a:ext cx="33285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45"/>
          <p:cNvSpPr txBox="1">
            <a:spLocks noGrp="1"/>
          </p:cNvSpPr>
          <p:nvPr>
            <p:ph type="subTitle" idx="4"/>
          </p:nvPr>
        </p:nvSpPr>
        <p:spPr>
          <a:xfrm>
            <a:off x="4608575" y="1658665"/>
            <a:ext cx="3328500" cy="3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0300" y="538325"/>
            <a:ext cx="3851700" cy="16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 sz="3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ubTitle" idx="1"/>
          </p:nvPr>
        </p:nvSpPr>
        <p:spPr>
          <a:xfrm>
            <a:off x="5330200" y="2570325"/>
            <a:ext cx="2813100" cy="172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Font typeface="Raleway Thin"/>
              <a:buNone/>
              <a:defRPr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ubTitle" idx="2"/>
          </p:nvPr>
        </p:nvSpPr>
        <p:spPr>
          <a:xfrm>
            <a:off x="5125500" y="705125"/>
            <a:ext cx="3161700" cy="36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TITLE_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6"/>
          <p:cNvSpPr txBox="1">
            <a:spLocks noGrp="1"/>
          </p:cNvSpPr>
          <p:nvPr>
            <p:ph type="subTitle" idx="1"/>
          </p:nvPr>
        </p:nvSpPr>
        <p:spPr>
          <a:xfrm>
            <a:off x="4601500" y="2580278"/>
            <a:ext cx="3822300" cy="14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34" name="Google Shape;234;p26"/>
          <p:cNvSpPr txBox="1">
            <a:spLocks noGrp="1"/>
          </p:cNvSpPr>
          <p:nvPr>
            <p:ph type="title" hasCustomPrompt="1"/>
          </p:nvPr>
        </p:nvSpPr>
        <p:spPr>
          <a:xfrm>
            <a:off x="4601500" y="1075442"/>
            <a:ext cx="3822300" cy="173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rgbClr val="F668B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235" name="Google Shape;235;p26"/>
          <p:cNvGrpSpPr/>
          <p:nvPr/>
        </p:nvGrpSpPr>
        <p:grpSpPr>
          <a:xfrm>
            <a:off x="-6325" y="2342949"/>
            <a:ext cx="3804912" cy="2430786"/>
            <a:chOff x="-6325" y="2342949"/>
            <a:chExt cx="3804912" cy="2430786"/>
          </a:xfrm>
        </p:grpSpPr>
        <p:sp>
          <p:nvSpPr>
            <p:cNvPr id="236" name="Google Shape;236;p26"/>
            <p:cNvSpPr/>
            <p:nvPr/>
          </p:nvSpPr>
          <p:spPr>
            <a:xfrm>
              <a:off x="1299232" y="2342949"/>
              <a:ext cx="2348175" cy="203175"/>
            </a:xfrm>
            <a:custGeom>
              <a:avLst/>
              <a:gdLst/>
              <a:ahLst/>
              <a:cxnLst/>
              <a:rect l="l" t="t" r="r" b="b"/>
              <a:pathLst>
                <a:path w="138781" h="12008" extrusionOk="0">
                  <a:moveTo>
                    <a:pt x="1" y="0"/>
                  </a:moveTo>
                  <a:lnTo>
                    <a:pt x="138780" y="0"/>
                  </a:lnTo>
                  <a:lnTo>
                    <a:pt x="138780" y="12007"/>
                  </a:lnTo>
                  <a:lnTo>
                    <a:pt x="1" y="12007"/>
                  </a:lnTo>
                  <a:close/>
                </a:path>
              </a:pathLst>
            </a:custGeom>
            <a:gradFill>
              <a:gsLst>
                <a:gs pos="0">
                  <a:srgbClr val="F64E81"/>
                </a:gs>
                <a:gs pos="100000">
                  <a:srgbClr val="D86ED5"/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6"/>
            <p:cNvSpPr/>
            <p:nvPr/>
          </p:nvSpPr>
          <p:spPr>
            <a:xfrm>
              <a:off x="446931" y="3408392"/>
              <a:ext cx="2348158" cy="203175"/>
            </a:xfrm>
            <a:custGeom>
              <a:avLst/>
              <a:gdLst/>
              <a:ahLst/>
              <a:cxnLst/>
              <a:rect l="l" t="t" r="r" b="b"/>
              <a:pathLst>
                <a:path w="138780" h="12008" extrusionOk="0">
                  <a:moveTo>
                    <a:pt x="0" y="1"/>
                  </a:moveTo>
                  <a:lnTo>
                    <a:pt x="138780" y="1"/>
                  </a:lnTo>
                  <a:lnTo>
                    <a:pt x="138780" y="12008"/>
                  </a:lnTo>
                  <a:lnTo>
                    <a:pt x="0" y="12008"/>
                  </a:lnTo>
                  <a:close/>
                </a:path>
              </a:pathLst>
            </a:custGeom>
            <a:gradFill>
              <a:gsLst>
                <a:gs pos="0">
                  <a:srgbClr val="45FFFF"/>
                </a:gs>
                <a:gs pos="100000">
                  <a:srgbClr val="0083F1"/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6"/>
            <p:cNvSpPr/>
            <p:nvPr/>
          </p:nvSpPr>
          <p:spPr>
            <a:xfrm>
              <a:off x="273981" y="3936721"/>
              <a:ext cx="672502" cy="204749"/>
            </a:xfrm>
            <a:custGeom>
              <a:avLst/>
              <a:gdLst/>
              <a:ahLst/>
              <a:cxnLst/>
              <a:rect l="l" t="t" r="r" b="b"/>
              <a:pathLst>
                <a:path w="39746" h="12101" extrusionOk="0">
                  <a:moveTo>
                    <a:pt x="1" y="1"/>
                  </a:moveTo>
                  <a:lnTo>
                    <a:pt x="39745" y="1"/>
                  </a:lnTo>
                  <a:lnTo>
                    <a:pt x="39745" y="12101"/>
                  </a:lnTo>
                  <a:lnTo>
                    <a:pt x="1" y="12101"/>
                  </a:lnTo>
                  <a:close/>
                </a:path>
              </a:pathLst>
            </a:custGeom>
            <a:gradFill>
              <a:gsLst>
                <a:gs pos="0">
                  <a:srgbClr val="E766DB"/>
                </a:gs>
                <a:gs pos="100000">
                  <a:schemeClr val="accent3"/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6"/>
            <p:cNvSpPr/>
            <p:nvPr/>
          </p:nvSpPr>
          <p:spPr>
            <a:xfrm>
              <a:off x="1908727" y="2872649"/>
              <a:ext cx="1515051" cy="204736"/>
            </a:xfrm>
            <a:custGeom>
              <a:avLst/>
              <a:gdLst/>
              <a:ahLst/>
              <a:cxnLst/>
              <a:rect l="l" t="t" r="r" b="b"/>
              <a:pathLst>
                <a:path w="89542" h="12008" extrusionOk="0">
                  <a:moveTo>
                    <a:pt x="0" y="1"/>
                  </a:moveTo>
                  <a:lnTo>
                    <a:pt x="0" y="12008"/>
                  </a:lnTo>
                  <a:lnTo>
                    <a:pt x="89541" y="12008"/>
                  </a:lnTo>
                  <a:lnTo>
                    <a:pt x="89541" y="1"/>
                  </a:lnTo>
                  <a:close/>
                </a:path>
              </a:pathLst>
            </a:custGeom>
            <a:solidFill>
              <a:srgbClr val="252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6"/>
            <p:cNvSpPr/>
            <p:nvPr/>
          </p:nvSpPr>
          <p:spPr>
            <a:xfrm>
              <a:off x="-6325" y="2872649"/>
              <a:ext cx="1513477" cy="204736"/>
            </a:xfrm>
            <a:custGeom>
              <a:avLst/>
              <a:gdLst/>
              <a:ahLst/>
              <a:cxnLst/>
              <a:rect l="l" t="t" r="r" b="b"/>
              <a:pathLst>
                <a:path w="89449" h="12008" extrusionOk="0">
                  <a:moveTo>
                    <a:pt x="0" y="1"/>
                  </a:moveTo>
                  <a:lnTo>
                    <a:pt x="0" y="12008"/>
                  </a:lnTo>
                  <a:lnTo>
                    <a:pt x="89448" y="12008"/>
                  </a:lnTo>
                  <a:lnTo>
                    <a:pt x="89448" y="1"/>
                  </a:lnTo>
                  <a:close/>
                </a:path>
              </a:pathLst>
            </a:custGeom>
            <a:solidFill>
              <a:srgbClr val="252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6"/>
            <p:cNvSpPr/>
            <p:nvPr/>
          </p:nvSpPr>
          <p:spPr>
            <a:xfrm>
              <a:off x="1450429" y="4568986"/>
              <a:ext cx="2348158" cy="204749"/>
            </a:xfrm>
            <a:custGeom>
              <a:avLst/>
              <a:gdLst/>
              <a:ahLst/>
              <a:cxnLst/>
              <a:rect l="l" t="t" r="r" b="b"/>
              <a:pathLst>
                <a:path w="138780" h="12101" extrusionOk="0">
                  <a:moveTo>
                    <a:pt x="0" y="1"/>
                  </a:moveTo>
                  <a:lnTo>
                    <a:pt x="138780" y="1"/>
                  </a:lnTo>
                  <a:lnTo>
                    <a:pt x="138780" y="12101"/>
                  </a:lnTo>
                  <a:lnTo>
                    <a:pt x="0" y="12101"/>
                  </a:lnTo>
                  <a:close/>
                </a:path>
              </a:pathLst>
            </a:custGeom>
            <a:gradFill>
              <a:gsLst>
                <a:gs pos="0">
                  <a:srgbClr val="FAE08F"/>
                </a:gs>
                <a:gs pos="100000">
                  <a:srgbClr val="FFC241"/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6"/>
            <p:cNvSpPr/>
            <p:nvPr/>
          </p:nvSpPr>
          <p:spPr>
            <a:xfrm>
              <a:off x="336991" y="2342949"/>
              <a:ext cx="719726" cy="203175"/>
            </a:xfrm>
            <a:custGeom>
              <a:avLst/>
              <a:gdLst/>
              <a:ahLst/>
              <a:cxnLst/>
              <a:rect l="l" t="t" r="r" b="b"/>
              <a:pathLst>
                <a:path w="42537" h="12008" extrusionOk="0">
                  <a:moveTo>
                    <a:pt x="0" y="0"/>
                  </a:moveTo>
                  <a:lnTo>
                    <a:pt x="42537" y="0"/>
                  </a:lnTo>
                  <a:lnTo>
                    <a:pt x="42537" y="12007"/>
                  </a:lnTo>
                  <a:lnTo>
                    <a:pt x="0" y="12007"/>
                  </a:lnTo>
                  <a:close/>
                </a:path>
              </a:pathLst>
            </a:custGeom>
            <a:solidFill>
              <a:srgbClr val="FFC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6"/>
            <p:cNvSpPr/>
            <p:nvPr/>
          </p:nvSpPr>
          <p:spPr>
            <a:xfrm>
              <a:off x="273981" y="4466620"/>
              <a:ext cx="1326071" cy="204749"/>
            </a:xfrm>
            <a:custGeom>
              <a:avLst/>
              <a:gdLst/>
              <a:ahLst/>
              <a:cxnLst/>
              <a:rect l="l" t="t" r="r" b="b"/>
              <a:pathLst>
                <a:path w="78373" h="12101" extrusionOk="0">
                  <a:moveTo>
                    <a:pt x="1" y="1"/>
                  </a:moveTo>
                  <a:lnTo>
                    <a:pt x="78373" y="1"/>
                  </a:lnTo>
                  <a:lnTo>
                    <a:pt x="78373" y="12101"/>
                  </a:lnTo>
                  <a:lnTo>
                    <a:pt x="1" y="12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6"/>
            <p:cNvSpPr/>
            <p:nvPr/>
          </p:nvSpPr>
          <p:spPr>
            <a:xfrm>
              <a:off x="1154346" y="3936721"/>
              <a:ext cx="1990672" cy="204749"/>
            </a:xfrm>
            <a:custGeom>
              <a:avLst/>
              <a:gdLst/>
              <a:ahLst/>
              <a:cxnLst/>
              <a:rect l="l" t="t" r="r" b="b"/>
              <a:pathLst>
                <a:path w="117652" h="12101" extrusionOk="0">
                  <a:moveTo>
                    <a:pt x="1" y="1"/>
                  </a:moveTo>
                  <a:lnTo>
                    <a:pt x="117651" y="1"/>
                  </a:lnTo>
                  <a:lnTo>
                    <a:pt x="117651" y="12101"/>
                  </a:lnTo>
                  <a:lnTo>
                    <a:pt x="1" y="12101"/>
                  </a:lnTo>
                  <a:close/>
                </a:path>
              </a:pathLst>
            </a:custGeom>
            <a:gradFill>
              <a:gsLst>
                <a:gs pos="0">
                  <a:srgbClr val="F64E81"/>
                </a:gs>
                <a:gs pos="100000">
                  <a:srgbClr val="D86ED5"/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45" name="Google Shape;245;p2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0425" y="2491653"/>
              <a:ext cx="699875" cy="204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407993" y="3283246"/>
              <a:ext cx="1210375" cy="1920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2">
  <p:cSld name="TITLE_1_1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7"/>
          <p:cNvSpPr txBox="1">
            <a:spLocks noGrp="1"/>
          </p:cNvSpPr>
          <p:nvPr>
            <p:ph type="ctrTitle"/>
          </p:nvPr>
        </p:nvSpPr>
        <p:spPr>
          <a:xfrm>
            <a:off x="720300" y="2726082"/>
            <a:ext cx="3851700" cy="203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9" name="Google Shape;249;p27"/>
          <p:cNvSpPr txBox="1">
            <a:spLocks noGrp="1"/>
          </p:cNvSpPr>
          <p:nvPr>
            <p:ph type="title" idx="2" hasCustomPrompt="1"/>
          </p:nvPr>
        </p:nvSpPr>
        <p:spPr>
          <a:xfrm>
            <a:off x="720300" y="445123"/>
            <a:ext cx="3851700" cy="203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rgbClr val="F668B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pic>
        <p:nvPicPr>
          <p:cNvPr id="250" name="Google Shape;250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173393" y="1682709"/>
            <a:ext cx="1210375" cy="19205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7"/>
          <p:cNvSpPr/>
          <p:nvPr/>
        </p:nvSpPr>
        <p:spPr>
          <a:xfrm>
            <a:off x="5882306" y="757686"/>
            <a:ext cx="2303848" cy="199363"/>
          </a:xfrm>
          <a:custGeom>
            <a:avLst/>
            <a:gdLst/>
            <a:ahLst/>
            <a:cxnLst/>
            <a:rect l="l" t="t" r="r" b="b"/>
            <a:pathLst>
              <a:path w="101346" h="8769" extrusionOk="0">
                <a:moveTo>
                  <a:pt x="1" y="0"/>
                </a:moveTo>
                <a:lnTo>
                  <a:pt x="101346" y="0"/>
                </a:lnTo>
                <a:lnTo>
                  <a:pt x="101346" y="8768"/>
                </a:lnTo>
                <a:lnTo>
                  <a:pt x="1" y="8768"/>
                </a:lnTo>
                <a:close/>
              </a:path>
            </a:pathLst>
          </a:custGeom>
          <a:solidFill>
            <a:srgbClr val="F668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7"/>
          <p:cNvSpPr/>
          <p:nvPr/>
        </p:nvSpPr>
        <p:spPr>
          <a:xfrm>
            <a:off x="5041749" y="1814557"/>
            <a:ext cx="2303848" cy="199363"/>
          </a:xfrm>
          <a:custGeom>
            <a:avLst/>
            <a:gdLst/>
            <a:ahLst/>
            <a:cxnLst/>
            <a:rect l="l" t="t" r="r" b="b"/>
            <a:pathLst>
              <a:path w="101346" h="8769" extrusionOk="0">
                <a:moveTo>
                  <a:pt x="1" y="0"/>
                </a:moveTo>
                <a:lnTo>
                  <a:pt x="101345" y="0"/>
                </a:lnTo>
                <a:lnTo>
                  <a:pt x="101345" y="8769"/>
                </a:lnTo>
                <a:lnTo>
                  <a:pt x="1" y="8769"/>
                </a:lnTo>
                <a:close/>
              </a:path>
            </a:pathLst>
          </a:custGeom>
          <a:gradFill>
            <a:gsLst>
              <a:gs pos="0">
                <a:srgbClr val="45FFFF"/>
              </a:gs>
              <a:gs pos="100000">
                <a:srgbClr val="0083F1"/>
              </a:gs>
            </a:gsLst>
            <a:lin ang="80993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7"/>
          <p:cNvSpPr/>
          <p:nvPr/>
        </p:nvSpPr>
        <p:spPr>
          <a:xfrm>
            <a:off x="6481830" y="1287730"/>
            <a:ext cx="1484910" cy="200909"/>
          </a:xfrm>
          <a:custGeom>
            <a:avLst/>
            <a:gdLst/>
            <a:ahLst/>
            <a:cxnLst/>
            <a:rect l="l" t="t" r="r" b="b"/>
            <a:pathLst>
              <a:path w="65321" h="8837" extrusionOk="0">
                <a:moveTo>
                  <a:pt x="1" y="0"/>
                </a:moveTo>
                <a:lnTo>
                  <a:pt x="1" y="8836"/>
                </a:lnTo>
                <a:lnTo>
                  <a:pt x="65321" y="8836"/>
                </a:lnTo>
                <a:lnTo>
                  <a:pt x="65321" y="0"/>
                </a:lnTo>
                <a:close/>
              </a:path>
            </a:pathLst>
          </a:custGeom>
          <a:solidFill>
            <a:srgbClr val="2527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7"/>
          <p:cNvSpPr/>
          <p:nvPr/>
        </p:nvSpPr>
        <p:spPr>
          <a:xfrm>
            <a:off x="4601398" y="1287730"/>
            <a:ext cx="1484910" cy="200909"/>
          </a:xfrm>
          <a:custGeom>
            <a:avLst/>
            <a:gdLst/>
            <a:ahLst/>
            <a:cxnLst/>
            <a:rect l="l" t="t" r="r" b="b"/>
            <a:pathLst>
              <a:path w="65321" h="8837" extrusionOk="0">
                <a:moveTo>
                  <a:pt x="0" y="0"/>
                </a:moveTo>
                <a:lnTo>
                  <a:pt x="0" y="8836"/>
                </a:lnTo>
                <a:lnTo>
                  <a:pt x="65320" y="8836"/>
                </a:lnTo>
                <a:lnTo>
                  <a:pt x="65320" y="0"/>
                </a:lnTo>
                <a:close/>
              </a:path>
            </a:pathLst>
          </a:custGeom>
          <a:solidFill>
            <a:srgbClr val="2527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7"/>
          <p:cNvSpPr/>
          <p:nvPr/>
        </p:nvSpPr>
        <p:spPr>
          <a:xfrm>
            <a:off x="6030658" y="2883179"/>
            <a:ext cx="2305371" cy="200909"/>
          </a:xfrm>
          <a:custGeom>
            <a:avLst/>
            <a:gdLst/>
            <a:ahLst/>
            <a:cxnLst/>
            <a:rect l="l" t="t" r="r" b="b"/>
            <a:pathLst>
              <a:path w="101413" h="8837" extrusionOk="0">
                <a:moveTo>
                  <a:pt x="0" y="1"/>
                </a:moveTo>
                <a:lnTo>
                  <a:pt x="101413" y="1"/>
                </a:lnTo>
                <a:lnTo>
                  <a:pt x="101413" y="8837"/>
                </a:lnTo>
                <a:lnTo>
                  <a:pt x="0" y="8837"/>
                </a:lnTo>
                <a:close/>
              </a:path>
            </a:pathLst>
          </a:custGeom>
          <a:gradFill>
            <a:gsLst>
              <a:gs pos="0">
                <a:srgbClr val="FAE08F"/>
              </a:gs>
              <a:gs pos="100000">
                <a:srgbClr val="FFC241"/>
              </a:gs>
            </a:gsLst>
            <a:lin ang="80993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7"/>
          <p:cNvSpPr/>
          <p:nvPr/>
        </p:nvSpPr>
        <p:spPr>
          <a:xfrm>
            <a:off x="6738321" y="3400827"/>
            <a:ext cx="1117166" cy="199386"/>
          </a:xfrm>
          <a:custGeom>
            <a:avLst/>
            <a:gdLst/>
            <a:ahLst/>
            <a:cxnLst/>
            <a:rect l="l" t="t" r="r" b="b"/>
            <a:pathLst>
              <a:path w="49144" h="8770" extrusionOk="0">
                <a:moveTo>
                  <a:pt x="1" y="1"/>
                </a:moveTo>
                <a:lnTo>
                  <a:pt x="49144" y="1"/>
                </a:lnTo>
                <a:lnTo>
                  <a:pt x="49144" y="8769"/>
                </a:lnTo>
                <a:lnTo>
                  <a:pt x="1" y="876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7"/>
          <p:cNvSpPr/>
          <p:nvPr/>
        </p:nvSpPr>
        <p:spPr>
          <a:xfrm>
            <a:off x="7541801" y="2776552"/>
            <a:ext cx="1117166" cy="200909"/>
          </a:xfrm>
          <a:custGeom>
            <a:avLst/>
            <a:gdLst/>
            <a:ahLst/>
            <a:cxnLst/>
            <a:rect l="l" t="t" r="r" b="b"/>
            <a:pathLst>
              <a:path w="49144" h="8837" extrusionOk="0">
                <a:moveTo>
                  <a:pt x="1" y="1"/>
                </a:moveTo>
                <a:lnTo>
                  <a:pt x="49144" y="1"/>
                </a:lnTo>
                <a:lnTo>
                  <a:pt x="49144" y="8837"/>
                </a:lnTo>
                <a:lnTo>
                  <a:pt x="1" y="8837"/>
                </a:lnTo>
                <a:close/>
              </a:path>
            </a:pathLst>
          </a:custGeom>
          <a:gradFill>
            <a:gsLst>
              <a:gs pos="0">
                <a:srgbClr val="F64E81"/>
              </a:gs>
              <a:gs pos="100000">
                <a:srgbClr val="D86ED5"/>
              </a:gs>
            </a:gsLst>
            <a:lin ang="80993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trike="sngStrike"/>
          </a:p>
        </p:txBody>
      </p:sp>
      <p:sp>
        <p:nvSpPr>
          <p:cNvPr id="258" name="Google Shape;258;p27"/>
          <p:cNvSpPr/>
          <p:nvPr/>
        </p:nvSpPr>
        <p:spPr>
          <a:xfrm>
            <a:off x="5740160" y="2344879"/>
            <a:ext cx="1953085" cy="199363"/>
          </a:xfrm>
          <a:custGeom>
            <a:avLst/>
            <a:gdLst/>
            <a:ahLst/>
            <a:cxnLst/>
            <a:rect l="l" t="t" r="r" b="b"/>
            <a:pathLst>
              <a:path w="85916" h="8769" extrusionOk="0">
                <a:moveTo>
                  <a:pt x="1" y="0"/>
                </a:moveTo>
                <a:lnTo>
                  <a:pt x="85916" y="0"/>
                </a:lnTo>
                <a:lnTo>
                  <a:pt x="85916" y="8769"/>
                </a:lnTo>
                <a:lnTo>
                  <a:pt x="1" y="8769"/>
                </a:lnTo>
                <a:close/>
              </a:path>
            </a:pathLst>
          </a:custGeom>
          <a:gradFill>
            <a:gsLst>
              <a:gs pos="0">
                <a:srgbClr val="E766DB"/>
              </a:gs>
              <a:gs pos="100000">
                <a:schemeClr val="accent3"/>
              </a:gs>
            </a:gsLst>
            <a:lin ang="80993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7"/>
          <p:cNvSpPr/>
          <p:nvPr/>
        </p:nvSpPr>
        <p:spPr>
          <a:xfrm>
            <a:off x="4601398" y="754776"/>
            <a:ext cx="1117166" cy="199363"/>
          </a:xfrm>
          <a:custGeom>
            <a:avLst/>
            <a:gdLst/>
            <a:ahLst/>
            <a:cxnLst/>
            <a:rect l="l" t="t" r="r" b="b"/>
            <a:pathLst>
              <a:path w="49144" h="8769" extrusionOk="0">
                <a:moveTo>
                  <a:pt x="0" y="0"/>
                </a:moveTo>
                <a:lnTo>
                  <a:pt x="49143" y="0"/>
                </a:lnTo>
                <a:lnTo>
                  <a:pt x="49143" y="8768"/>
                </a:lnTo>
                <a:lnTo>
                  <a:pt x="0" y="8768"/>
                </a:lnTo>
                <a:close/>
              </a:path>
            </a:pathLst>
          </a:custGeom>
          <a:gradFill>
            <a:gsLst>
              <a:gs pos="0">
                <a:srgbClr val="FAE08F"/>
              </a:gs>
              <a:gs pos="100000">
                <a:srgbClr val="FFC241"/>
              </a:gs>
            </a:gsLst>
            <a:lin ang="80993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7"/>
          <p:cNvSpPr/>
          <p:nvPr/>
        </p:nvSpPr>
        <p:spPr>
          <a:xfrm>
            <a:off x="6786218" y="230032"/>
            <a:ext cx="1117166" cy="199386"/>
          </a:xfrm>
          <a:custGeom>
            <a:avLst/>
            <a:gdLst/>
            <a:ahLst/>
            <a:cxnLst/>
            <a:rect l="l" t="t" r="r" b="b"/>
            <a:pathLst>
              <a:path w="49144" h="8770" extrusionOk="0">
                <a:moveTo>
                  <a:pt x="1" y="1"/>
                </a:moveTo>
                <a:lnTo>
                  <a:pt x="49144" y="1"/>
                </a:lnTo>
                <a:lnTo>
                  <a:pt x="49144" y="8769"/>
                </a:lnTo>
                <a:lnTo>
                  <a:pt x="1" y="876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3">
  <p:cSld name="TITLE_1_2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8"/>
          <p:cNvSpPr txBox="1">
            <a:spLocks noGrp="1"/>
          </p:cNvSpPr>
          <p:nvPr>
            <p:ph type="ctrTitle"/>
          </p:nvPr>
        </p:nvSpPr>
        <p:spPr>
          <a:xfrm>
            <a:off x="4606318" y="1014003"/>
            <a:ext cx="4451700" cy="25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63" name="Google Shape;263;p28"/>
          <p:cNvSpPr txBox="1">
            <a:spLocks noGrp="1"/>
          </p:cNvSpPr>
          <p:nvPr>
            <p:ph type="title" idx="2" hasCustomPrompt="1"/>
          </p:nvPr>
        </p:nvSpPr>
        <p:spPr>
          <a:xfrm>
            <a:off x="1696313" y="460266"/>
            <a:ext cx="2910000" cy="178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rgbClr val="F668B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64" name="Google Shape;264;p28"/>
          <p:cNvSpPr/>
          <p:nvPr/>
        </p:nvSpPr>
        <p:spPr>
          <a:xfrm>
            <a:off x="962228" y="3407397"/>
            <a:ext cx="2348175" cy="203175"/>
          </a:xfrm>
          <a:custGeom>
            <a:avLst/>
            <a:gdLst/>
            <a:ahLst/>
            <a:cxnLst/>
            <a:rect l="l" t="t" r="r" b="b"/>
            <a:pathLst>
              <a:path w="138781" h="12008" extrusionOk="0">
                <a:moveTo>
                  <a:pt x="1" y="0"/>
                </a:moveTo>
                <a:lnTo>
                  <a:pt x="138780" y="0"/>
                </a:lnTo>
                <a:lnTo>
                  <a:pt x="138780" y="12007"/>
                </a:lnTo>
                <a:lnTo>
                  <a:pt x="1" y="12007"/>
                </a:lnTo>
                <a:close/>
              </a:path>
            </a:pathLst>
          </a:custGeom>
          <a:gradFill>
            <a:gsLst>
              <a:gs pos="0">
                <a:srgbClr val="F64E81"/>
              </a:gs>
              <a:gs pos="100000">
                <a:srgbClr val="D86ED5"/>
              </a:gs>
            </a:gsLst>
            <a:lin ang="80993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8"/>
          <p:cNvSpPr/>
          <p:nvPr/>
        </p:nvSpPr>
        <p:spPr>
          <a:xfrm>
            <a:off x="280777" y="4467353"/>
            <a:ext cx="2348158" cy="203175"/>
          </a:xfrm>
          <a:custGeom>
            <a:avLst/>
            <a:gdLst/>
            <a:ahLst/>
            <a:cxnLst/>
            <a:rect l="l" t="t" r="r" b="b"/>
            <a:pathLst>
              <a:path w="138780" h="12008" extrusionOk="0">
                <a:moveTo>
                  <a:pt x="0" y="1"/>
                </a:moveTo>
                <a:lnTo>
                  <a:pt x="138780" y="1"/>
                </a:lnTo>
                <a:lnTo>
                  <a:pt x="138780" y="12008"/>
                </a:lnTo>
                <a:lnTo>
                  <a:pt x="0" y="12008"/>
                </a:lnTo>
                <a:close/>
              </a:path>
            </a:pathLst>
          </a:custGeom>
          <a:gradFill>
            <a:gsLst>
              <a:gs pos="0">
                <a:srgbClr val="45FFFF"/>
              </a:gs>
              <a:gs pos="100000">
                <a:srgbClr val="0083F1"/>
              </a:gs>
            </a:gsLst>
            <a:lin ang="80993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8"/>
          <p:cNvSpPr/>
          <p:nvPr/>
        </p:nvSpPr>
        <p:spPr>
          <a:xfrm>
            <a:off x="3" y="4997332"/>
            <a:ext cx="672502" cy="204749"/>
          </a:xfrm>
          <a:custGeom>
            <a:avLst/>
            <a:gdLst/>
            <a:ahLst/>
            <a:cxnLst/>
            <a:rect l="l" t="t" r="r" b="b"/>
            <a:pathLst>
              <a:path w="39746" h="12101" extrusionOk="0">
                <a:moveTo>
                  <a:pt x="1" y="1"/>
                </a:moveTo>
                <a:lnTo>
                  <a:pt x="39745" y="1"/>
                </a:lnTo>
                <a:lnTo>
                  <a:pt x="39745" y="12101"/>
                </a:lnTo>
                <a:lnTo>
                  <a:pt x="1" y="12101"/>
                </a:lnTo>
                <a:close/>
              </a:path>
            </a:pathLst>
          </a:custGeom>
          <a:gradFill>
            <a:gsLst>
              <a:gs pos="0">
                <a:srgbClr val="F64E81"/>
              </a:gs>
              <a:gs pos="100000">
                <a:srgbClr val="D86ED5"/>
              </a:gs>
            </a:gsLst>
            <a:lin ang="80993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8"/>
          <p:cNvSpPr/>
          <p:nvPr/>
        </p:nvSpPr>
        <p:spPr>
          <a:xfrm>
            <a:off x="766964" y="3937366"/>
            <a:ext cx="1513477" cy="203175"/>
          </a:xfrm>
          <a:custGeom>
            <a:avLst/>
            <a:gdLst/>
            <a:ahLst/>
            <a:cxnLst/>
            <a:rect l="l" t="t" r="r" b="b"/>
            <a:pathLst>
              <a:path w="89449" h="12008" extrusionOk="0">
                <a:moveTo>
                  <a:pt x="0" y="1"/>
                </a:moveTo>
                <a:lnTo>
                  <a:pt x="0" y="12008"/>
                </a:lnTo>
                <a:lnTo>
                  <a:pt x="89448" y="12008"/>
                </a:lnTo>
                <a:lnTo>
                  <a:pt x="89448" y="1"/>
                </a:lnTo>
                <a:close/>
              </a:path>
            </a:pathLst>
          </a:custGeom>
          <a:solidFill>
            <a:srgbClr val="2527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8"/>
          <p:cNvSpPr/>
          <p:nvPr/>
        </p:nvSpPr>
        <p:spPr>
          <a:xfrm>
            <a:off x="-12" y="3407397"/>
            <a:ext cx="719726" cy="203175"/>
          </a:xfrm>
          <a:custGeom>
            <a:avLst/>
            <a:gdLst/>
            <a:ahLst/>
            <a:cxnLst/>
            <a:rect l="l" t="t" r="r" b="b"/>
            <a:pathLst>
              <a:path w="42537" h="12008" extrusionOk="0">
                <a:moveTo>
                  <a:pt x="0" y="0"/>
                </a:moveTo>
                <a:lnTo>
                  <a:pt x="42537" y="0"/>
                </a:lnTo>
                <a:lnTo>
                  <a:pt x="42537" y="12007"/>
                </a:lnTo>
                <a:lnTo>
                  <a:pt x="0" y="12007"/>
                </a:lnTo>
                <a:close/>
              </a:path>
            </a:pathLst>
          </a:custGeom>
          <a:gradFill>
            <a:gsLst>
              <a:gs pos="0">
                <a:srgbClr val="FAE08F"/>
              </a:gs>
              <a:gs pos="100000">
                <a:srgbClr val="FFC241"/>
              </a:gs>
            </a:gsLst>
            <a:lin ang="80993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8"/>
          <p:cNvSpPr/>
          <p:nvPr/>
        </p:nvSpPr>
        <p:spPr>
          <a:xfrm>
            <a:off x="1084692" y="4995582"/>
            <a:ext cx="1990672" cy="204749"/>
          </a:xfrm>
          <a:custGeom>
            <a:avLst/>
            <a:gdLst/>
            <a:ahLst/>
            <a:cxnLst/>
            <a:rect l="l" t="t" r="r" b="b"/>
            <a:pathLst>
              <a:path w="117652" h="12101" extrusionOk="0">
                <a:moveTo>
                  <a:pt x="1" y="1"/>
                </a:moveTo>
                <a:lnTo>
                  <a:pt x="117651" y="1"/>
                </a:lnTo>
                <a:lnTo>
                  <a:pt x="117651" y="12101"/>
                </a:lnTo>
                <a:lnTo>
                  <a:pt x="1" y="12101"/>
                </a:lnTo>
                <a:close/>
              </a:path>
            </a:pathLst>
          </a:custGeom>
          <a:gradFill>
            <a:gsLst>
              <a:gs pos="0">
                <a:srgbClr val="E766DB"/>
              </a:gs>
              <a:gs pos="100000">
                <a:schemeClr val="accent3"/>
              </a:gs>
            </a:gsLst>
            <a:lin ang="80993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0" name="Google Shape;270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1993" y="4371326"/>
            <a:ext cx="1210375" cy="192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1" name="Google Shape;271;p28"/>
          <p:cNvGrpSpPr/>
          <p:nvPr/>
        </p:nvGrpSpPr>
        <p:grpSpPr>
          <a:xfrm>
            <a:off x="7333313" y="225922"/>
            <a:ext cx="1987326" cy="734779"/>
            <a:chOff x="2174150" y="979440"/>
            <a:chExt cx="2936357" cy="1085666"/>
          </a:xfrm>
        </p:grpSpPr>
        <p:sp>
          <p:nvSpPr>
            <p:cNvPr id="272" name="Google Shape;272;p28"/>
            <p:cNvSpPr/>
            <p:nvPr/>
          </p:nvSpPr>
          <p:spPr>
            <a:xfrm>
              <a:off x="3595895" y="979445"/>
              <a:ext cx="880565" cy="300200"/>
            </a:xfrm>
            <a:custGeom>
              <a:avLst/>
              <a:gdLst/>
              <a:ahLst/>
              <a:cxnLst/>
              <a:rect l="l" t="t" r="r" b="b"/>
              <a:pathLst>
                <a:path w="138781" h="12008" extrusionOk="0">
                  <a:moveTo>
                    <a:pt x="1" y="0"/>
                  </a:moveTo>
                  <a:lnTo>
                    <a:pt x="138780" y="0"/>
                  </a:lnTo>
                  <a:lnTo>
                    <a:pt x="138780" y="12007"/>
                  </a:lnTo>
                  <a:lnTo>
                    <a:pt x="1" y="12007"/>
                  </a:lnTo>
                  <a:close/>
                </a:path>
              </a:pathLst>
            </a:custGeom>
            <a:gradFill>
              <a:gsLst>
                <a:gs pos="0">
                  <a:srgbClr val="F64E81"/>
                </a:gs>
                <a:gs pos="100000">
                  <a:srgbClr val="D86ED5"/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8"/>
            <p:cNvSpPr/>
            <p:nvPr/>
          </p:nvSpPr>
          <p:spPr>
            <a:xfrm>
              <a:off x="2961846" y="1764906"/>
              <a:ext cx="2148661" cy="300200"/>
            </a:xfrm>
            <a:custGeom>
              <a:avLst/>
              <a:gdLst/>
              <a:ahLst/>
              <a:cxnLst/>
              <a:rect l="l" t="t" r="r" b="b"/>
              <a:pathLst>
                <a:path w="138780" h="12008" extrusionOk="0">
                  <a:moveTo>
                    <a:pt x="0" y="1"/>
                  </a:moveTo>
                  <a:lnTo>
                    <a:pt x="138780" y="1"/>
                  </a:lnTo>
                  <a:lnTo>
                    <a:pt x="138780" y="12008"/>
                  </a:lnTo>
                  <a:lnTo>
                    <a:pt x="0" y="12008"/>
                  </a:lnTo>
                  <a:close/>
                </a:path>
              </a:pathLst>
            </a:custGeom>
            <a:gradFill>
              <a:gsLst>
                <a:gs pos="0">
                  <a:srgbClr val="45FFFF"/>
                </a:gs>
                <a:gs pos="100000">
                  <a:srgbClr val="0083F1"/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8"/>
            <p:cNvSpPr/>
            <p:nvPr/>
          </p:nvSpPr>
          <p:spPr>
            <a:xfrm>
              <a:off x="2174150" y="979440"/>
              <a:ext cx="1063425" cy="300200"/>
            </a:xfrm>
            <a:custGeom>
              <a:avLst/>
              <a:gdLst/>
              <a:ahLst/>
              <a:cxnLst/>
              <a:rect l="l" t="t" r="r" b="b"/>
              <a:pathLst>
                <a:path w="42537" h="12008" extrusionOk="0">
                  <a:moveTo>
                    <a:pt x="0" y="0"/>
                  </a:moveTo>
                  <a:lnTo>
                    <a:pt x="42537" y="0"/>
                  </a:lnTo>
                  <a:lnTo>
                    <a:pt x="42537" y="12007"/>
                  </a:lnTo>
                  <a:lnTo>
                    <a:pt x="0" y="12007"/>
                  </a:lnTo>
                  <a:close/>
                </a:path>
              </a:pathLst>
            </a:custGeom>
            <a:gradFill>
              <a:gsLst>
                <a:gs pos="0">
                  <a:srgbClr val="FAE08F"/>
                </a:gs>
                <a:gs pos="100000">
                  <a:srgbClr val="FFC241"/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75" name="Google Shape;275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0093" y="3841338"/>
            <a:ext cx="1210375" cy="19205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8"/>
          <p:cNvSpPr/>
          <p:nvPr/>
        </p:nvSpPr>
        <p:spPr>
          <a:xfrm>
            <a:off x="7437250" y="4467350"/>
            <a:ext cx="1454067" cy="203175"/>
          </a:xfrm>
          <a:custGeom>
            <a:avLst/>
            <a:gdLst/>
            <a:ahLst/>
            <a:cxnLst/>
            <a:rect l="l" t="t" r="r" b="b"/>
            <a:pathLst>
              <a:path w="138780" h="12008" extrusionOk="0">
                <a:moveTo>
                  <a:pt x="0" y="1"/>
                </a:moveTo>
                <a:lnTo>
                  <a:pt x="138780" y="1"/>
                </a:lnTo>
                <a:lnTo>
                  <a:pt x="138780" y="12008"/>
                </a:lnTo>
                <a:lnTo>
                  <a:pt x="0" y="12008"/>
                </a:lnTo>
                <a:close/>
              </a:path>
            </a:pathLst>
          </a:custGeom>
          <a:gradFill>
            <a:gsLst>
              <a:gs pos="0">
                <a:srgbClr val="45FFFF"/>
              </a:gs>
              <a:gs pos="100000">
                <a:srgbClr val="0083F1"/>
              </a:gs>
            </a:gsLst>
            <a:lin ang="8100019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"/>
              <a:buNone/>
              <a:defRPr sz="2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5" r:id="rId4"/>
    <p:sldLayoutId id="2147483656" r:id="rId5"/>
    <p:sldLayoutId id="2147483658" r:id="rId6"/>
    <p:sldLayoutId id="2147483672" r:id="rId7"/>
    <p:sldLayoutId id="2147483673" r:id="rId8"/>
    <p:sldLayoutId id="2147483674" r:id="rId9"/>
    <p:sldLayoutId id="2147483675" r:id="rId10"/>
    <p:sldLayoutId id="2147483681" r:id="rId11"/>
    <p:sldLayoutId id="2147483683" r:id="rId12"/>
    <p:sldLayoutId id="2147483688" r:id="rId13"/>
    <p:sldLayoutId id="2147483690" r:id="rId14"/>
    <p:sldLayoutId id="2147483691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1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46/annurev-vision-102016-061316" TargetMode="External"/><Relationship Id="rId2" Type="http://schemas.openxmlformats.org/officeDocument/2006/relationships/hyperlink" Target="https://doi.org/10.1177/0301006619887331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oi.org/10.1007/BF00337138" TargetMode="External"/><Relationship Id="rId5" Type="http://schemas.openxmlformats.org/officeDocument/2006/relationships/hyperlink" Target="https://doi.org/10.1068/p020391" TargetMode="External"/><Relationship Id="rId4" Type="http://schemas.openxmlformats.org/officeDocument/2006/relationships/hyperlink" Target="http://www.jstor.org/stable/239541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9"/>
          <p:cNvSpPr txBox="1">
            <a:spLocks noGrp="1"/>
          </p:cNvSpPr>
          <p:nvPr>
            <p:ph type="ctrTitle"/>
          </p:nvPr>
        </p:nvSpPr>
        <p:spPr>
          <a:xfrm>
            <a:off x="720375" y="538200"/>
            <a:ext cx="4315800" cy="305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Aging and the visual perception of texture-defined shape</a:t>
            </a:r>
            <a:endParaRPr sz="4000" dirty="0"/>
          </a:p>
        </p:txBody>
      </p:sp>
      <p:sp>
        <p:nvSpPr>
          <p:cNvPr id="507" name="Google Shape;507;p49"/>
          <p:cNvSpPr txBox="1">
            <a:spLocks noGrp="1"/>
          </p:cNvSpPr>
          <p:nvPr>
            <p:ph type="subTitle" idx="1"/>
          </p:nvPr>
        </p:nvSpPr>
        <p:spPr>
          <a:xfrm>
            <a:off x="720375" y="3717643"/>
            <a:ext cx="66534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Abdallah Sher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Western Kentucky University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Department of Psychological Sciences</a:t>
            </a:r>
            <a:endParaRPr dirty="0"/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694E56A-CAEA-4CFE-972F-06BD8A6A5C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9411" y="3717643"/>
            <a:ext cx="1804589" cy="794019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096EDFC4-FF5C-49ED-BD1E-56A892A074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2827" y="3660760"/>
            <a:ext cx="1944243" cy="972122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2F96C3A6-A548-4062-89FA-8320E96656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30"/>
    </mc:Choice>
    <mc:Fallback>
      <p:transition spd="slow" advTm="13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26922-BE26-4E70-AA71-40D78565C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difficulty determined?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BC32FE-7F0C-4AC2-8C0A-193BAD9BD9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300" y="1230031"/>
            <a:ext cx="4013065" cy="3373973"/>
          </a:xfrm>
        </p:spPr>
        <p:txBody>
          <a:bodyPr/>
          <a:lstStyle/>
          <a:p>
            <a:r>
              <a:rPr lang="en-US" dirty="0" err="1"/>
              <a:t>Caelli</a:t>
            </a:r>
            <a:r>
              <a:rPr lang="en-US" dirty="0"/>
              <a:t> &amp; </a:t>
            </a:r>
            <a:r>
              <a:rPr lang="en-US" dirty="0" err="1"/>
              <a:t>Julesz</a:t>
            </a:r>
            <a:r>
              <a:rPr lang="en-US" dirty="0"/>
              <a:t> (1978) examined a method to alter the difficulty of visual shape discrimination</a:t>
            </a:r>
          </a:p>
          <a:p>
            <a:pPr lvl="1"/>
            <a:r>
              <a:rPr lang="en-US" dirty="0"/>
              <a:t>Examined 2, 3, and 4-point micropatterns</a:t>
            </a:r>
          </a:p>
          <a:p>
            <a:pPr lvl="1"/>
            <a:r>
              <a:rPr lang="en-US" dirty="0"/>
              <a:t>3-point micropatterns were used in a way such that the outer “background” consisted of units of 3 collinear points</a:t>
            </a:r>
          </a:p>
          <a:p>
            <a:pPr lvl="2"/>
            <a:r>
              <a:rPr lang="en-US" sz="1200" dirty="0"/>
              <a:t>Deviation from collinearity within foreground units established distinction from background</a:t>
            </a:r>
          </a:p>
          <a:p>
            <a:pPr lvl="2"/>
            <a:r>
              <a:rPr lang="en-US" sz="1200" dirty="0"/>
              <a:t>The higher the angle of deviation (between 0° and 180°), the easier the shape was to discriminate</a:t>
            </a: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0ED564D5-09D5-40AE-BDBF-6FBEB9BB56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2" t="1328" r="49561" b="15212"/>
          <a:stretch/>
        </p:blipFill>
        <p:spPr>
          <a:xfrm>
            <a:off x="5027818" y="1230031"/>
            <a:ext cx="3395882" cy="33739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D76478-9F28-4190-898E-B2D4610F886B}"/>
              </a:ext>
            </a:extLst>
          </p:cNvPr>
          <p:cNvSpPr txBox="1"/>
          <p:nvPr/>
        </p:nvSpPr>
        <p:spPr>
          <a:xfrm>
            <a:off x="5619258" y="4604004"/>
            <a:ext cx="221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Raleway" panose="020B0604020202020204" charset="0"/>
              </a:rPr>
              <a:t>Caelli</a:t>
            </a:r>
            <a:r>
              <a:rPr lang="en-US" dirty="0">
                <a:latin typeface="Raleway" panose="020B0604020202020204" charset="0"/>
              </a:rPr>
              <a:t> &amp; </a:t>
            </a:r>
            <a:r>
              <a:rPr lang="en-US" dirty="0" err="1">
                <a:latin typeface="Raleway" panose="020B0604020202020204" charset="0"/>
              </a:rPr>
              <a:t>Julesz</a:t>
            </a:r>
            <a:r>
              <a:rPr lang="en-US" dirty="0">
                <a:latin typeface="Raleway" panose="020B0604020202020204" charset="0"/>
              </a:rPr>
              <a:t> (1978)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A3B5B5-F167-4E35-820E-934FC8FDD160}"/>
              </a:ext>
            </a:extLst>
          </p:cNvPr>
          <p:cNvSpPr/>
          <p:nvPr/>
        </p:nvSpPr>
        <p:spPr>
          <a:xfrm>
            <a:off x="5859195" y="2164908"/>
            <a:ext cx="1709224" cy="1689640"/>
          </a:xfrm>
          <a:prstGeom prst="rect">
            <a:avLst/>
          </a:prstGeom>
          <a:noFill/>
          <a:ln>
            <a:solidFill>
              <a:srgbClr val="C00000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8AC0D50-A1D1-4D87-BEFD-9C470777E0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31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86"/>
    </mc:Choice>
    <mc:Fallback>
      <p:transition spd="slow" advTm="22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FBB287-A8FC-4963-BCC2-7C00639A83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0C8FC29-769A-4312-AAAF-24A05FAEFA7C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US" dirty="0"/>
              <a:t>02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CD6A425-5C48-4932-AAC1-FA001E28DF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56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9"/>
    </mc:Choice>
    <mc:Fallback>
      <p:transition spd="slow" advTm="2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Subtitle 6">
                <a:extLst>
                  <a:ext uri="{FF2B5EF4-FFF2-40B4-BE49-F238E27FC236}">
                    <a16:creationId xmlns:a16="http://schemas.microsoft.com/office/drawing/2014/main" id="{5967A7FC-0625-404D-BD15-A188507E2D60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4605338" y="1526400"/>
                <a:ext cx="3834900" cy="1700894"/>
              </a:xfrm>
            </p:spPr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14 younger (average 19.0 years old) and 14 older (average 70.4 years old) were presented 15x15 grids of 3-dot micropatterns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A 7 by 4 rectangle was randomly placed in the grid with a deviation from collinearity by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Subtitle 6">
                <a:extLst>
                  <a:ext uri="{FF2B5EF4-FFF2-40B4-BE49-F238E27FC236}">
                    <a16:creationId xmlns:a16="http://schemas.microsoft.com/office/drawing/2014/main" id="{5967A7FC-0625-404D-BD15-A188507E2D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4605338" y="1526400"/>
                <a:ext cx="3834900" cy="1700894"/>
              </a:xfrm>
              <a:blipFill>
                <a:blip r:embed="rId4"/>
                <a:stretch>
                  <a:fillRect b="-1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080BDACD-1ACA-4E4F-BF24-2FFAA8ADD2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00" y="266400"/>
            <a:ext cx="4024800" cy="402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ED5901E-0B03-4F5D-9B8A-FE6B829A4E67}"/>
                  </a:ext>
                </a:extLst>
              </p:cNvPr>
              <p:cNvSpPr txBox="1"/>
              <p:nvPr/>
            </p:nvSpPr>
            <p:spPr>
              <a:xfrm>
                <a:off x="989081" y="4374911"/>
                <a:ext cx="27666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Raleway" panose="020B0604020202020204" charset="0"/>
                  </a:rPr>
                  <a:t>Sample stimulus with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60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ED5901E-0B03-4F5D-9B8A-FE6B829A4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081" y="4374911"/>
                <a:ext cx="2766638" cy="307777"/>
              </a:xfrm>
              <a:prstGeom prst="rect">
                <a:avLst/>
              </a:prstGeom>
              <a:blipFill>
                <a:blip r:embed="rId6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Subtitle 2">
                <a:extLst>
                  <a:ext uri="{FF2B5EF4-FFF2-40B4-BE49-F238E27FC236}">
                    <a16:creationId xmlns:a16="http://schemas.microsoft.com/office/drawing/2014/main" id="{6B0C8314-284A-4DAD-92AF-6A5C3870FA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05338" y="3227294"/>
                <a:ext cx="3834900" cy="24161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800"/>
                  <a:buFont typeface="Raleway"/>
                  <a:buChar char="●"/>
                  <a:defRPr sz="1800" b="0" i="0" u="none" strike="noStrike" cap="none">
                    <a:solidFill>
                      <a:schemeClr val="dk2"/>
                    </a:solidFill>
                    <a:latin typeface="Raleway"/>
                    <a:ea typeface="Raleway"/>
                    <a:cs typeface="Raleway"/>
                    <a:sym typeface="Raleway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Raleway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Raleway"/>
                    <a:ea typeface="Raleway"/>
                    <a:cs typeface="Raleway"/>
                    <a:sym typeface="Raleway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Raleway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Raleway"/>
                    <a:ea typeface="Raleway"/>
                    <a:cs typeface="Raleway"/>
                    <a:sym typeface="Raleway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Raleway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Raleway"/>
                    <a:ea typeface="Raleway"/>
                    <a:cs typeface="Raleway"/>
                    <a:sym typeface="Raleway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Raleway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Raleway"/>
                    <a:ea typeface="Raleway"/>
                    <a:cs typeface="Raleway"/>
                    <a:sym typeface="Raleway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Raleway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Raleway"/>
                    <a:ea typeface="Raleway"/>
                    <a:cs typeface="Raleway"/>
                    <a:sym typeface="Raleway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Raleway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Raleway"/>
                    <a:ea typeface="Raleway"/>
                    <a:cs typeface="Raleway"/>
                    <a:sym typeface="Raleway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Raleway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Raleway"/>
                    <a:ea typeface="Raleway"/>
                    <a:cs typeface="Raleway"/>
                    <a:sym typeface="Raleway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1600"/>
                  </a:spcAft>
                  <a:buClr>
                    <a:schemeClr val="dk2"/>
                  </a:buClr>
                  <a:buSzPts val="1400"/>
                  <a:buFont typeface="Raleway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Raleway"/>
                    <a:ea typeface="Raleway"/>
                    <a:cs typeface="Raleway"/>
                    <a:sym typeface="Raleway"/>
                  </a:defRPr>
                </a:lvl9pPr>
              </a:lstStyle>
              <a:p>
                <a:pPr marL="4000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3 variations of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1400" dirty="0"/>
                  <a:t> were used to test discrimination</a:t>
                </a:r>
              </a:p>
              <a:p>
                <a:pPr marL="8572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20°, 40°, and 60° for younger adults</a:t>
                </a:r>
              </a:p>
              <a:p>
                <a:pPr marL="8572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40°, 60°, and 80° for older adults</a:t>
                </a:r>
              </a:p>
            </p:txBody>
          </p:sp>
        </mc:Choice>
        <mc:Fallback xmlns="">
          <p:sp>
            <p:nvSpPr>
              <p:cNvPr id="5" name="Subtitle 2">
                <a:extLst>
                  <a:ext uri="{FF2B5EF4-FFF2-40B4-BE49-F238E27FC236}">
                    <a16:creationId xmlns:a16="http://schemas.microsoft.com/office/drawing/2014/main" id="{6B0C8314-284A-4DAD-92AF-6A5C3870F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5338" y="3227294"/>
                <a:ext cx="3834900" cy="24161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1E8D3FD-6979-42B2-A9A6-0FF212CDE2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05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012"/>
    </mc:Choice>
    <mc:Fallback>
      <p:transition spd="slow" advTm="74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Subtitle 6">
                <a:extLst>
                  <a:ext uri="{FF2B5EF4-FFF2-40B4-BE49-F238E27FC236}">
                    <a16:creationId xmlns:a16="http://schemas.microsoft.com/office/drawing/2014/main" id="{5967A7FC-0625-404D-BD15-A188507E2D60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4605338" y="1526400"/>
                <a:ext cx="3834900" cy="1700894"/>
              </a:xfrm>
            </p:spPr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14 younger (average 19.0 years old) and 14 older (average 70.4 years old) were presented 15x15 grids of 3-dot micropatterns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A 7 by 4 rectangle was randomly placed in the grid with a deviation from collinearity by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Subtitle 6">
                <a:extLst>
                  <a:ext uri="{FF2B5EF4-FFF2-40B4-BE49-F238E27FC236}">
                    <a16:creationId xmlns:a16="http://schemas.microsoft.com/office/drawing/2014/main" id="{5967A7FC-0625-404D-BD15-A188507E2D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4605338" y="1526400"/>
                <a:ext cx="3834900" cy="1700894"/>
              </a:xfrm>
              <a:blipFill>
                <a:blip r:embed="rId4"/>
                <a:stretch>
                  <a:fillRect b="-1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080BDACD-1ACA-4E4F-BF24-2FFAA8ADD2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00" y="266400"/>
            <a:ext cx="4024800" cy="402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ED5901E-0B03-4F5D-9B8A-FE6B829A4E67}"/>
                  </a:ext>
                </a:extLst>
              </p:cNvPr>
              <p:cNvSpPr txBox="1"/>
              <p:nvPr/>
            </p:nvSpPr>
            <p:spPr>
              <a:xfrm>
                <a:off x="989081" y="4374911"/>
                <a:ext cx="27666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Raleway" panose="020B0604020202020204" charset="0"/>
                  </a:rPr>
                  <a:t>Sample stimulus with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60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ED5901E-0B03-4F5D-9B8A-FE6B829A4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081" y="4374911"/>
                <a:ext cx="2766638" cy="307777"/>
              </a:xfrm>
              <a:prstGeom prst="rect">
                <a:avLst/>
              </a:prstGeom>
              <a:blipFill>
                <a:blip r:embed="rId6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Subtitle 2">
                <a:extLst>
                  <a:ext uri="{FF2B5EF4-FFF2-40B4-BE49-F238E27FC236}">
                    <a16:creationId xmlns:a16="http://schemas.microsoft.com/office/drawing/2014/main" id="{6B0C8314-284A-4DAD-92AF-6A5C3870FA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05338" y="3227294"/>
                <a:ext cx="3834900" cy="24161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800"/>
                  <a:buFont typeface="Raleway"/>
                  <a:buChar char="●"/>
                  <a:defRPr sz="1800" b="0" i="0" u="none" strike="noStrike" cap="none">
                    <a:solidFill>
                      <a:schemeClr val="dk2"/>
                    </a:solidFill>
                    <a:latin typeface="Raleway"/>
                    <a:ea typeface="Raleway"/>
                    <a:cs typeface="Raleway"/>
                    <a:sym typeface="Raleway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Raleway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Raleway"/>
                    <a:ea typeface="Raleway"/>
                    <a:cs typeface="Raleway"/>
                    <a:sym typeface="Raleway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Raleway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Raleway"/>
                    <a:ea typeface="Raleway"/>
                    <a:cs typeface="Raleway"/>
                    <a:sym typeface="Raleway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Raleway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Raleway"/>
                    <a:ea typeface="Raleway"/>
                    <a:cs typeface="Raleway"/>
                    <a:sym typeface="Raleway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Raleway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Raleway"/>
                    <a:ea typeface="Raleway"/>
                    <a:cs typeface="Raleway"/>
                    <a:sym typeface="Raleway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Raleway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Raleway"/>
                    <a:ea typeface="Raleway"/>
                    <a:cs typeface="Raleway"/>
                    <a:sym typeface="Raleway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Raleway"/>
                  <a:buChar char="●"/>
                  <a:defRPr sz="1400" b="0" i="0" u="none" strike="noStrike" cap="none">
                    <a:solidFill>
                      <a:schemeClr val="dk2"/>
                    </a:solidFill>
                    <a:latin typeface="Raleway"/>
                    <a:ea typeface="Raleway"/>
                    <a:cs typeface="Raleway"/>
                    <a:sym typeface="Raleway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Raleway"/>
                  <a:buChar char="○"/>
                  <a:defRPr sz="1400" b="0" i="0" u="none" strike="noStrike" cap="none">
                    <a:solidFill>
                      <a:schemeClr val="dk2"/>
                    </a:solidFill>
                    <a:latin typeface="Raleway"/>
                    <a:ea typeface="Raleway"/>
                    <a:cs typeface="Raleway"/>
                    <a:sym typeface="Raleway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1600"/>
                  </a:spcAft>
                  <a:buClr>
                    <a:schemeClr val="dk2"/>
                  </a:buClr>
                  <a:buSzPts val="1400"/>
                  <a:buFont typeface="Raleway"/>
                  <a:buChar char="■"/>
                  <a:defRPr sz="1400" b="0" i="0" u="none" strike="noStrike" cap="none">
                    <a:solidFill>
                      <a:schemeClr val="dk2"/>
                    </a:solidFill>
                    <a:latin typeface="Raleway"/>
                    <a:ea typeface="Raleway"/>
                    <a:cs typeface="Raleway"/>
                    <a:sym typeface="Raleway"/>
                  </a:defRPr>
                </a:lvl9pPr>
              </a:lstStyle>
              <a:p>
                <a:pPr marL="4000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3 variations of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1400" dirty="0"/>
                  <a:t> were used to test discrimination</a:t>
                </a:r>
              </a:p>
              <a:p>
                <a:pPr marL="8572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20°, 40°, and 60° for younger adults</a:t>
                </a:r>
              </a:p>
              <a:p>
                <a:pPr marL="8572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40°, 60°, and 80° for older adults</a:t>
                </a:r>
              </a:p>
            </p:txBody>
          </p:sp>
        </mc:Choice>
        <mc:Fallback xmlns="">
          <p:sp>
            <p:nvSpPr>
              <p:cNvPr id="5" name="Subtitle 2">
                <a:extLst>
                  <a:ext uri="{FF2B5EF4-FFF2-40B4-BE49-F238E27FC236}">
                    <a16:creationId xmlns:a16="http://schemas.microsoft.com/office/drawing/2014/main" id="{6B0C8314-284A-4DAD-92AF-6A5C3870F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5338" y="3227294"/>
                <a:ext cx="3834900" cy="24161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7ED6478D-8F07-48CD-A6DA-3D35C6282328}"/>
              </a:ext>
            </a:extLst>
          </p:cNvPr>
          <p:cNvSpPr/>
          <p:nvPr/>
        </p:nvSpPr>
        <p:spPr>
          <a:xfrm>
            <a:off x="2256988" y="2672229"/>
            <a:ext cx="1744276" cy="9576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BB3D37F-12CB-4917-A2E2-FC5CA33C23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500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54"/>
    </mc:Choice>
    <mc:Fallback>
      <p:transition spd="slow" advTm="4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Subtitle 2">
                <a:extLst>
                  <a:ext uri="{FF2B5EF4-FFF2-40B4-BE49-F238E27FC236}">
                    <a16:creationId xmlns:a16="http://schemas.microsoft.com/office/drawing/2014/main" id="{BBECE742-3CFE-44E9-9A0E-E397034506A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2400" y="444576"/>
                <a:ext cx="3189600" cy="1179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800"/>
                  <a:buFont typeface="Raleway"/>
                  <a:buNone/>
                  <a:defRPr sz="1400" b="0" i="0" u="none" strike="noStrike" cap="none">
                    <a:solidFill>
                      <a:schemeClr val="dk1"/>
                    </a:solidFill>
                    <a:latin typeface="Raleway"/>
                    <a:ea typeface="Raleway"/>
                    <a:cs typeface="Raleway"/>
                    <a:sym typeface="Raleway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Raleway"/>
                  <a:buNone/>
                  <a:defRPr sz="1400" b="0" i="0" u="none" strike="noStrike" cap="none">
                    <a:solidFill>
                      <a:schemeClr val="dk2"/>
                    </a:solidFill>
                    <a:latin typeface="Raleway"/>
                    <a:ea typeface="Raleway"/>
                    <a:cs typeface="Raleway"/>
                    <a:sym typeface="Raleway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Raleway"/>
                  <a:buNone/>
                  <a:defRPr sz="1400" b="0" i="0" u="none" strike="noStrike" cap="none">
                    <a:solidFill>
                      <a:schemeClr val="dk2"/>
                    </a:solidFill>
                    <a:latin typeface="Raleway"/>
                    <a:ea typeface="Raleway"/>
                    <a:cs typeface="Raleway"/>
                    <a:sym typeface="Raleway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Raleway"/>
                  <a:buNone/>
                  <a:defRPr sz="1400" b="0" i="0" u="none" strike="noStrike" cap="none">
                    <a:solidFill>
                      <a:schemeClr val="dk2"/>
                    </a:solidFill>
                    <a:latin typeface="Raleway"/>
                    <a:ea typeface="Raleway"/>
                    <a:cs typeface="Raleway"/>
                    <a:sym typeface="Raleway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Raleway"/>
                  <a:buNone/>
                  <a:defRPr sz="1400" b="0" i="0" u="none" strike="noStrike" cap="none">
                    <a:solidFill>
                      <a:schemeClr val="dk2"/>
                    </a:solidFill>
                    <a:latin typeface="Raleway"/>
                    <a:ea typeface="Raleway"/>
                    <a:cs typeface="Raleway"/>
                    <a:sym typeface="Raleway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Raleway"/>
                  <a:buNone/>
                  <a:defRPr sz="1400" b="0" i="0" u="none" strike="noStrike" cap="none">
                    <a:solidFill>
                      <a:schemeClr val="dk2"/>
                    </a:solidFill>
                    <a:latin typeface="Raleway"/>
                    <a:ea typeface="Raleway"/>
                    <a:cs typeface="Raleway"/>
                    <a:sym typeface="Raleway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Raleway"/>
                  <a:buNone/>
                  <a:defRPr sz="1400" b="0" i="0" u="none" strike="noStrike" cap="none">
                    <a:solidFill>
                      <a:schemeClr val="dk2"/>
                    </a:solidFill>
                    <a:latin typeface="Raleway"/>
                    <a:ea typeface="Raleway"/>
                    <a:cs typeface="Raleway"/>
                    <a:sym typeface="Raleway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Raleway"/>
                  <a:buNone/>
                  <a:defRPr sz="1400" b="0" i="0" u="none" strike="noStrike" cap="none">
                    <a:solidFill>
                      <a:schemeClr val="dk2"/>
                    </a:solidFill>
                    <a:latin typeface="Raleway"/>
                    <a:ea typeface="Raleway"/>
                    <a:cs typeface="Raleway"/>
                    <a:sym typeface="Raleway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1600"/>
                  </a:spcAft>
                  <a:buClr>
                    <a:schemeClr val="dk2"/>
                  </a:buClr>
                  <a:buSzPts val="1400"/>
                  <a:buFont typeface="Raleway"/>
                  <a:buNone/>
                  <a:defRPr sz="1400" b="0" i="0" u="none" strike="noStrike" cap="none">
                    <a:solidFill>
                      <a:schemeClr val="dk2"/>
                    </a:solidFill>
                    <a:latin typeface="Raleway"/>
                    <a:ea typeface="Raleway"/>
                    <a:cs typeface="Raleway"/>
                    <a:sym typeface="Raleway"/>
                  </a:defRPr>
                </a:lvl9pPr>
              </a:lstStyle>
              <a:p>
                <a:pPr marL="4000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120 total stimuli were displayed for 3 seconds each</a:t>
                </a:r>
              </a:p>
              <a:p>
                <a:pPr marL="8572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40 per variation of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Subtitle 2">
                <a:extLst>
                  <a:ext uri="{FF2B5EF4-FFF2-40B4-BE49-F238E27FC236}">
                    <a16:creationId xmlns:a16="http://schemas.microsoft.com/office/drawing/2014/main" id="{BBECE742-3CFE-44E9-9A0E-E397034506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00" y="444576"/>
                <a:ext cx="3189600" cy="1179450"/>
              </a:xfrm>
              <a:prstGeom prst="rect">
                <a:avLst/>
              </a:prstGeom>
              <a:blipFill>
                <a:blip r:embed="rId4"/>
                <a:stretch>
                  <a:fillRect r="-172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ubtitle 2">
            <a:extLst>
              <a:ext uri="{FF2B5EF4-FFF2-40B4-BE49-F238E27FC236}">
                <a16:creationId xmlns:a16="http://schemas.microsoft.com/office/drawing/2014/main" id="{F5553ADE-5154-4049-83C5-0A3EE7CAB355}"/>
              </a:ext>
            </a:extLst>
          </p:cNvPr>
          <p:cNvSpPr txBox="1">
            <a:spLocks/>
          </p:cNvSpPr>
          <p:nvPr/>
        </p:nvSpPr>
        <p:spPr>
          <a:xfrm>
            <a:off x="212400" y="1615288"/>
            <a:ext cx="3189600" cy="1179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None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400050" indent="-285750">
              <a:buFont typeface="Arial" panose="020B0604020202020204" pitchFamily="34" charset="0"/>
              <a:buChar char="•"/>
            </a:pPr>
            <a:r>
              <a:rPr lang="en-US" dirty="0"/>
              <a:t>Participants were to state the orientation (horizontal or vertical) of the rectangle after the 3 second viewing period</a:t>
            </a:r>
          </a:p>
          <a:p>
            <a:pPr marL="400050" indent="-285750">
              <a:buFont typeface="Arial" panose="020B0604020202020204" pitchFamily="34" charset="0"/>
              <a:buChar char="•"/>
            </a:pPr>
            <a:r>
              <a:rPr lang="en-US" dirty="0"/>
              <a:t>Accuracy was calculated and recorded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2798FF-F821-4934-B6B2-B25318D32672}"/>
                  </a:ext>
                </a:extLst>
              </p:cNvPr>
              <p:cNvSpPr txBox="1"/>
              <p:nvPr/>
            </p:nvSpPr>
            <p:spPr>
              <a:xfrm>
                <a:off x="212400" y="3160046"/>
                <a:ext cx="3189600" cy="1765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marR="0" lvl="0" indent="-342900" algn="l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aleway"/>
                    <a:ea typeface="Cambria Math" panose="02040503050406030204" pitchFamily="18" charset="0"/>
                    <a:sym typeface="Raleway"/>
                  </a:rPr>
                  <a:t>Preliminary phase ensured that subjects were aware of the task</a:t>
                </a:r>
              </a:p>
              <a:p>
                <a:pPr marL="914400" marR="0" lvl="1" indent="-317500" algn="l" defTabSz="914400" rtl="0" eaLnBrk="1" fontAlgn="auto" latinLnBrk="0" hangingPunct="1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Raleway"/>
                      </a:rPr>
                      <m:t>𝜃</m:t>
                    </m:r>
                  </m:oMath>
                </a14:m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aleway"/>
                    <a:ea typeface="Cambria Math" panose="02040503050406030204" pitchFamily="18" charset="0"/>
                    <a:sym typeface="Raleway"/>
                  </a:rPr>
                  <a:t> was set trivially high so that rectangle was prominent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2798FF-F821-4934-B6B2-B25318D326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00" y="3160046"/>
                <a:ext cx="3189600" cy="1765099"/>
              </a:xfrm>
              <a:prstGeom prst="rect">
                <a:avLst/>
              </a:prstGeom>
              <a:blipFill>
                <a:blip r:embed="rId5"/>
                <a:stretch>
                  <a:fillRect t="-2414" r="-382" b="-2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3A9BA09A-9CAD-4B3F-897D-737738160E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444576"/>
            <a:ext cx="4024800" cy="40248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6DD13E8-DC26-4193-88E8-2E695D1883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94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99"/>
    </mc:Choice>
    <mc:Fallback>
      <p:transition spd="slow" advTm="50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Subtitle 2">
                <a:extLst>
                  <a:ext uri="{FF2B5EF4-FFF2-40B4-BE49-F238E27FC236}">
                    <a16:creationId xmlns:a16="http://schemas.microsoft.com/office/drawing/2014/main" id="{BBECE742-3CFE-44E9-9A0E-E397034506A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2400" y="444576"/>
                <a:ext cx="3189600" cy="1179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800"/>
                  <a:buFont typeface="Raleway"/>
                  <a:buNone/>
                  <a:defRPr sz="1400" b="0" i="0" u="none" strike="noStrike" cap="none">
                    <a:solidFill>
                      <a:schemeClr val="dk1"/>
                    </a:solidFill>
                    <a:latin typeface="Raleway"/>
                    <a:ea typeface="Raleway"/>
                    <a:cs typeface="Raleway"/>
                    <a:sym typeface="Raleway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Raleway"/>
                  <a:buNone/>
                  <a:defRPr sz="1400" b="0" i="0" u="none" strike="noStrike" cap="none">
                    <a:solidFill>
                      <a:schemeClr val="dk2"/>
                    </a:solidFill>
                    <a:latin typeface="Raleway"/>
                    <a:ea typeface="Raleway"/>
                    <a:cs typeface="Raleway"/>
                    <a:sym typeface="Raleway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Raleway"/>
                  <a:buNone/>
                  <a:defRPr sz="1400" b="0" i="0" u="none" strike="noStrike" cap="none">
                    <a:solidFill>
                      <a:schemeClr val="dk2"/>
                    </a:solidFill>
                    <a:latin typeface="Raleway"/>
                    <a:ea typeface="Raleway"/>
                    <a:cs typeface="Raleway"/>
                    <a:sym typeface="Raleway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Raleway"/>
                  <a:buNone/>
                  <a:defRPr sz="1400" b="0" i="0" u="none" strike="noStrike" cap="none">
                    <a:solidFill>
                      <a:schemeClr val="dk2"/>
                    </a:solidFill>
                    <a:latin typeface="Raleway"/>
                    <a:ea typeface="Raleway"/>
                    <a:cs typeface="Raleway"/>
                    <a:sym typeface="Raleway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Raleway"/>
                  <a:buNone/>
                  <a:defRPr sz="1400" b="0" i="0" u="none" strike="noStrike" cap="none">
                    <a:solidFill>
                      <a:schemeClr val="dk2"/>
                    </a:solidFill>
                    <a:latin typeface="Raleway"/>
                    <a:ea typeface="Raleway"/>
                    <a:cs typeface="Raleway"/>
                    <a:sym typeface="Raleway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Raleway"/>
                  <a:buNone/>
                  <a:defRPr sz="1400" b="0" i="0" u="none" strike="noStrike" cap="none">
                    <a:solidFill>
                      <a:schemeClr val="dk2"/>
                    </a:solidFill>
                    <a:latin typeface="Raleway"/>
                    <a:ea typeface="Raleway"/>
                    <a:cs typeface="Raleway"/>
                    <a:sym typeface="Raleway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Raleway"/>
                  <a:buNone/>
                  <a:defRPr sz="1400" b="0" i="0" u="none" strike="noStrike" cap="none">
                    <a:solidFill>
                      <a:schemeClr val="dk2"/>
                    </a:solidFill>
                    <a:latin typeface="Raleway"/>
                    <a:ea typeface="Raleway"/>
                    <a:cs typeface="Raleway"/>
                    <a:sym typeface="Raleway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Raleway"/>
                  <a:buNone/>
                  <a:defRPr sz="1400" b="0" i="0" u="none" strike="noStrike" cap="none">
                    <a:solidFill>
                      <a:schemeClr val="dk2"/>
                    </a:solidFill>
                    <a:latin typeface="Raleway"/>
                    <a:ea typeface="Raleway"/>
                    <a:cs typeface="Raleway"/>
                    <a:sym typeface="Raleway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1600"/>
                  </a:spcBef>
                  <a:spcAft>
                    <a:spcPts val="1600"/>
                  </a:spcAft>
                  <a:buClr>
                    <a:schemeClr val="dk2"/>
                  </a:buClr>
                  <a:buSzPts val="1400"/>
                  <a:buFont typeface="Raleway"/>
                  <a:buNone/>
                  <a:defRPr sz="1400" b="0" i="0" u="none" strike="noStrike" cap="none">
                    <a:solidFill>
                      <a:schemeClr val="dk2"/>
                    </a:solidFill>
                    <a:latin typeface="Raleway"/>
                    <a:ea typeface="Raleway"/>
                    <a:cs typeface="Raleway"/>
                    <a:sym typeface="Raleway"/>
                  </a:defRPr>
                </a:lvl9pPr>
              </a:lstStyle>
              <a:p>
                <a:pPr marL="4000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120 total stimuli were displayed for 3 seconds each</a:t>
                </a:r>
              </a:p>
              <a:p>
                <a:pPr marL="8572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40 per variation of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Subtitle 2">
                <a:extLst>
                  <a:ext uri="{FF2B5EF4-FFF2-40B4-BE49-F238E27FC236}">
                    <a16:creationId xmlns:a16="http://schemas.microsoft.com/office/drawing/2014/main" id="{BBECE742-3CFE-44E9-9A0E-E397034506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00" y="444576"/>
                <a:ext cx="3189600" cy="1179450"/>
              </a:xfrm>
              <a:prstGeom prst="rect">
                <a:avLst/>
              </a:prstGeom>
              <a:blipFill>
                <a:blip r:embed="rId4"/>
                <a:stretch>
                  <a:fillRect r="-172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ubtitle 2">
            <a:extLst>
              <a:ext uri="{FF2B5EF4-FFF2-40B4-BE49-F238E27FC236}">
                <a16:creationId xmlns:a16="http://schemas.microsoft.com/office/drawing/2014/main" id="{F5553ADE-5154-4049-83C5-0A3EE7CAB355}"/>
              </a:ext>
            </a:extLst>
          </p:cNvPr>
          <p:cNvSpPr txBox="1">
            <a:spLocks/>
          </p:cNvSpPr>
          <p:nvPr/>
        </p:nvSpPr>
        <p:spPr>
          <a:xfrm>
            <a:off x="212400" y="1615288"/>
            <a:ext cx="3189600" cy="1179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None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400050" indent="-285750">
              <a:buFont typeface="Arial" panose="020B0604020202020204" pitchFamily="34" charset="0"/>
              <a:buChar char="•"/>
            </a:pPr>
            <a:r>
              <a:rPr lang="en-US" dirty="0"/>
              <a:t>Participants were to state the orientation (horizontal or vertical) of the rectangle after the 3 second viewing period</a:t>
            </a:r>
          </a:p>
          <a:p>
            <a:pPr marL="400050" indent="-285750">
              <a:buFont typeface="Arial" panose="020B0604020202020204" pitchFamily="34" charset="0"/>
              <a:buChar char="•"/>
            </a:pPr>
            <a:r>
              <a:rPr lang="en-US" dirty="0"/>
              <a:t>Accuracy was calculated and recorded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2798FF-F821-4934-B6B2-B25318D32672}"/>
                  </a:ext>
                </a:extLst>
              </p:cNvPr>
              <p:cNvSpPr txBox="1"/>
              <p:nvPr/>
            </p:nvSpPr>
            <p:spPr>
              <a:xfrm>
                <a:off x="212400" y="3160046"/>
                <a:ext cx="3189600" cy="1765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marR="0" lvl="0" indent="-342900" algn="l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aleway"/>
                    <a:ea typeface="Cambria Math" panose="02040503050406030204" pitchFamily="18" charset="0"/>
                    <a:sym typeface="Raleway"/>
                  </a:rPr>
                  <a:t>Preliminary phase ensured that subjects were aware of the task</a:t>
                </a:r>
              </a:p>
              <a:p>
                <a:pPr marL="914400" marR="0" lvl="1" indent="-317500" algn="l" defTabSz="914400" rtl="0" eaLnBrk="1" fontAlgn="auto" latinLnBrk="0" hangingPunct="1">
                  <a:lnSpc>
                    <a:spcPct val="115000"/>
                  </a:lnSpc>
                  <a:spcBef>
                    <a:spcPts val="160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Raleway"/>
                      </a:rPr>
                      <m:t>𝜃</m:t>
                    </m:r>
                  </m:oMath>
                </a14:m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aleway"/>
                    <a:ea typeface="Cambria Math" panose="02040503050406030204" pitchFamily="18" charset="0"/>
                    <a:sym typeface="Raleway"/>
                  </a:rPr>
                  <a:t> was set trivially high so that rectangle was prominent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2798FF-F821-4934-B6B2-B25318D326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00" y="3160046"/>
                <a:ext cx="3189600" cy="1765099"/>
              </a:xfrm>
              <a:prstGeom prst="rect">
                <a:avLst/>
              </a:prstGeom>
              <a:blipFill>
                <a:blip r:embed="rId5"/>
                <a:stretch>
                  <a:fillRect t="-2414" r="-382" b="-2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3A9BA09A-9CAD-4B3F-897D-737738160E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444576"/>
            <a:ext cx="4024800" cy="40248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BEA148F-C3E7-4E79-A2CF-A8C3C8B6CE4D}"/>
              </a:ext>
            </a:extLst>
          </p:cNvPr>
          <p:cNvSpPr/>
          <p:nvPr/>
        </p:nvSpPr>
        <p:spPr>
          <a:xfrm>
            <a:off x="6454588" y="2873829"/>
            <a:ext cx="1744276" cy="9576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C1690F5-48D2-4F3F-BDEF-C8EDA9E141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4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4"/>
    </mc:Choice>
    <mc:Fallback>
      <p:transition spd="slow" advTm="1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0A65E0-B90C-47D4-BD47-F1E3675338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Results/Analysis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86B034-C003-4A31-ABF1-1037ACA623FA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US" dirty="0"/>
              <a:t>03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A552B50-D6CA-49CC-A9AD-134E654450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55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1"/>
    </mc:Choice>
    <mc:Fallback>
      <p:transition spd="slow" advTm="3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E7AD29-EE8E-467E-AC22-B42EF11DE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ANOVA Testing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A02309C-D845-4D5B-92EA-638DC9C3A5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066" y="3188956"/>
            <a:ext cx="1885500" cy="457200"/>
          </a:xfrm>
        </p:spPr>
        <p:txBody>
          <a:bodyPr/>
          <a:lstStyle/>
          <a:p>
            <a:r>
              <a:rPr lang="en-US" dirty="0"/>
              <a:t>Bend angle on younger adults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2F32E556-0F12-4F06-9C6B-AE4A57CCB358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293166" y="1768050"/>
            <a:ext cx="1880400" cy="803700"/>
          </a:xfrm>
        </p:spPr>
        <p:txBody>
          <a:bodyPr/>
          <a:lstStyle/>
          <a:p>
            <a:r>
              <a:rPr lang="en-US" dirty="0"/>
              <a:t>p &lt; </a:t>
            </a:r>
            <a:r>
              <a:rPr lang="en-US" b="0" i="0" dirty="0">
                <a:solidFill>
                  <a:srgbClr val="201F1E"/>
                </a:solidFill>
                <a:effectLst/>
                <a:latin typeface="Raleway" panose="020B0604020202020204" charset="0"/>
              </a:rPr>
              <a:t>.000001</a:t>
            </a:r>
          </a:p>
          <a:p>
            <a:r>
              <a:rPr lang="en-US" dirty="0"/>
              <a:t>F(2, 26) = 175.6</a:t>
            </a:r>
          </a:p>
          <a:p>
            <a:r>
              <a:rPr lang="en-US" dirty="0"/>
              <a:t>Significant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E2028511-BCBD-439D-B245-B45B6BBBA0F0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2173566" y="3188956"/>
            <a:ext cx="1881900" cy="457200"/>
          </a:xfrm>
        </p:spPr>
        <p:txBody>
          <a:bodyPr/>
          <a:lstStyle/>
          <a:p>
            <a:r>
              <a:rPr lang="en-US" dirty="0"/>
              <a:t>Bend angle on older adults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4DA77DF0-8CE6-45E3-8EDB-25DAEBF96419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2174316" y="1768050"/>
            <a:ext cx="1880400" cy="803700"/>
          </a:xfrm>
        </p:spPr>
        <p:txBody>
          <a:bodyPr/>
          <a:lstStyle/>
          <a:p>
            <a:r>
              <a:rPr lang="en-US" dirty="0"/>
              <a:t>p = </a:t>
            </a:r>
            <a:r>
              <a:rPr lang="en-US" b="0" i="0" dirty="0">
                <a:solidFill>
                  <a:srgbClr val="201F1E"/>
                </a:solidFill>
                <a:effectLst/>
                <a:latin typeface="Raleway" panose="020B0604020202020204" charset="0"/>
              </a:rPr>
              <a:t>.000002</a:t>
            </a:r>
          </a:p>
          <a:p>
            <a:r>
              <a:rPr lang="en-US" dirty="0">
                <a:solidFill>
                  <a:srgbClr val="201F1E"/>
                </a:solidFill>
                <a:latin typeface="Raleway" panose="020B0604020202020204" charset="0"/>
              </a:rPr>
              <a:t>F(2, 26) = 22.8</a:t>
            </a:r>
          </a:p>
          <a:p>
            <a:r>
              <a:rPr lang="en-US" dirty="0">
                <a:solidFill>
                  <a:srgbClr val="201F1E"/>
                </a:solidFill>
                <a:latin typeface="Raleway" panose="020B0604020202020204" charset="0"/>
              </a:rPr>
              <a:t>Significant</a:t>
            </a:r>
            <a:endParaRPr lang="en-US" dirty="0">
              <a:latin typeface="Raleway" panose="020B0604020202020204" charset="0"/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17561433-D5F4-454E-B512-985D0DC54352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4054716" y="3188956"/>
            <a:ext cx="1885500" cy="457200"/>
          </a:xfrm>
        </p:spPr>
        <p:txBody>
          <a:bodyPr/>
          <a:lstStyle/>
          <a:p>
            <a:r>
              <a:rPr lang="en-US" dirty="0"/>
              <a:t>Overall effect of bend angle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79EE6D41-FAAD-4682-AC83-062E37D27364}"/>
              </a:ext>
            </a:extLst>
          </p:cNvPr>
          <p:cNvSpPr>
            <a:spLocks noGrp="1"/>
          </p:cNvSpPr>
          <p:nvPr>
            <p:ph type="subTitle" idx="6"/>
          </p:nvPr>
        </p:nvSpPr>
        <p:spPr>
          <a:xfrm>
            <a:off x="4057266" y="1768050"/>
            <a:ext cx="1880400" cy="803700"/>
          </a:xfrm>
        </p:spPr>
        <p:txBody>
          <a:bodyPr/>
          <a:lstStyle/>
          <a:p>
            <a:r>
              <a:rPr lang="en-US" dirty="0"/>
              <a:t>p &lt; </a:t>
            </a:r>
            <a:r>
              <a:rPr lang="en-US" b="0" i="0" dirty="0">
                <a:solidFill>
                  <a:srgbClr val="201F1E"/>
                </a:solidFill>
                <a:effectLst/>
                <a:latin typeface="Raleway" panose="020B0604020202020204" charset="0"/>
              </a:rPr>
              <a:t>.000001</a:t>
            </a:r>
          </a:p>
          <a:p>
            <a:r>
              <a:rPr lang="en-US" dirty="0"/>
              <a:t>F(1, 26) = 47.9</a:t>
            </a:r>
          </a:p>
          <a:p>
            <a:r>
              <a:rPr lang="en-US" dirty="0"/>
              <a:t>Significant </a:t>
            </a:r>
          </a:p>
        </p:txBody>
      </p:sp>
      <p:sp>
        <p:nvSpPr>
          <p:cNvPr id="11" name="Subtitle 8">
            <a:extLst>
              <a:ext uri="{FF2B5EF4-FFF2-40B4-BE49-F238E27FC236}">
                <a16:creationId xmlns:a16="http://schemas.microsoft.com/office/drawing/2014/main" id="{C3912774-1B5C-42BD-AF6E-2C6E99A9571D}"/>
              </a:ext>
            </a:extLst>
          </p:cNvPr>
          <p:cNvSpPr txBox="1">
            <a:spLocks/>
          </p:cNvSpPr>
          <p:nvPr/>
        </p:nvSpPr>
        <p:spPr>
          <a:xfrm>
            <a:off x="5797164" y="3188956"/>
            <a:ext cx="1885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dirty="0"/>
              <a:t>Overall effect of age</a:t>
            </a:r>
          </a:p>
        </p:txBody>
      </p:sp>
      <p:sp>
        <p:nvSpPr>
          <p:cNvPr id="12" name="Subtitle 9">
            <a:extLst>
              <a:ext uri="{FF2B5EF4-FFF2-40B4-BE49-F238E27FC236}">
                <a16:creationId xmlns:a16="http://schemas.microsoft.com/office/drawing/2014/main" id="{BB6447C8-1BF4-4E73-B94D-E499B6736F4A}"/>
              </a:ext>
            </a:extLst>
          </p:cNvPr>
          <p:cNvSpPr txBox="1">
            <a:spLocks/>
          </p:cNvSpPr>
          <p:nvPr/>
        </p:nvSpPr>
        <p:spPr>
          <a:xfrm>
            <a:off x="5799714" y="1768050"/>
            <a:ext cx="1880400" cy="8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None/>
              <a:defRPr sz="14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aleway"/>
              <a:buNone/>
              <a:defRPr sz="1400" b="0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/>
              <a:t>p &lt; </a:t>
            </a:r>
            <a:r>
              <a:rPr lang="en-US">
                <a:solidFill>
                  <a:srgbClr val="201F1E"/>
                </a:solidFill>
                <a:latin typeface="Raleway" panose="020B0604020202020204" charset="0"/>
              </a:rPr>
              <a:t>.000001</a:t>
            </a:r>
          </a:p>
          <a:p>
            <a:r>
              <a:rPr lang="en-US"/>
              <a:t>F(1, 26) = 44.5</a:t>
            </a:r>
          </a:p>
          <a:p>
            <a:r>
              <a:rPr lang="en-US"/>
              <a:t>Significant </a:t>
            </a: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DA4713D-CE6F-4DB1-97CE-60789FC8A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568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685"/>
    </mc:Choice>
    <mc:Fallback>
      <p:transition spd="slow" advTm="44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>
            <a:extLst>
              <a:ext uri="{FF2B5EF4-FFF2-40B4-BE49-F238E27FC236}">
                <a16:creationId xmlns:a16="http://schemas.microsoft.com/office/drawing/2014/main" id="{E392D61B-EEE7-44BA-98FE-4498B14B99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72000" y="1939049"/>
            <a:ext cx="2370638" cy="1265400"/>
          </a:xfrm>
        </p:spPr>
        <p:txBody>
          <a:bodyPr/>
          <a:lstStyle/>
          <a:p>
            <a:r>
              <a:rPr lang="en-US" dirty="0"/>
              <a:t>d’ values ranged from 0.0 – 4.0, 0 being guessing, and 4 being certain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Older adults showed about twice as less accuracy </a:t>
            </a:r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11FE2192-75DC-4A8A-950F-24DD753648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314" y="87102"/>
            <a:ext cx="4969295" cy="496929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09617BE-A09A-4303-8211-81897FB497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90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807"/>
    </mc:Choice>
    <mc:Fallback>
      <p:transition spd="slow" advTm="115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76A0BF-91D6-4A76-BA70-075F66B6C0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370F983-8A95-4E61-A033-3171491BE0A3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US" dirty="0"/>
              <a:t>04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DEED330-54F6-4BE0-BD66-D784255003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56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7"/>
    </mc:Choice>
    <mc:Fallback>
      <p:transition spd="slow" advTm="1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1DB5C87A-E1E7-4E36-9F60-B888475C06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Background Information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827A34-8C93-445A-B98E-62FAABE8B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01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EC68F1B7-5689-40BB-B055-6EFAC181B9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130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7"/>
    </mc:Choice>
    <mc:Fallback>
      <p:transition spd="slow" advTm="2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03DC8802-85DC-4F05-9DD7-DC8BEE6AE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it matter?</a:t>
            </a: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F07FF7BD-73C4-436C-BAC1-0F24F569CF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300" y="2305209"/>
            <a:ext cx="3578700" cy="2812699"/>
          </a:xfrm>
        </p:spPr>
        <p:txBody>
          <a:bodyPr/>
          <a:lstStyle/>
          <a:p>
            <a:r>
              <a:rPr lang="en-US" dirty="0"/>
              <a:t>Shape discrimination is necessary for day-to-day functioning</a:t>
            </a:r>
          </a:p>
          <a:p>
            <a:endParaRPr lang="en-US" dirty="0"/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3160C5D6-788C-4C55-8B7C-CD5B082BEB28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4608575" y="2305209"/>
            <a:ext cx="3578700" cy="2927400"/>
          </a:xfrm>
        </p:spPr>
        <p:txBody>
          <a:bodyPr/>
          <a:lstStyle/>
          <a:p>
            <a:r>
              <a:rPr lang="en-US" dirty="0"/>
              <a:t>How might we pinpoint textural perception to a certain part of the brain and further study it</a:t>
            </a: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0C211981-7019-4070-B372-AA4043BCF8D3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en-US" dirty="0"/>
              <a:t>Proves degradation of essential visual skill</a:t>
            </a:r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DFE60E68-91F6-43A4-869A-F2D129868F22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r>
              <a:rPr lang="en-US" dirty="0"/>
              <a:t>Future research might focus on solutions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AB1E9FC-C38F-4F5A-96C8-387F6D5808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755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62"/>
    </mc:Choice>
    <mc:Fallback>
      <p:transition spd="slow" advTm="15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86"/>
          <p:cNvSpPr txBox="1">
            <a:spLocks noGrp="1"/>
          </p:cNvSpPr>
          <p:nvPr>
            <p:ph type="title"/>
          </p:nvPr>
        </p:nvSpPr>
        <p:spPr>
          <a:xfrm>
            <a:off x="720300" y="566203"/>
            <a:ext cx="3881100" cy="13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grpSp>
        <p:nvGrpSpPr>
          <p:cNvPr id="1386" name="Google Shape;1386;p86"/>
          <p:cNvGrpSpPr/>
          <p:nvPr/>
        </p:nvGrpSpPr>
        <p:grpSpPr>
          <a:xfrm>
            <a:off x="1846732" y="2136006"/>
            <a:ext cx="301585" cy="301585"/>
            <a:chOff x="7021998" y="702997"/>
            <a:chExt cx="382820" cy="382820"/>
          </a:xfrm>
        </p:grpSpPr>
        <p:sp>
          <p:nvSpPr>
            <p:cNvPr id="1387" name="Google Shape;1387;p86"/>
            <p:cNvSpPr/>
            <p:nvPr/>
          </p:nvSpPr>
          <p:spPr>
            <a:xfrm>
              <a:off x="7157416" y="823823"/>
              <a:ext cx="247401" cy="261994"/>
            </a:xfrm>
            <a:custGeom>
              <a:avLst/>
              <a:gdLst/>
              <a:ahLst/>
              <a:cxnLst/>
              <a:rect l="l" t="t" r="r" b="b"/>
              <a:pathLst>
                <a:path w="50336" h="53305" extrusionOk="0">
                  <a:moveTo>
                    <a:pt x="30985" y="1"/>
                  </a:moveTo>
                  <a:cubicBezTo>
                    <a:pt x="23136" y="1"/>
                    <a:pt x="17866" y="4309"/>
                    <a:pt x="15712" y="8398"/>
                  </a:cubicBezTo>
                  <a:lnTo>
                    <a:pt x="15481" y="8398"/>
                  </a:lnTo>
                  <a:lnTo>
                    <a:pt x="15481" y="1303"/>
                  </a:lnTo>
                  <a:lnTo>
                    <a:pt x="1" y="1303"/>
                  </a:lnTo>
                  <a:lnTo>
                    <a:pt x="1" y="53305"/>
                  </a:lnTo>
                  <a:lnTo>
                    <a:pt x="16126" y="53305"/>
                  </a:lnTo>
                  <a:lnTo>
                    <a:pt x="16126" y="27565"/>
                  </a:lnTo>
                  <a:cubicBezTo>
                    <a:pt x="16126" y="20775"/>
                    <a:pt x="17404" y="14227"/>
                    <a:pt x="25801" y="14227"/>
                  </a:cubicBezTo>
                  <a:cubicBezTo>
                    <a:pt x="34077" y="14227"/>
                    <a:pt x="34198" y="21967"/>
                    <a:pt x="34198" y="27991"/>
                  </a:cubicBezTo>
                  <a:lnTo>
                    <a:pt x="34198" y="53305"/>
                  </a:lnTo>
                  <a:lnTo>
                    <a:pt x="50336" y="53305"/>
                  </a:lnTo>
                  <a:lnTo>
                    <a:pt x="50336" y="24742"/>
                  </a:lnTo>
                  <a:cubicBezTo>
                    <a:pt x="50336" y="10771"/>
                    <a:pt x="47330" y="1"/>
                    <a:pt x="30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86"/>
            <p:cNvSpPr/>
            <p:nvPr/>
          </p:nvSpPr>
          <p:spPr>
            <a:xfrm>
              <a:off x="7028339" y="830286"/>
              <a:ext cx="79377" cy="255531"/>
            </a:xfrm>
            <a:custGeom>
              <a:avLst/>
              <a:gdLst/>
              <a:ahLst/>
              <a:cxnLst/>
              <a:rect l="l" t="t" r="r" b="b"/>
              <a:pathLst>
                <a:path w="16150" h="51990" extrusionOk="0">
                  <a:moveTo>
                    <a:pt x="0" y="0"/>
                  </a:moveTo>
                  <a:lnTo>
                    <a:pt x="0" y="51990"/>
                  </a:lnTo>
                  <a:lnTo>
                    <a:pt x="16150" y="51990"/>
                  </a:lnTo>
                  <a:lnTo>
                    <a:pt x="161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86"/>
            <p:cNvSpPr/>
            <p:nvPr/>
          </p:nvSpPr>
          <p:spPr>
            <a:xfrm>
              <a:off x="7021998" y="702997"/>
              <a:ext cx="91999" cy="92422"/>
            </a:xfrm>
            <a:custGeom>
              <a:avLst/>
              <a:gdLst/>
              <a:ahLst/>
              <a:cxnLst/>
              <a:rect l="l" t="t" r="r" b="b"/>
              <a:pathLst>
                <a:path w="18718" h="18804" extrusionOk="0">
                  <a:moveTo>
                    <a:pt x="9359" y="1"/>
                  </a:moveTo>
                  <a:cubicBezTo>
                    <a:pt x="4186" y="13"/>
                    <a:pt x="0" y="4199"/>
                    <a:pt x="0" y="9359"/>
                  </a:cubicBezTo>
                  <a:cubicBezTo>
                    <a:pt x="0" y="14519"/>
                    <a:pt x="4186" y="18803"/>
                    <a:pt x="9359" y="18803"/>
                  </a:cubicBezTo>
                  <a:cubicBezTo>
                    <a:pt x="14519" y="18803"/>
                    <a:pt x="18717" y="14519"/>
                    <a:pt x="18717" y="9359"/>
                  </a:cubicBezTo>
                  <a:cubicBezTo>
                    <a:pt x="18705" y="4187"/>
                    <a:pt x="14519" y="13"/>
                    <a:pt x="93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0" name="Google Shape;1390;p86"/>
          <p:cNvSpPr/>
          <p:nvPr/>
        </p:nvSpPr>
        <p:spPr>
          <a:xfrm>
            <a:off x="1111125" y="2148254"/>
            <a:ext cx="191410" cy="382820"/>
          </a:xfrm>
          <a:custGeom>
            <a:avLst/>
            <a:gdLst/>
            <a:ahLst/>
            <a:cxnLst/>
            <a:rect l="l" t="t" r="r" b="b"/>
            <a:pathLst>
              <a:path w="38944" h="77888" extrusionOk="0">
                <a:moveTo>
                  <a:pt x="28587" y="1"/>
                </a:moveTo>
                <a:cubicBezTo>
                  <a:pt x="18328" y="1"/>
                  <a:pt x="11306" y="6451"/>
                  <a:pt x="11306" y="18292"/>
                </a:cubicBezTo>
                <a:lnTo>
                  <a:pt x="11306" y="29208"/>
                </a:lnTo>
                <a:lnTo>
                  <a:pt x="0" y="29208"/>
                </a:lnTo>
                <a:lnTo>
                  <a:pt x="0" y="43045"/>
                </a:lnTo>
                <a:lnTo>
                  <a:pt x="11306" y="43045"/>
                </a:lnTo>
                <a:lnTo>
                  <a:pt x="11306" y="77888"/>
                </a:lnTo>
                <a:lnTo>
                  <a:pt x="25180" y="77888"/>
                </a:lnTo>
                <a:lnTo>
                  <a:pt x="25180" y="43045"/>
                </a:lnTo>
                <a:lnTo>
                  <a:pt x="36035" y="43045"/>
                </a:lnTo>
                <a:lnTo>
                  <a:pt x="37763" y="29208"/>
                </a:lnTo>
                <a:lnTo>
                  <a:pt x="25180" y="29208"/>
                </a:lnTo>
                <a:lnTo>
                  <a:pt x="25180" y="19667"/>
                </a:lnTo>
                <a:cubicBezTo>
                  <a:pt x="25180" y="15663"/>
                  <a:pt x="26251" y="12925"/>
                  <a:pt x="31837" y="12925"/>
                </a:cubicBezTo>
                <a:lnTo>
                  <a:pt x="38944" y="12925"/>
                </a:lnTo>
                <a:lnTo>
                  <a:pt x="38944" y="548"/>
                </a:lnTo>
                <a:cubicBezTo>
                  <a:pt x="37715" y="378"/>
                  <a:pt x="33492" y="1"/>
                  <a:pt x="2858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1" name="Google Shape;1391;p86"/>
          <p:cNvSpPr/>
          <p:nvPr/>
        </p:nvSpPr>
        <p:spPr>
          <a:xfrm>
            <a:off x="2598813" y="2164699"/>
            <a:ext cx="301646" cy="246970"/>
          </a:xfrm>
          <a:custGeom>
            <a:avLst/>
            <a:gdLst/>
            <a:ahLst/>
            <a:cxnLst/>
            <a:rect l="l" t="t" r="r" b="b"/>
            <a:pathLst>
              <a:path w="74943" h="61359" extrusionOk="0">
                <a:moveTo>
                  <a:pt x="51308" y="1"/>
                </a:moveTo>
                <a:cubicBezTo>
                  <a:pt x="48093" y="1"/>
                  <a:pt x="44863" y="950"/>
                  <a:pt x="42060" y="2882"/>
                </a:cubicBezTo>
                <a:cubicBezTo>
                  <a:pt x="37167" y="6180"/>
                  <a:pt x="34478" y="11888"/>
                  <a:pt x="35050" y="17766"/>
                </a:cubicBezTo>
                <a:cubicBezTo>
                  <a:pt x="24450" y="16865"/>
                  <a:pt x="14714" y="11620"/>
                  <a:pt x="8130" y="3271"/>
                </a:cubicBezTo>
                <a:cubicBezTo>
                  <a:pt x="7818" y="2878"/>
                  <a:pt x="7341" y="2661"/>
                  <a:pt x="6835" y="2661"/>
                </a:cubicBezTo>
                <a:cubicBezTo>
                  <a:pt x="6808" y="2661"/>
                  <a:pt x="6781" y="2662"/>
                  <a:pt x="6755" y="2663"/>
                </a:cubicBezTo>
                <a:cubicBezTo>
                  <a:pt x="6219" y="2687"/>
                  <a:pt x="5732" y="2991"/>
                  <a:pt x="5452" y="3454"/>
                </a:cubicBezTo>
                <a:cubicBezTo>
                  <a:pt x="3225" y="7105"/>
                  <a:pt x="2580" y="11510"/>
                  <a:pt x="3663" y="15648"/>
                </a:cubicBezTo>
                <a:cubicBezTo>
                  <a:pt x="4223" y="17778"/>
                  <a:pt x="5185" y="19774"/>
                  <a:pt x="6487" y="21538"/>
                </a:cubicBezTo>
                <a:cubicBezTo>
                  <a:pt x="5903" y="21258"/>
                  <a:pt x="5343" y="20905"/>
                  <a:pt x="4832" y="20492"/>
                </a:cubicBezTo>
                <a:cubicBezTo>
                  <a:pt x="4521" y="20238"/>
                  <a:pt x="4164" y="20124"/>
                  <a:pt x="3816" y="20124"/>
                </a:cubicBezTo>
                <a:cubicBezTo>
                  <a:pt x="2980" y="20124"/>
                  <a:pt x="2191" y="20783"/>
                  <a:pt x="2191" y="21745"/>
                </a:cubicBezTo>
                <a:cubicBezTo>
                  <a:pt x="2288" y="27757"/>
                  <a:pt x="5586" y="33246"/>
                  <a:pt x="10844" y="36166"/>
                </a:cubicBezTo>
                <a:cubicBezTo>
                  <a:pt x="10126" y="36069"/>
                  <a:pt x="9432" y="35923"/>
                  <a:pt x="8750" y="35716"/>
                </a:cubicBezTo>
                <a:cubicBezTo>
                  <a:pt x="8586" y="35667"/>
                  <a:pt x="8425" y="35644"/>
                  <a:pt x="8269" y="35644"/>
                </a:cubicBezTo>
                <a:cubicBezTo>
                  <a:pt x="7149" y="35644"/>
                  <a:pt x="6301" y="36820"/>
                  <a:pt x="6803" y="37931"/>
                </a:cubicBezTo>
                <a:cubicBezTo>
                  <a:pt x="9079" y="43042"/>
                  <a:pt x="13643" y="46766"/>
                  <a:pt x="19095" y="47996"/>
                </a:cubicBezTo>
                <a:cubicBezTo>
                  <a:pt x="14800" y="50420"/>
                  <a:pt x="9964" y="51680"/>
                  <a:pt x="5062" y="51680"/>
                </a:cubicBezTo>
                <a:cubicBezTo>
                  <a:pt x="4033" y="51680"/>
                  <a:pt x="3002" y="51625"/>
                  <a:pt x="1972" y="51513"/>
                </a:cubicBezTo>
                <a:cubicBezTo>
                  <a:pt x="1905" y="51504"/>
                  <a:pt x="1838" y="51500"/>
                  <a:pt x="1772" y="51500"/>
                </a:cubicBezTo>
                <a:cubicBezTo>
                  <a:pt x="1082" y="51500"/>
                  <a:pt x="455" y="51955"/>
                  <a:pt x="244" y="52632"/>
                </a:cubicBezTo>
                <a:cubicBezTo>
                  <a:pt x="0" y="53362"/>
                  <a:pt x="317" y="54166"/>
                  <a:pt x="986" y="54543"/>
                </a:cubicBezTo>
                <a:cubicBezTo>
                  <a:pt x="8251" y="58863"/>
                  <a:pt x="16527" y="61212"/>
                  <a:pt x="24973" y="61358"/>
                </a:cubicBezTo>
                <a:cubicBezTo>
                  <a:pt x="33078" y="61322"/>
                  <a:pt x="41001" y="58900"/>
                  <a:pt x="47743" y="54397"/>
                </a:cubicBezTo>
                <a:cubicBezTo>
                  <a:pt x="60594" y="45866"/>
                  <a:pt x="68614" y="30532"/>
                  <a:pt x="67495" y="16816"/>
                </a:cubicBezTo>
                <a:cubicBezTo>
                  <a:pt x="70245" y="14784"/>
                  <a:pt x="72630" y="12301"/>
                  <a:pt x="74553" y="9466"/>
                </a:cubicBezTo>
                <a:cubicBezTo>
                  <a:pt x="74943" y="8845"/>
                  <a:pt x="74870" y="8042"/>
                  <a:pt x="74383" y="7494"/>
                </a:cubicBezTo>
                <a:cubicBezTo>
                  <a:pt x="74065" y="7153"/>
                  <a:pt x="73624" y="6970"/>
                  <a:pt x="73179" y="6970"/>
                </a:cubicBezTo>
                <a:cubicBezTo>
                  <a:pt x="72925" y="6970"/>
                  <a:pt x="72670" y="7030"/>
                  <a:pt x="72436" y="7154"/>
                </a:cubicBezTo>
                <a:cubicBezTo>
                  <a:pt x="71754" y="7458"/>
                  <a:pt x="71060" y="7713"/>
                  <a:pt x="70355" y="7908"/>
                </a:cubicBezTo>
                <a:cubicBezTo>
                  <a:pt x="71462" y="6484"/>
                  <a:pt x="72302" y="4878"/>
                  <a:pt x="72825" y="3150"/>
                </a:cubicBezTo>
                <a:cubicBezTo>
                  <a:pt x="73121" y="2040"/>
                  <a:pt x="72236" y="1106"/>
                  <a:pt x="71250" y="1106"/>
                </a:cubicBezTo>
                <a:cubicBezTo>
                  <a:pt x="70938" y="1106"/>
                  <a:pt x="70616" y="1199"/>
                  <a:pt x="70318" y="1409"/>
                </a:cubicBezTo>
                <a:cubicBezTo>
                  <a:pt x="67860" y="2736"/>
                  <a:pt x="65231" y="3770"/>
                  <a:pt x="62517" y="4464"/>
                </a:cubicBezTo>
                <a:cubicBezTo>
                  <a:pt x="59395" y="1511"/>
                  <a:pt x="55363" y="1"/>
                  <a:pt x="5130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92" name="Google Shape;1392;p86"/>
          <p:cNvGrpSpPr/>
          <p:nvPr/>
        </p:nvGrpSpPr>
        <p:grpSpPr>
          <a:xfrm>
            <a:off x="3357404" y="2129106"/>
            <a:ext cx="301589" cy="301585"/>
            <a:chOff x="8040888" y="538330"/>
            <a:chExt cx="382824" cy="382820"/>
          </a:xfrm>
        </p:grpSpPr>
        <p:sp>
          <p:nvSpPr>
            <p:cNvPr id="1393" name="Google Shape;1393;p86"/>
            <p:cNvSpPr/>
            <p:nvPr/>
          </p:nvSpPr>
          <p:spPr>
            <a:xfrm>
              <a:off x="8040888" y="538330"/>
              <a:ext cx="382824" cy="382820"/>
            </a:xfrm>
            <a:custGeom>
              <a:avLst/>
              <a:gdLst/>
              <a:ahLst/>
              <a:cxnLst/>
              <a:rect l="l" t="t" r="r" b="b"/>
              <a:pathLst>
                <a:path w="77889" h="77888" extrusionOk="0">
                  <a:moveTo>
                    <a:pt x="60748" y="10084"/>
                  </a:moveTo>
                  <a:cubicBezTo>
                    <a:pt x="61560" y="10084"/>
                    <a:pt x="62380" y="10241"/>
                    <a:pt x="63163" y="10563"/>
                  </a:cubicBezTo>
                  <a:cubicBezTo>
                    <a:pt x="65511" y="11537"/>
                    <a:pt x="67045" y="13825"/>
                    <a:pt x="67045" y="16368"/>
                  </a:cubicBezTo>
                  <a:cubicBezTo>
                    <a:pt x="67033" y="19849"/>
                    <a:pt x="64221" y="22660"/>
                    <a:pt x="60753" y="22672"/>
                  </a:cubicBezTo>
                  <a:cubicBezTo>
                    <a:pt x="58197" y="22672"/>
                    <a:pt x="55909" y="21139"/>
                    <a:pt x="54936" y="18778"/>
                  </a:cubicBezTo>
                  <a:cubicBezTo>
                    <a:pt x="53962" y="16429"/>
                    <a:pt x="54498" y="13728"/>
                    <a:pt x="56299" y="11926"/>
                  </a:cubicBezTo>
                  <a:cubicBezTo>
                    <a:pt x="57503" y="10722"/>
                    <a:pt x="59110" y="10084"/>
                    <a:pt x="60748" y="10084"/>
                  </a:cubicBezTo>
                  <a:close/>
                  <a:moveTo>
                    <a:pt x="38944" y="17646"/>
                  </a:moveTo>
                  <a:cubicBezTo>
                    <a:pt x="50688" y="17646"/>
                    <a:pt x="60242" y="27200"/>
                    <a:pt x="60242" y="38944"/>
                  </a:cubicBezTo>
                  <a:cubicBezTo>
                    <a:pt x="60242" y="50687"/>
                    <a:pt x="50688" y="60241"/>
                    <a:pt x="38944" y="60241"/>
                  </a:cubicBezTo>
                  <a:cubicBezTo>
                    <a:pt x="27200" y="60241"/>
                    <a:pt x="17647" y="50687"/>
                    <a:pt x="17647" y="38944"/>
                  </a:cubicBezTo>
                  <a:cubicBezTo>
                    <a:pt x="17647" y="27200"/>
                    <a:pt x="27200" y="17646"/>
                    <a:pt x="38944" y="17646"/>
                  </a:cubicBezTo>
                  <a:close/>
                  <a:moveTo>
                    <a:pt x="21079" y="0"/>
                  </a:moveTo>
                  <a:cubicBezTo>
                    <a:pt x="9457" y="0"/>
                    <a:pt x="1" y="9456"/>
                    <a:pt x="1" y="21078"/>
                  </a:cubicBezTo>
                  <a:lnTo>
                    <a:pt x="1" y="56809"/>
                  </a:lnTo>
                  <a:cubicBezTo>
                    <a:pt x="1" y="68431"/>
                    <a:pt x="9457" y="77887"/>
                    <a:pt x="21079" y="77887"/>
                  </a:cubicBezTo>
                  <a:lnTo>
                    <a:pt x="56810" y="77887"/>
                  </a:lnTo>
                  <a:cubicBezTo>
                    <a:pt x="68432" y="77887"/>
                    <a:pt x="77888" y="68431"/>
                    <a:pt x="77888" y="56809"/>
                  </a:cubicBezTo>
                  <a:lnTo>
                    <a:pt x="77888" y="21078"/>
                  </a:lnTo>
                  <a:cubicBezTo>
                    <a:pt x="77888" y="9456"/>
                    <a:pt x="68432" y="0"/>
                    <a:pt x="56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86"/>
            <p:cNvSpPr/>
            <p:nvPr/>
          </p:nvSpPr>
          <p:spPr>
            <a:xfrm>
              <a:off x="8143591" y="647487"/>
              <a:ext cx="170958" cy="164480"/>
            </a:xfrm>
            <a:custGeom>
              <a:avLst/>
              <a:gdLst/>
              <a:ahLst/>
              <a:cxnLst/>
              <a:rect l="l" t="t" r="r" b="b"/>
              <a:pathLst>
                <a:path w="34783" h="33465" extrusionOk="0">
                  <a:moveTo>
                    <a:pt x="18048" y="1"/>
                  </a:moveTo>
                  <a:cubicBezTo>
                    <a:pt x="11282" y="1"/>
                    <a:pt x="5173" y="4078"/>
                    <a:pt x="2593" y="10333"/>
                  </a:cubicBezTo>
                  <a:cubicBezTo>
                    <a:pt x="0" y="16588"/>
                    <a:pt x="1424" y="23781"/>
                    <a:pt x="6219" y="28564"/>
                  </a:cubicBezTo>
                  <a:cubicBezTo>
                    <a:pt x="9419" y="31763"/>
                    <a:pt x="13697" y="33465"/>
                    <a:pt x="18051" y="33465"/>
                  </a:cubicBezTo>
                  <a:cubicBezTo>
                    <a:pt x="20206" y="33465"/>
                    <a:pt x="22379" y="33048"/>
                    <a:pt x="24450" y="32190"/>
                  </a:cubicBezTo>
                  <a:cubicBezTo>
                    <a:pt x="30705" y="29610"/>
                    <a:pt x="34782" y="23501"/>
                    <a:pt x="34782" y="16735"/>
                  </a:cubicBezTo>
                  <a:cubicBezTo>
                    <a:pt x="34770" y="7498"/>
                    <a:pt x="27285" y="13"/>
                    <a:pt x="18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86"/>
            <p:cNvSpPr/>
            <p:nvPr/>
          </p:nvSpPr>
          <p:spPr>
            <a:xfrm>
              <a:off x="8328120" y="610344"/>
              <a:ext cx="19866" cy="16971"/>
            </a:xfrm>
            <a:custGeom>
              <a:avLst/>
              <a:gdLst/>
              <a:ahLst/>
              <a:cxnLst/>
              <a:rect l="l" t="t" r="r" b="b"/>
              <a:pathLst>
                <a:path w="4042" h="3453" extrusionOk="0">
                  <a:moveTo>
                    <a:pt x="2313" y="1"/>
                  </a:moveTo>
                  <a:cubicBezTo>
                    <a:pt x="767" y="1"/>
                    <a:pt x="1" y="1862"/>
                    <a:pt x="1084" y="2946"/>
                  </a:cubicBezTo>
                  <a:cubicBezTo>
                    <a:pt x="1438" y="3296"/>
                    <a:pt x="1872" y="3453"/>
                    <a:pt x="2298" y="3453"/>
                  </a:cubicBezTo>
                  <a:cubicBezTo>
                    <a:pt x="3189" y="3453"/>
                    <a:pt x="4041" y="2766"/>
                    <a:pt x="4041" y="1729"/>
                  </a:cubicBezTo>
                  <a:cubicBezTo>
                    <a:pt x="4041" y="767"/>
                    <a:pt x="3262" y="1"/>
                    <a:pt x="23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6" name="Google Shape;1396;p86"/>
          <p:cNvSpPr txBox="1"/>
          <p:nvPr/>
        </p:nvSpPr>
        <p:spPr>
          <a:xfrm>
            <a:off x="720288" y="3906295"/>
            <a:ext cx="2790900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aleway"/>
                <a:ea typeface="Raleway"/>
                <a:cs typeface="Raleway"/>
                <a:sym typeface="Raleway"/>
              </a:rPr>
              <a:t>Please keep this slide for attribution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CE8A963-4018-4243-92A0-E8D24000FD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22"/>
    </mc:Choice>
    <mc:Fallback>
      <p:transition spd="slow" advTm="5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AFBDC5-0C05-449F-BE4A-15AE8B20A90F}"/>
              </a:ext>
            </a:extLst>
          </p:cNvPr>
          <p:cNvSpPr txBox="1"/>
          <p:nvPr/>
        </p:nvSpPr>
        <p:spPr>
          <a:xfrm>
            <a:off x="1972994" y="253219"/>
            <a:ext cx="5198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Raleway" panose="020B0604020202020204" charset="0"/>
              </a:rPr>
              <a:t>References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B4A77D-E3DF-4D3C-A682-339158B4740D}"/>
              </a:ext>
            </a:extLst>
          </p:cNvPr>
          <p:cNvSpPr txBox="1"/>
          <p:nvPr/>
        </p:nvSpPr>
        <p:spPr>
          <a:xfrm>
            <a:off x="481818" y="1076179"/>
            <a:ext cx="8180363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i="0" dirty="0">
                <a:solidFill>
                  <a:schemeClr val="tx1"/>
                </a:solidFill>
                <a:effectLst/>
                <a:latin typeface="Raleway" panose="020B0604020202020204" charset="0"/>
              </a:rPr>
              <a:t>Norman, J. F., Sanders, K. N., Shapiro, H. K., &amp; Peterson, A. E. (2020). Aging and the Perception of Motion-Defined Form. </a:t>
            </a:r>
            <a:r>
              <a:rPr lang="en-US" sz="1100" b="0" i="1" dirty="0">
                <a:solidFill>
                  <a:schemeClr val="tx1"/>
                </a:solidFill>
                <a:effectLst/>
                <a:latin typeface="Raleway" panose="020B0604020202020204" charset="0"/>
              </a:rPr>
              <a:t>Perception</a:t>
            </a:r>
            <a:r>
              <a:rPr lang="en-US" sz="1100" b="0" i="0" dirty="0">
                <a:solidFill>
                  <a:schemeClr val="tx1"/>
                </a:solidFill>
                <a:effectLst/>
                <a:latin typeface="Raleway" panose="020B0604020202020204" charset="0"/>
              </a:rPr>
              <a:t>, </a:t>
            </a:r>
            <a:r>
              <a:rPr lang="en-US" sz="1100" b="0" i="1" dirty="0">
                <a:solidFill>
                  <a:schemeClr val="tx1"/>
                </a:solidFill>
                <a:effectLst/>
                <a:latin typeface="Raleway" panose="020B0604020202020204" charset="0"/>
              </a:rPr>
              <a:t>49</a:t>
            </a:r>
            <a:r>
              <a:rPr lang="en-US" sz="1100" b="0" i="0" dirty="0">
                <a:solidFill>
                  <a:schemeClr val="tx1"/>
                </a:solidFill>
                <a:effectLst/>
                <a:latin typeface="Raleway" panose="020B0604020202020204" charset="0"/>
              </a:rPr>
              <a:t>(1), 52–60. </a:t>
            </a:r>
            <a:r>
              <a:rPr lang="en-US" sz="1100" b="0" i="0" dirty="0">
                <a:solidFill>
                  <a:schemeClr val="tx1"/>
                </a:solidFill>
                <a:effectLst/>
                <a:latin typeface="Raleway" panose="020B060402020202020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https://doi.org/10.1177/0301006619887331</a:t>
            </a:r>
            <a:endParaRPr lang="en-US" sz="1100" b="0" i="0" dirty="0">
              <a:solidFill>
                <a:schemeClr val="tx1"/>
              </a:solidFill>
              <a:effectLst/>
              <a:latin typeface="Raleway" panose="020B0604020202020204" charset="0"/>
            </a:endParaRPr>
          </a:p>
          <a:p>
            <a:endParaRPr lang="en-US" sz="1100" dirty="0">
              <a:solidFill>
                <a:schemeClr val="tx1"/>
              </a:solidFill>
              <a:latin typeface="Raleway" panose="020B0604020202020204" charset="0"/>
            </a:endParaRPr>
          </a:p>
          <a:p>
            <a:r>
              <a:rPr lang="en-US" sz="1100" b="0" i="0" dirty="0">
                <a:solidFill>
                  <a:schemeClr val="tx1"/>
                </a:solidFill>
                <a:effectLst/>
                <a:latin typeface="Raleway" panose="020B0604020202020204" charset="0"/>
              </a:rPr>
              <a:t>Victor, J. D., Conte, M. M., &amp; Chubb, C. F. (2017). Textures as Probes of Visual Processing. Annual Review of Vision Science, 3(1), 275–296. </a:t>
            </a:r>
            <a:r>
              <a:rPr lang="en-US" sz="1100" b="0" i="0" dirty="0">
                <a:solidFill>
                  <a:schemeClr val="tx1"/>
                </a:solidFill>
                <a:effectLst/>
                <a:latin typeface="Raleway" panose="020B0604020202020204" charset="0"/>
                <a:hlinkClick r:id="rId3"/>
              </a:rPr>
              <a:t>https://doi.org/10.1146/annurev-vision-102016-061316</a:t>
            </a:r>
            <a:endParaRPr lang="en-US" sz="1100" b="0" i="0" dirty="0">
              <a:solidFill>
                <a:schemeClr val="tx1"/>
              </a:solidFill>
              <a:effectLst/>
              <a:latin typeface="Raleway" panose="020B0604020202020204" charset="0"/>
            </a:endParaRPr>
          </a:p>
          <a:p>
            <a:endParaRPr lang="en-US" sz="1100" dirty="0">
              <a:solidFill>
                <a:schemeClr val="tx1"/>
              </a:solidFill>
              <a:latin typeface="Raleway" panose="020B0604020202020204" charset="0"/>
            </a:endParaRPr>
          </a:p>
          <a:p>
            <a:r>
              <a:rPr lang="en-US" sz="1100" b="0" i="0" dirty="0" err="1">
                <a:solidFill>
                  <a:srgbClr val="000000"/>
                </a:solidFill>
                <a:effectLst/>
                <a:latin typeface="Raleway" panose="020B0604020202020204" charset="0"/>
              </a:rPr>
              <a:t>Julesz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Raleway" panose="020B0604020202020204" charset="0"/>
              </a:rPr>
              <a:t>, B. (1980). Spatial Nonlinearities in the Instantaneous Perception of Textures with Identical Power Spectra. </a:t>
            </a:r>
            <a:r>
              <a:rPr lang="en-US" sz="1100" b="0" i="1" dirty="0">
                <a:solidFill>
                  <a:srgbClr val="000000"/>
                </a:solidFill>
                <a:effectLst/>
                <a:latin typeface="Raleway" panose="020B0604020202020204" charset="0"/>
              </a:rPr>
              <a:t>Philosophical Transactions of the Royal Society of London. Series B, Biological Sciences,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Raleway" panose="020B0604020202020204" charset="0"/>
              </a:rPr>
              <a:t> </a:t>
            </a:r>
            <a:r>
              <a:rPr lang="en-US" sz="1100" b="0" i="1" dirty="0">
                <a:solidFill>
                  <a:srgbClr val="000000"/>
                </a:solidFill>
                <a:effectLst/>
                <a:latin typeface="Raleway" panose="020B0604020202020204" charset="0"/>
              </a:rPr>
              <a:t>290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Raleway" panose="020B0604020202020204" charset="0"/>
              </a:rPr>
              <a:t>(1038), 83-94. Retrieved October 31, 2020, from </a:t>
            </a:r>
            <a:r>
              <a:rPr lang="en-US" sz="1100" b="0" i="0" dirty="0">
                <a:solidFill>
                  <a:srgbClr val="000000"/>
                </a:solidFill>
                <a:effectLst/>
                <a:latin typeface="Raleway" panose="020B0604020202020204" charset="0"/>
                <a:hlinkClick r:id="rId4"/>
              </a:rPr>
              <a:t>http://www.jstor.org/stable/2395418</a:t>
            </a:r>
            <a:endParaRPr lang="en-US" sz="1100" b="0" i="0" dirty="0">
              <a:solidFill>
                <a:srgbClr val="000000"/>
              </a:solidFill>
              <a:effectLst/>
              <a:latin typeface="Raleway" panose="020B0604020202020204" charset="0"/>
            </a:endParaRPr>
          </a:p>
          <a:p>
            <a:endParaRPr lang="en-US" sz="1100" dirty="0">
              <a:latin typeface="Raleway" panose="020B0604020202020204" charset="0"/>
            </a:endParaRPr>
          </a:p>
          <a:p>
            <a:r>
              <a:rPr lang="en-US" sz="1100" dirty="0" err="1">
                <a:solidFill>
                  <a:schemeClr val="tx1"/>
                </a:solidFill>
                <a:latin typeface="Raleway" panose="020B0604020202020204" charset="0"/>
              </a:rPr>
              <a:t>Julesz</a:t>
            </a:r>
            <a:r>
              <a:rPr lang="en-US" sz="1100" dirty="0">
                <a:solidFill>
                  <a:schemeClr val="tx1"/>
                </a:solidFill>
                <a:latin typeface="Raleway" panose="020B0604020202020204" charset="0"/>
              </a:rPr>
              <a:t>, B., Gilbert, E. N., </a:t>
            </a:r>
            <a:r>
              <a:rPr lang="en-US" sz="1100" dirty="0" err="1">
                <a:solidFill>
                  <a:schemeClr val="tx1"/>
                </a:solidFill>
                <a:latin typeface="Raleway" panose="020B0604020202020204" charset="0"/>
              </a:rPr>
              <a:t>Shepp</a:t>
            </a:r>
            <a:r>
              <a:rPr lang="en-US" sz="1100" dirty="0">
                <a:solidFill>
                  <a:schemeClr val="tx1"/>
                </a:solidFill>
                <a:latin typeface="Raleway" panose="020B0604020202020204" charset="0"/>
              </a:rPr>
              <a:t>, L. A., &amp; Frisch, H. L. (1973). Inability of Humans to Discriminate between Visual Textures That Agree in Second-Order Statistics—Revisited. Perception, 2(4), 391–405. </a:t>
            </a:r>
            <a:r>
              <a:rPr lang="en-US" sz="1100" dirty="0">
                <a:solidFill>
                  <a:schemeClr val="tx1"/>
                </a:solidFill>
                <a:latin typeface="Raleway" panose="020B0604020202020204" charset="0"/>
                <a:hlinkClick r:id="rId5"/>
              </a:rPr>
              <a:t>https://doi.org/10.1068/p020391</a:t>
            </a:r>
            <a:endParaRPr lang="en-US" sz="1100" dirty="0">
              <a:solidFill>
                <a:schemeClr val="tx1"/>
              </a:solidFill>
              <a:latin typeface="Raleway" panose="020B0604020202020204" charset="0"/>
            </a:endParaRPr>
          </a:p>
          <a:p>
            <a:endParaRPr lang="en-US" sz="1100" dirty="0">
              <a:solidFill>
                <a:schemeClr val="tx1"/>
              </a:solidFill>
              <a:latin typeface="Raleway" panose="020B0604020202020204" charset="0"/>
            </a:endParaRPr>
          </a:p>
          <a:p>
            <a:r>
              <a:rPr lang="en-US" sz="1100" b="0" i="0" dirty="0" err="1">
                <a:solidFill>
                  <a:srgbClr val="333333"/>
                </a:solidFill>
                <a:effectLst/>
                <a:latin typeface="Raleway" panose="020B0604020202020204" charset="0"/>
              </a:rPr>
              <a:t>Caelli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Raleway" panose="020B0604020202020204" charset="0"/>
              </a:rPr>
              <a:t>, T., </a:t>
            </a:r>
            <a:r>
              <a:rPr lang="en-US" sz="1100" b="0" i="0" dirty="0" err="1">
                <a:solidFill>
                  <a:srgbClr val="333333"/>
                </a:solidFill>
                <a:effectLst/>
                <a:latin typeface="Raleway" panose="020B0604020202020204" charset="0"/>
              </a:rPr>
              <a:t>Julesz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Raleway" panose="020B0604020202020204" charset="0"/>
              </a:rPr>
              <a:t>, B. On perceptual analyzers underlying visual texture discrimination: Part I. </a:t>
            </a:r>
            <a:r>
              <a:rPr lang="en-US" sz="1100" b="0" i="1" dirty="0">
                <a:solidFill>
                  <a:srgbClr val="333333"/>
                </a:solidFill>
                <a:effectLst/>
                <a:latin typeface="Raleway" panose="020B0604020202020204" charset="0"/>
              </a:rPr>
              <a:t>Biol. Cybernetics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Raleway" panose="020B0604020202020204" charset="0"/>
              </a:rPr>
              <a:t> </a:t>
            </a:r>
            <a:r>
              <a:rPr lang="en-US" sz="1100" b="1" i="0" dirty="0">
                <a:solidFill>
                  <a:srgbClr val="333333"/>
                </a:solidFill>
                <a:effectLst/>
                <a:latin typeface="Raleway" panose="020B0604020202020204" charset="0"/>
              </a:rPr>
              <a:t>28, 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Raleway" panose="020B0604020202020204" charset="0"/>
              </a:rPr>
              <a:t>167–175 (1978). </a:t>
            </a:r>
            <a:r>
              <a:rPr lang="en-US" sz="1100" b="0" i="0" dirty="0">
                <a:solidFill>
                  <a:srgbClr val="333333"/>
                </a:solidFill>
                <a:effectLst/>
                <a:latin typeface="Raleway" panose="020B0604020202020204" charset="0"/>
                <a:hlinkClick r:id="rId6"/>
              </a:rPr>
              <a:t>https://doi.org/10.1007/BF00337138</a:t>
            </a:r>
            <a:endParaRPr lang="en-US" sz="1100" b="0" i="0" dirty="0">
              <a:solidFill>
                <a:srgbClr val="333333"/>
              </a:solidFill>
              <a:effectLst/>
              <a:latin typeface="Raleway" panose="020B0604020202020204" charset="0"/>
            </a:endParaRPr>
          </a:p>
          <a:p>
            <a:endParaRPr lang="en-US" sz="1000" dirty="0">
              <a:solidFill>
                <a:schemeClr val="tx1"/>
              </a:solidFill>
              <a:latin typeface="Raleway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038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75EEA-0FC3-4AF4-A974-2CB9CED50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 is critical to survival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FB589-7F92-4A59-BDEC-BD19BFF607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 dirty="0"/>
              <a:t>Primitive skills like hunting and gathering</a:t>
            </a:r>
          </a:p>
          <a:p>
            <a:r>
              <a:rPr lang="en-US" sz="1800" dirty="0"/>
              <a:t>Being able to discriminate objects from each other</a:t>
            </a:r>
          </a:p>
          <a:p>
            <a:r>
              <a:rPr lang="en-US" sz="1800" dirty="0"/>
              <a:t>How hard </a:t>
            </a:r>
            <a:r>
              <a:rPr lang="en-US" sz="1800" i="1" u="sng" dirty="0"/>
              <a:t>is it </a:t>
            </a:r>
            <a:r>
              <a:rPr lang="en-US" sz="1800" dirty="0"/>
              <a:t>for us to discriminate shapes?</a:t>
            </a:r>
          </a:p>
          <a:p>
            <a:pPr lvl="1"/>
            <a:r>
              <a:rPr lang="en-US" sz="1800" dirty="0"/>
              <a:t>How does a natural process such as aging affect that?</a:t>
            </a:r>
          </a:p>
          <a:p>
            <a:pPr lvl="2"/>
            <a:r>
              <a:rPr lang="en-US" sz="2000" dirty="0"/>
              <a:t>Older adults struggle to discriminate shapes by motion (Norman et. al. 2020)</a:t>
            </a:r>
          </a:p>
          <a:p>
            <a:pPr lvl="2"/>
            <a:r>
              <a:rPr lang="en-US" sz="2000" dirty="0"/>
              <a:t>Does the same apply </a:t>
            </a:r>
            <a:r>
              <a:rPr lang="en-US" sz="2000"/>
              <a:t>to texture?</a:t>
            </a:r>
            <a:endParaRPr lang="en-US" sz="2000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A0C8652A-A2D8-4FCC-934D-9C03594EE4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32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76"/>
    </mc:Choice>
    <mc:Fallback>
      <p:transition spd="slow" advTm="50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2D789-61EF-43E7-8076-58031D6CA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Sometimes it’s easy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88E301-2EEA-4B72-9EBC-6BF84029F6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Victor, Conte, &amp; Chubb (2017)</a:t>
            </a:r>
          </a:p>
        </p:txBody>
      </p:sp>
      <p:pic>
        <p:nvPicPr>
          <p:cNvPr id="5" name="Picture 4" descr="A picture containing surface, snow&#10;&#10;Description automatically generated">
            <a:extLst>
              <a:ext uri="{FF2B5EF4-FFF2-40B4-BE49-F238E27FC236}">
                <a16:creationId xmlns:a16="http://schemas.microsoft.com/office/drawing/2014/main" id="{DAAFE899-8D12-4367-808D-399FD9E01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496" y="499462"/>
            <a:ext cx="4230509" cy="414457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C7B6255-6806-4856-B43A-5945E909CD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25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80"/>
    </mc:Choice>
    <mc:Fallback>
      <p:transition spd="slow" advTm="18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837D1-8EAA-414B-84B4-01AA95488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Sometimes it’s not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768FC9-81EA-4953-9337-AFFCCF2DFF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Julesz</a:t>
            </a:r>
            <a:r>
              <a:rPr lang="en-US" dirty="0"/>
              <a:t> (1980)</a:t>
            </a:r>
          </a:p>
        </p:txBody>
      </p:sp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17847ED6-B07F-414F-BF02-AFB58325A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260" y="0"/>
            <a:ext cx="3830149" cy="51435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21FBC3D-3492-4449-A3E4-B73E3CF95A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53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06"/>
    </mc:Choice>
    <mc:Fallback>
      <p:transition spd="slow" advTm="34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837D1-8EAA-414B-84B4-01AA95488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Sometimes it’s not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768FC9-81EA-4953-9337-AFFCCF2DFF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Julesz</a:t>
            </a:r>
            <a:r>
              <a:rPr lang="en-US" dirty="0"/>
              <a:t> (1980)</a:t>
            </a:r>
          </a:p>
        </p:txBody>
      </p:sp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17847ED6-B07F-414F-BF02-AFB58325A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260" y="0"/>
            <a:ext cx="3830149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758B60-6D87-4634-B6DE-54E590627CAB}"/>
              </a:ext>
            </a:extLst>
          </p:cNvPr>
          <p:cNvSpPr/>
          <p:nvPr/>
        </p:nvSpPr>
        <p:spPr>
          <a:xfrm>
            <a:off x="1690488" y="2020901"/>
            <a:ext cx="1698171" cy="162901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CF99B9F-F466-43E1-ACAC-B9E2EB09DC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5462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04"/>
    </mc:Choice>
    <mc:Fallback>
      <p:transition spd="slow" advTm="6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3DBE29AE-07C7-4675-B8A3-D37EB2453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462" y="0"/>
            <a:ext cx="3958721" cy="5143500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3082E129-AB89-4293-A152-EDA9D5C965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1819" y="244512"/>
            <a:ext cx="3867912" cy="39014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D0C9A6-C52B-4398-A985-A587822ADE76}"/>
              </a:ext>
            </a:extLst>
          </p:cNvPr>
          <p:cNvSpPr txBox="1"/>
          <p:nvPr/>
        </p:nvSpPr>
        <p:spPr>
          <a:xfrm>
            <a:off x="5216162" y="4472107"/>
            <a:ext cx="3259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Raleway" panose="020B0604020202020204" charset="0"/>
              </a:rPr>
              <a:t>Julesz</a:t>
            </a:r>
            <a:r>
              <a:rPr lang="en-US" dirty="0">
                <a:latin typeface="Raleway" panose="020B0604020202020204" charset="0"/>
              </a:rPr>
              <a:t>, Gilbert, </a:t>
            </a:r>
            <a:r>
              <a:rPr lang="en-US" dirty="0" err="1">
                <a:latin typeface="Raleway" panose="020B0604020202020204" charset="0"/>
              </a:rPr>
              <a:t>Shepp</a:t>
            </a:r>
            <a:r>
              <a:rPr lang="en-US" dirty="0">
                <a:latin typeface="Raleway" panose="020B0604020202020204" charset="0"/>
              </a:rPr>
              <a:t>, &amp; Frisch (1973)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041F947-CB96-4657-9ECB-71C85F681F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35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14"/>
    </mc:Choice>
    <mc:Fallback>
      <p:transition spd="slow" advTm="40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3DBE29AE-07C7-4675-B8A3-D37EB2453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462" y="0"/>
            <a:ext cx="3958721" cy="5143500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3082E129-AB89-4293-A152-EDA9D5C965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1819" y="244512"/>
            <a:ext cx="3867912" cy="39014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D0C9A6-C52B-4398-A985-A587822ADE76}"/>
              </a:ext>
            </a:extLst>
          </p:cNvPr>
          <p:cNvSpPr txBox="1"/>
          <p:nvPr/>
        </p:nvSpPr>
        <p:spPr>
          <a:xfrm>
            <a:off x="5216162" y="4472107"/>
            <a:ext cx="3259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Raleway" panose="020B0604020202020204" charset="0"/>
              </a:rPr>
              <a:t>Julesz</a:t>
            </a:r>
            <a:r>
              <a:rPr lang="en-US" dirty="0">
                <a:latin typeface="Raleway" panose="020B0604020202020204" charset="0"/>
              </a:rPr>
              <a:t>, Gilbert, </a:t>
            </a:r>
            <a:r>
              <a:rPr lang="en-US" dirty="0" err="1">
                <a:latin typeface="Raleway" panose="020B0604020202020204" charset="0"/>
              </a:rPr>
              <a:t>Shepp</a:t>
            </a:r>
            <a:r>
              <a:rPr lang="en-US" dirty="0">
                <a:latin typeface="Raleway" panose="020B0604020202020204" charset="0"/>
              </a:rPr>
              <a:t>, &amp; Frisch (1973)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BC39BC-8F99-4EAD-BD15-5E3CCABCC9F7}"/>
              </a:ext>
            </a:extLst>
          </p:cNvPr>
          <p:cNvSpPr/>
          <p:nvPr/>
        </p:nvSpPr>
        <p:spPr>
          <a:xfrm>
            <a:off x="1344706" y="753035"/>
            <a:ext cx="1313970" cy="149070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CFF240-B4E0-41C7-A84C-E8EA847DD8AC}"/>
              </a:ext>
            </a:extLst>
          </p:cNvPr>
          <p:cNvSpPr/>
          <p:nvPr/>
        </p:nvSpPr>
        <p:spPr>
          <a:xfrm>
            <a:off x="6314994" y="1658471"/>
            <a:ext cx="1830081" cy="18685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157F3C9-801F-4281-9C9B-1F08D29334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85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78"/>
    </mc:Choice>
    <mc:Fallback>
      <p:transition spd="slow" advTm="16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26922-BE26-4E70-AA71-40D78565C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difficulty determined?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BC32FE-7F0C-4AC2-8C0A-193BAD9BD9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300" y="1230031"/>
            <a:ext cx="4013065" cy="3373973"/>
          </a:xfrm>
        </p:spPr>
        <p:txBody>
          <a:bodyPr/>
          <a:lstStyle/>
          <a:p>
            <a:r>
              <a:rPr lang="en-US" dirty="0" err="1"/>
              <a:t>Caelli</a:t>
            </a:r>
            <a:r>
              <a:rPr lang="en-US" dirty="0"/>
              <a:t> &amp; </a:t>
            </a:r>
            <a:r>
              <a:rPr lang="en-US" dirty="0" err="1"/>
              <a:t>Julesz</a:t>
            </a:r>
            <a:r>
              <a:rPr lang="en-US" dirty="0"/>
              <a:t> (1978) examined a method to alter the difficulty of visual shape discrimination</a:t>
            </a:r>
          </a:p>
          <a:p>
            <a:pPr lvl="1"/>
            <a:r>
              <a:rPr lang="en-US" dirty="0"/>
              <a:t>Examined 2, 3, and 4-point micropatterns</a:t>
            </a:r>
          </a:p>
          <a:p>
            <a:pPr lvl="1"/>
            <a:r>
              <a:rPr lang="en-US" dirty="0"/>
              <a:t>3-point micropatterns were used in a way such that the outer “background” consisted of units of 3 collinear points</a:t>
            </a:r>
          </a:p>
          <a:p>
            <a:pPr lvl="2"/>
            <a:r>
              <a:rPr lang="en-US" sz="1200" dirty="0"/>
              <a:t>Deviation from collinearity within foreground units established distinction from background</a:t>
            </a:r>
          </a:p>
          <a:p>
            <a:pPr lvl="2"/>
            <a:r>
              <a:rPr lang="en-US" sz="1200" dirty="0"/>
              <a:t>The higher the angle of deviation (between 0° and 180°), the easier the shape was to discriminate</a:t>
            </a:r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0ED564D5-09D5-40AE-BDBF-6FBEB9BB56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2" t="1328" r="49561" b="15212"/>
          <a:stretch/>
        </p:blipFill>
        <p:spPr>
          <a:xfrm>
            <a:off x="5027818" y="1230031"/>
            <a:ext cx="3395882" cy="33739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D76478-9F28-4190-898E-B2D4610F886B}"/>
              </a:ext>
            </a:extLst>
          </p:cNvPr>
          <p:cNvSpPr txBox="1"/>
          <p:nvPr/>
        </p:nvSpPr>
        <p:spPr>
          <a:xfrm>
            <a:off x="5619258" y="4604004"/>
            <a:ext cx="221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Raleway" panose="020B0604020202020204" charset="0"/>
              </a:rPr>
              <a:t>Caelli</a:t>
            </a:r>
            <a:r>
              <a:rPr lang="en-US" dirty="0">
                <a:latin typeface="Raleway" panose="020B0604020202020204" charset="0"/>
              </a:rPr>
              <a:t> &amp; </a:t>
            </a:r>
            <a:r>
              <a:rPr lang="en-US" dirty="0" err="1">
                <a:latin typeface="Raleway" panose="020B0604020202020204" charset="0"/>
              </a:rPr>
              <a:t>Julesz</a:t>
            </a:r>
            <a:r>
              <a:rPr lang="en-US" dirty="0">
                <a:latin typeface="Raleway" panose="020B0604020202020204" charset="0"/>
              </a:rPr>
              <a:t> (1978)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4F60A87-7299-4EAA-9596-3541A47124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12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522"/>
    </mc:Choice>
    <mc:Fallback>
      <p:transition spd="slow" advTm="71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Ebeat Creative Business Plan by Slidesgo">
  <a:themeElements>
    <a:clrScheme name="Simple Light">
      <a:dk1>
        <a:srgbClr val="000000"/>
      </a:dk1>
      <a:lt1>
        <a:srgbClr val="FFFFFF"/>
      </a:lt1>
      <a:dk2>
        <a:srgbClr val="000000"/>
      </a:dk2>
      <a:lt2>
        <a:srgbClr val="22C1F8"/>
      </a:lt2>
      <a:accent1>
        <a:srgbClr val="F668B9"/>
      </a:accent1>
      <a:accent2>
        <a:srgbClr val="212121"/>
      </a:accent2>
      <a:accent3>
        <a:srgbClr val="9B68ED"/>
      </a:accent3>
      <a:accent4>
        <a:srgbClr val="FFCF69"/>
      </a:accent4>
      <a:accent5>
        <a:srgbClr val="22C1F8"/>
      </a:accent5>
      <a:accent6>
        <a:srgbClr val="FFCF69"/>
      </a:accent6>
      <a:hlink>
        <a:srgbClr val="F668B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985</Words>
  <Application>Microsoft Office PowerPoint</Application>
  <PresentationFormat>On-screen Show (16:9)</PresentationFormat>
  <Paragraphs>103</Paragraphs>
  <Slides>22</Slides>
  <Notes>4</Notes>
  <HiddenSlides>0</HiddenSlides>
  <MMClips>21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Roboto Light</vt:lpstr>
      <vt:lpstr>Poppins</vt:lpstr>
      <vt:lpstr>Cambria Math</vt:lpstr>
      <vt:lpstr>Arial</vt:lpstr>
      <vt:lpstr>Raleway Thin</vt:lpstr>
      <vt:lpstr>Raleway</vt:lpstr>
      <vt:lpstr>Ebeat Creative Business Plan by Slidesgo</vt:lpstr>
      <vt:lpstr>Aging and the visual perception of texture-defined shape</vt:lpstr>
      <vt:lpstr>01</vt:lpstr>
      <vt:lpstr>Vision is critical to survival</vt:lpstr>
      <vt:lpstr>Sometimes it’s easy</vt:lpstr>
      <vt:lpstr>Sometimes it’s not</vt:lpstr>
      <vt:lpstr>Sometimes it’s not</vt:lpstr>
      <vt:lpstr>PowerPoint Presentation</vt:lpstr>
      <vt:lpstr>PowerPoint Presentation</vt:lpstr>
      <vt:lpstr>How is difficulty determined?</vt:lpstr>
      <vt:lpstr>How is difficulty determined?</vt:lpstr>
      <vt:lpstr>Methodology</vt:lpstr>
      <vt:lpstr>PowerPoint Presentation</vt:lpstr>
      <vt:lpstr>PowerPoint Presentation</vt:lpstr>
      <vt:lpstr>PowerPoint Presentation</vt:lpstr>
      <vt:lpstr>PowerPoint Presentation</vt:lpstr>
      <vt:lpstr>Results/Analysis</vt:lpstr>
      <vt:lpstr>ANOVA Testing</vt:lpstr>
      <vt:lpstr>PowerPoint Presentation</vt:lpstr>
      <vt:lpstr>Discussion</vt:lpstr>
      <vt:lpstr>Why does it matter?</vt:lpstr>
      <vt:lpstr>Thanks!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Aging and the visual perception of texture-defined shape</dc:title>
  <dc:creator>Abdallah Sher</dc:creator>
  <cp:lastModifiedBy>Abdallah Sher</cp:lastModifiedBy>
  <cp:revision>1</cp:revision>
  <dcterms:modified xsi:type="dcterms:W3CDTF">2020-11-01T00:55:31Z</dcterms:modified>
</cp:coreProperties>
</file>