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7023100" cy="93091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entium Basic" panose="020B0604020202020204" charset="0"/>
      <p:regular r:id="rId20"/>
      <p:bold r:id="rId21"/>
      <p:italic r:id="rId22"/>
      <p:boldItalic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iVE/n4R4idNAdq4kw89Eyg11FE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10-29T21:58:46.347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7647">
    <iact:property name="dataType"/>
    <iact:actionData xml:id="d0">
      <inkml:trace xmlns:inkml="http://www.w3.org/2003/InkML" xml:id="stk0" contextRef="#ctx0" brushRef="#br0">4656 14288 0,'-34'0'21,"-1"0"-5,0 0-11,35 35 0,-69-1-3,69 1 2,-70 0 1,35 34-1,1-34 0,-36 0 0,36 35 0,-36-36 0,35 36 0,-34-35 0,34-1-2,0-34 3,35 35-1,-34 0 1,-1 0 6,35-1-3,-35-34-4,35 35 0,0 0 1,0 0 2,0-1 1,0 1-4,0 0 1,0 0-1,0-1-1,0 1 1,0 0 0,0 35 4,0-36 0,0 1-4,0 0 4,0 0-4,35-1 3,0 1 2,-1-35 1,1 35-8,-35 0 2,35-35 0,-35 34 2,35-34 0,-1 0-2,1 35 4,0-35 0,34 0 0,-69 35-4,35 0 0,0-35 0,-1 0 0,1 0 4,0 0-4,0 0 0,-1 0 0,1 0 4,35 0 0,-36 0 0,1 0 0,0 0-4,0 0 0,-1 0 2,36 0 0,-35 0-2,-1 0 1,1 0-2,-35-35 1,35 35 0,0-35 0,-1 35 0,1-69 0,0 69 0,0-35 1,-1 0-1,1 35-1,0-69 1,0 69 0,-1-70 0,1 70 1,0-69-2,0 34 6,-35 0-6,0 0 1,34 0 0,1 1 4,-35-1-4,0 0 12,35 35-7,-35-35 10,0-34-7,0 34-4,0 0-4,0 1 0,0-1 4,0 0-4,-35 0 4,35 1-5,-35-1 6,35 0-3,0 0-4,0 1 2,-34 34 0,34-35 0,-35 0 4,35 0-4,-35 35 0,35-35 4,-35 35-4,35-34 0,-34 34 0,34-70 1,-35 70-2,0-35 1,0 35 4,35-34-4,-34 34 0,34-35 0,-35 35 4,0-35-4,0 35 28,1 0-20,34-35-8,-35 35 8,0 0 1,0 0-6,35-34-3,-34 34 1,-1-35-2,0 35 0,0 0 8,-34 0-5,34 0 2,0 0 0,1-35 0,-1 35-3,0 0-2,0 0 5,1 0-3,-1 0-2,0 0 13,0 0 16,1 0-4,-1 0 8,0 0-28,1 0 1,-1 0-2,0 0-3,0 0 4,1 0-4,-1 0 0,0 0 4,0 0-4,-34 0 4,34 0 9,0 0 22,1 0 1</inkml:trace>
    </iact:actionData>
  </iact:action>
  <iact:action type="add" startTime="21524">
    <iact:property name="dataType"/>
    <iact:actionData xml:id="d1">
      <inkml:trace xmlns:inkml="http://www.w3.org/2003/InkML" xml:id="stk1" contextRef="#ctx0" brushRef="#br0">22030 7162 0,'-35'0'90,"-34"0"-86,34 0 1,0 0-2,-34 0 2,-1 0-2,1 0 2,34 0-2,-35 0 0,36 34 2,-1-34 0,-35 35-2,36 0 2,-1 0-1,0-35-1,0 34 5,1-34-4,34 35 44,-35-35-44,35 35 12,0 0-10,0-1-4,0 1 2,0 0 0,0 0 1,0-1-2,0 1 1,0 0 0,0 0 0,0-1 0,0 1 0,0 0 0,0 0 0,0 0 0,0 34 4,0-34 1,0 0-6,0-1 1,0 1 0,0 0 0,0 0 0,0 34 0,0-34 0,0 0 2,0-1-4,0 1 2,0 0 0,35 0 4,-1-1 4,-34 1-7,35 0 2,-35 0 1,35-35-4,-35 35 0,35-35 0,-1 34 1,1 1 6,35 0 1,-36-35-2,36 35-8,-35-1 2,-1-34 0,1 0 1,0 0-2,0 35 0,-1-35 2,36 0 3,-35 0 0,-1 0-4,1 0 0,0 0 0,0 0 4,-1 0-4,1 0 0,0 0 4,0 0 0,-1 0-4,1 0 0,0 0 2,34 0-4,-34 0 2,35 0 0,-1 0 1,-34-35-2,34 35 0,-34-69 2,0 69-1,34-35 0,-69 0 0,35 35 0,-35-34 0,35 34 0,0-35 1,-35 0 2,34 35-3,-34-35 0,35 35 0,-35-35 8,35 35-4,-35-34-3,35-1-2,-35 0 5,0 0-3,0 1 6,0-1-7,0 0 4,0 0-4,0 1-1,0-1 5,0 0-3,0 0-1,0 1 0,0-36-1,0 35 2,-35 1-1,0-1 1,0 0-2,1-35 2,34 36-2,-35-36 3,0 70-4,0-35 2,35-34 0,-34 34 2,-1 0-4,35 1 1,-35 34 1,35-35 1,-35 35-1,1-35 0,34 0 12,-35 35-12,35-34 16,-35 34-15,35-35 6,-35 35-6,35-35 2,-34 35-3,-1 0 12,-35 0-4,70-35-8,-34 35 0,-1 0 4,35-34-4,-35 34 0,0 0 0,1-35-1,-1 35 6,35-35-4,-35 35-1,0 0-1,35-35 9,-34 35-4,-1 0 20,0 0-16,0 0-4,1 0 0,-1 0 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9863" y="0"/>
            <a:ext cx="3043237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50" cy="418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3963"/>
            <a:ext cx="3043238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50" cy="418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1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479a3e3b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479a3e3b4_0_24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00" cy="41895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a479a3e3b4_0_24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00" cy="4650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479a3e3b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479a3e3b4_0_30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00" cy="41895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a479a3e3b4_0_30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00" cy="4650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479a3e3b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a479a3e3b4_0_36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00" cy="41895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a479a3e3b4_0_36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00" cy="4650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479a3e3b4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479a3e3b4_1_2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00" cy="41895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a479a3e3b4_1_2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00" cy="4650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3a2dfa4f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" name="Google Shape;104;g53a2dfa4fb_0_6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00" cy="41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g53a2dfa4fb_0_6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607470cc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607470ccd_1_1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00" cy="41895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a607470ccd_1_1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00" cy="4650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50" cy="418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3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50" cy="4189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479a3e3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a479a3e3b4_0_0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00" cy="41895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a479a3e3b4_0_0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00" cy="4650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479a3e3b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479a3e3b4_0_6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00" cy="41895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a479a3e3b4_0_6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00" cy="4650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479a3e3b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479a3e3b4_0_12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00" cy="41895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a479a3e3b4_0_12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00" cy="4650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a479a3e3b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a479a3e3b4_0_18:notes"/>
          <p:cNvSpPr txBox="1">
            <a:spLocks noGrp="1"/>
          </p:cNvSpPr>
          <p:nvPr>
            <p:ph type="body" idx="1"/>
          </p:nvPr>
        </p:nvSpPr>
        <p:spPr>
          <a:xfrm>
            <a:off x="936625" y="4421188"/>
            <a:ext cx="5149800" cy="4189500"/>
          </a:xfrm>
          <a:prstGeom prst="rect">
            <a:avLst/>
          </a:prstGeom>
        </p:spPr>
        <p:txBody>
          <a:bodyPr spcFirstLastPara="1" wrap="square" lIns="93300" tIns="46650" rIns="93300" bIns="46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a479a3e3b4_0_18:notes"/>
          <p:cNvSpPr txBox="1">
            <a:spLocks noGrp="1"/>
          </p:cNvSpPr>
          <p:nvPr>
            <p:ph type="sldNum" idx="12"/>
          </p:nvPr>
        </p:nvSpPr>
        <p:spPr>
          <a:xfrm>
            <a:off x="3979863" y="8843963"/>
            <a:ext cx="3043200" cy="465000"/>
          </a:xfrm>
          <a:prstGeom prst="rect">
            <a:avLst/>
          </a:prstGeom>
        </p:spPr>
        <p:txBody>
          <a:bodyPr spcFirstLastPara="1" wrap="square" lIns="93300" tIns="46650" rIns="93300" bIns="466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ftr" idx="11"/>
          </p:nvPr>
        </p:nvSpPr>
        <p:spPr>
          <a:xfrm>
            <a:off x="6019800" y="635081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C026"/>
                </a:solidFill>
                <a:latin typeface="Gentium Basic"/>
                <a:ea typeface="Gentium Basic"/>
                <a:cs typeface="Gentium Basic"/>
                <a:sym typeface="Gentium Bas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1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ftr" idx="11"/>
          </p:nvPr>
        </p:nvSpPr>
        <p:spPr>
          <a:xfrm>
            <a:off x="6019800" y="635081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C026"/>
                </a:solidFill>
                <a:latin typeface="Gentium Basic"/>
                <a:ea typeface="Gentium Basic"/>
                <a:cs typeface="Gentium Basic"/>
                <a:sym typeface="Gentium Bas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" name="Google Shape;61;p3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3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4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4838700"/>
            <a:ext cx="91440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" name="Google Shape;16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8600" y="5949950"/>
            <a:ext cx="2438400" cy="8128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11/relationships/inkAction" Target="../ink/inkAction1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>
            <a:spLocks noGrp="1"/>
          </p:cNvSpPr>
          <p:nvPr>
            <p:ph type="ctrTitle"/>
          </p:nvPr>
        </p:nvSpPr>
        <p:spPr>
          <a:xfrm>
            <a:off x="762000" y="3048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Calibri"/>
              <a:buNone/>
            </a:pPr>
            <a:br>
              <a:rPr lang="en-US" sz="2880"/>
            </a:br>
            <a:endParaRPr sz="2880"/>
          </a:p>
        </p:txBody>
      </p:sp>
      <p:sp>
        <p:nvSpPr>
          <p:cNvPr id="98" name="Google Shape;98;p1"/>
          <p:cNvSpPr txBox="1"/>
          <p:nvPr/>
        </p:nvSpPr>
        <p:spPr>
          <a:xfrm>
            <a:off x="206775" y="637075"/>
            <a:ext cx="8650200" cy="4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1344025" y="4273325"/>
            <a:ext cx="7340400" cy="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"/>
          <p:cNvSpPr txBox="1"/>
          <p:nvPr/>
        </p:nvSpPr>
        <p:spPr>
          <a:xfrm>
            <a:off x="1105650" y="1631638"/>
            <a:ext cx="7085100" cy="19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Times New Roman"/>
                <a:ea typeface="Times New Roman"/>
                <a:cs typeface="Times New Roman"/>
                <a:sym typeface="Times New Roman"/>
              </a:rPr>
              <a:t>The Effects of Hydrogen on Hemp Growth in Western Kentucky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1"/>
          <p:cNvSpPr txBox="1"/>
          <p:nvPr/>
        </p:nvSpPr>
        <p:spPr>
          <a:xfrm>
            <a:off x="1790150" y="4916575"/>
            <a:ext cx="5950200" cy="1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Times New Roman"/>
                <a:ea typeface="Times New Roman"/>
                <a:cs typeface="Times New Roman"/>
                <a:sym typeface="Times New Roman"/>
              </a:rPr>
              <a:t>Alexandria Riddle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96C7D84-ECB0-4C2D-AF40-EB3CA0B56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08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a479a3e3b4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325" y="151275"/>
            <a:ext cx="8320375" cy="49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9449AD-B053-489D-86CE-06D654390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06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a479a3e3b4_0_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Conclusions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ga479a3e3b4_0_3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Treatments averaged more growth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H2 could become an incentive for farmers needing higher yield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Drawback: Need more research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DD5725-50B9-487A-9522-72EC27950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410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a479a3e3b4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3175" y="100875"/>
            <a:ext cx="6677652" cy="553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1611B1-DABF-4521-9D1A-327F4A1B6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81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479a3e3b4_1_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Acknowledgement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ga479a3e3b4_1_2"/>
          <p:cNvSpPr txBox="1">
            <a:spLocks noGrp="1"/>
          </p:cNvSpPr>
          <p:nvPr>
            <p:ph type="body" idx="1"/>
          </p:nvPr>
        </p:nvSpPr>
        <p:spPr>
          <a:xfrm>
            <a:off x="709325" y="1371601"/>
            <a:ext cx="82296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360"/>
              </a:spcBef>
              <a:spcAft>
                <a:spcPts val="0"/>
              </a:spcAft>
              <a:buSzPts val="2600"/>
              <a:buFont typeface="Times New Roman"/>
              <a:buChar char="•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Mallorie Snider- Murray State University Center for Agricultural Hemp- Research Coordinator</a:t>
            </a: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Char char="•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Bhavesh </a:t>
            </a:r>
            <a:r>
              <a:rPr lang="en-US" sz="2600" dirty="0" err="1">
                <a:latin typeface="Times New Roman"/>
                <a:ea typeface="Times New Roman"/>
                <a:cs typeface="Times New Roman"/>
                <a:sym typeface="Times New Roman"/>
              </a:rPr>
              <a:t>Mudupu</a:t>
            </a: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- Murray State University- Graduate Student</a:t>
            </a: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Char char="•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Waqas Ahmad- Murray State University- Graduate Student</a:t>
            </a: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Char char="•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Dr. Brian Parr- Murray State University Hutson School of Agriculture- Assistant Dean</a:t>
            </a: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Char char="•"/>
            </a:pP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Dr. </a:t>
            </a:r>
            <a:r>
              <a:rPr lang="en-US" sz="2600" dirty="0">
                <a:latin typeface="Trebuchet MS" panose="020B0603020202020204" pitchFamily="34" charset="0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an </a:t>
            </a:r>
            <a:r>
              <a:rPr lang="en-US" sz="2600" dirty="0" err="1">
                <a:latin typeface="Times New Roman"/>
                <a:ea typeface="Times New Roman"/>
                <a:cs typeface="Times New Roman"/>
                <a:sym typeface="Times New Roman"/>
              </a:rPr>
              <a:t>Handayani</a:t>
            </a:r>
            <a:r>
              <a:rPr lang="en-US" sz="2600" dirty="0">
                <a:latin typeface="Times New Roman"/>
                <a:ea typeface="Times New Roman"/>
                <a:cs typeface="Times New Roman"/>
                <a:sym typeface="Times New Roman"/>
              </a:rPr>
              <a:t>- Murray State University- Professor of Soil Science</a:t>
            </a:r>
            <a:endParaRPr sz="2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C7C2D8-C70D-4B6A-A805-ED525D756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70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g53a2dfa4fb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8650" y="89525"/>
            <a:ext cx="7826450" cy="54284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F7A14FE-8375-49DE-9690-630B4943F0E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76280" y="2540520"/>
              <a:ext cx="6917760" cy="314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F7A14FE-8375-49DE-9690-630B4943F0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66920" y="2531160"/>
                <a:ext cx="6936480" cy="3160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6DE214-7294-409F-86B4-5B4595D3B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36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a607470ccd_1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" y="540750"/>
            <a:ext cx="8229600" cy="4408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2151D2-1829-41B7-9D73-2F482FB6B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08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/>
          <p:nvPr/>
        </p:nvSpPr>
        <p:spPr>
          <a:xfrm>
            <a:off x="453850" y="453825"/>
            <a:ext cx="5395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latin typeface="Times New Roman"/>
                <a:ea typeface="Times New Roman"/>
                <a:cs typeface="Times New Roman"/>
                <a:sym typeface="Times New Roman"/>
              </a:rPr>
              <a:t>Introduction to Study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3"/>
          <p:cNvSpPr txBox="1"/>
          <p:nvPr/>
        </p:nvSpPr>
        <p:spPr>
          <a:xfrm>
            <a:off x="453850" y="1714500"/>
            <a:ext cx="3378600" cy="3000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Purpose: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Growth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Production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Cannabinoid development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3"/>
          <p:cNvSpPr txBox="1"/>
          <p:nvPr/>
        </p:nvSpPr>
        <p:spPr>
          <a:xfrm>
            <a:off x="4840950" y="1474963"/>
            <a:ext cx="3353400" cy="1916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Significance: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New Innovation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Benefits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 txBox="1"/>
          <p:nvPr/>
        </p:nvSpPr>
        <p:spPr>
          <a:xfrm>
            <a:off x="4828350" y="3605525"/>
            <a:ext cx="3378600" cy="1487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Problem: 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Lack of Research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294CB5-A58F-4D2D-89F4-7D253992F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24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 txBox="1"/>
          <p:nvPr/>
        </p:nvSpPr>
        <p:spPr>
          <a:xfrm>
            <a:off x="453825" y="428650"/>
            <a:ext cx="3504600" cy="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Research Details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781600" y="1840575"/>
            <a:ext cx="4109700" cy="3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12 rows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Times New Roman"/>
              <a:buChar char="●"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Transplanted July 16, Harvested October 13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9" name="Google Shape;12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2850" y="781625"/>
            <a:ext cx="3131427" cy="463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A7ED56-6BB4-4FDC-86F1-7A73F52C9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16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479a3e3b4_0_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Treatments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" name="Google Shape;136;ga479a3e3b4_0_0"/>
          <p:cNvSpPr txBox="1">
            <a:spLocks noGrp="1"/>
          </p:cNvSpPr>
          <p:nvPr>
            <p:ph type="body" idx="1"/>
          </p:nvPr>
        </p:nvSpPr>
        <p:spPr>
          <a:xfrm>
            <a:off x="457200" y="1417650"/>
            <a:ext cx="8229600" cy="382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Control (</a:t>
            </a:r>
            <a:r>
              <a:rPr lang="en-US" b="1" i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=40)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: Municipal Water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Treatment 1 (</a:t>
            </a:r>
            <a:r>
              <a:rPr lang="en-US" b="1" i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=40)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: Municipal H2O, Nanobubbles H2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Treatment 2 (</a:t>
            </a:r>
            <a:r>
              <a:rPr lang="en-US" b="1" i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=40)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: Municipal H2O, Regular H2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A95597-C986-457C-940D-44051AEA5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7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479a3e3b4_0_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Procedures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ga479a3e3b4_0_6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34761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Height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Chlorophyll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True Leaf Count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4" name="Google Shape;144;ga479a3e3b4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4274" y="1552950"/>
            <a:ext cx="449562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452940-56D7-4A35-B4E8-861381B3F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03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ga479a3e3b4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975" y="435474"/>
            <a:ext cx="7941050" cy="476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4150123-AA75-4D98-838E-EC8333AFD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88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a479a3e3b4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625" y="152400"/>
            <a:ext cx="8572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1D6171-2C0D-4C72-9F98-AA46C3F2D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2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SU HSOA PowerPoint 2017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164</Words>
  <Application>Microsoft Office PowerPoint</Application>
  <PresentationFormat>On-screen Show (4:3)</PresentationFormat>
  <Paragraphs>53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Times New Roman</vt:lpstr>
      <vt:lpstr>Trebuchet MS</vt:lpstr>
      <vt:lpstr>Arial</vt:lpstr>
      <vt:lpstr>Gentium Basic</vt:lpstr>
      <vt:lpstr>MSU HSOA PowerPoint 2017</vt:lpstr>
      <vt:lpstr> </vt:lpstr>
      <vt:lpstr>PowerPoint Presentation</vt:lpstr>
      <vt:lpstr>PowerPoint Presentation</vt:lpstr>
      <vt:lpstr>PowerPoint Presentation</vt:lpstr>
      <vt:lpstr>PowerPoint Presentation</vt:lpstr>
      <vt:lpstr>Treatments</vt:lpstr>
      <vt:lpstr>Procedures</vt:lpstr>
      <vt:lpstr>PowerPoint Presentation</vt:lpstr>
      <vt:lpstr>PowerPoint Presentation</vt:lpstr>
      <vt:lpstr>PowerPoint Presentation</vt:lpstr>
      <vt:lpstr>Conclusions</vt:lpstr>
      <vt:lpstr>PowerPoint Presentation</vt:lpstr>
      <vt:lpstr>Acknowledgement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MSU AG</dc:creator>
  <cp:lastModifiedBy>Lexy Riddle</cp:lastModifiedBy>
  <cp:revision>2</cp:revision>
  <dcterms:created xsi:type="dcterms:W3CDTF">2001-11-16T14:48:25Z</dcterms:created>
  <dcterms:modified xsi:type="dcterms:W3CDTF">2020-10-30T15:07:27Z</dcterms:modified>
</cp:coreProperties>
</file>