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086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ji Li" initials="LL" lastIdx="1" clrIdx="0">
    <p:extLst>
      <p:ext uri="{19B8F6BF-5375-455C-9EA6-DF929625EA0E}">
        <p15:presenceInfo xmlns:p15="http://schemas.microsoft.com/office/powerpoint/2012/main" userId="aaf64fbe4a5f1b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5DCE6-5611-42C0-A12B-F34E723002E0}" v="128" dt="2020-04-22T18:39:40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24" d="100"/>
          <a:sy n="24" d="100"/>
        </p:scale>
        <p:origin x="14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ji Li" userId="aaf64fbe4a5f1b4c" providerId="LiveId" clId="{2915DCE6-5611-42C0-A12B-F34E723002E0}"/>
    <pc:docChg chg="undo custSel modSld">
      <pc:chgData name="Longji Li" userId="aaf64fbe4a5f1b4c" providerId="LiveId" clId="{2915DCE6-5611-42C0-A12B-F34E723002E0}" dt="2020-04-22T18:39:58.555" v="3854" actId="313"/>
      <pc:docMkLst>
        <pc:docMk/>
      </pc:docMkLst>
      <pc:sldChg chg="addSp delSp modSp addCm delCm">
        <pc:chgData name="Longji Li" userId="aaf64fbe4a5f1b4c" providerId="LiveId" clId="{2915DCE6-5611-42C0-A12B-F34E723002E0}" dt="2020-04-22T18:39:58.555" v="3854" actId="313"/>
        <pc:sldMkLst>
          <pc:docMk/>
          <pc:sldMk cId="3654953909" sldId="256"/>
        </pc:sldMkLst>
        <pc:spChg chg="mod">
          <ac:chgData name="Longji Li" userId="aaf64fbe4a5f1b4c" providerId="LiveId" clId="{2915DCE6-5611-42C0-A12B-F34E723002E0}" dt="2020-04-19T15:53:19.393" v="1412" actId="1035"/>
          <ac:spMkLst>
            <pc:docMk/>
            <pc:sldMk cId="3654953909" sldId="256"/>
            <ac:spMk id="2" creationId="{458BC06C-C8F1-4FDC-84AD-8ED75CF63D95}"/>
          </ac:spMkLst>
        </pc:spChg>
        <pc:spChg chg="add mod">
          <ac:chgData name="Longji Li" userId="aaf64fbe4a5f1b4c" providerId="LiveId" clId="{2915DCE6-5611-42C0-A12B-F34E723002E0}" dt="2020-04-19T16:13:50.033" v="1559" actId="1076"/>
          <ac:spMkLst>
            <pc:docMk/>
            <pc:sldMk cId="3654953909" sldId="256"/>
            <ac:spMk id="3" creationId="{8E8D7F4E-122E-43C3-8DC4-916AF3DC9B46}"/>
          </ac:spMkLst>
        </pc:spChg>
        <pc:spChg chg="mod">
          <ac:chgData name="Longji Li" userId="aaf64fbe4a5f1b4c" providerId="LiveId" clId="{2915DCE6-5611-42C0-A12B-F34E723002E0}" dt="2020-04-19T17:21:47.314" v="2541" actId="1037"/>
          <ac:spMkLst>
            <pc:docMk/>
            <pc:sldMk cId="3654953909" sldId="256"/>
            <ac:spMk id="5" creationId="{99FA02DB-2513-423B-AEFE-B2750E40D0DA}"/>
          </ac:spMkLst>
        </pc:spChg>
        <pc:spChg chg="mod">
          <ac:chgData name="Longji Li" userId="aaf64fbe4a5f1b4c" providerId="LiveId" clId="{2915DCE6-5611-42C0-A12B-F34E723002E0}" dt="2020-04-22T18:39:58.555" v="3854" actId="313"/>
          <ac:spMkLst>
            <pc:docMk/>
            <pc:sldMk cId="3654953909" sldId="256"/>
            <ac:spMk id="6" creationId="{AB3B9943-AF4D-43AE-A902-D189D15C2C13}"/>
          </ac:spMkLst>
        </pc:spChg>
        <pc:spChg chg="mod">
          <ac:chgData name="Longji Li" userId="aaf64fbe4a5f1b4c" providerId="LiveId" clId="{2915DCE6-5611-42C0-A12B-F34E723002E0}" dt="2020-04-19T16:04:54.198" v="1528" actId="255"/>
          <ac:spMkLst>
            <pc:docMk/>
            <pc:sldMk cId="3654953909" sldId="256"/>
            <ac:spMk id="7" creationId="{5F22425A-4FF9-43D8-A57E-025014433451}"/>
          </ac:spMkLst>
        </pc:spChg>
        <pc:spChg chg="add mod">
          <ac:chgData name="Longji Li" userId="aaf64fbe4a5f1b4c" providerId="LiveId" clId="{2915DCE6-5611-42C0-A12B-F34E723002E0}" dt="2020-04-21T20:03:48.919" v="3803" actId="14100"/>
          <ac:spMkLst>
            <pc:docMk/>
            <pc:sldMk cId="3654953909" sldId="256"/>
            <ac:spMk id="10" creationId="{DEA5CA9B-9B76-4208-8DAB-EE47AF728C81}"/>
          </ac:spMkLst>
        </pc:spChg>
        <pc:spChg chg="mod">
          <ac:chgData name="Longji Li" userId="aaf64fbe4a5f1b4c" providerId="LiveId" clId="{2915DCE6-5611-42C0-A12B-F34E723002E0}" dt="2020-04-21T20:03:40.238" v="3802" actId="1076"/>
          <ac:spMkLst>
            <pc:docMk/>
            <pc:sldMk cId="3654953909" sldId="256"/>
            <ac:spMk id="26" creationId="{12193AAD-A610-47D0-B1DA-165548B89962}"/>
          </ac:spMkLst>
        </pc:spChg>
        <pc:spChg chg="mod">
          <ac:chgData name="Longji Li" userId="aaf64fbe4a5f1b4c" providerId="LiveId" clId="{2915DCE6-5611-42C0-A12B-F34E723002E0}" dt="2020-04-16T02:11:18.953" v="1385" actId="1076"/>
          <ac:spMkLst>
            <pc:docMk/>
            <pc:sldMk cId="3654953909" sldId="256"/>
            <ac:spMk id="31" creationId="{C8CB1A33-F890-4758-B25B-327CC6F5EB5E}"/>
          </ac:spMkLst>
        </pc:spChg>
        <pc:spChg chg="mod">
          <ac:chgData name="Longji Li" userId="aaf64fbe4a5f1b4c" providerId="LiveId" clId="{2915DCE6-5611-42C0-A12B-F34E723002E0}" dt="2020-04-19T17:24:02.921" v="2558" actId="1076"/>
          <ac:spMkLst>
            <pc:docMk/>
            <pc:sldMk cId="3654953909" sldId="256"/>
            <ac:spMk id="32" creationId="{65DE3A76-38BA-4156-8A57-DFA38C5C2C6F}"/>
          </ac:spMkLst>
        </pc:spChg>
        <pc:spChg chg="add mod">
          <ac:chgData name="Longji Li" userId="aaf64fbe4a5f1b4c" providerId="LiveId" clId="{2915DCE6-5611-42C0-A12B-F34E723002E0}" dt="2020-04-21T20:04:02.588" v="3804" actId="1076"/>
          <ac:spMkLst>
            <pc:docMk/>
            <pc:sldMk cId="3654953909" sldId="256"/>
            <ac:spMk id="36" creationId="{13E757A0-A665-42E4-B5D4-62FE9F475155}"/>
          </ac:spMkLst>
        </pc:spChg>
        <pc:spChg chg="add mod">
          <ac:chgData name="Longji Li" userId="aaf64fbe4a5f1b4c" providerId="LiveId" clId="{2915DCE6-5611-42C0-A12B-F34E723002E0}" dt="2020-04-21T20:03:25.742" v="3799" actId="1076"/>
          <ac:spMkLst>
            <pc:docMk/>
            <pc:sldMk cId="3654953909" sldId="256"/>
            <ac:spMk id="41" creationId="{207AA3F4-2FEE-4371-AA10-F92250477849}"/>
          </ac:spMkLst>
        </pc:spChg>
        <pc:spChg chg="add del">
          <ac:chgData name="Longji Li" userId="aaf64fbe4a5f1b4c" providerId="LiveId" clId="{2915DCE6-5611-42C0-A12B-F34E723002E0}" dt="2020-04-04T16:03:35.806" v="462"/>
          <ac:spMkLst>
            <pc:docMk/>
            <pc:sldMk cId="3654953909" sldId="256"/>
            <ac:spMk id="42" creationId="{048855B7-BCD7-480C-BF83-2925C2CD9612}"/>
          </ac:spMkLst>
        </pc:spChg>
        <pc:spChg chg="mod">
          <ac:chgData name="Longji Li" userId="aaf64fbe4a5f1b4c" providerId="LiveId" clId="{2915DCE6-5611-42C0-A12B-F34E723002E0}" dt="2020-04-19T16:13:03.334" v="1555" actId="1076"/>
          <ac:spMkLst>
            <pc:docMk/>
            <pc:sldMk cId="3654953909" sldId="256"/>
            <ac:spMk id="43" creationId="{70D60319-EBEB-44B5-8499-04CA6220D3EB}"/>
          </ac:spMkLst>
        </pc:spChg>
        <pc:spChg chg="mod">
          <ac:chgData name="Longji Li" userId="aaf64fbe4a5f1b4c" providerId="LiveId" clId="{2915DCE6-5611-42C0-A12B-F34E723002E0}" dt="2020-04-19T16:13:28.682" v="1558" actId="1036"/>
          <ac:spMkLst>
            <pc:docMk/>
            <pc:sldMk cId="3654953909" sldId="256"/>
            <ac:spMk id="51" creationId="{1B154D3A-ACA8-4ED7-B8C3-CFB952A1D3FA}"/>
          </ac:spMkLst>
        </pc:spChg>
        <pc:spChg chg="mod">
          <ac:chgData name="Longji Li" userId="aaf64fbe4a5f1b4c" providerId="LiveId" clId="{2915DCE6-5611-42C0-A12B-F34E723002E0}" dt="2020-04-19T19:03:26.701" v="2651" actId="1076"/>
          <ac:spMkLst>
            <pc:docMk/>
            <pc:sldMk cId="3654953909" sldId="256"/>
            <ac:spMk id="54" creationId="{BE22FE77-F2FC-48EF-8C1B-2B3CF0C26A49}"/>
          </ac:spMkLst>
        </pc:spChg>
        <pc:spChg chg="mod">
          <ac:chgData name="Longji Li" userId="aaf64fbe4a5f1b4c" providerId="LiveId" clId="{2915DCE6-5611-42C0-A12B-F34E723002E0}" dt="2020-04-19T17:23:28.339" v="2555" actId="1076"/>
          <ac:spMkLst>
            <pc:docMk/>
            <pc:sldMk cId="3654953909" sldId="256"/>
            <ac:spMk id="57" creationId="{BD612CC2-944F-47CE-A195-04E3697EFD4B}"/>
          </ac:spMkLst>
        </pc:spChg>
        <pc:spChg chg="mod">
          <ac:chgData name="Longji Li" userId="aaf64fbe4a5f1b4c" providerId="LiveId" clId="{2915DCE6-5611-42C0-A12B-F34E723002E0}" dt="2020-04-19T17:22:19.898" v="2544" actId="1076"/>
          <ac:spMkLst>
            <pc:docMk/>
            <pc:sldMk cId="3654953909" sldId="256"/>
            <ac:spMk id="58" creationId="{82354D47-1BB3-402E-8FD8-78C69B404111}"/>
          </ac:spMkLst>
        </pc:spChg>
        <pc:spChg chg="mod">
          <ac:chgData name="Longji Li" userId="aaf64fbe4a5f1b4c" providerId="LiveId" clId="{2915DCE6-5611-42C0-A12B-F34E723002E0}" dt="2020-04-19T17:22:16.414" v="2543" actId="1076"/>
          <ac:spMkLst>
            <pc:docMk/>
            <pc:sldMk cId="3654953909" sldId="256"/>
            <ac:spMk id="61" creationId="{10EDEAED-EB0A-4764-8FC5-352107A14064}"/>
          </ac:spMkLst>
        </pc:spChg>
        <pc:spChg chg="mod">
          <ac:chgData name="Longji Li" userId="aaf64fbe4a5f1b4c" providerId="LiveId" clId="{2915DCE6-5611-42C0-A12B-F34E723002E0}" dt="2020-04-19T17:24:19.929" v="2560" actId="1076"/>
          <ac:spMkLst>
            <pc:docMk/>
            <pc:sldMk cId="3654953909" sldId="256"/>
            <ac:spMk id="62" creationId="{1BB3DE77-7A33-46EE-A0A8-F1ED249645C0}"/>
          </ac:spMkLst>
        </pc:spChg>
        <pc:spChg chg="del mod">
          <ac:chgData name="Longji Li" userId="aaf64fbe4a5f1b4c" providerId="LiveId" clId="{2915DCE6-5611-42C0-A12B-F34E723002E0}" dt="2020-04-19T15:56:46.184" v="1435" actId="478"/>
          <ac:spMkLst>
            <pc:docMk/>
            <pc:sldMk cId="3654953909" sldId="256"/>
            <ac:spMk id="64" creationId="{4F67BB0A-3316-4559-AE6F-6F9219781FCE}"/>
          </ac:spMkLst>
        </pc:spChg>
        <pc:spChg chg="mod">
          <ac:chgData name="Longji Li" userId="aaf64fbe4a5f1b4c" providerId="LiveId" clId="{2915DCE6-5611-42C0-A12B-F34E723002E0}" dt="2020-04-19T19:02:47.777" v="2649" actId="1076"/>
          <ac:spMkLst>
            <pc:docMk/>
            <pc:sldMk cId="3654953909" sldId="256"/>
            <ac:spMk id="65" creationId="{C760B3D5-D4C6-4F6D-A10B-DE96F04C0D80}"/>
          </ac:spMkLst>
        </pc:spChg>
        <pc:spChg chg="mod">
          <ac:chgData name="Longji Li" userId="aaf64fbe4a5f1b4c" providerId="LiveId" clId="{2915DCE6-5611-42C0-A12B-F34E723002E0}" dt="2020-04-19T22:39:56.860" v="3702" actId="14100"/>
          <ac:spMkLst>
            <pc:docMk/>
            <pc:sldMk cId="3654953909" sldId="256"/>
            <ac:spMk id="67" creationId="{578D180F-3CE0-4A98-9EAC-8F265AFE39FB}"/>
          </ac:spMkLst>
        </pc:spChg>
        <pc:spChg chg="mod">
          <ac:chgData name="Longji Li" userId="aaf64fbe4a5f1b4c" providerId="LiveId" clId="{2915DCE6-5611-42C0-A12B-F34E723002E0}" dt="2020-04-19T17:20:22.055" v="2517" actId="14100"/>
          <ac:spMkLst>
            <pc:docMk/>
            <pc:sldMk cId="3654953909" sldId="256"/>
            <ac:spMk id="68" creationId="{3CE9E034-DE30-440F-88F4-01B3D70A62A6}"/>
          </ac:spMkLst>
        </pc:spChg>
        <pc:spChg chg="mod">
          <ac:chgData name="Longji Li" userId="aaf64fbe4a5f1b4c" providerId="LiveId" clId="{2915DCE6-5611-42C0-A12B-F34E723002E0}" dt="2020-04-19T17:22:07.696" v="2542" actId="14100"/>
          <ac:spMkLst>
            <pc:docMk/>
            <pc:sldMk cId="3654953909" sldId="256"/>
            <ac:spMk id="69" creationId="{952F7F12-AB98-4AA4-A0DC-F1FA82C38075}"/>
          </ac:spMkLst>
        </pc:spChg>
        <pc:spChg chg="mod">
          <ac:chgData name="Longji Li" userId="aaf64fbe4a5f1b4c" providerId="LiveId" clId="{2915DCE6-5611-42C0-A12B-F34E723002E0}" dt="2020-04-19T19:02:43.857" v="2648" actId="14100"/>
          <ac:spMkLst>
            <pc:docMk/>
            <pc:sldMk cId="3654953909" sldId="256"/>
            <ac:spMk id="70" creationId="{5674D99D-A4BA-4808-9033-E2743A1DD2FD}"/>
          </ac:spMkLst>
        </pc:spChg>
        <pc:spChg chg="mod">
          <ac:chgData name="Longji Li" userId="aaf64fbe4a5f1b4c" providerId="LiveId" clId="{2915DCE6-5611-42C0-A12B-F34E723002E0}" dt="2020-04-16T02:09:52.833" v="1369" actId="14100"/>
          <ac:spMkLst>
            <pc:docMk/>
            <pc:sldMk cId="3654953909" sldId="256"/>
            <ac:spMk id="71" creationId="{D2494211-1E26-47A0-9CA2-12BEF21CE085}"/>
          </ac:spMkLst>
        </pc:spChg>
        <pc:spChg chg="mod">
          <ac:chgData name="Longji Li" userId="aaf64fbe4a5f1b4c" providerId="LiveId" clId="{2915DCE6-5611-42C0-A12B-F34E723002E0}" dt="2020-04-22T02:14:37.775" v="3808" actId="1076"/>
          <ac:spMkLst>
            <pc:docMk/>
            <pc:sldMk cId="3654953909" sldId="256"/>
            <ac:spMk id="72" creationId="{46E42F26-4C2C-41B3-B993-3CC0D949E1E9}"/>
          </ac:spMkLst>
        </pc:spChg>
        <pc:spChg chg="mod">
          <ac:chgData name="Longji Li" userId="aaf64fbe4a5f1b4c" providerId="LiveId" clId="{2915DCE6-5611-42C0-A12B-F34E723002E0}" dt="2020-04-19T17:25:14.853" v="2577" actId="14100"/>
          <ac:spMkLst>
            <pc:docMk/>
            <pc:sldMk cId="3654953909" sldId="256"/>
            <ac:spMk id="73" creationId="{D6648C7A-C32C-4CB8-9A22-0DA84369230E}"/>
          </ac:spMkLst>
        </pc:spChg>
        <pc:spChg chg="mod">
          <ac:chgData name="Longji Li" userId="aaf64fbe4a5f1b4c" providerId="LiveId" clId="{2915DCE6-5611-42C0-A12B-F34E723002E0}" dt="2020-04-19T17:22:37.884" v="2545" actId="1076"/>
          <ac:spMkLst>
            <pc:docMk/>
            <pc:sldMk cId="3654953909" sldId="256"/>
            <ac:spMk id="74" creationId="{6C1DF8D8-E282-4489-A8BE-C26795A4D6C8}"/>
          </ac:spMkLst>
        </pc:spChg>
        <pc:graphicFrameChg chg="add del mod">
          <ac:chgData name="Longji Li" userId="aaf64fbe4a5f1b4c" providerId="LiveId" clId="{2915DCE6-5611-42C0-A12B-F34E723002E0}" dt="2020-04-04T15:13:52.096" v="7" actId="478"/>
          <ac:graphicFrameMkLst>
            <pc:docMk/>
            <pc:sldMk cId="3654953909" sldId="256"/>
            <ac:graphicFrameMk id="34" creationId="{1260E090-CFA8-4FBD-B287-F9B87986A08A}"/>
          </ac:graphicFrameMkLst>
        </pc:graphicFrameChg>
        <pc:picChg chg="del mod">
          <ac:chgData name="Longji Li" userId="aaf64fbe4a5f1b4c" providerId="LiveId" clId="{2915DCE6-5611-42C0-A12B-F34E723002E0}" dt="2020-04-15T19:39:02.407" v="1189" actId="478"/>
          <ac:picMkLst>
            <pc:docMk/>
            <pc:sldMk cId="3654953909" sldId="256"/>
            <ac:picMk id="3" creationId="{98181F17-842D-4C48-AADD-3668F10C27CA}"/>
          </ac:picMkLst>
        </pc:picChg>
        <pc:picChg chg="add mod">
          <ac:chgData name="Longji Li" userId="aaf64fbe4a5f1b4c" providerId="LiveId" clId="{2915DCE6-5611-42C0-A12B-F34E723002E0}" dt="2020-04-21T20:04:11.474" v="3807" actId="1076"/>
          <ac:picMkLst>
            <pc:docMk/>
            <pc:sldMk cId="3654953909" sldId="256"/>
            <ac:picMk id="4" creationId="{9368A12C-EF15-40DA-ADFF-BAF1696035DE}"/>
          </ac:picMkLst>
        </pc:picChg>
        <pc:picChg chg="add mod">
          <ac:chgData name="Longji Li" userId="aaf64fbe4a5f1b4c" providerId="LiveId" clId="{2915DCE6-5611-42C0-A12B-F34E723002E0}" dt="2020-04-19T17:24:30.716" v="2566" actId="1076"/>
          <ac:picMkLst>
            <pc:docMk/>
            <pc:sldMk cId="3654953909" sldId="256"/>
            <ac:picMk id="8" creationId="{2F531EC5-50B7-428E-AE2D-9EEDF53317BB}"/>
          </ac:picMkLst>
        </pc:picChg>
        <pc:picChg chg="add mod">
          <ac:chgData name="Longji Li" userId="aaf64fbe4a5f1b4c" providerId="LiveId" clId="{2915DCE6-5611-42C0-A12B-F34E723002E0}" dt="2020-04-19T19:03:26.701" v="2651" actId="1076"/>
          <ac:picMkLst>
            <pc:docMk/>
            <pc:sldMk cId="3654953909" sldId="256"/>
            <ac:picMk id="9" creationId="{0D91AB00-D696-475E-A8D9-0AFFD4C07285}"/>
          </ac:picMkLst>
        </pc:picChg>
        <pc:picChg chg="add mod">
          <ac:chgData name="Longji Li" userId="aaf64fbe4a5f1b4c" providerId="LiveId" clId="{2915DCE6-5611-42C0-A12B-F34E723002E0}" dt="2020-04-19T19:03:02.985" v="2650" actId="1076"/>
          <ac:picMkLst>
            <pc:docMk/>
            <pc:sldMk cId="3654953909" sldId="256"/>
            <ac:picMk id="11" creationId="{A6AA546D-CB4F-41FF-8B91-F33809ECA85D}"/>
          </ac:picMkLst>
        </pc:picChg>
        <pc:picChg chg="add mod">
          <ac:chgData name="Longji Li" userId="aaf64fbe4a5f1b4c" providerId="LiveId" clId="{2915DCE6-5611-42C0-A12B-F34E723002E0}" dt="2020-04-21T20:03:12.063" v="3796" actId="1076"/>
          <ac:picMkLst>
            <pc:docMk/>
            <pc:sldMk cId="3654953909" sldId="256"/>
            <ac:picMk id="12" creationId="{05D8F1A8-FF86-44EE-918A-091D87BED213}"/>
          </ac:picMkLst>
        </pc:picChg>
        <pc:picChg chg="add del mod">
          <ac:chgData name="Longji Li" userId="aaf64fbe4a5f1b4c" providerId="LiveId" clId="{2915DCE6-5611-42C0-A12B-F34E723002E0}" dt="2020-04-04T16:03:53.197" v="469" actId="478"/>
          <ac:picMkLst>
            <pc:docMk/>
            <pc:sldMk cId="3654953909" sldId="256"/>
            <ac:picMk id="13" creationId="{C427AD40-AA97-4419-8836-D4F6C9BBA2BD}"/>
          </ac:picMkLst>
        </pc:picChg>
        <pc:picChg chg="mod">
          <ac:chgData name="Longji Li" userId="aaf64fbe4a5f1b4c" providerId="LiveId" clId="{2915DCE6-5611-42C0-A12B-F34E723002E0}" dt="2020-04-21T14:41:25.235" v="3792" actId="1076"/>
          <ac:picMkLst>
            <pc:docMk/>
            <pc:sldMk cId="3654953909" sldId="256"/>
            <ac:picMk id="27" creationId="{43C8662B-8062-4C1A-B017-57DA0982050B}"/>
          </ac:picMkLst>
        </pc:picChg>
        <pc:picChg chg="mod">
          <ac:chgData name="Longji Li" userId="aaf64fbe4a5f1b4c" providerId="LiveId" clId="{2915DCE6-5611-42C0-A12B-F34E723002E0}" dt="2020-04-19T17:15:29.658" v="2080" actId="1076"/>
          <ac:picMkLst>
            <pc:docMk/>
            <pc:sldMk cId="3654953909" sldId="256"/>
            <ac:picMk id="29" creationId="{12D3A719-DF65-49BC-8C34-D6DC42D43F01}"/>
          </ac:picMkLst>
        </pc:picChg>
        <pc:picChg chg="del">
          <ac:chgData name="Longji Li" userId="aaf64fbe4a5f1b4c" providerId="LiveId" clId="{2915DCE6-5611-42C0-A12B-F34E723002E0}" dt="2020-04-04T15:39:23.328" v="80" actId="478"/>
          <ac:picMkLst>
            <pc:docMk/>
            <pc:sldMk cId="3654953909" sldId="256"/>
            <ac:picMk id="45" creationId="{5AC63FA1-D18F-4E47-BE38-4AE395E384C6}"/>
          </ac:picMkLst>
        </pc:picChg>
        <pc:picChg chg="mod">
          <ac:chgData name="Longji Li" userId="aaf64fbe4a5f1b4c" providerId="LiveId" clId="{2915DCE6-5611-42C0-A12B-F34E723002E0}" dt="2020-04-19T17:24:24.745" v="2563" actId="1076"/>
          <ac:picMkLst>
            <pc:docMk/>
            <pc:sldMk cId="3654953909" sldId="256"/>
            <ac:picMk id="46" creationId="{09FEF0E2-3BE0-4212-B042-5837266804F3}"/>
          </ac:picMkLst>
        </pc:picChg>
        <pc:picChg chg="del mod">
          <ac:chgData name="Longji Li" userId="aaf64fbe4a5f1b4c" providerId="LiveId" clId="{2915DCE6-5611-42C0-A12B-F34E723002E0}" dt="2020-04-04T15:44:48.192" v="85" actId="478"/>
          <ac:picMkLst>
            <pc:docMk/>
            <pc:sldMk cId="3654953909" sldId="256"/>
            <ac:picMk id="53" creationId="{8DED47D6-D6E1-4D4E-8526-13A7DF09914A}"/>
          </ac:picMkLst>
        </pc:picChg>
        <pc:picChg chg="mod">
          <ac:chgData name="Longji Li" userId="aaf64fbe4a5f1b4c" providerId="LiveId" clId="{2915DCE6-5611-42C0-A12B-F34E723002E0}" dt="2020-04-21T14:41:27.818" v="3793" actId="1076"/>
          <ac:picMkLst>
            <pc:docMk/>
            <pc:sldMk cId="3654953909" sldId="256"/>
            <ac:picMk id="1026" creationId="{A3420072-A2D5-4DDE-875F-4A7C8489464D}"/>
          </ac:picMkLst>
        </pc:picChg>
        <pc:picChg chg="mod">
          <ac:chgData name="Longji Li" userId="aaf64fbe4a5f1b4c" providerId="LiveId" clId="{2915DCE6-5611-42C0-A12B-F34E723002E0}" dt="2020-04-19T17:23:21.434" v="2554" actId="1076"/>
          <ac:picMkLst>
            <pc:docMk/>
            <pc:sldMk cId="3654953909" sldId="256"/>
            <ac:picMk id="1028" creationId="{4BB5152D-D47B-4F70-9DCD-7960A34D4015}"/>
          </ac:picMkLst>
        </pc:picChg>
      </pc:sldChg>
    </pc:docChg>
  </pc:docChgLst>
  <pc:docChgLst>
    <pc:chgData name="Longji Li" userId="aaf64fbe4a5f1b4c" providerId="LiveId" clId="{B8C1621D-1E3F-4E1E-BBAA-AD2AEF742EDA}"/>
    <pc:docChg chg="undo custSel addSld modSld">
      <pc:chgData name="Longji Li" userId="aaf64fbe4a5f1b4c" providerId="LiveId" clId="{B8C1621D-1E3F-4E1E-BBAA-AD2AEF742EDA}" dt="2020-03-11T00:55:23.043" v="1811" actId="14100"/>
      <pc:docMkLst>
        <pc:docMk/>
      </pc:docMkLst>
      <pc:sldChg chg="addSp delSp modSp add mod">
        <pc:chgData name="Longji Li" userId="aaf64fbe4a5f1b4c" providerId="LiveId" clId="{B8C1621D-1E3F-4E1E-BBAA-AD2AEF742EDA}" dt="2020-03-11T00:55:23.043" v="1811" actId="14100"/>
        <pc:sldMkLst>
          <pc:docMk/>
          <pc:sldMk cId="3654953909" sldId="256"/>
        </pc:sldMkLst>
        <pc:spChg chg="add mod">
          <ac:chgData name="Longji Li" userId="aaf64fbe4a5f1b4c" providerId="LiveId" clId="{B8C1621D-1E3F-4E1E-BBAA-AD2AEF742EDA}" dt="2020-03-10T16:06:16.458" v="858" actId="1076"/>
          <ac:spMkLst>
            <pc:docMk/>
            <pc:sldMk cId="3654953909" sldId="256"/>
            <ac:spMk id="2" creationId="{458BC06C-C8F1-4FDC-84AD-8ED75CF63D95}"/>
          </ac:spMkLst>
        </pc:spChg>
        <pc:spChg chg="del mod">
          <ac:chgData name="Longji Li" userId="aaf64fbe4a5f1b4c" providerId="LiveId" clId="{B8C1621D-1E3F-4E1E-BBAA-AD2AEF742EDA}" dt="2020-03-09T17:45:37.240" v="11"/>
          <ac:spMkLst>
            <pc:docMk/>
            <pc:sldMk cId="3654953909" sldId="256"/>
            <ac:spMk id="2" creationId="{52D5D739-D4FB-4EC8-B241-E406195007D3}"/>
          </ac:spMkLst>
        </pc:spChg>
        <pc:spChg chg="del">
          <ac:chgData name="Longji Li" userId="aaf64fbe4a5f1b4c" providerId="LiveId" clId="{B8C1621D-1E3F-4E1E-BBAA-AD2AEF742EDA}" dt="2020-03-09T19:22:26.525" v="13" actId="478"/>
          <ac:spMkLst>
            <pc:docMk/>
            <pc:sldMk cId="3654953909" sldId="256"/>
            <ac:spMk id="3" creationId="{0AD01FD3-CB59-4293-A5F9-0883FE409104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4" creationId="{3DFA3202-60FC-4BEF-828A-B13D9BE463BC}"/>
          </ac:spMkLst>
        </pc:spChg>
        <pc:spChg chg="add del mod">
          <ac:chgData name="Longji Li" userId="aaf64fbe4a5f1b4c" providerId="LiveId" clId="{B8C1621D-1E3F-4E1E-BBAA-AD2AEF742EDA}" dt="2020-03-10T17:04:15.770" v="875"/>
          <ac:spMkLst>
            <pc:docMk/>
            <pc:sldMk cId="3654953909" sldId="256"/>
            <ac:spMk id="4" creationId="{645B13E8-7922-4FF2-8C77-94FBCCD20E81}"/>
          </ac:spMkLst>
        </pc:spChg>
        <pc:spChg chg="add mod">
          <ac:chgData name="Longji Li" userId="aaf64fbe4a5f1b4c" providerId="LiveId" clId="{B8C1621D-1E3F-4E1E-BBAA-AD2AEF742EDA}" dt="2020-03-11T00:55:23.043" v="1811" actId="14100"/>
          <ac:spMkLst>
            <pc:docMk/>
            <pc:sldMk cId="3654953909" sldId="256"/>
            <ac:spMk id="5" creationId="{99FA02DB-2513-423B-AEFE-B2750E40D0DA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5" creationId="{F5A87BA6-C0F4-4DAE-9927-CF40174ECECA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6" creationId="{6AF0EDC7-737C-4DB7-8A3F-09BDFE30884B}"/>
          </ac:spMkLst>
        </pc:spChg>
        <pc:spChg chg="add mod">
          <ac:chgData name="Longji Li" userId="aaf64fbe4a5f1b4c" providerId="LiveId" clId="{B8C1621D-1E3F-4E1E-BBAA-AD2AEF742EDA}" dt="2020-03-10T20:44:38.374" v="1567" actId="20577"/>
          <ac:spMkLst>
            <pc:docMk/>
            <pc:sldMk cId="3654953909" sldId="256"/>
            <ac:spMk id="6" creationId="{AB3B9943-AF4D-43AE-A902-D189D15C2C13}"/>
          </ac:spMkLst>
        </pc:spChg>
        <pc:spChg chg="add mod">
          <ac:chgData name="Longji Li" userId="aaf64fbe4a5f1b4c" providerId="LiveId" clId="{B8C1621D-1E3F-4E1E-BBAA-AD2AEF742EDA}" dt="2020-03-11T00:53:01.224" v="1805" actId="14100"/>
          <ac:spMkLst>
            <pc:docMk/>
            <pc:sldMk cId="3654953909" sldId="256"/>
            <ac:spMk id="7" creationId="{5F22425A-4FF9-43D8-A57E-025014433451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7" creationId="{CC8D24BA-E2A7-4D07-9D92-729F4E02AB2D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8" creationId="{D85930C1-CF6A-4BA4-943D-378CF4634F0B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9" creationId="{DE9F897C-5412-4D2B-9F46-CBFC9B12AB5C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0" creationId="{111AFACE-8ED8-4F36-9C2B-E453969A5682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1" creationId="{658EC137-45D3-494C-8100-D6E85F910A1A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2" creationId="{78D9D559-2158-459A-8460-65CCB0204501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3" creationId="{6FE95682-E043-4FA3-A6CA-0045F3A7C65C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4" creationId="{5EB8FDB9-8C26-4236-ACBB-1026864C4DA7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6" creationId="{0DE396F1-AD36-4184-AA97-E5E0A0AF519E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7" creationId="{4D0B2F09-50C0-4FFA-9720-3B92E7BADE74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18" creationId="{18DE8CBF-6DFF-42E6-B4A5-7BC465FAD89C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22" creationId="{2D64D956-52C3-48A3-B6F7-9CBDA6B77D79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23" creationId="{CA969022-D74C-4518-9F5C-F3D1FE347450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26" creationId="{0F947240-A27C-4429-BA26-ED95D941C589}"/>
          </ac:spMkLst>
        </pc:spChg>
        <pc:spChg chg="add mod">
          <ac:chgData name="Longji Li" userId="aaf64fbe4a5f1b4c" providerId="LiveId" clId="{B8C1621D-1E3F-4E1E-BBAA-AD2AEF742EDA}" dt="2020-03-10T18:06:01.212" v="916" actId="20577"/>
          <ac:spMkLst>
            <pc:docMk/>
            <pc:sldMk cId="3654953909" sldId="256"/>
            <ac:spMk id="26" creationId="{12193AAD-A610-47D0-B1DA-165548B89962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28" creationId="{814D168D-BF0D-49D2-8FFE-E65AA383BE81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29" creationId="{E7FC708C-7F90-45A8-BF1A-A4799E36493C}"/>
          </ac:spMkLst>
        </pc:spChg>
        <pc:spChg chg="add mod">
          <ac:chgData name="Longji Li" userId="aaf64fbe4a5f1b4c" providerId="LiveId" clId="{B8C1621D-1E3F-4E1E-BBAA-AD2AEF742EDA}" dt="2020-03-10T20:39:13.999" v="1336" actId="14100"/>
          <ac:spMkLst>
            <pc:docMk/>
            <pc:sldMk cId="3654953909" sldId="256"/>
            <ac:spMk id="31" creationId="{C8CB1A33-F890-4758-B25B-327CC6F5EB5E}"/>
          </ac:spMkLst>
        </pc:spChg>
        <pc:spChg chg="add mod">
          <ac:chgData name="Longji Li" userId="aaf64fbe4a5f1b4c" providerId="LiveId" clId="{B8C1621D-1E3F-4E1E-BBAA-AD2AEF742EDA}" dt="2020-03-10T20:39:28.932" v="1349" actId="20577"/>
          <ac:spMkLst>
            <pc:docMk/>
            <pc:sldMk cId="3654953909" sldId="256"/>
            <ac:spMk id="32" creationId="{65DE3A76-38BA-4156-8A57-DFA38C5C2C6F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4" creationId="{83687629-63D9-491F-9FED-00F3DC875CF8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5" creationId="{CECAE4FC-40CD-4CA5-AD01-38DA8FA08D44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6" creationId="{EE99B36F-FAE1-4D28-B185-27D84FA59E74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7" creationId="{16D3FD12-51EB-40F3-8AA2-781F6D0D0D23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8" creationId="{8857F02A-B084-47E5-B6DE-159288109F26}"/>
          </ac:spMkLst>
        </pc:spChg>
        <pc:spChg chg="add del">
          <ac:chgData name="Longji Li" userId="aaf64fbe4a5f1b4c" providerId="LiveId" clId="{B8C1621D-1E3F-4E1E-BBAA-AD2AEF742EDA}" dt="2020-03-09T17:41:10.591" v="4"/>
          <ac:spMkLst>
            <pc:docMk/>
            <pc:sldMk cId="3654953909" sldId="256"/>
            <ac:spMk id="39" creationId="{7BBA2D22-46F7-4657-9C04-ABC0DD55E6CC}"/>
          </ac:spMkLst>
        </pc:spChg>
        <pc:spChg chg="add del mod">
          <ac:chgData name="Longji Li" userId="aaf64fbe4a5f1b4c" providerId="LiveId" clId="{B8C1621D-1E3F-4E1E-BBAA-AD2AEF742EDA}" dt="2020-03-09T17:45:40.791" v="12" actId="478"/>
          <ac:spMkLst>
            <pc:docMk/>
            <pc:sldMk cId="3654953909" sldId="256"/>
            <ac:spMk id="40" creationId="{D9C4077C-CE63-4C68-9FB3-E0B84293F2F2}"/>
          </ac:spMkLst>
        </pc:spChg>
        <pc:spChg chg="add del mod">
          <ac:chgData name="Longji Li" userId="aaf64fbe4a5f1b4c" providerId="LiveId" clId="{B8C1621D-1E3F-4E1E-BBAA-AD2AEF742EDA}" dt="2020-03-10T01:03:22.625" v="498" actId="478"/>
          <ac:spMkLst>
            <pc:docMk/>
            <pc:sldMk cId="3654953909" sldId="256"/>
            <ac:spMk id="41" creationId="{FCB65A87-FD03-4562-9154-7DF2CFF33E8B}"/>
          </ac:spMkLst>
        </pc:spChg>
        <pc:spChg chg="add del mod">
          <ac:chgData name="Longji Li" userId="aaf64fbe4a5f1b4c" providerId="LiveId" clId="{B8C1621D-1E3F-4E1E-BBAA-AD2AEF742EDA}" dt="2020-03-09T23:18:54.631" v="290" actId="478"/>
          <ac:spMkLst>
            <pc:docMk/>
            <pc:sldMk cId="3654953909" sldId="256"/>
            <ac:spMk id="42" creationId="{6FDC1DBB-57E6-4965-92D0-DB561760BB0F}"/>
          </ac:spMkLst>
        </pc:spChg>
        <pc:spChg chg="add mod">
          <ac:chgData name="Longji Li" userId="aaf64fbe4a5f1b4c" providerId="LiveId" clId="{B8C1621D-1E3F-4E1E-BBAA-AD2AEF742EDA}" dt="2020-03-10T01:06:06.286" v="520" actId="1076"/>
          <ac:spMkLst>
            <pc:docMk/>
            <pc:sldMk cId="3654953909" sldId="256"/>
            <ac:spMk id="43" creationId="{70D60319-EBEB-44B5-8499-04CA6220D3EB}"/>
          </ac:spMkLst>
        </pc:spChg>
        <pc:spChg chg="add del">
          <ac:chgData name="Longji Li" userId="aaf64fbe4a5f1b4c" providerId="LiveId" clId="{B8C1621D-1E3F-4E1E-BBAA-AD2AEF742EDA}" dt="2020-03-09T19:39:02.010" v="102"/>
          <ac:spMkLst>
            <pc:docMk/>
            <pc:sldMk cId="3654953909" sldId="256"/>
            <ac:spMk id="47" creationId="{A3A4419D-0FBC-4141-B07A-AAF018E9AF99}"/>
          </ac:spMkLst>
        </pc:spChg>
        <pc:spChg chg="add del mod">
          <ac:chgData name="Longji Li" userId="aaf64fbe4a5f1b4c" providerId="LiveId" clId="{B8C1621D-1E3F-4E1E-BBAA-AD2AEF742EDA}" dt="2020-03-10T01:04:20.587" v="507" actId="478"/>
          <ac:spMkLst>
            <pc:docMk/>
            <pc:sldMk cId="3654953909" sldId="256"/>
            <ac:spMk id="48" creationId="{A43F3271-3A09-4E1D-A9EC-E00490DD4052}"/>
          </ac:spMkLst>
        </pc:spChg>
        <pc:spChg chg="add mod">
          <ac:chgData name="Longji Li" userId="aaf64fbe4a5f1b4c" providerId="LiveId" clId="{B8C1621D-1E3F-4E1E-BBAA-AD2AEF742EDA}" dt="2020-03-10T20:38:25.563" v="1332" actId="20577"/>
          <ac:spMkLst>
            <pc:docMk/>
            <pc:sldMk cId="3654953909" sldId="256"/>
            <ac:spMk id="51" creationId="{1B154D3A-ACA8-4ED7-B8C3-CFB952A1D3FA}"/>
          </ac:spMkLst>
        </pc:spChg>
        <pc:spChg chg="add del">
          <ac:chgData name="Longji Li" userId="aaf64fbe4a5f1b4c" providerId="LiveId" clId="{B8C1621D-1E3F-4E1E-BBAA-AD2AEF742EDA}" dt="2020-03-09T20:57:24.527" v="148" actId="478"/>
          <ac:spMkLst>
            <pc:docMk/>
            <pc:sldMk cId="3654953909" sldId="256"/>
            <ac:spMk id="52" creationId="{311F7029-7028-445D-8432-74D3FAE46E78}"/>
          </ac:spMkLst>
        </pc:spChg>
        <pc:spChg chg="add mod">
          <ac:chgData name="Longji Li" userId="aaf64fbe4a5f1b4c" providerId="LiveId" clId="{B8C1621D-1E3F-4E1E-BBAA-AD2AEF742EDA}" dt="2020-03-10T16:00:17.704" v="847" actId="2711"/>
          <ac:spMkLst>
            <pc:docMk/>
            <pc:sldMk cId="3654953909" sldId="256"/>
            <ac:spMk id="54" creationId="{BE22FE77-F2FC-48EF-8C1B-2B3CF0C26A49}"/>
          </ac:spMkLst>
        </pc:spChg>
        <pc:spChg chg="add del mod">
          <ac:chgData name="Longji Li" userId="aaf64fbe4a5f1b4c" providerId="LiveId" clId="{B8C1621D-1E3F-4E1E-BBAA-AD2AEF742EDA}" dt="2020-03-09T23:40:44.449" v="491" actId="478"/>
          <ac:spMkLst>
            <pc:docMk/>
            <pc:sldMk cId="3654953909" sldId="256"/>
            <ac:spMk id="55" creationId="{13EE7934-B073-44CE-8616-55622BF41FCD}"/>
          </ac:spMkLst>
        </pc:spChg>
        <pc:spChg chg="add del mod">
          <ac:chgData name="Longji Li" userId="aaf64fbe4a5f1b4c" providerId="LiveId" clId="{B8C1621D-1E3F-4E1E-BBAA-AD2AEF742EDA}" dt="2020-03-10T01:04:53.460" v="512" actId="478"/>
          <ac:spMkLst>
            <pc:docMk/>
            <pc:sldMk cId="3654953909" sldId="256"/>
            <ac:spMk id="56" creationId="{DB7BCE0C-39FB-4AA0-BF5C-E7D3439930A8}"/>
          </ac:spMkLst>
        </pc:spChg>
        <pc:spChg chg="add mod">
          <ac:chgData name="Longji Li" userId="aaf64fbe4a5f1b4c" providerId="LiveId" clId="{B8C1621D-1E3F-4E1E-BBAA-AD2AEF742EDA}" dt="2020-03-10T20:43:11.645" v="1398" actId="20577"/>
          <ac:spMkLst>
            <pc:docMk/>
            <pc:sldMk cId="3654953909" sldId="256"/>
            <ac:spMk id="57" creationId="{BD612CC2-944F-47CE-A195-04E3697EFD4B}"/>
          </ac:spMkLst>
        </pc:spChg>
        <pc:spChg chg="add mod">
          <ac:chgData name="Longji Li" userId="aaf64fbe4a5f1b4c" providerId="LiveId" clId="{B8C1621D-1E3F-4E1E-BBAA-AD2AEF742EDA}" dt="2020-03-10T17:05:29.565" v="887" actId="1076"/>
          <ac:spMkLst>
            <pc:docMk/>
            <pc:sldMk cId="3654953909" sldId="256"/>
            <ac:spMk id="58" creationId="{82354D47-1BB3-402E-8FD8-78C69B404111}"/>
          </ac:spMkLst>
        </pc:spChg>
        <pc:spChg chg="add del">
          <ac:chgData name="Longji Li" userId="aaf64fbe4a5f1b4c" providerId="LiveId" clId="{B8C1621D-1E3F-4E1E-BBAA-AD2AEF742EDA}" dt="2020-03-09T23:19:04.424" v="293"/>
          <ac:spMkLst>
            <pc:docMk/>
            <pc:sldMk cId="3654953909" sldId="256"/>
            <ac:spMk id="59" creationId="{5D76AA8F-6FE7-43CE-9B9F-B47CE4400223}"/>
          </ac:spMkLst>
        </pc:spChg>
        <pc:spChg chg="add del mod">
          <ac:chgData name="Longji Li" userId="aaf64fbe4a5f1b4c" providerId="LiveId" clId="{B8C1621D-1E3F-4E1E-BBAA-AD2AEF742EDA}" dt="2020-03-10T01:03:54.515" v="503" actId="478"/>
          <ac:spMkLst>
            <pc:docMk/>
            <pc:sldMk cId="3654953909" sldId="256"/>
            <ac:spMk id="60" creationId="{6918C0DD-D768-4C0E-86E2-09A808BE8E66}"/>
          </ac:spMkLst>
        </pc:spChg>
        <pc:spChg chg="add mod">
          <ac:chgData name="Longji Li" userId="aaf64fbe4a5f1b4c" providerId="LiveId" clId="{B8C1621D-1E3F-4E1E-BBAA-AD2AEF742EDA}" dt="2020-03-10T17:05:00.055" v="882" actId="1076"/>
          <ac:spMkLst>
            <pc:docMk/>
            <pc:sldMk cId="3654953909" sldId="256"/>
            <ac:spMk id="61" creationId="{10EDEAED-EB0A-4764-8FC5-352107A14064}"/>
          </ac:spMkLst>
        </pc:spChg>
        <pc:spChg chg="add mod">
          <ac:chgData name="Longji Li" userId="aaf64fbe4a5f1b4c" providerId="LiveId" clId="{B8C1621D-1E3F-4E1E-BBAA-AD2AEF742EDA}" dt="2020-03-10T17:42:09.234" v="892"/>
          <ac:spMkLst>
            <pc:docMk/>
            <pc:sldMk cId="3654953909" sldId="256"/>
            <ac:spMk id="62" creationId="{1BB3DE77-7A33-46EE-A0A8-F1ED249645C0}"/>
          </ac:spMkLst>
        </pc:spChg>
        <pc:spChg chg="add del mod">
          <ac:chgData name="Longji Li" userId="aaf64fbe4a5f1b4c" providerId="LiveId" clId="{B8C1621D-1E3F-4E1E-BBAA-AD2AEF742EDA}" dt="2020-03-09T23:37:51.757" v="468" actId="478"/>
          <ac:spMkLst>
            <pc:docMk/>
            <pc:sldMk cId="3654953909" sldId="256"/>
            <ac:spMk id="63" creationId="{1CAB7E80-E437-4AFE-B6C9-0BF261D4293B}"/>
          </ac:spMkLst>
        </pc:spChg>
        <pc:spChg chg="add mod">
          <ac:chgData name="Longji Li" userId="aaf64fbe4a5f1b4c" providerId="LiveId" clId="{B8C1621D-1E3F-4E1E-BBAA-AD2AEF742EDA}" dt="2020-03-10T01:06:16.537" v="521" actId="1076"/>
          <ac:spMkLst>
            <pc:docMk/>
            <pc:sldMk cId="3654953909" sldId="256"/>
            <ac:spMk id="64" creationId="{4F67BB0A-3316-4559-AE6F-6F9219781FCE}"/>
          </ac:spMkLst>
        </pc:spChg>
        <pc:spChg chg="add mod">
          <ac:chgData name="Longji Li" userId="aaf64fbe4a5f1b4c" providerId="LiveId" clId="{B8C1621D-1E3F-4E1E-BBAA-AD2AEF742EDA}" dt="2020-03-10T20:38:05.667" v="1324" actId="20577"/>
          <ac:spMkLst>
            <pc:docMk/>
            <pc:sldMk cId="3654953909" sldId="256"/>
            <ac:spMk id="65" creationId="{C760B3D5-D4C6-4F6D-A10B-DE96F04C0D80}"/>
          </ac:spMkLst>
        </pc:spChg>
        <pc:spChg chg="add del mod">
          <ac:chgData name="Longji Li" userId="aaf64fbe4a5f1b4c" providerId="LiveId" clId="{B8C1621D-1E3F-4E1E-BBAA-AD2AEF742EDA}" dt="2020-03-09T23:40:06.615" v="488" actId="478"/>
          <ac:spMkLst>
            <pc:docMk/>
            <pc:sldMk cId="3654953909" sldId="256"/>
            <ac:spMk id="66" creationId="{10DBD6FE-B485-40DF-B6D9-A5E4AF46325E}"/>
          </ac:spMkLst>
        </pc:spChg>
        <pc:spChg chg="add mod">
          <ac:chgData name="Longji Li" userId="aaf64fbe4a5f1b4c" providerId="LiveId" clId="{B8C1621D-1E3F-4E1E-BBAA-AD2AEF742EDA}" dt="2020-03-10T20:39:06.236" v="1333" actId="14100"/>
          <ac:spMkLst>
            <pc:docMk/>
            <pc:sldMk cId="3654953909" sldId="256"/>
            <ac:spMk id="67" creationId="{578D180F-3CE0-4A98-9EAC-8F265AFE39FB}"/>
          </ac:spMkLst>
        </pc:spChg>
        <pc:spChg chg="add mod">
          <ac:chgData name="Longji Li" userId="aaf64fbe4a5f1b4c" providerId="LiveId" clId="{B8C1621D-1E3F-4E1E-BBAA-AD2AEF742EDA}" dt="2020-03-10T17:04:14.481" v="873" actId="14100"/>
          <ac:spMkLst>
            <pc:docMk/>
            <pc:sldMk cId="3654953909" sldId="256"/>
            <ac:spMk id="68" creationId="{3CE9E034-DE30-440F-88F4-01B3D70A62A6}"/>
          </ac:spMkLst>
        </pc:spChg>
        <pc:spChg chg="add mod">
          <ac:chgData name="Longji Li" userId="aaf64fbe4a5f1b4c" providerId="LiveId" clId="{B8C1621D-1E3F-4E1E-BBAA-AD2AEF742EDA}" dt="2020-03-10T17:04:11.792" v="872" actId="14100"/>
          <ac:spMkLst>
            <pc:docMk/>
            <pc:sldMk cId="3654953909" sldId="256"/>
            <ac:spMk id="69" creationId="{952F7F12-AB98-4AA4-A0DC-F1FA82C38075}"/>
          </ac:spMkLst>
        </pc:spChg>
        <pc:spChg chg="add mod">
          <ac:chgData name="Longji Li" userId="aaf64fbe4a5f1b4c" providerId="LiveId" clId="{B8C1621D-1E3F-4E1E-BBAA-AD2AEF742EDA}" dt="2020-03-10T15:44:23.311" v="823" actId="14100"/>
          <ac:spMkLst>
            <pc:docMk/>
            <pc:sldMk cId="3654953909" sldId="256"/>
            <ac:spMk id="70" creationId="{5674D99D-A4BA-4808-9033-E2743A1DD2FD}"/>
          </ac:spMkLst>
        </pc:spChg>
        <pc:spChg chg="add mod">
          <ac:chgData name="Longji Li" userId="aaf64fbe4a5f1b4c" providerId="LiveId" clId="{B8C1621D-1E3F-4E1E-BBAA-AD2AEF742EDA}" dt="2020-03-11T00:52:51.578" v="1803" actId="14100"/>
          <ac:spMkLst>
            <pc:docMk/>
            <pc:sldMk cId="3654953909" sldId="256"/>
            <ac:spMk id="71" creationId="{D2494211-1E26-47A0-9CA2-12BEF21CE085}"/>
          </ac:spMkLst>
        </pc:spChg>
        <pc:spChg chg="add mod">
          <ac:chgData name="Longji Li" userId="aaf64fbe4a5f1b4c" providerId="LiveId" clId="{B8C1621D-1E3F-4E1E-BBAA-AD2AEF742EDA}" dt="2020-03-10T20:32:06.046" v="1306" actId="5793"/>
          <ac:spMkLst>
            <pc:docMk/>
            <pc:sldMk cId="3654953909" sldId="256"/>
            <ac:spMk id="72" creationId="{46E42F26-4C2C-41B3-B993-3CC0D949E1E9}"/>
          </ac:spMkLst>
        </pc:spChg>
        <pc:spChg chg="add mod">
          <ac:chgData name="Longji Li" userId="aaf64fbe4a5f1b4c" providerId="LiveId" clId="{B8C1621D-1E3F-4E1E-BBAA-AD2AEF742EDA}" dt="2020-03-10T16:04:56.640" v="851" actId="14100"/>
          <ac:spMkLst>
            <pc:docMk/>
            <pc:sldMk cId="3654953909" sldId="256"/>
            <ac:spMk id="73" creationId="{D6648C7A-C32C-4CB8-9A22-0DA84369230E}"/>
          </ac:spMkLst>
        </pc:spChg>
        <pc:spChg chg="add mod">
          <ac:chgData name="Longji Li" userId="aaf64fbe4a5f1b4c" providerId="LiveId" clId="{B8C1621D-1E3F-4E1E-BBAA-AD2AEF742EDA}" dt="2020-03-10T16:05:03.105" v="852" actId="1076"/>
          <ac:spMkLst>
            <pc:docMk/>
            <pc:sldMk cId="3654953909" sldId="256"/>
            <ac:spMk id="74" creationId="{6C1DF8D8-E282-4489-A8BE-C26795A4D6C8}"/>
          </ac:spMkLst>
        </pc:spChg>
        <pc:graphicFrameChg chg="add del">
          <ac:chgData name="Longji Li" userId="aaf64fbe4a5f1b4c" providerId="LiveId" clId="{B8C1621D-1E3F-4E1E-BBAA-AD2AEF742EDA}" dt="2020-03-09T17:41:10.591" v="4"/>
          <ac:graphicFrameMkLst>
            <pc:docMk/>
            <pc:sldMk cId="3654953909" sldId="256"/>
            <ac:graphicFrameMk id="32" creationId="{C5DDF33A-5E22-4621-B5C9-D0C6D2A403DA}"/>
          </ac:graphicFrameMkLst>
        </pc:graphicFrameChg>
        <pc:graphicFrameChg chg="add del mod">
          <ac:chgData name="Longji Li" userId="aaf64fbe4a5f1b4c" providerId="LiveId" clId="{B8C1621D-1E3F-4E1E-BBAA-AD2AEF742EDA}" dt="2020-03-09T19:40:30.489" v="125" actId="478"/>
          <ac:graphicFrameMkLst>
            <pc:docMk/>
            <pc:sldMk cId="3654953909" sldId="256"/>
            <ac:graphicFrameMk id="49" creationId="{8E70B60D-87A8-4FB2-BB21-D384C90BC903}"/>
          </ac:graphicFrameMkLst>
        </pc:graphicFrameChg>
        <pc:graphicFrameChg chg="add del mod">
          <ac:chgData name="Longji Li" userId="aaf64fbe4a5f1b4c" providerId="LiveId" clId="{B8C1621D-1E3F-4E1E-BBAA-AD2AEF742EDA}" dt="2020-03-09T20:56:22.894" v="136" actId="478"/>
          <ac:graphicFrameMkLst>
            <pc:docMk/>
            <pc:sldMk cId="3654953909" sldId="256"/>
            <ac:graphicFrameMk id="50" creationId="{8E70B60D-87A8-4FB2-BB21-D384C90BC903}"/>
          </ac:graphicFrameMkLst>
        </pc:graphicFrameChg>
        <pc:picChg chg="add mod">
          <ac:chgData name="Longji Li" userId="aaf64fbe4a5f1b4c" providerId="LiveId" clId="{B8C1621D-1E3F-4E1E-BBAA-AD2AEF742EDA}" dt="2020-03-10T16:45:28.703" v="868" actId="14100"/>
          <ac:picMkLst>
            <pc:docMk/>
            <pc:sldMk cId="3654953909" sldId="256"/>
            <ac:picMk id="3" creationId="{98181F17-842D-4C48-AADD-3668F10C27CA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15" creationId="{471672DB-A378-4D7F-8D0E-E7FE0593361B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19" creationId="{C6AC3982-AB0E-44D3-BD0A-3A850837AF24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20" creationId="{D6999228-E2A7-4CF7-A5ED-4BCBDD165FB7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21" creationId="{C541D026-8F4A-4716-B902-8623B02568CE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24" creationId="{23D7D3D6-2C94-46C2-B06B-9D8B1EAC8305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25" creationId="{2DF88C9E-F07C-4908-BD42-80E6EA2E7B87}"/>
          </ac:picMkLst>
        </pc:picChg>
        <pc:picChg chg="add mod">
          <ac:chgData name="Longji Li" userId="aaf64fbe4a5f1b4c" providerId="LiveId" clId="{B8C1621D-1E3F-4E1E-BBAA-AD2AEF742EDA}" dt="2020-03-11T00:26:01.130" v="1570" actId="1076"/>
          <ac:picMkLst>
            <pc:docMk/>
            <pc:sldMk cId="3654953909" sldId="256"/>
            <ac:picMk id="27" creationId="{43C8662B-8062-4C1A-B017-57DA0982050B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27" creationId="{6EC3993C-162D-49C4-AE98-A84FCA43131E}"/>
          </ac:picMkLst>
        </pc:picChg>
        <pc:picChg chg="add mod">
          <ac:chgData name="Longji Li" userId="aaf64fbe4a5f1b4c" providerId="LiveId" clId="{B8C1621D-1E3F-4E1E-BBAA-AD2AEF742EDA}" dt="2020-03-10T18:38:12.093" v="989" actId="1076"/>
          <ac:picMkLst>
            <pc:docMk/>
            <pc:sldMk cId="3654953909" sldId="256"/>
            <ac:picMk id="29" creationId="{12D3A719-DF65-49BC-8C34-D6DC42D43F01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30" creationId="{041DAB62-035B-41C4-845D-78871AB32390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31" creationId="{B16FDE04-CB56-48FC-858A-A6EB7F33F5AE}"/>
          </ac:picMkLst>
        </pc:picChg>
        <pc:picChg chg="add del">
          <ac:chgData name="Longji Li" userId="aaf64fbe4a5f1b4c" providerId="LiveId" clId="{B8C1621D-1E3F-4E1E-BBAA-AD2AEF742EDA}" dt="2020-03-09T17:41:10.591" v="4"/>
          <ac:picMkLst>
            <pc:docMk/>
            <pc:sldMk cId="3654953909" sldId="256"/>
            <ac:picMk id="33" creationId="{42AAEE11-F474-4B59-983E-6C9B2C45CE6B}"/>
          </ac:picMkLst>
        </pc:picChg>
        <pc:picChg chg="add del">
          <ac:chgData name="Longji Li" userId="aaf64fbe4a5f1b4c" providerId="LiveId" clId="{B8C1621D-1E3F-4E1E-BBAA-AD2AEF742EDA}" dt="2020-03-09T19:25:59.452" v="79"/>
          <ac:picMkLst>
            <pc:docMk/>
            <pc:sldMk cId="3654953909" sldId="256"/>
            <ac:picMk id="44" creationId="{757F39B1-48CE-46FF-AE0D-6A656E5EA01C}"/>
          </ac:picMkLst>
        </pc:picChg>
        <pc:picChg chg="add del mod">
          <ac:chgData name="Longji Li" userId="aaf64fbe4a5f1b4c" providerId="LiveId" clId="{B8C1621D-1E3F-4E1E-BBAA-AD2AEF742EDA}" dt="2020-03-10T15:44:34.892" v="825" actId="1076"/>
          <ac:picMkLst>
            <pc:docMk/>
            <pc:sldMk cId="3654953909" sldId="256"/>
            <ac:picMk id="45" creationId="{5AC63FA1-D18F-4E47-BE38-4AE395E384C6}"/>
          </ac:picMkLst>
        </pc:picChg>
        <pc:picChg chg="add mod">
          <ac:chgData name="Longji Li" userId="aaf64fbe4a5f1b4c" providerId="LiveId" clId="{B8C1621D-1E3F-4E1E-BBAA-AD2AEF742EDA}" dt="2020-03-10T17:04:25.249" v="877" actId="1076"/>
          <ac:picMkLst>
            <pc:docMk/>
            <pc:sldMk cId="3654953909" sldId="256"/>
            <ac:picMk id="46" creationId="{09FEF0E2-3BE0-4212-B042-5837266804F3}"/>
          </ac:picMkLst>
        </pc:picChg>
        <pc:picChg chg="add mod">
          <ac:chgData name="Longji Li" userId="aaf64fbe4a5f1b4c" providerId="LiveId" clId="{B8C1621D-1E3F-4E1E-BBAA-AD2AEF742EDA}" dt="2020-03-09T23:36:11.958" v="450" actId="1076"/>
          <ac:picMkLst>
            <pc:docMk/>
            <pc:sldMk cId="3654953909" sldId="256"/>
            <ac:picMk id="53" creationId="{8DED47D6-D6E1-4D4E-8526-13A7DF09914A}"/>
          </ac:picMkLst>
        </pc:picChg>
        <pc:picChg chg="add del mod">
          <ac:chgData name="Longji Li" userId="aaf64fbe4a5f1b4c" providerId="LiveId" clId="{B8C1621D-1E3F-4E1E-BBAA-AD2AEF742EDA}" dt="2020-03-10T01:08:53.806" v="540" actId="478"/>
          <ac:picMkLst>
            <pc:docMk/>
            <pc:sldMk cId="3654953909" sldId="256"/>
            <ac:picMk id="1026" creationId="{46F4E5E8-660D-473A-B61E-241B29474781}"/>
          </ac:picMkLst>
        </pc:picChg>
        <pc:picChg chg="add mod">
          <ac:chgData name="Longji Li" userId="aaf64fbe4a5f1b4c" providerId="LiveId" clId="{B8C1621D-1E3F-4E1E-BBAA-AD2AEF742EDA}" dt="2020-03-11T00:25:59.313" v="1569" actId="1076"/>
          <ac:picMkLst>
            <pc:docMk/>
            <pc:sldMk cId="3654953909" sldId="256"/>
            <ac:picMk id="1026" creationId="{A3420072-A2D5-4DDE-875F-4A7C8489464D}"/>
          </ac:picMkLst>
        </pc:picChg>
        <pc:picChg chg="add mod">
          <ac:chgData name="Longji Li" userId="aaf64fbe4a5f1b4c" providerId="LiveId" clId="{B8C1621D-1E3F-4E1E-BBAA-AD2AEF742EDA}" dt="2020-03-11T00:53:53.519" v="1810" actId="14100"/>
          <ac:picMkLst>
            <pc:docMk/>
            <pc:sldMk cId="3654953909" sldId="256"/>
            <ac:picMk id="1028" creationId="{4BB5152D-D47B-4F70-9DCD-7960A34D40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67DAC-29CA-4752-925D-24DA473FB89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1143000"/>
            <a:ext cx="4387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3585-E83F-4FAA-8385-0666A5E2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53585-E83F-4FAA-8385-0666A5E28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050634"/>
            <a:ext cx="37307520" cy="10744200"/>
          </a:xfrm>
        </p:spPr>
        <p:txBody>
          <a:bodyPr anchor="b"/>
          <a:lstStyle>
            <a:lvl1pPr algn="ctr"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209171"/>
            <a:ext cx="32918400" cy="7450929"/>
          </a:xfrm>
        </p:spPr>
        <p:txBody>
          <a:bodyPr/>
          <a:lstStyle>
            <a:lvl1pPr marL="0" indent="0" algn="ctr">
              <a:buNone/>
              <a:defRPr sz="10800"/>
            </a:lvl1pPr>
            <a:lvl2pPr marL="2057400" indent="0" algn="ctr">
              <a:buNone/>
              <a:defRPr sz="9000"/>
            </a:lvl2pPr>
            <a:lvl3pPr marL="4114800" indent="0" algn="ctr">
              <a:buNone/>
              <a:defRPr sz="8100"/>
            </a:lvl3pPr>
            <a:lvl4pPr marL="6172200" indent="0" algn="ctr">
              <a:buNone/>
              <a:defRPr sz="7200"/>
            </a:lvl4pPr>
            <a:lvl5pPr marL="8229600" indent="0" algn="ctr">
              <a:buNone/>
              <a:defRPr sz="7200"/>
            </a:lvl5pPr>
            <a:lvl6pPr marL="10287000" indent="0" algn="ctr">
              <a:buNone/>
              <a:defRPr sz="7200"/>
            </a:lvl6pPr>
            <a:lvl7pPr marL="12344400" indent="0" algn="ctr">
              <a:buNone/>
              <a:defRPr sz="7200"/>
            </a:lvl7pPr>
            <a:lvl8pPr marL="14401800" indent="0" algn="ctr">
              <a:buNone/>
              <a:defRPr sz="7200"/>
            </a:lvl8pPr>
            <a:lvl9pPr marL="16459200" indent="0" algn="ctr">
              <a:buNone/>
              <a:defRPr sz="7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643063"/>
            <a:ext cx="9464040" cy="26153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643063"/>
            <a:ext cx="27843480" cy="26153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7693828"/>
            <a:ext cx="37856160" cy="12837317"/>
          </a:xfrm>
        </p:spPr>
        <p:txBody>
          <a:bodyPr anchor="b"/>
          <a:lstStyle>
            <a:lvl1pPr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0652590"/>
            <a:ext cx="37856160" cy="6750842"/>
          </a:xfrm>
        </p:spPr>
        <p:txBody>
          <a:bodyPr/>
          <a:lstStyle>
            <a:lvl1pPr marL="0" indent="0">
              <a:buNone/>
              <a:defRPr sz="10800">
                <a:solidFill>
                  <a:schemeClr val="tx1"/>
                </a:solidFill>
              </a:defRPr>
            </a:lvl1pPr>
            <a:lvl2pPr marL="20574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215313"/>
            <a:ext cx="18653760" cy="19581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215313"/>
            <a:ext cx="18653760" cy="19581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643069"/>
            <a:ext cx="37856160" cy="59650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7565234"/>
            <a:ext cx="18568032" cy="3707604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1272838"/>
            <a:ext cx="18568032" cy="1658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7565234"/>
            <a:ext cx="18659477" cy="3707604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1272838"/>
            <a:ext cx="18659477" cy="1658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057400"/>
            <a:ext cx="14156054" cy="72009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443419"/>
            <a:ext cx="22219920" cy="2193131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258300"/>
            <a:ext cx="14156054" cy="17152146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057400"/>
            <a:ext cx="14156054" cy="72009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443419"/>
            <a:ext cx="22219920" cy="21931313"/>
          </a:xfrm>
        </p:spPr>
        <p:txBody>
          <a:bodyPr anchor="t"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258300"/>
            <a:ext cx="14156054" cy="17152146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643069"/>
            <a:ext cx="37856160" cy="596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215313"/>
            <a:ext cx="37856160" cy="19581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8603582"/>
            <a:ext cx="9875520" cy="164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C5F2-709D-44E7-98C4-8C0FA0C1D36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8603582"/>
            <a:ext cx="14813280" cy="164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8603582"/>
            <a:ext cx="9875520" cy="164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6162-147E-4A75-A4F6-09812A3F9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114800" rtl="0" eaLnBrk="1" latinLnBrk="0" hangingPunct="1">
        <a:lnSpc>
          <a:spcPct val="90000"/>
        </a:lnSpc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0" indent="-1028700" algn="l" defTabSz="4114800" rtl="0" eaLnBrk="1" latinLnBrk="0" hangingPunct="1">
        <a:lnSpc>
          <a:spcPct val="90000"/>
        </a:lnSpc>
        <a:spcBef>
          <a:spcPts val="45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6">
            <a:extLst>
              <a:ext uri="{FF2B5EF4-FFF2-40B4-BE49-F238E27FC236}">
                <a16:creationId xmlns:a16="http://schemas.microsoft.com/office/drawing/2014/main" id="{70D60319-EBEB-44B5-8499-04CA6220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125" y="-372233"/>
            <a:ext cx="31957347" cy="3880280"/>
          </a:xfrm>
          <a:prstGeom prst="rect">
            <a:avLst/>
          </a:prstGeom>
          <a:noFill/>
          <a:ln>
            <a:noFill/>
          </a:ln>
        </p:spPr>
        <p:txBody>
          <a:bodyPr lIns="1356824" tIns="1148779" rIns="1356824" bIns="1148779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Arial" panose="020B0604020202020204" pitchFamily="34" charset="0"/>
              </a:rPr>
              <a:t>Synthesis and catalytic properties of zinc-histidine framework mimicking carbonic anhydrase</a:t>
            </a:r>
          </a:p>
        </p:txBody>
      </p:sp>
      <p:pic>
        <p:nvPicPr>
          <p:cNvPr id="46" name="Picture 58" descr="http://www.wku.edu/imagewest/cms/uploads/images/header.jpg">
            <a:extLst>
              <a:ext uri="{FF2B5EF4-FFF2-40B4-BE49-F238E27FC236}">
                <a16:creationId xmlns:a16="http://schemas.microsoft.com/office/drawing/2014/main" id="{09FEF0E2-3BE0-4212-B042-58372668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2" t="3391"/>
          <a:stretch>
            <a:fillRect/>
          </a:stretch>
        </p:blipFill>
        <p:spPr bwMode="auto">
          <a:xfrm>
            <a:off x="37201892" y="28368618"/>
            <a:ext cx="3548541" cy="19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B154D3A-ACA8-4ED7-B8C3-CFB952A1D3FA}"/>
              </a:ext>
            </a:extLst>
          </p:cNvPr>
          <p:cNvSpPr/>
          <p:nvPr/>
        </p:nvSpPr>
        <p:spPr>
          <a:xfrm>
            <a:off x="6606455" y="4057328"/>
            <a:ext cx="226644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4000" dirty="0">
                <a:latin typeface="Arial" panose="020B0604020202020204" pitchFamily="34" charset="0"/>
              </a:rPr>
              <a:t>L</a:t>
            </a:r>
            <a:r>
              <a:rPr lang="en-US" altLang="en-US" sz="4000" dirty="0" err="1">
                <a:latin typeface="Arial" panose="020B0604020202020204" pitchFamily="34" charset="0"/>
              </a:rPr>
              <a:t>ongji</a:t>
            </a:r>
            <a:r>
              <a:rPr lang="en-US" altLang="en-US" sz="4000" dirty="0">
                <a:latin typeface="Arial" panose="020B0604020202020204" pitchFamily="34" charset="0"/>
              </a:rPr>
              <a:t> Li, </a:t>
            </a:r>
            <a:r>
              <a:rPr lang="en-US" altLang="en-US" sz="4000" dirty="0" err="1">
                <a:latin typeface="Arial" panose="020B0604020202020204" pitchFamily="34" charset="0"/>
              </a:rPr>
              <a:t>Simrat</a:t>
            </a:r>
            <a:r>
              <a:rPr lang="en-US" altLang="en-US" sz="4000" dirty="0">
                <a:latin typeface="Arial" panose="020B0604020202020204" pitchFamily="34" charset="0"/>
              </a:rPr>
              <a:t> Kaur, </a:t>
            </a:r>
            <a:r>
              <a:rPr lang="en-US" altLang="en-US" sz="4000" dirty="0" err="1">
                <a:latin typeface="Arial" panose="020B0604020202020204" pitchFamily="34" charset="0"/>
              </a:rPr>
              <a:t>Bangbo</a:t>
            </a:r>
            <a:r>
              <a:rPr lang="en-US" altLang="en-US" sz="4000" dirty="0">
                <a:latin typeface="Arial" panose="020B0604020202020204" pitchFamily="34" charset="0"/>
              </a:rPr>
              <a:t> Yan</a:t>
            </a:r>
            <a:endParaRPr lang="en-GB" altLang="en-US" sz="40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altLang="en-US" sz="4000" dirty="0">
                <a:latin typeface="Arial" panose="020B0604020202020204" pitchFamily="34" charset="0"/>
              </a:rPr>
              <a:t>Department of Chemistry, Western Kentucky University, Bowling Green, KY 42101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22FE77-F2FC-48EF-8C1B-2B3CF0C26A49}"/>
              </a:ext>
            </a:extLst>
          </p:cNvPr>
          <p:cNvSpPr txBox="1"/>
          <p:nvPr/>
        </p:nvSpPr>
        <p:spPr>
          <a:xfrm>
            <a:off x="14725835" y="24500619"/>
            <a:ext cx="6926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FTIR spectrum of the MOF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612CC2-944F-47CE-A195-04E3697EFD4B}"/>
              </a:ext>
            </a:extLst>
          </p:cNvPr>
          <p:cNvSpPr txBox="1"/>
          <p:nvPr/>
        </p:nvSpPr>
        <p:spPr>
          <a:xfrm>
            <a:off x="33334857" y="6269797"/>
            <a:ext cx="70619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Results &amp; Conclusions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354D47-1BB3-402E-8FD8-78C69B404111}"/>
              </a:ext>
            </a:extLst>
          </p:cNvPr>
          <p:cNvSpPr txBox="1"/>
          <p:nvPr/>
        </p:nvSpPr>
        <p:spPr>
          <a:xfrm>
            <a:off x="4266485" y="6246976"/>
            <a:ext cx="60063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EDEAED-EB0A-4764-8FC5-352107A14064}"/>
              </a:ext>
            </a:extLst>
          </p:cNvPr>
          <p:cNvSpPr txBox="1"/>
          <p:nvPr/>
        </p:nvSpPr>
        <p:spPr>
          <a:xfrm>
            <a:off x="2569125" y="18328219"/>
            <a:ext cx="940111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Methods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B3DE77-7A33-46EE-A0A8-F1ED249645C0}"/>
              </a:ext>
            </a:extLst>
          </p:cNvPr>
          <p:cNvSpPr/>
          <p:nvPr/>
        </p:nvSpPr>
        <p:spPr>
          <a:xfrm>
            <a:off x="31345620" y="27352232"/>
            <a:ext cx="1033900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4700" b="1" dirty="0">
                <a:latin typeface="Arial" panose="020B0604020202020204" pitchFamily="34" charset="0"/>
              </a:rPr>
              <a:t>Acknowledgement</a:t>
            </a:r>
            <a:r>
              <a:rPr lang="en-US" altLang="zh-CN" sz="4700" b="1" dirty="0">
                <a:latin typeface="Arial" panose="020B0604020202020204" pitchFamily="34" charset="0"/>
              </a:rPr>
              <a:t>s</a:t>
            </a:r>
            <a:endParaRPr lang="en-US" altLang="en-US" sz="4700" b="1" dirty="0">
              <a:latin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60B3D5-D4C6-4F6D-A10B-DE96F04C0D80}"/>
              </a:ext>
            </a:extLst>
          </p:cNvPr>
          <p:cNvSpPr txBox="1"/>
          <p:nvPr/>
        </p:nvSpPr>
        <p:spPr>
          <a:xfrm>
            <a:off x="19172602" y="12801417"/>
            <a:ext cx="481106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78D180F-3CE0-4A98-9EAC-8F265AFE39FB}"/>
              </a:ext>
            </a:extLst>
          </p:cNvPr>
          <p:cNvSpPr/>
          <p:nvPr/>
        </p:nvSpPr>
        <p:spPr>
          <a:xfrm>
            <a:off x="29765318" y="6247003"/>
            <a:ext cx="13332394" cy="158050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CE9E034-DE30-440F-88F4-01B3D70A62A6}"/>
              </a:ext>
            </a:extLst>
          </p:cNvPr>
          <p:cNvSpPr/>
          <p:nvPr/>
        </p:nvSpPr>
        <p:spPr>
          <a:xfrm>
            <a:off x="793488" y="6162530"/>
            <a:ext cx="12964838" cy="11747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52F7F12-AB98-4AA4-A0DC-F1FA82C38075}"/>
              </a:ext>
            </a:extLst>
          </p:cNvPr>
          <p:cNvSpPr/>
          <p:nvPr/>
        </p:nvSpPr>
        <p:spPr>
          <a:xfrm>
            <a:off x="793488" y="18184099"/>
            <a:ext cx="12952390" cy="120706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674D99D-A4BA-4808-9033-E2743A1DD2FD}"/>
              </a:ext>
            </a:extLst>
          </p:cNvPr>
          <p:cNvSpPr/>
          <p:nvPr/>
        </p:nvSpPr>
        <p:spPr>
          <a:xfrm>
            <a:off x="14107108" y="12713103"/>
            <a:ext cx="15233205" cy="175416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2494211-1E26-47A0-9CA2-12BEF21CE085}"/>
              </a:ext>
            </a:extLst>
          </p:cNvPr>
          <p:cNvSpPr/>
          <p:nvPr/>
        </p:nvSpPr>
        <p:spPr>
          <a:xfrm>
            <a:off x="29765318" y="27390561"/>
            <a:ext cx="13240081" cy="28641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6648C7A-C32C-4CB8-9A22-0DA84369230E}"/>
              </a:ext>
            </a:extLst>
          </p:cNvPr>
          <p:cNvSpPr/>
          <p:nvPr/>
        </p:nvSpPr>
        <p:spPr>
          <a:xfrm>
            <a:off x="14183331" y="6162529"/>
            <a:ext cx="15156982" cy="619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1DF8D8-E282-4489-A8BE-C26795A4D6C8}"/>
              </a:ext>
            </a:extLst>
          </p:cNvPr>
          <p:cNvSpPr txBox="1"/>
          <p:nvPr/>
        </p:nvSpPr>
        <p:spPr>
          <a:xfrm>
            <a:off x="19747558" y="6264579"/>
            <a:ext cx="366115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US" sz="251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E42F26-4C2C-41B3-B993-3CC0D949E1E9}"/>
              </a:ext>
            </a:extLst>
          </p:cNvPr>
          <p:cNvSpPr txBox="1"/>
          <p:nvPr/>
        </p:nvSpPr>
        <p:spPr>
          <a:xfrm>
            <a:off x="2007980" y="19438621"/>
            <a:ext cx="11471907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Zinc (II) nitrate as a source of zinc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L-histidine as ligand 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en-US" altLang="en-US" sz="4000" dirty="0">
                <a:latin typeface="Arial" panose="020B0604020202020204" pitchFamily="34" charset="0"/>
              </a:rPr>
              <a:t> – water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KOH – pH regulation 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Hydrothermal Method – A process of crystallization – PTFE autoclaves (heated at 120 °C for 72 hours in the oven)</a:t>
            </a:r>
          </a:p>
          <a:p>
            <a:pPr marL="430752" indent="-430752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marL="430752" indent="-43075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Characterization – Powder X-ray diffraction, thermogravimetric analysis and infrared spectroscopy</a:t>
            </a:r>
          </a:p>
          <a:p>
            <a:pPr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marL="430752" indent="-43075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Biomimetic Analysis - Hydrolysis of p-NPA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8BC06C-C8F1-4FDC-84AD-8ED75CF63D95}"/>
              </a:ext>
            </a:extLst>
          </p:cNvPr>
          <p:cNvSpPr/>
          <p:nvPr/>
        </p:nvSpPr>
        <p:spPr>
          <a:xfrm flipV="1">
            <a:off x="0" y="4949653"/>
            <a:ext cx="43891200" cy="269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A02DB-2513-423B-AEFE-B2750E40D0DA}"/>
              </a:ext>
            </a:extLst>
          </p:cNvPr>
          <p:cNvSpPr txBox="1"/>
          <p:nvPr/>
        </p:nvSpPr>
        <p:spPr>
          <a:xfrm>
            <a:off x="1310097" y="7202723"/>
            <a:ext cx="1250497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research project was to synthesize, characterize, and analyze a zinc-histidine framework mimicking carbonic anhydrase (CA).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 is an enzyme that assists rapid interconversion of carbon dioxide and water into carbonic acid, protons, and bicarbonate ions.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Due to CA’s activity, there is a growing interest in using CA for industrial applications such as carbon sequestration and biofuel production. The development of CA is necessary to enhance the efficiency of conversion.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Our product has potential in regulating the atmospheric carbon dioxide level and helping to reduce the greenhouse effect.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93AAD-A610-47D0-B1DA-165548B89962}"/>
              </a:ext>
            </a:extLst>
          </p:cNvPr>
          <p:cNvSpPr txBox="1"/>
          <p:nvPr/>
        </p:nvSpPr>
        <p:spPr>
          <a:xfrm>
            <a:off x="22912111" y="18637030"/>
            <a:ext cx="4379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TGA spectrum</a:t>
            </a:r>
          </a:p>
        </p:txBody>
      </p:sp>
      <p:pic>
        <p:nvPicPr>
          <p:cNvPr id="27" name="Picture 2" descr="https://tse3.mm.bing.net/th?id=OIP.ScgAbUwRfboVIpqPFmo9xwHaIl&amp;pid=15.1&amp;P=0&amp;w=300&amp;h=300">
            <a:extLst>
              <a:ext uri="{FF2B5EF4-FFF2-40B4-BE49-F238E27FC236}">
                <a16:creationId xmlns:a16="http://schemas.microsoft.com/office/drawing/2014/main" id="{43C8662B-8062-4C1A-B017-57DA0982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20" y="7063266"/>
            <a:ext cx="4456773" cy="51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B9943-AF4D-43AE-A902-D189D15C2C13}"/>
              </a:ext>
            </a:extLst>
          </p:cNvPr>
          <p:cNvSpPr txBox="1"/>
          <p:nvPr/>
        </p:nvSpPr>
        <p:spPr>
          <a:xfrm>
            <a:off x="30681912" y="8113691"/>
            <a:ext cx="11666421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FTIR spectrum showed the existence of L-histidine in the framework (amine, cyclic alkene, ester, carboxylic acid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 etc.)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 well as the Zn-O stretching, confirmed a CA-like crystal structure.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TGA spectrum showed that the catalyst possesses great thermal stability that there is no significant decrease in mass below 400 ℃. Moreover, the decrease indicated the removal of ligands. In the end, the mass stopped decreasing at 48%, indicating the remaining of the inorganic part. 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catalytic analysis of the decomposition of p-NPA verified the great catalytic ability of the zinc MOF, and the proportional relationship between absorbance and time. </a:t>
            </a:r>
          </a:p>
          <a:p>
            <a:pPr marL="430752" indent="-430752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752" indent="-430752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future research will be focused on the analysis of the crystal structure of the MOF, define the empirical formula of the framework, and testing the performance of CO2 Hydrolysis.</a:t>
            </a:r>
          </a:p>
        </p:txBody>
      </p:sp>
      <p:pic>
        <p:nvPicPr>
          <p:cNvPr id="29" name="Picture 4" descr="Image result for carbonic anhydrase reaction">
            <a:extLst>
              <a:ext uri="{FF2B5EF4-FFF2-40B4-BE49-F238E27FC236}">
                <a16:creationId xmlns:a16="http://schemas.microsoft.com/office/drawing/2014/main" id="{12D3A719-DF65-49BC-8C34-D6DC42D4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13" y="10877187"/>
            <a:ext cx="5983640" cy="11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p-NPA to p-NP">
            <a:extLst>
              <a:ext uri="{FF2B5EF4-FFF2-40B4-BE49-F238E27FC236}">
                <a16:creationId xmlns:a16="http://schemas.microsoft.com/office/drawing/2014/main" id="{A3420072-A2D5-4DDE-875F-4A7C8489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687" y="7601321"/>
            <a:ext cx="10237049" cy="36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8CB1A33-F890-4758-B25B-327CC6F5EB5E}"/>
              </a:ext>
            </a:extLst>
          </p:cNvPr>
          <p:cNvSpPr/>
          <p:nvPr/>
        </p:nvSpPr>
        <p:spPr>
          <a:xfrm>
            <a:off x="29857631" y="22309031"/>
            <a:ext cx="13240081" cy="47776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DE3A76-38BA-4156-8A57-DFA38C5C2C6F}"/>
              </a:ext>
            </a:extLst>
          </p:cNvPr>
          <p:cNvSpPr/>
          <p:nvPr/>
        </p:nvSpPr>
        <p:spPr>
          <a:xfrm>
            <a:off x="31215856" y="22308896"/>
            <a:ext cx="1033900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4700" b="1" dirty="0">
                <a:latin typeface="Arial" panose="020B0604020202020204" pitchFamily="34" charset="0"/>
              </a:rPr>
              <a:t>Reference</a:t>
            </a:r>
            <a:r>
              <a:rPr lang="en-US" altLang="zh-CN" sz="4700" b="1" dirty="0">
                <a:latin typeface="Arial" panose="020B0604020202020204" pitchFamily="34" charset="0"/>
              </a:rPr>
              <a:t>s</a:t>
            </a:r>
            <a:endParaRPr lang="en-US" altLang="en-US" sz="4700" b="1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2425A-4FF9-43D8-A57E-025014433451}"/>
              </a:ext>
            </a:extLst>
          </p:cNvPr>
          <p:cNvSpPr txBox="1"/>
          <p:nvPr/>
        </p:nvSpPr>
        <p:spPr>
          <a:xfrm>
            <a:off x="30220358" y="23193699"/>
            <a:ext cx="126769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Huang, Zhang, et al. A Zinc Coordination Complex Mimicking Carbonic Anhydrase for CO2 Hydrolysis and Sequestration.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Inorg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, 58, 9916-9921.</a:t>
            </a:r>
          </a:p>
        </p:txBody>
      </p:sp>
      <p:pic>
        <p:nvPicPr>
          <p:cNvPr id="1028" name="Picture 4" descr="Image result for l-histidine">
            <a:extLst>
              <a:ext uri="{FF2B5EF4-FFF2-40B4-BE49-F238E27FC236}">
                <a16:creationId xmlns:a16="http://schemas.microsoft.com/office/drawing/2014/main" id="{4BB5152D-D47B-4F70-9DCD-7960A34D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54" y="20595826"/>
            <a:ext cx="3897254" cy="29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8A12C-EF15-40DA-ADFF-BAF169603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55009" y="19433340"/>
            <a:ext cx="7525079" cy="49344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E757A0-A665-42E4-B5D4-62FE9F475155}"/>
              </a:ext>
            </a:extLst>
          </p:cNvPr>
          <p:cNvSpPr txBox="1"/>
          <p:nvPr/>
        </p:nvSpPr>
        <p:spPr>
          <a:xfrm>
            <a:off x="23408709" y="24470768"/>
            <a:ext cx="3803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Catalytic Analysis </a:t>
            </a:r>
          </a:p>
        </p:txBody>
      </p:sp>
      <p:pic>
        <p:nvPicPr>
          <p:cNvPr id="8" name="Picture 2" descr="Mahurin Honors College at WKU - 1,597 Photos - 21 Reviews ...">
            <a:extLst>
              <a:ext uri="{FF2B5EF4-FFF2-40B4-BE49-F238E27FC236}">
                <a16:creationId xmlns:a16="http://schemas.microsoft.com/office/drawing/2014/main" id="{2F531EC5-50B7-428E-AE2D-9EEDF533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146" y="27951399"/>
            <a:ext cx="2210986" cy="22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1AB00-D696-475E-A8D9-0AFFD4C072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51354" y="19640714"/>
            <a:ext cx="7396811" cy="483005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AA546D-CB4F-41FF-8B91-F33809ECA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270" y="13615146"/>
            <a:ext cx="7038579" cy="50162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07AA3F4-2FEE-4371-AA10-F92250477849}"/>
              </a:ext>
            </a:extLst>
          </p:cNvPr>
          <p:cNvSpPr txBox="1"/>
          <p:nvPr/>
        </p:nvSpPr>
        <p:spPr>
          <a:xfrm>
            <a:off x="15127848" y="18393484"/>
            <a:ext cx="6250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X-ray diffraction spectrum </a:t>
            </a:r>
          </a:p>
        </p:txBody>
      </p:sp>
      <p:pic>
        <p:nvPicPr>
          <p:cNvPr id="12" name="Picture 11" descr="A close up of a whiteboard&#10;&#10;Description automatically generated">
            <a:extLst>
              <a:ext uri="{FF2B5EF4-FFF2-40B4-BE49-F238E27FC236}">
                <a16:creationId xmlns:a16="http://schemas.microsoft.com/office/drawing/2014/main" id="{05D8F1A8-FF86-44EE-918A-091D87BED2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734" y="13856719"/>
            <a:ext cx="7057774" cy="47204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8D7F4E-122E-43C3-8DC4-916AF3DC9B46}"/>
              </a:ext>
            </a:extLst>
          </p:cNvPr>
          <p:cNvSpPr/>
          <p:nvPr/>
        </p:nvSpPr>
        <p:spPr>
          <a:xfrm>
            <a:off x="33239999" y="1416744"/>
            <a:ext cx="9765400" cy="2446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KAS Annual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5CA9B-9B76-4208-8DAB-EE47AF728C81}"/>
              </a:ext>
            </a:extLst>
          </p:cNvPr>
          <p:cNvSpPr txBox="1"/>
          <p:nvPr/>
        </p:nvSpPr>
        <p:spPr>
          <a:xfrm>
            <a:off x="17938671" y="24803268"/>
            <a:ext cx="99317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N-H stretching 3300-3400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-OH stretching 2700-3200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C=C stretching 1566-1650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Carboxylic acid bending 1395-1440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-OH bending 1330-1400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Ester stretching 1163-1260 cm-1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Zn-O stretching 518-682 cm-1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E15CE2-44FD-403E-B3A5-7F91C9590320}"/>
              </a:ext>
            </a:extLst>
          </p:cNvPr>
          <p:cNvSpPr txBox="1"/>
          <p:nvPr/>
        </p:nvSpPr>
        <p:spPr>
          <a:xfrm>
            <a:off x="30220358" y="25206472"/>
            <a:ext cx="1282479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Zhang,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Mimic Carbonic Anhydrase Using Metal–Organic Frameworks for CO2 Capture and Conversion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Inorg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57, 4, 2169–2174. </a:t>
            </a:r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6507AD08-2865-4364-AF7C-6565483F3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129200" y="3009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246"/>
    </mc:Choice>
    <mc:Fallback>
      <p:transition spd="slow" advTm="436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3235</TotalTime>
  <Words>467</Words>
  <Application>Microsoft Office PowerPoint</Application>
  <PresentationFormat>Custom</PresentationFormat>
  <Paragraphs>52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Longji Li</dc:creator>
  <cp:lastModifiedBy>Longji Li</cp:lastModifiedBy>
  <cp:revision>9</cp:revision>
  <dcterms:created xsi:type="dcterms:W3CDTF">2020-03-09T17:39:59Z</dcterms:created>
  <dcterms:modified xsi:type="dcterms:W3CDTF">2020-10-26T22:02:47Z</dcterms:modified>
</cp:coreProperties>
</file>