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6" r:id="rId2"/>
    <p:sldId id="295" r:id="rId3"/>
    <p:sldId id="268" r:id="rId4"/>
    <p:sldId id="270" r:id="rId5"/>
    <p:sldId id="271" r:id="rId6"/>
    <p:sldId id="272" r:id="rId7"/>
    <p:sldId id="296" r:id="rId8"/>
    <p:sldId id="275" r:id="rId9"/>
    <p:sldId id="280" r:id="rId10"/>
    <p:sldId id="281" r:id="rId11"/>
    <p:sldId id="302" r:id="rId12"/>
    <p:sldId id="287" r:id="rId13"/>
    <p:sldId id="289" r:id="rId14"/>
    <p:sldId id="298" r:id="rId15"/>
    <p:sldId id="299" r:id="rId16"/>
    <p:sldId id="279" r:id="rId17"/>
    <p:sldId id="294"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6A38"/>
    <a:srgbClr val="FFD1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64" autoAdjust="0"/>
    <p:restoredTop sz="94620" autoAdjust="0"/>
  </p:normalViewPr>
  <p:slideViewPr>
    <p:cSldViewPr snapToGrid="0" showGuides="1">
      <p:cViewPr varScale="1">
        <p:scale>
          <a:sx n="65" d="100"/>
          <a:sy n="65" d="100"/>
        </p:scale>
        <p:origin x="1268" y="5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spc="0" baseline="0">
                <a:solidFill>
                  <a:schemeClr val="tx1">
                    <a:lumMod val="65000"/>
                    <a:lumOff val="35000"/>
                  </a:schemeClr>
                </a:solidFill>
                <a:latin typeface="+mn-lt"/>
                <a:ea typeface="+mn-ea"/>
                <a:cs typeface="+mn-cs"/>
              </a:defRPr>
            </a:pPr>
            <a:r>
              <a:rPr lang="en-US" sz="4000" b="1" i="0" baseline="0" dirty="0" smtClean="0"/>
              <a:t>Fig. 2  Floating leaves by fertilization rate </a:t>
            </a:r>
            <a:endParaRPr lang="en-US" sz="4000" b="1" i="0" baseline="0" dirty="0"/>
          </a:p>
        </c:rich>
      </c:tx>
      <c:layout>
        <c:manualLayout>
          <c:xMode val="edge"/>
          <c:yMode val="edge"/>
          <c:x val="0.29364462383118567"/>
          <c:y val="4.6025470565531093E-2"/>
        </c:manualLayout>
      </c:layout>
      <c:overlay val="0"/>
      <c:spPr>
        <a:noFill/>
        <a:ln>
          <a:noFill/>
        </a:ln>
        <a:effectLst/>
      </c:spPr>
      <c:txPr>
        <a:bodyPr rot="0" spcFirstLastPara="1" vertOverflow="ellipsis" vert="horz" wrap="square" anchor="ctr" anchorCtr="1"/>
        <a:lstStyle/>
        <a:p>
          <a:pPr>
            <a:defRPr sz="216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470619096876852"/>
          <c:y val="0.25423991442325677"/>
          <c:w val="0.74384182426451362"/>
          <c:h val="0.53632009348560661"/>
        </c:manualLayout>
      </c:layout>
      <c:barChart>
        <c:barDir val="col"/>
        <c:grouping val="clustered"/>
        <c:varyColors val="0"/>
        <c:ser>
          <c:idx val="0"/>
          <c:order val="0"/>
          <c:tx>
            <c:strRef>
              <c:f>Sheet1!$B$1</c:f>
              <c:strCache>
                <c:ptCount val="1"/>
                <c:pt idx="0">
                  <c:v>Floating leaves</c:v>
                </c:pt>
              </c:strCache>
            </c:strRef>
          </c:tx>
          <c:spPr>
            <a:solidFill>
              <a:schemeClr val="accent1"/>
            </a:solidFill>
            <a:ln>
              <a:noFill/>
            </a:ln>
            <a:effectLst/>
          </c:spPr>
          <c:invertIfNegative val="0"/>
          <c:cat>
            <c:numRef>
              <c:f>Sheet1!$A$2:$A$5</c:f>
              <c:numCache>
                <c:formatCode>General</c:formatCode>
                <c:ptCount val="4"/>
                <c:pt idx="0">
                  <c:v>2</c:v>
                </c:pt>
                <c:pt idx="1">
                  <c:v>4</c:v>
                </c:pt>
                <c:pt idx="2">
                  <c:v>6</c:v>
                </c:pt>
                <c:pt idx="3">
                  <c:v>8</c:v>
                </c:pt>
              </c:numCache>
            </c:numRef>
          </c:cat>
          <c:val>
            <c:numRef>
              <c:f>Sheet1!$B$2:$B$5</c:f>
              <c:numCache>
                <c:formatCode>General</c:formatCode>
                <c:ptCount val="4"/>
                <c:pt idx="0">
                  <c:v>2.87</c:v>
                </c:pt>
                <c:pt idx="1">
                  <c:v>1.61</c:v>
                </c:pt>
                <c:pt idx="2">
                  <c:v>3.25</c:v>
                </c:pt>
                <c:pt idx="3">
                  <c:v>3.43</c:v>
                </c:pt>
              </c:numCache>
            </c:numRef>
          </c:val>
          <c:extLst>
            <c:ext xmlns:c16="http://schemas.microsoft.com/office/drawing/2014/chart" uri="{C3380CC4-5D6E-409C-BE32-E72D297353CC}">
              <c16:uniqueId val="{00000000-ABB2-4987-A072-C1DAB917036D}"/>
            </c:ext>
          </c:extLst>
        </c:ser>
        <c:ser>
          <c:idx val="1"/>
          <c:order val="1"/>
          <c:tx>
            <c:strRef>
              <c:f>Sheet1!$C$1</c:f>
              <c:strCache>
                <c:ptCount val="1"/>
                <c:pt idx="0">
                  <c:v>dead floating leaves</c:v>
                </c:pt>
              </c:strCache>
            </c:strRef>
          </c:tx>
          <c:spPr>
            <a:solidFill>
              <a:schemeClr val="accent2"/>
            </a:solidFill>
            <a:ln>
              <a:noFill/>
            </a:ln>
            <a:effectLst/>
          </c:spPr>
          <c:invertIfNegative val="0"/>
          <c:cat>
            <c:numRef>
              <c:f>Sheet1!$A$2:$A$5</c:f>
              <c:numCache>
                <c:formatCode>General</c:formatCode>
                <c:ptCount val="4"/>
                <c:pt idx="0">
                  <c:v>2</c:v>
                </c:pt>
                <c:pt idx="1">
                  <c:v>4</c:v>
                </c:pt>
                <c:pt idx="2">
                  <c:v>6</c:v>
                </c:pt>
                <c:pt idx="3">
                  <c:v>8</c:v>
                </c:pt>
              </c:numCache>
            </c:numRef>
          </c:cat>
          <c:val>
            <c:numRef>
              <c:f>Sheet1!$C$2:$C$5</c:f>
              <c:numCache>
                <c:formatCode>General</c:formatCode>
                <c:ptCount val="4"/>
                <c:pt idx="0">
                  <c:v>16.7</c:v>
                </c:pt>
                <c:pt idx="1">
                  <c:v>16</c:v>
                </c:pt>
                <c:pt idx="2">
                  <c:v>16.600000000000001</c:v>
                </c:pt>
                <c:pt idx="3">
                  <c:v>17.2</c:v>
                </c:pt>
              </c:numCache>
            </c:numRef>
          </c:val>
          <c:extLst>
            <c:ext xmlns:c16="http://schemas.microsoft.com/office/drawing/2014/chart" uri="{C3380CC4-5D6E-409C-BE32-E72D297353CC}">
              <c16:uniqueId val="{00000001-ABB2-4987-A072-C1DAB917036D}"/>
            </c:ext>
          </c:extLst>
        </c:ser>
        <c:dLbls>
          <c:showLegendKey val="0"/>
          <c:showVal val="0"/>
          <c:showCatName val="0"/>
          <c:showSerName val="0"/>
          <c:showPercent val="0"/>
          <c:showBubbleSize val="0"/>
        </c:dLbls>
        <c:gapWidth val="219"/>
        <c:overlap val="-27"/>
        <c:axId val="622993344"/>
        <c:axId val="622992560"/>
      </c:barChart>
      <c:catAx>
        <c:axId val="622993344"/>
        <c:scaling>
          <c:orientation val="minMax"/>
        </c:scaling>
        <c:delete val="0"/>
        <c:axPos val="b"/>
        <c:title>
          <c:tx>
            <c:rich>
              <a:bodyPr rot="0" spcFirstLastPara="1" vertOverflow="ellipsis" vert="horz" wrap="square" anchor="ctr" anchorCtr="1"/>
              <a:lstStyle/>
              <a:p>
                <a:pPr>
                  <a:defRPr sz="3200" b="1" i="0" u="none" strike="noStrike" kern="1200" baseline="0">
                    <a:solidFill>
                      <a:schemeClr val="tx1">
                        <a:lumMod val="65000"/>
                        <a:lumOff val="35000"/>
                      </a:schemeClr>
                    </a:solidFill>
                    <a:latin typeface="+mn-lt"/>
                    <a:ea typeface="+mn-ea"/>
                    <a:cs typeface="+mn-cs"/>
                  </a:defRPr>
                </a:pPr>
                <a:r>
                  <a:rPr lang="en-US" sz="3200" b="1" i="0" baseline="0" dirty="0" smtClean="0"/>
                  <a:t>Fertilization rate, g/container</a:t>
                </a:r>
                <a:endParaRPr lang="en-US" sz="3200" b="1" i="0" baseline="0" dirty="0"/>
              </a:p>
            </c:rich>
          </c:tx>
          <c:layout/>
          <c:overlay val="0"/>
          <c:spPr>
            <a:noFill/>
            <a:ln>
              <a:noFill/>
            </a:ln>
            <a:effectLst/>
          </c:spPr>
          <c:txPr>
            <a:bodyPr rot="0" spcFirstLastPara="1" vertOverflow="ellipsis" vert="horz" wrap="square" anchor="ctr" anchorCtr="1"/>
            <a:lstStyle/>
            <a:p>
              <a:pPr>
                <a:defRPr sz="32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31750" cap="flat" cmpd="sng" algn="ctr">
            <a:solidFill>
              <a:srgbClr val="FF0000"/>
            </a:solidFill>
            <a:round/>
          </a:ln>
          <a:effectLst/>
        </c:spPr>
        <c:txPr>
          <a:bodyPr rot="-60000000" spcFirstLastPara="1" vertOverflow="ellipsis" vert="horz" wrap="square" anchor="ctr" anchorCtr="1"/>
          <a:lstStyle/>
          <a:p>
            <a:pPr>
              <a:defRPr sz="3000" b="0" i="0" u="none" strike="noStrike" kern="1200" baseline="0">
                <a:solidFill>
                  <a:schemeClr val="tx1">
                    <a:lumMod val="65000"/>
                    <a:lumOff val="35000"/>
                  </a:schemeClr>
                </a:solidFill>
                <a:latin typeface="+mn-lt"/>
                <a:ea typeface="+mn-ea"/>
                <a:cs typeface="+mn-cs"/>
              </a:defRPr>
            </a:pPr>
            <a:endParaRPr lang="en-US"/>
          </a:p>
        </c:txPr>
        <c:crossAx val="622992560"/>
        <c:crosses val="autoZero"/>
        <c:auto val="1"/>
        <c:lblAlgn val="ctr"/>
        <c:lblOffset val="100"/>
        <c:noMultiLvlLbl val="0"/>
      </c:catAx>
      <c:valAx>
        <c:axId val="622992560"/>
        <c:scaling>
          <c:orientation val="minMax"/>
          <c:max val="26"/>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3200" b="1" i="0" baseline="0" dirty="0" smtClean="0"/>
                  <a:t>Number of leaves</a:t>
                </a:r>
                <a:endParaRPr lang="en-US" sz="3200" b="1" i="0" baseline="0" dirty="0"/>
              </a:p>
            </c:rich>
          </c:tx>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22993344"/>
        <c:crosses val="autoZero"/>
        <c:crossBetween val="between"/>
        <c:majorUnit val="4"/>
      </c:valAx>
      <c:spPr>
        <a:noFill/>
        <a:ln w="31750">
          <a:solidFill>
            <a:srgbClr val="FF0000"/>
          </a:solidFill>
        </a:ln>
        <a:effectLst/>
      </c:spPr>
    </c:plotArea>
    <c:legend>
      <c:legendPos val="b"/>
      <c:layout>
        <c:manualLayout>
          <c:xMode val="edge"/>
          <c:yMode val="edge"/>
          <c:x val="0.21125986743560773"/>
          <c:y val="0.27864284259704342"/>
          <c:w val="0.61867908491465462"/>
          <c:h val="0.17935028731429417"/>
        </c:manualLayout>
      </c:layout>
      <c:overlay val="0"/>
      <c:spPr>
        <a:noFill/>
        <a:ln>
          <a:noFill/>
        </a:ln>
        <a:effectLst/>
      </c:spPr>
      <c:txPr>
        <a:bodyPr rot="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baseline="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30g</c:v>
                </c:pt>
              </c:strCache>
            </c:strRef>
          </c:tx>
          <c:spPr>
            <a:solidFill>
              <a:schemeClr val="accent1"/>
            </a:solidFill>
            <a:ln w="57150">
              <a:solidFill>
                <a:schemeClr val="tx1"/>
              </a:solidFill>
            </a:ln>
            <a:effectLst/>
          </c:spPr>
          <c:invertIfNegative val="0"/>
          <c:cat>
            <c:strRef>
              <c:f>Sheet1!$A$2:$A$6</c:f>
              <c:strCache>
                <c:ptCount val="5"/>
                <c:pt idx="0">
                  <c:v>Branch lotus</c:v>
                </c:pt>
                <c:pt idx="1">
                  <c:v>Side bud of branch lotus</c:v>
                </c:pt>
                <c:pt idx="2">
                  <c:v>Tip of branch lotus</c:v>
                </c:pt>
                <c:pt idx="3">
                  <c:v>Side bud of main lotus </c:v>
                </c:pt>
                <c:pt idx="4">
                  <c:v>Tip of main lotus</c:v>
                </c:pt>
              </c:strCache>
            </c:strRef>
          </c:cat>
          <c:val>
            <c:numRef>
              <c:f>Sheet1!$B$2:$B$6</c:f>
              <c:numCache>
                <c:formatCode>General</c:formatCode>
                <c:ptCount val="5"/>
                <c:pt idx="0">
                  <c:v>2</c:v>
                </c:pt>
                <c:pt idx="1">
                  <c:v>1</c:v>
                </c:pt>
                <c:pt idx="2">
                  <c:v>1</c:v>
                </c:pt>
                <c:pt idx="3">
                  <c:v>2</c:v>
                </c:pt>
                <c:pt idx="4">
                  <c:v>2</c:v>
                </c:pt>
              </c:numCache>
            </c:numRef>
          </c:val>
          <c:extLst>
            <c:ext xmlns:c16="http://schemas.microsoft.com/office/drawing/2014/chart" uri="{C3380CC4-5D6E-409C-BE32-E72D297353CC}">
              <c16:uniqueId val="{00000000-507D-4D2F-9682-CF5CA5698170}"/>
            </c:ext>
          </c:extLst>
        </c:ser>
        <c:dLbls>
          <c:showLegendKey val="0"/>
          <c:showVal val="0"/>
          <c:showCatName val="0"/>
          <c:showSerName val="0"/>
          <c:showPercent val="0"/>
          <c:showBubbleSize val="0"/>
        </c:dLbls>
        <c:gapWidth val="150"/>
        <c:axId val="362723176"/>
        <c:axId val="362723504"/>
      </c:barChart>
      <c:catAx>
        <c:axId val="36272317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2000" b="1" baseline="0" dirty="0" smtClean="0"/>
                  <a:t>Type of Propagate</a:t>
                </a:r>
                <a:endParaRPr lang="en-US" sz="2000" b="1" dirty="0"/>
              </a:p>
            </c:rich>
          </c:tx>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62723504"/>
        <c:crosses val="autoZero"/>
        <c:auto val="1"/>
        <c:lblAlgn val="ctr"/>
        <c:lblOffset val="100"/>
        <c:noMultiLvlLbl val="1"/>
      </c:catAx>
      <c:valAx>
        <c:axId val="3627235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en-US" sz="2000" b="1" i="0" baseline="0" dirty="0" smtClean="0"/>
                  <a:t>Number</a:t>
                </a:r>
                <a:endParaRPr lang="en-US" sz="2000" b="1" i="0" baseline="0" dirty="0"/>
              </a:p>
            </c:rich>
          </c:tx>
          <c:layout/>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627231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30g</c:v>
                </c:pt>
              </c:strCache>
            </c:strRef>
          </c:tx>
          <c:spPr>
            <a:solidFill>
              <a:schemeClr val="accent1"/>
            </a:solidFill>
            <a:ln w="57150">
              <a:solidFill>
                <a:schemeClr val="tx1"/>
              </a:solidFill>
            </a:ln>
            <a:effectLst/>
          </c:spPr>
          <c:invertIfNegative val="0"/>
          <c:cat>
            <c:strRef>
              <c:f>Sheet1!$A$2:$A$6</c:f>
              <c:strCache>
                <c:ptCount val="5"/>
                <c:pt idx="0">
                  <c:v>Branch lotus</c:v>
                </c:pt>
                <c:pt idx="1">
                  <c:v>Side bud of branch lotus</c:v>
                </c:pt>
                <c:pt idx="2">
                  <c:v>Tip of branch lotus</c:v>
                </c:pt>
                <c:pt idx="3">
                  <c:v>Side bud of main lotus </c:v>
                </c:pt>
                <c:pt idx="4">
                  <c:v>Tip of main lotus</c:v>
                </c:pt>
              </c:strCache>
            </c:strRef>
          </c:cat>
          <c:val>
            <c:numRef>
              <c:f>Sheet1!$B$2:$B$6</c:f>
              <c:numCache>
                <c:formatCode>General</c:formatCode>
                <c:ptCount val="5"/>
                <c:pt idx="0">
                  <c:v>10.5</c:v>
                </c:pt>
                <c:pt idx="1">
                  <c:v>10</c:v>
                </c:pt>
                <c:pt idx="2">
                  <c:v>10.5</c:v>
                </c:pt>
                <c:pt idx="3">
                  <c:v>12</c:v>
                </c:pt>
                <c:pt idx="4">
                  <c:v>9.5</c:v>
                </c:pt>
              </c:numCache>
            </c:numRef>
          </c:val>
          <c:extLst>
            <c:ext xmlns:c16="http://schemas.microsoft.com/office/drawing/2014/chart" uri="{C3380CC4-5D6E-409C-BE32-E72D297353CC}">
              <c16:uniqueId val="{00000000-507D-4D2F-9682-CF5CA5698170}"/>
            </c:ext>
          </c:extLst>
        </c:ser>
        <c:dLbls>
          <c:showLegendKey val="0"/>
          <c:showVal val="0"/>
          <c:showCatName val="0"/>
          <c:showSerName val="0"/>
          <c:showPercent val="0"/>
          <c:showBubbleSize val="0"/>
        </c:dLbls>
        <c:gapWidth val="150"/>
        <c:axId val="362723176"/>
        <c:axId val="362723504"/>
      </c:barChart>
      <c:catAx>
        <c:axId val="36272317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2000" b="1" baseline="0" dirty="0" smtClean="0"/>
                  <a:t>Type of Propagate</a:t>
                </a:r>
                <a:endParaRPr lang="en-US" sz="2000" b="1" dirty="0"/>
              </a:p>
            </c:rich>
          </c:tx>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62723504"/>
        <c:crosses val="autoZero"/>
        <c:auto val="1"/>
        <c:lblAlgn val="ctr"/>
        <c:lblOffset val="100"/>
        <c:noMultiLvlLbl val="1"/>
      </c:catAx>
      <c:valAx>
        <c:axId val="3627235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en-US" sz="2000" b="1" i="0" baseline="0" dirty="0" smtClean="0"/>
                  <a:t>Number</a:t>
                </a:r>
                <a:endParaRPr lang="en-US" sz="2000" b="1" i="0" baseline="0" dirty="0"/>
              </a:p>
            </c:rich>
          </c:tx>
          <c:layout/>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627231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30g</c:v>
                </c:pt>
              </c:strCache>
            </c:strRef>
          </c:tx>
          <c:spPr>
            <a:solidFill>
              <a:schemeClr val="accent1"/>
            </a:solidFill>
            <a:ln w="57150">
              <a:solidFill>
                <a:schemeClr val="tx1"/>
              </a:solidFill>
            </a:ln>
            <a:effectLst/>
          </c:spPr>
          <c:invertIfNegative val="0"/>
          <c:cat>
            <c:strRef>
              <c:f>Sheet1!$A$2:$A$6</c:f>
              <c:strCache>
                <c:ptCount val="5"/>
                <c:pt idx="0">
                  <c:v>Branch lotus</c:v>
                </c:pt>
                <c:pt idx="1">
                  <c:v>Side bud of branch lotus</c:v>
                </c:pt>
                <c:pt idx="2">
                  <c:v>Tip of branch lotus</c:v>
                </c:pt>
                <c:pt idx="3">
                  <c:v>Side bud of main lotus </c:v>
                </c:pt>
                <c:pt idx="4">
                  <c:v>Tip of main lotus</c:v>
                </c:pt>
              </c:strCache>
            </c:strRef>
          </c:cat>
          <c:val>
            <c:numRef>
              <c:f>Sheet1!$B$2:$B$6</c:f>
              <c:numCache>
                <c:formatCode>General</c:formatCode>
                <c:ptCount val="5"/>
                <c:pt idx="0">
                  <c:v>618</c:v>
                </c:pt>
                <c:pt idx="1">
                  <c:v>559</c:v>
                </c:pt>
                <c:pt idx="2">
                  <c:v>453</c:v>
                </c:pt>
                <c:pt idx="3">
                  <c:v>401.5</c:v>
                </c:pt>
                <c:pt idx="4">
                  <c:v>439</c:v>
                </c:pt>
              </c:numCache>
            </c:numRef>
          </c:val>
          <c:extLst>
            <c:ext xmlns:c16="http://schemas.microsoft.com/office/drawing/2014/chart" uri="{C3380CC4-5D6E-409C-BE32-E72D297353CC}">
              <c16:uniqueId val="{00000000-507D-4D2F-9682-CF5CA5698170}"/>
            </c:ext>
          </c:extLst>
        </c:ser>
        <c:dLbls>
          <c:showLegendKey val="0"/>
          <c:showVal val="0"/>
          <c:showCatName val="0"/>
          <c:showSerName val="0"/>
          <c:showPercent val="0"/>
          <c:showBubbleSize val="0"/>
        </c:dLbls>
        <c:gapWidth val="150"/>
        <c:axId val="362723176"/>
        <c:axId val="362723504"/>
      </c:barChart>
      <c:catAx>
        <c:axId val="36272317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2000" b="1" baseline="0" dirty="0" smtClean="0"/>
                  <a:t>Type of Propagate</a:t>
                </a:r>
                <a:endParaRPr lang="en-US" sz="2000" b="1" dirty="0"/>
              </a:p>
            </c:rich>
          </c:tx>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62723504"/>
        <c:crosses val="autoZero"/>
        <c:auto val="1"/>
        <c:lblAlgn val="ctr"/>
        <c:lblOffset val="100"/>
        <c:noMultiLvlLbl val="1"/>
      </c:catAx>
      <c:valAx>
        <c:axId val="3627235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en-US" sz="2000" b="1" i="0" baseline="0" dirty="0" smtClean="0"/>
                  <a:t>Gram</a:t>
                </a:r>
                <a:endParaRPr lang="en-US" sz="2000" b="1" i="0" baseline="0" dirty="0"/>
              </a:p>
            </c:rich>
          </c:tx>
          <c:layout/>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627231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9E15AF-3583-49A0-B759-33620D88C6C9}" type="datetimeFigureOut">
              <a:rPr lang="en-US" smtClean="0"/>
              <a:t>10/31/2020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6F3D34-CC46-4AC4-AE3C-5CA61C78D374}" type="slidenum">
              <a:rPr lang="en-US" smtClean="0"/>
              <a:t>‹#›</a:t>
            </a:fld>
            <a:endParaRPr lang="en-US"/>
          </a:p>
        </p:txBody>
      </p:sp>
    </p:spTree>
    <p:extLst>
      <p:ext uri="{BB962C8B-B14F-4D97-AF65-F5344CB8AC3E}">
        <p14:creationId xmlns:p14="http://schemas.microsoft.com/office/powerpoint/2010/main" val="1140103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5" name="Picture 24"/>
          <p:cNvPicPr>
            <a:picLocks noChangeAspect="1"/>
          </p:cNvPicPr>
          <p:nvPr userDrawn="1"/>
        </p:nvPicPr>
        <p:blipFill rotWithShape="1">
          <a:blip r:embed="rId2" cstate="print">
            <a:extLst>
              <a:ext uri="{28A0092B-C50C-407E-A947-70E740481C1C}">
                <a14:useLocalDpi xmlns:a14="http://schemas.microsoft.com/office/drawing/2010/main" val="0"/>
              </a:ext>
            </a:extLst>
          </a:blip>
          <a:srcRect l="-101" t="39125" r="101" b="33080"/>
          <a:stretch/>
        </p:blipFill>
        <p:spPr>
          <a:xfrm>
            <a:off x="1449092" y="0"/>
            <a:ext cx="7694908" cy="1421130"/>
          </a:xfrm>
          <a:prstGeom prst="rect">
            <a:avLst/>
          </a:prstGeom>
        </p:spPr>
      </p:pic>
      <p:sp>
        <p:nvSpPr>
          <p:cNvPr id="9" name="Rectangle 8"/>
          <p:cNvSpPr/>
          <p:nvPr userDrawn="1"/>
        </p:nvSpPr>
        <p:spPr>
          <a:xfrm>
            <a:off x="1790700" y="-11430"/>
            <a:ext cx="7353300" cy="1436370"/>
          </a:xfrm>
          <a:custGeom>
            <a:avLst/>
            <a:gdLst>
              <a:gd name="connsiteX0" fmla="*/ 0 w 9144000"/>
              <a:gd name="connsiteY0" fmla="*/ 0 h 1425844"/>
              <a:gd name="connsiteX1" fmla="*/ 9144000 w 9144000"/>
              <a:gd name="connsiteY1" fmla="*/ 0 h 1425844"/>
              <a:gd name="connsiteX2" fmla="*/ 9144000 w 9144000"/>
              <a:gd name="connsiteY2" fmla="*/ 1425844 h 1425844"/>
              <a:gd name="connsiteX3" fmla="*/ 0 w 9144000"/>
              <a:gd name="connsiteY3" fmla="*/ 1425844 h 1425844"/>
              <a:gd name="connsiteX4" fmla="*/ 0 w 9144000"/>
              <a:gd name="connsiteY4" fmla="*/ 0 h 1425844"/>
              <a:gd name="connsiteX0" fmla="*/ 2487478 w 9144000"/>
              <a:gd name="connsiteY0" fmla="*/ 0 h 1425844"/>
              <a:gd name="connsiteX1" fmla="*/ 9144000 w 9144000"/>
              <a:gd name="connsiteY1" fmla="*/ 0 h 1425844"/>
              <a:gd name="connsiteX2" fmla="*/ 9144000 w 9144000"/>
              <a:gd name="connsiteY2" fmla="*/ 1425844 h 1425844"/>
              <a:gd name="connsiteX3" fmla="*/ 0 w 9144000"/>
              <a:gd name="connsiteY3" fmla="*/ 1425844 h 1425844"/>
              <a:gd name="connsiteX4" fmla="*/ 2487478 w 9144000"/>
              <a:gd name="connsiteY4" fmla="*/ 0 h 1425844"/>
              <a:gd name="connsiteX0" fmla="*/ 573437 w 7229959"/>
              <a:gd name="connsiteY0" fmla="*/ 0 h 1425844"/>
              <a:gd name="connsiteX1" fmla="*/ 7229959 w 7229959"/>
              <a:gd name="connsiteY1" fmla="*/ 0 h 1425844"/>
              <a:gd name="connsiteX2" fmla="*/ 7229959 w 7229959"/>
              <a:gd name="connsiteY2" fmla="*/ 1425844 h 1425844"/>
              <a:gd name="connsiteX3" fmla="*/ 0 w 7229959"/>
              <a:gd name="connsiteY3" fmla="*/ 1425844 h 1425844"/>
              <a:gd name="connsiteX4" fmla="*/ 573437 w 7229959"/>
              <a:gd name="connsiteY4" fmla="*/ 0 h 1425844"/>
              <a:gd name="connsiteX0" fmla="*/ 536662 w 7229959"/>
              <a:gd name="connsiteY0" fmla="*/ 7749 h 1425844"/>
              <a:gd name="connsiteX1" fmla="*/ 7229959 w 7229959"/>
              <a:gd name="connsiteY1" fmla="*/ 0 h 1425844"/>
              <a:gd name="connsiteX2" fmla="*/ 7229959 w 7229959"/>
              <a:gd name="connsiteY2" fmla="*/ 1425844 h 1425844"/>
              <a:gd name="connsiteX3" fmla="*/ 0 w 7229959"/>
              <a:gd name="connsiteY3" fmla="*/ 1425844 h 1425844"/>
              <a:gd name="connsiteX4" fmla="*/ 536662 w 7229959"/>
              <a:gd name="connsiteY4" fmla="*/ 7749 h 142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9959" h="1425844">
                <a:moveTo>
                  <a:pt x="536662" y="7749"/>
                </a:moveTo>
                <a:lnTo>
                  <a:pt x="7229959" y="0"/>
                </a:lnTo>
                <a:lnTo>
                  <a:pt x="7229959" y="1425844"/>
                </a:lnTo>
                <a:lnTo>
                  <a:pt x="0" y="1425844"/>
                </a:lnTo>
                <a:lnTo>
                  <a:pt x="536662" y="7749"/>
                </a:lnTo>
                <a:close/>
              </a:path>
            </a:pathLst>
          </a:custGeom>
          <a:solidFill>
            <a:srgbClr val="046A38">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userDrawn="1">
            <p:ph type="ctrTitle"/>
          </p:nvPr>
        </p:nvSpPr>
        <p:spPr>
          <a:xfrm>
            <a:off x="666427" y="1813303"/>
            <a:ext cx="7760776" cy="1758654"/>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userDrawn="1">
            <p:ph type="subTitle" idx="1"/>
          </p:nvPr>
        </p:nvSpPr>
        <p:spPr>
          <a:xfrm>
            <a:off x="1084881" y="3888757"/>
            <a:ext cx="6900619" cy="215558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userDrawn="1">
            <p:ph type="dt" sz="half" idx="10"/>
          </p:nvPr>
        </p:nvSpPr>
        <p:spPr/>
        <p:txBody>
          <a:bodyPr/>
          <a:lstStyle/>
          <a:p>
            <a:fld id="{73F3725F-9E4F-4EF2-9D2C-F7E92EEB9DC5}" type="datetimeFigureOut">
              <a:rPr lang="en-US" smtClean="0"/>
              <a:t>10/31/2020</a:t>
            </a:fld>
            <a:endParaRPr lang="en-US"/>
          </a:p>
        </p:txBody>
      </p:sp>
      <p:sp>
        <p:nvSpPr>
          <p:cNvPr id="5" name="Footer Placeholder 4"/>
          <p:cNvSpPr>
            <a:spLocks noGrp="1"/>
          </p:cNvSpPr>
          <p:nvPr userDrawn="1">
            <p:ph type="ftr" sz="quarter" idx="11"/>
          </p:nvPr>
        </p:nvSpPr>
        <p:spPr/>
        <p:txBody>
          <a:bodyPr/>
          <a:lstStyle/>
          <a:p>
            <a:endParaRPr lang="en-US"/>
          </a:p>
        </p:txBody>
      </p:sp>
      <p:sp>
        <p:nvSpPr>
          <p:cNvPr id="6" name="Slide Number Placeholder 5"/>
          <p:cNvSpPr>
            <a:spLocks noGrp="1"/>
          </p:cNvSpPr>
          <p:nvPr userDrawn="1">
            <p:ph type="sldNum" sz="quarter" idx="12"/>
          </p:nvPr>
        </p:nvSpPr>
        <p:spPr/>
        <p:txBody>
          <a:bodyPr/>
          <a:lstStyle/>
          <a:p>
            <a:fld id="{3F6A9BE3-83CC-40C4-976C-A8D4EF159D4F}" type="slidenum">
              <a:rPr lang="en-US" smtClean="0"/>
              <a:t>‹#›</a:t>
            </a:fld>
            <a:endParaRPr lang="en-US"/>
          </a:p>
        </p:txBody>
      </p:sp>
      <p:cxnSp>
        <p:nvCxnSpPr>
          <p:cNvPr id="16" name="Straight Connector 15"/>
          <p:cNvCxnSpPr/>
          <p:nvPr userDrawn="1"/>
        </p:nvCxnSpPr>
        <p:spPr>
          <a:xfrm>
            <a:off x="2023820" y="5193224"/>
            <a:ext cx="7239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p:cNvSpPr/>
          <p:nvPr userDrawn="1"/>
        </p:nvSpPr>
        <p:spPr>
          <a:xfrm>
            <a:off x="0" y="0"/>
            <a:ext cx="2491547" cy="1432560"/>
          </a:xfrm>
          <a:custGeom>
            <a:avLst/>
            <a:gdLst>
              <a:gd name="connsiteX0" fmla="*/ 0 w 2626963"/>
              <a:gd name="connsiteY0" fmla="*/ 0 h 1425844"/>
              <a:gd name="connsiteX1" fmla="*/ 2626963 w 2626963"/>
              <a:gd name="connsiteY1" fmla="*/ 0 h 1425844"/>
              <a:gd name="connsiteX2" fmla="*/ 2626963 w 2626963"/>
              <a:gd name="connsiteY2" fmla="*/ 1425844 h 1425844"/>
              <a:gd name="connsiteX3" fmla="*/ 0 w 2626963"/>
              <a:gd name="connsiteY3" fmla="*/ 1425844 h 1425844"/>
              <a:gd name="connsiteX4" fmla="*/ 0 w 2626963"/>
              <a:gd name="connsiteY4" fmla="*/ 0 h 1425844"/>
              <a:gd name="connsiteX0" fmla="*/ 0 w 2626963"/>
              <a:gd name="connsiteY0" fmla="*/ 7749 h 1433593"/>
              <a:gd name="connsiteX1" fmla="*/ 1952786 w 2626963"/>
              <a:gd name="connsiteY1" fmla="*/ 0 h 1433593"/>
              <a:gd name="connsiteX2" fmla="*/ 2626963 w 2626963"/>
              <a:gd name="connsiteY2" fmla="*/ 1433593 h 1433593"/>
              <a:gd name="connsiteX3" fmla="*/ 0 w 2626963"/>
              <a:gd name="connsiteY3" fmla="*/ 1433593 h 1433593"/>
              <a:gd name="connsiteX4" fmla="*/ 0 w 2626963"/>
              <a:gd name="connsiteY4" fmla="*/ 7749 h 1433593"/>
              <a:gd name="connsiteX0" fmla="*/ 0 w 2626963"/>
              <a:gd name="connsiteY0" fmla="*/ 7749 h 1433593"/>
              <a:gd name="connsiteX1" fmla="*/ 2433234 w 2626963"/>
              <a:gd name="connsiteY1" fmla="*/ 0 h 1433593"/>
              <a:gd name="connsiteX2" fmla="*/ 2626963 w 2626963"/>
              <a:gd name="connsiteY2" fmla="*/ 1433593 h 1433593"/>
              <a:gd name="connsiteX3" fmla="*/ 0 w 2626963"/>
              <a:gd name="connsiteY3" fmla="*/ 1433593 h 1433593"/>
              <a:gd name="connsiteX4" fmla="*/ 0 w 2626963"/>
              <a:gd name="connsiteY4" fmla="*/ 7749 h 1433593"/>
              <a:gd name="connsiteX0" fmla="*/ 0 w 2433234"/>
              <a:gd name="connsiteY0" fmla="*/ 7749 h 1433593"/>
              <a:gd name="connsiteX1" fmla="*/ 2433234 w 2433234"/>
              <a:gd name="connsiteY1" fmla="*/ 0 h 1433593"/>
              <a:gd name="connsiteX2" fmla="*/ 1890793 w 2433234"/>
              <a:gd name="connsiteY2" fmla="*/ 1425844 h 1433593"/>
              <a:gd name="connsiteX3" fmla="*/ 0 w 2433234"/>
              <a:gd name="connsiteY3" fmla="*/ 1433593 h 1433593"/>
              <a:gd name="connsiteX4" fmla="*/ 0 w 2433234"/>
              <a:gd name="connsiteY4" fmla="*/ 7749 h 1433593"/>
              <a:gd name="connsiteX0" fmla="*/ 0 w 2433234"/>
              <a:gd name="connsiteY0" fmla="*/ 7749 h 1433593"/>
              <a:gd name="connsiteX1" fmla="*/ 2433234 w 2433234"/>
              <a:gd name="connsiteY1" fmla="*/ 0 h 1433593"/>
              <a:gd name="connsiteX2" fmla="*/ 1859796 w 2433234"/>
              <a:gd name="connsiteY2" fmla="*/ 1433593 h 1433593"/>
              <a:gd name="connsiteX3" fmla="*/ 0 w 2433234"/>
              <a:gd name="connsiteY3" fmla="*/ 1433593 h 1433593"/>
              <a:gd name="connsiteX4" fmla="*/ 0 w 2433234"/>
              <a:gd name="connsiteY4" fmla="*/ 7749 h 1433593"/>
              <a:gd name="connsiteX0" fmla="*/ 0 w 2433234"/>
              <a:gd name="connsiteY0" fmla="*/ 7749 h 1433593"/>
              <a:gd name="connsiteX1" fmla="*/ 2433234 w 2433234"/>
              <a:gd name="connsiteY1" fmla="*/ 0 h 1433593"/>
              <a:gd name="connsiteX2" fmla="*/ 1883044 w 2433234"/>
              <a:gd name="connsiteY2" fmla="*/ 1433593 h 1433593"/>
              <a:gd name="connsiteX3" fmla="*/ 0 w 2433234"/>
              <a:gd name="connsiteY3" fmla="*/ 1433593 h 1433593"/>
              <a:gd name="connsiteX4" fmla="*/ 0 w 2433234"/>
              <a:gd name="connsiteY4" fmla="*/ 7749 h 1433593"/>
              <a:gd name="connsiteX0" fmla="*/ 0 w 2456481"/>
              <a:gd name="connsiteY0" fmla="*/ 0 h 1425844"/>
              <a:gd name="connsiteX1" fmla="*/ 2456481 w 2456481"/>
              <a:gd name="connsiteY1" fmla="*/ 0 h 1425844"/>
              <a:gd name="connsiteX2" fmla="*/ 1883044 w 2456481"/>
              <a:gd name="connsiteY2" fmla="*/ 1425844 h 1425844"/>
              <a:gd name="connsiteX3" fmla="*/ 0 w 2456481"/>
              <a:gd name="connsiteY3" fmla="*/ 1425844 h 1425844"/>
              <a:gd name="connsiteX4" fmla="*/ 0 w 2456481"/>
              <a:gd name="connsiteY4" fmla="*/ 0 h 1425844"/>
              <a:gd name="connsiteX0" fmla="*/ 0 w 2668769"/>
              <a:gd name="connsiteY0" fmla="*/ 0 h 1425844"/>
              <a:gd name="connsiteX1" fmla="*/ 2668769 w 2668769"/>
              <a:gd name="connsiteY1" fmla="*/ 0 h 1425844"/>
              <a:gd name="connsiteX2" fmla="*/ 1883044 w 2668769"/>
              <a:gd name="connsiteY2" fmla="*/ 1425844 h 1425844"/>
              <a:gd name="connsiteX3" fmla="*/ 0 w 2668769"/>
              <a:gd name="connsiteY3" fmla="*/ 1425844 h 1425844"/>
              <a:gd name="connsiteX4" fmla="*/ 0 w 2668769"/>
              <a:gd name="connsiteY4" fmla="*/ 0 h 1425844"/>
              <a:gd name="connsiteX0" fmla="*/ 0 w 2668769"/>
              <a:gd name="connsiteY0" fmla="*/ 0 h 1425844"/>
              <a:gd name="connsiteX1" fmla="*/ 2668769 w 2668769"/>
              <a:gd name="connsiteY1" fmla="*/ 0 h 1425844"/>
              <a:gd name="connsiteX2" fmla="*/ 1923480 w 2668769"/>
              <a:gd name="connsiteY2" fmla="*/ 1418095 h 1425844"/>
              <a:gd name="connsiteX3" fmla="*/ 0 w 2668769"/>
              <a:gd name="connsiteY3" fmla="*/ 1425844 h 1425844"/>
              <a:gd name="connsiteX4" fmla="*/ 0 w 2668769"/>
              <a:gd name="connsiteY4" fmla="*/ 0 h 142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8769" h="1425844">
                <a:moveTo>
                  <a:pt x="0" y="0"/>
                </a:moveTo>
                <a:lnTo>
                  <a:pt x="2668769" y="0"/>
                </a:lnTo>
                <a:lnTo>
                  <a:pt x="1923480" y="1418095"/>
                </a:lnTo>
                <a:lnTo>
                  <a:pt x="0" y="1425844"/>
                </a:lnTo>
                <a:lnTo>
                  <a:pt x="0" y="0"/>
                </a:lnTo>
                <a:close/>
              </a:path>
            </a:pathLst>
          </a:cu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userDrawn="1"/>
        </p:nvCxnSpPr>
        <p:spPr>
          <a:xfrm flipH="1">
            <a:off x="1783081" y="-72390"/>
            <a:ext cx="742949" cy="152781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 y="6579030"/>
            <a:ext cx="9144001" cy="278969"/>
            <a:chOff x="-1" y="6579030"/>
            <a:chExt cx="9144001" cy="278969"/>
          </a:xfrm>
        </p:grpSpPr>
        <p:sp>
          <p:nvSpPr>
            <p:cNvPr id="32" name="Rectangle 8"/>
            <p:cNvSpPr/>
            <p:nvPr userDrawn="1"/>
          </p:nvSpPr>
          <p:spPr>
            <a:xfrm>
              <a:off x="2130958" y="6579030"/>
              <a:ext cx="7013042" cy="277497"/>
            </a:xfrm>
            <a:custGeom>
              <a:avLst/>
              <a:gdLst>
                <a:gd name="connsiteX0" fmla="*/ 0 w 9144000"/>
                <a:gd name="connsiteY0" fmla="*/ 0 h 1425844"/>
                <a:gd name="connsiteX1" fmla="*/ 9144000 w 9144000"/>
                <a:gd name="connsiteY1" fmla="*/ 0 h 1425844"/>
                <a:gd name="connsiteX2" fmla="*/ 9144000 w 9144000"/>
                <a:gd name="connsiteY2" fmla="*/ 1425844 h 1425844"/>
                <a:gd name="connsiteX3" fmla="*/ 0 w 9144000"/>
                <a:gd name="connsiteY3" fmla="*/ 1425844 h 1425844"/>
                <a:gd name="connsiteX4" fmla="*/ 0 w 9144000"/>
                <a:gd name="connsiteY4" fmla="*/ 0 h 1425844"/>
                <a:gd name="connsiteX0" fmla="*/ 2487478 w 9144000"/>
                <a:gd name="connsiteY0" fmla="*/ 0 h 1425844"/>
                <a:gd name="connsiteX1" fmla="*/ 9144000 w 9144000"/>
                <a:gd name="connsiteY1" fmla="*/ 0 h 1425844"/>
                <a:gd name="connsiteX2" fmla="*/ 9144000 w 9144000"/>
                <a:gd name="connsiteY2" fmla="*/ 1425844 h 1425844"/>
                <a:gd name="connsiteX3" fmla="*/ 0 w 9144000"/>
                <a:gd name="connsiteY3" fmla="*/ 1425844 h 1425844"/>
                <a:gd name="connsiteX4" fmla="*/ 2487478 w 9144000"/>
                <a:gd name="connsiteY4" fmla="*/ 0 h 1425844"/>
                <a:gd name="connsiteX0" fmla="*/ 573437 w 7229959"/>
                <a:gd name="connsiteY0" fmla="*/ 0 h 1425844"/>
                <a:gd name="connsiteX1" fmla="*/ 7229959 w 7229959"/>
                <a:gd name="connsiteY1" fmla="*/ 0 h 1425844"/>
                <a:gd name="connsiteX2" fmla="*/ 7229959 w 7229959"/>
                <a:gd name="connsiteY2" fmla="*/ 1425844 h 1425844"/>
                <a:gd name="connsiteX3" fmla="*/ 0 w 7229959"/>
                <a:gd name="connsiteY3" fmla="*/ 1425844 h 1425844"/>
                <a:gd name="connsiteX4" fmla="*/ 573437 w 7229959"/>
                <a:gd name="connsiteY4" fmla="*/ 0 h 1425844"/>
                <a:gd name="connsiteX0" fmla="*/ 536662 w 7229959"/>
                <a:gd name="connsiteY0" fmla="*/ 7749 h 1425844"/>
                <a:gd name="connsiteX1" fmla="*/ 7229959 w 7229959"/>
                <a:gd name="connsiteY1" fmla="*/ 0 h 1425844"/>
                <a:gd name="connsiteX2" fmla="*/ 7229959 w 7229959"/>
                <a:gd name="connsiteY2" fmla="*/ 1425844 h 1425844"/>
                <a:gd name="connsiteX3" fmla="*/ 0 w 7229959"/>
                <a:gd name="connsiteY3" fmla="*/ 1425844 h 1425844"/>
                <a:gd name="connsiteX4" fmla="*/ 536662 w 7229959"/>
                <a:gd name="connsiteY4" fmla="*/ 7749 h 1425844"/>
                <a:gd name="connsiteX0" fmla="*/ 228836 w 6922133"/>
                <a:gd name="connsiteY0" fmla="*/ 7749 h 1425844"/>
                <a:gd name="connsiteX1" fmla="*/ 6922133 w 6922133"/>
                <a:gd name="connsiteY1" fmla="*/ 0 h 1425844"/>
                <a:gd name="connsiteX2" fmla="*/ 6922133 w 6922133"/>
                <a:gd name="connsiteY2" fmla="*/ 1425844 h 1425844"/>
                <a:gd name="connsiteX3" fmla="*/ 0 w 6922133"/>
                <a:gd name="connsiteY3" fmla="*/ 1425844 h 1425844"/>
                <a:gd name="connsiteX4" fmla="*/ 228836 w 6922133"/>
                <a:gd name="connsiteY4" fmla="*/ 7749 h 1425844"/>
                <a:gd name="connsiteX0" fmla="*/ 0 w 7143196"/>
                <a:gd name="connsiteY0" fmla="*/ 47565 h 1425844"/>
                <a:gd name="connsiteX1" fmla="*/ 7143196 w 7143196"/>
                <a:gd name="connsiteY1" fmla="*/ 0 h 1425844"/>
                <a:gd name="connsiteX2" fmla="*/ 7143196 w 7143196"/>
                <a:gd name="connsiteY2" fmla="*/ 1425844 h 1425844"/>
                <a:gd name="connsiteX3" fmla="*/ 221063 w 7143196"/>
                <a:gd name="connsiteY3" fmla="*/ 1425844 h 1425844"/>
                <a:gd name="connsiteX4" fmla="*/ 0 w 7143196"/>
                <a:gd name="connsiteY4" fmla="*/ 47565 h 142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196" h="1425844">
                  <a:moveTo>
                    <a:pt x="0" y="47565"/>
                  </a:moveTo>
                  <a:lnTo>
                    <a:pt x="7143196" y="0"/>
                  </a:lnTo>
                  <a:lnTo>
                    <a:pt x="7143196" y="1425844"/>
                  </a:lnTo>
                  <a:lnTo>
                    <a:pt x="221063" y="1425844"/>
                  </a:lnTo>
                  <a:lnTo>
                    <a:pt x="0" y="47565"/>
                  </a:lnTo>
                  <a:close/>
                </a:path>
              </a:pathLst>
            </a:cu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17"/>
            <p:cNvSpPr/>
            <p:nvPr userDrawn="1"/>
          </p:nvSpPr>
          <p:spPr>
            <a:xfrm>
              <a:off x="-1" y="6581238"/>
              <a:ext cx="2307195" cy="276761"/>
            </a:xfrm>
            <a:custGeom>
              <a:avLst/>
              <a:gdLst>
                <a:gd name="connsiteX0" fmla="*/ 0 w 2626963"/>
                <a:gd name="connsiteY0" fmla="*/ 0 h 1425844"/>
                <a:gd name="connsiteX1" fmla="*/ 2626963 w 2626963"/>
                <a:gd name="connsiteY1" fmla="*/ 0 h 1425844"/>
                <a:gd name="connsiteX2" fmla="*/ 2626963 w 2626963"/>
                <a:gd name="connsiteY2" fmla="*/ 1425844 h 1425844"/>
                <a:gd name="connsiteX3" fmla="*/ 0 w 2626963"/>
                <a:gd name="connsiteY3" fmla="*/ 1425844 h 1425844"/>
                <a:gd name="connsiteX4" fmla="*/ 0 w 2626963"/>
                <a:gd name="connsiteY4" fmla="*/ 0 h 1425844"/>
                <a:gd name="connsiteX0" fmla="*/ 0 w 2626963"/>
                <a:gd name="connsiteY0" fmla="*/ 7749 h 1433593"/>
                <a:gd name="connsiteX1" fmla="*/ 1952786 w 2626963"/>
                <a:gd name="connsiteY1" fmla="*/ 0 h 1433593"/>
                <a:gd name="connsiteX2" fmla="*/ 2626963 w 2626963"/>
                <a:gd name="connsiteY2" fmla="*/ 1433593 h 1433593"/>
                <a:gd name="connsiteX3" fmla="*/ 0 w 2626963"/>
                <a:gd name="connsiteY3" fmla="*/ 1433593 h 1433593"/>
                <a:gd name="connsiteX4" fmla="*/ 0 w 2626963"/>
                <a:gd name="connsiteY4" fmla="*/ 7749 h 1433593"/>
                <a:gd name="connsiteX0" fmla="*/ 0 w 2626963"/>
                <a:gd name="connsiteY0" fmla="*/ 7749 h 1433593"/>
                <a:gd name="connsiteX1" fmla="*/ 2433234 w 2626963"/>
                <a:gd name="connsiteY1" fmla="*/ 0 h 1433593"/>
                <a:gd name="connsiteX2" fmla="*/ 2626963 w 2626963"/>
                <a:gd name="connsiteY2" fmla="*/ 1433593 h 1433593"/>
                <a:gd name="connsiteX3" fmla="*/ 0 w 2626963"/>
                <a:gd name="connsiteY3" fmla="*/ 1433593 h 1433593"/>
                <a:gd name="connsiteX4" fmla="*/ 0 w 2626963"/>
                <a:gd name="connsiteY4" fmla="*/ 7749 h 1433593"/>
                <a:gd name="connsiteX0" fmla="*/ 0 w 2433234"/>
                <a:gd name="connsiteY0" fmla="*/ 7749 h 1433593"/>
                <a:gd name="connsiteX1" fmla="*/ 2433234 w 2433234"/>
                <a:gd name="connsiteY1" fmla="*/ 0 h 1433593"/>
                <a:gd name="connsiteX2" fmla="*/ 1890793 w 2433234"/>
                <a:gd name="connsiteY2" fmla="*/ 1425844 h 1433593"/>
                <a:gd name="connsiteX3" fmla="*/ 0 w 2433234"/>
                <a:gd name="connsiteY3" fmla="*/ 1433593 h 1433593"/>
                <a:gd name="connsiteX4" fmla="*/ 0 w 2433234"/>
                <a:gd name="connsiteY4" fmla="*/ 7749 h 1433593"/>
                <a:gd name="connsiteX0" fmla="*/ 0 w 2433234"/>
                <a:gd name="connsiteY0" fmla="*/ 7749 h 1433593"/>
                <a:gd name="connsiteX1" fmla="*/ 2433234 w 2433234"/>
                <a:gd name="connsiteY1" fmla="*/ 0 h 1433593"/>
                <a:gd name="connsiteX2" fmla="*/ 1859796 w 2433234"/>
                <a:gd name="connsiteY2" fmla="*/ 1433593 h 1433593"/>
                <a:gd name="connsiteX3" fmla="*/ 0 w 2433234"/>
                <a:gd name="connsiteY3" fmla="*/ 1433593 h 1433593"/>
                <a:gd name="connsiteX4" fmla="*/ 0 w 2433234"/>
                <a:gd name="connsiteY4" fmla="*/ 7749 h 1433593"/>
                <a:gd name="connsiteX0" fmla="*/ 0 w 2433234"/>
                <a:gd name="connsiteY0" fmla="*/ 7749 h 1433593"/>
                <a:gd name="connsiteX1" fmla="*/ 2433234 w 2433234"/>
                <a:gd name="connsiteY1" fmla="*/ 0 h 1433593"/>
                <a:gd name="connsiteX2" fmla="*/ 1883044 w 2433234"/>
                <a:gd name="connsiteY2" fmla="*/ 1433593 h 1433593"/>
                <a:gd name="connsiteX3" fmla="*/ 0 w 2433234"/>
                <a:gd name="connsiteY3" fmla="*/ 1433593 h 1433593"/>
                <a:gd name="connsiteX4" fmla="*/ 0 w 2433234"/>
                <a:gd name="connsiteY4" fmla="*/ 7749 h 1433593"/>
                <a:gd name="connsiteX0" fmla="*/ 0 w 2456481"/>
                <a:gd name="connsiteY0" fmla="*/ 0 h 1425844"/>
                <a:gd name="connsiteX1" fmla="*/ 2456481 w 2456481"/>
                <a:gd name="connsiteY1" fmla="*/ 0 h 1425844"/>
                <a:gd name="connsiteX2" fmla="*/ 1883044 w 2456481"/>
                <a:gd name="connsiteY2" fmla="*/ 1425844 h 1425844"/>
                <a:gd name="connsiteX3" fmla="*/ 0 w 2456481"/>
                <a:gd name="connsiteY3" fmla="*/ 1425844 h 1425844"/>
                <a:gd name="connsiteX4" fmla="*/ 0 w 2456481"/>
                <a:gd name="connsiteY4" fmla="*/ 0 h 1425844"/>
                <a:gd name="connsiteX0" fmla="*/ 0 w 2668769"/>
                <a:gd name="connsiteY0" fmla="*/ 0 h 1425844"/>
                <a:gd name="connsiteX1" fmla="*/ 2668769 w 2668769"/>
                <a:gd name="connsiteY1" fmla="*/ 0 h 1425844"/>
                <a:gd name="connsiteX2" fmla="*/ 1883044 w 2668769"/>
                <a:gd name="connsiteY2" fmla="*/ 1425844 h 1425844"/>
                <a:gd name="connsiteX3" fmla="*/ 0 w 2668769"/>
                <a:gd name="connsiteY3" fmla="*/ 1425844 h 1425844"/>
                <a:gd name="connsiteX4" fmla="*/ 0 w 2668769"/>
                <a:gd name="connsiteY4" fmla="*/ 0 h 1425844"/>
                <a:gd name="connsiteX0" fmla="*/ 0 w 2668769"/>
                <a:gd name="connsiteY0" fmla="*/ 0 h 1425844"/>
                <a:gd name="connsiteX1" fmla="*/ 2668769 w 2668769"/>
                <a:gd name="connsiteY1" fmla="*/ 0 h 1425844"/>
                <a:gd name="connsiteX2" fmla="*/ 1923480 w 2668769"/>
                <a:gd name="connsiteY2" fmla="*/ 1418095 h 1425844"/>
                <a:gd name="connsiteX3" fmla="*/ 0 w 2668769"/>
                <a:gd name="connsiteY3" fmla="*/ 1425844 h 1425844"/>
                <a:gd name="connsiteX4" fmla="*/ 0 w 2668769"/>
                <a:gd name="connsiteY4" fmla="*/ 0 h 1425844"/>
                <a:gd name="connsiteX0" fmla="*/ 0 w 2668769"/>
                <a:gd name="connsiteY0" fmla="*/ 0 h 1425844"/>
                <a:gd name="connsiteX1" fmla="*/ 2668769 w 2668769"/>
                <a:gd name="connsiteY1" fmla="*/ 0 h 1425844"/>
                <a:gd name="connsiteX2" fmla="*/ 2471303 w 2668769"/>
                <a:gd name="connsiteY2" fmla="*/ 1418096 h 1425844"/>
                <a:gd name="connsiteX3" fmla="*/ 0 w 2668769"/>
                <a:gd name="connsiteY3" fmla="*/ 1425844 h 1425844"/>
                <a:gd name="connsiteX4" fmla="*/ 0 w 2668769"/>
                <a:gd name="connsiteY4" fmla="*/ 0 h 1425844"/>
                <a:gd name="connsiteX0" fmla="*/ 0 w 2726871"/>
                <a:gd name="connsiteY0" fmla="*/ 0 h 1425844"/>
                <a:gd name="connsiteX1" fmla="*/ 2726871 w 2726871"/>
                <a:gd name="connsiteY1" fmla="*/ 39927 h 1425844"/>
                <a:gd name="connsiteX2" fmla="*/ 2471303 w 2726871"/>
                <a:gd name="connsiteY2" fmla="*/ 1418096 h 1425844"/>
                <a:gd name="connsiteX3" fmla="*/ 0 w 2726871"/>
                <a:gd name="connsiteY3" fmla="*/ 1425844 h 1425844"/>
                <a:gd name="connsiteX4" fmla="*/ 0 w 2726871"/>
                <a:gd name="connsiteY4" fmla="*/ 0 h 1425844"/>
                <a:gd name="connsiteX0" fmla="*/ 0 w 2701970"/>
                <a:gd name="connsiteY0" fmla="*/ 0 h 1425844"/>
                <a:gd name="connsiteX1" fmla="*/ 2701970 w 2701970"/>
                <a:gd name="connsiteY1" fmla="*/ 39927 h 1425844"/>
                <a:gd name="connsiteX2" fmla="*/ 2471303 w 2701970"/>
                <a:gd name="connsiteY2" fmla="*/ 1418096 h 1425844"/>
                <a:gd name="connsiteX3" fmla="*/ 0 w 2701970"/>
                <a:gd name="connsiteY3" fmla="*/ 1425844 h 1425844"/>
                <a:gd name="connsiteX4" fmla="*/ 0 w 2701970"/>
                <a:gd name="connsiteY4" fmla="*/ 0 h 1425844"/>
                <a:gd name="connsiteX0" fmla="*/ 0 w 2471303"/>
                <a:gd name="connsiteY0" fmla="*/ 0 h 1425844"/>
                <a:gd name="connsiteX1" fmla="*/ 2237150 w 2471303"/>
                <a:gd name="connsiteY1" fmla="*/ 39927 h 1425844"/>
                <a:gd name="connsiteX2" fmla="*/ 2471303 w 2471303"/>
                <a:gd name="connsiteY2" fmla="*/ 1418096 h 1425844"/>
                <a:gd name="connsiteX3" fmla="*/ 0 w 2471303"/>
                <a:gd name="connsiteY3" fmla="*/ 1425844 h 1425844"/>
                <a:gd name="connsiteX4" fmla="*/ 0 w 2471303"/>
                <a:gd name="connsiteY4" fmla="*/ 0 h 142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1303" h="1425844">
                  <a:moveTo>
                    <a:pt x="0" y="0"/>
                  </a:moveTo>
                  <a:lnTo>
                    <a:pt x="2237150" y="39927"/>
                  </a:lnTo>
                  <a:lnTo>
                    <a:pt x="2471303" y="1418096"/>
                  </a:lnTo>
                  <a:lnTo>
                    <a:pt x="0" y="1425844"/>
                  </a:lnTo>
                  <a:lnTo>
                    <a:pt x="0" y="0"/>
                  </a:lnTo>
                  <a:close/>
                </a:path>
              </a:pathLst>
            </a:cu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1728" y="77187"/>
            <a:ext cx="905310" cy="1323774"/>
          </a:xfrm>
          <a:prstGeom prst="rect">
            <a:avLst/>
          </a:prstGeom>
        </p:spPr>
      </p:pic>
    </p:spTree>
    <p:extLst>
      <p:ext uri="{BB962C8B-B14F-4D97-AF65-F5344CB8AC3E}">
        <p14:creationId xmlns:p14="http://schemas.microsoft.com/office/powerpoint/2010/main" val="395153569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3F3725F-9E4F-4EF2-9D2C-F7E92EEB9DC5}" type="datetimeFigureOut">
              <a:rPr lang="en-US" smtClean="0"/>
              <a:t>10/31/2020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6A9BE3-83CC-40C4-976C-A8D4EF159D4F}" type="slidenum">
              <a:rPr lang="en-US" smtClean="0"/>
              <a:t>‹#›</a:t>
            </a:fld>
            <a:endParaRPr lang="en-US"/>
          </a:p>
        </p:txBody>
      </p:sp>
    </p:spTree>
    <p:extLst>
      <p:ext uri="{BB962C8B-B14F-4D97-AF65-F5344CB8AC3E}">
        <p14:creationId xmlns:p14="http://schemas.microsoft.com/office/powerpoint/2010/main" val="172459711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3F3725F-9E4F-4EF2-9D2C-F7E92EEB9DC5}" type="datetimeFigureOut">
              <a:rPr lang="en-US" smtClean="0"/>
              <a:t>10/31/2020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6A9BE3-83CC-40C4-976C-A8D4EF159D4F}" type="slidenum">
              <a:rPr lang="en-US" smtClean="0"/>
              <a:t>‹#›</a:t>
            </a:fld>
            <a:endParaRPr lang="en-US"/>
          </a:p>
        </p:txBody>
      </p:sp>
    </p:spTree>
    <p:extLst>
      <p:ext uri="{BB962C8B-B14F-4D97-AF65-F5344CB8AC3E}">
        <p14:creationId xmlns:p14="http://schemas.microsoft.com/office/powerpoint/2010/main" val="1542897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3152" y="650929"/>
            <a:ext cx="7886700" cy="1588576"/>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628650" y="2378991"/>
            <a:ext cx="7886700" cy="379797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3F3725F-9E4F-4EF2-9D2C-F7E92EEB9DC5}" type="datetimeFigureOut">
              <a:rPr lang="en-US" smtClean="0"/>
              <a:t>10/31/2020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6A9BE3-83CC-40C4-976C-A8D4EF159D4F}" type="slidenum">
              <a:rPr lang="en-US" smtClean="0"/>
              <a:t>‹#›</a:t>
            </a:fld>
            <a:endParaRPr lang="en-US"/>
          </a:p>
        </p:txBody>
      </p:sp>
      <p:grpSp>
        <p:nvGrpSpPr>
          <p:cNvPr id="23" name="Group 22"/>
          <p:cNvGrpSpPr/>
          <p:nvPr userDrawn="1"/>
        </p:nvGrpSpPr>
        <p:grpSpPr>
          <a:xfrm>
            <a:off x="-1" y="6207071"/>
            <a:ext cx="9144001" cy="697423"/>
            <a:chOff x="-1" y="6160576"/>
            <a:chExt cx="9144001" cy="697423"/>
          </a:xfrm>
        </p:grpSpPr>
        <p:sp>
          <p:nvSpPr>
            <p:cNvPr id="17" name="Rectangle 8"/>
            <p:cNvSpPr/>
            <p:nvPr userDrawn="1"/>
          </p:nvSpPr>
          <p:spPr>
            <a:xfrm>
              <a:off x="1944978" y="6160576"/>
              <a:ext cx="7199022" cy="693743"/>
            </a:xfrm>
            <a:custGeom>
              <a:avLst/>
              <a:gdLst>
                <a:gd name="connsiteX0" fmla="*/ 0 w 9144000"/>
                <a:gd name="connsiteY0" fmla="*/ 0 h 1425844"/>
                <a:gd name="connsiteX1" fmla="*/ 9144000 w 9144000"/>
                <a:gd name="connsiteY1" fmla="*/ 0 h 1425844"/>
                <a:gd name="connsiteX2" fmla="*/ 9144000 w 9144000"/>
                <a:gd name="connsiteY2" fmla="*/ 1425844 h 1425844"/>
                <a:gd name="connsiteX3" fmla="*/ 0 w 9144000"/>
                <a:gd name="connsiteY3" fmla="*/ 1425844 h 1425844"/>
                <a:gd name="connsiteX4" fmla="*/ 0 w 9144000"/>
                <a:gd name="connsiteY4" fmla="*/ 0 h 1425844"/>
                <a:gd name="connsiteX0" fmla="*/ 2487478 w 9144000"/>
                <a:gd name="connsiteY0" fmla="*/ 0 h 1425844"/>
                <a:gd name="connsiteX1" fmla="*/ 9144000 w 9144000"/>
                <a:gd name="connsiteY1" fmla="*/ 0 h 1425844"/>
                <a:gd name="connsiteX2" fmla="*/ 9144000 w 9144000"/>
                <a:gd name="connsiteY2" fmla="*/ 1425844 h 1425844"/>
                <a:gd name="connsiteX3" fmla="*/ 0 w 9144000"/>
                <a:gd name="connsiteY3" fmla="*/ 1425844 h 1425844"/>
                <a:gd name="connsiteX4" fmla="*/ 2487478 w 9144000"/>
                <a:gd name="connsiteY4" fmla="*/ 0 h 1425844"/>
                <a:gd name="connsiteX0" fmla="*/ 573437 w 7229959"/>
                <a:gd name="connsiteY0" fmla="*/ 0 h 1425844"/>
                <a:gd name="connsiteX1" fmla="*/ 7229959 w 7229959"/>
                <a:gd name="connsiteY1" fmla="*/ 0 h 1425844"/>
                <a:gd name="connsiteX2" fmla="*/ 7229959 w 7229959"/>
                <a:gd name="connsiteY2" fmla="*/ 1425844 h 1425844"/>
                <a:gd name="connsiteX3" fmla="*/ 0 w 7229959"/>
                <a:gd name="connsiteY3" fmla="*/ 1425844 h 1425844"/>
                <a:gd name="connsiteX4" fmla="*/ 573437 w 7229959"/>
                <a:gd name="connsiteY4" fmla="*/ 0 h 1425844"/>
                <a:gd name="connsiteX0" fmla="*/ 536662 w 7229959"/>
                <a:gd name="connsiteY0" fmla="*/ 7749 h 1425844"/>
                <a:gd name="connsiteX1" fmla="*/ 7229959 w 7229959"/>
                <a:gd name="connsiteY1" fmla="*/ 0 h 1425844"/>
                <a:gd name="connsiteX2" fmla="*/ 7229959 w 7229959"/>
                <a:gd name="connsiteY2" fmla="*/ 1425844 h 1425844"/>
                <a:gd name="connsiteX3" fmla="*/ 0 w 7229959"/>
                <a:gd name="connsiteY3" fmla="*/ 1425844 h 1425844"/>
                <a:gd name="connsiteX4" fmla="*/ 536662 w 7229959"/>
                <a:gd name="connsiteY4" fmla="*/ 7749 h 1425844"/>
                <a:gd name="connsiteX0" fmla="*/ 228836 w 6922133"/>
                <a:gd name="connsiteY0" fmla="*/ 7749 h 1425844"/>
                <a:gd name="connsiteX1" fmla="*/ 6922133 w 6922133"/>
                <a:gd name="connsiteY1" fmla="*/ 0 h 1425844"/>
                <a:gd name="connsiteX2" fmla="*/ 6922133 w 6922133"/>
                <a:gd name="connsiteY2" fmla="*/ 1425844 h 1425844"/>
                <a:gd name="connsiteX3" fmla="*/ 0 w 6922133"/>
                <a:gd name="connsiteY3" fmla="*/ 1425844 h 1425844"/>
                <a:gd name="connsiteX4" fmla="*/ 228836 w 6922133"/>
                <a:gd name="connsiteY4" fmla="*/ 7749 h 1425844"/>
                <a:gd name="connsiteX0" fmla="*/ 0 w 7143196"/>
                <a:gd name="connsiteY0" fmla="*/ 47565 h 1425844"/>
                <a:gd name="connsiteX1" fmla="*/ 7143196 w 7143196"/>
                <a:gd name="connsiteY1" fmla="*/ 0 h 1425844"/>
                <a:gd name="connsiteX2" fmla="*/ 7143196 w 7143196"/>
                <a:gd name="connsiteY2" fmla="*/ 1425844 h 1425844"/>
                <a:gd name="connsiteX3" fmla="*/ 221063 w 7143196"/>
                <a:gd name="connsiteY3" fmla="*/ 1425844 h 1425844"/>
                <a:gd name="connsiteX4" fmla="*/ 0 w 7143196"/>
                <a:gd name="connsiteY4" fmla="*/ 47565 h 1425844"/>
                <a:gd name="connsiteX0" fmla="*/ 0 w 7332628"/>
                <a:gd name="connsiteY0" fmla="*/ 15711 h 1425844"/>
                <a:gd name="connsiteX1" fmla="*/ 7332628 w 7332628"/>
                <a:gd name="connsiteY1" fmla="*/ 0 h 1425844"/>
                <a:gd name="connsiteX2" fmla="*/ 7332628 w 7332628"/>
                <a:gd name="connsiteY2" fmla="*/ 1425844 h 1425844"/>
                <a:gd name="connsiteX3" fmla="*/ 410495 w 7332628"/>
                <a:gd name="connsiteY3" fmla="*/ 1425844 h 1425844"/>
                <a:gd name="connsiteX4" fmla="*/ 0 w 7332628"/>
                <a:gd name="connsiteY4" fmla="*/ 15711 h 142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2628" h="1425844">
                  <a:moveTo>
                    <a:pt x="0" y="15711"/>
                  </a:moveTo>
                  <a:lnTo>
                    <a:pt x="7332628" y="0"/>
                  </a:lnTo>
                  <a:lnTo>
                    <a:pt x="7332628" y="1425844"/>
                  </a:lnTo>
                  <a:lnTo>
                    <a:pt x="410495" y="1425844"/>
                  </a:lnTo>
                  <a:lnTo>
                    <a:pt x="0" y="15711"/>
                  </a:lnTo>
                  <a:close/>
                </a:path>
              </a:pathLst>
            </a:cu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1" y="6166096"/>
              <a:ext cx="2283948" cy="691903"/>
            </a:xfrm>
            <a:custGeom>
              <a:avLst/>
              <a:gdLst>
                <a:gd name="connsiteX0" fmla="*/ 0 w 2626963"/>
                <a:gd name="connsiteY0" fmla="*/ 0 h 1425844"/>
                <a:gd name="connsiteX1" fmla="*/ 2626963 w 2626963"/>
                <a:gd name="connsiteY1" fmla="*/ 0 h 1425844"/>
                <a:gd name="connsiteX2" fmla="*/ 2626963 w 2626963"/>
                <a:gd name="connsiteY2" fmla="*/ 1425844 h 1425844"/>
                <a:gd name="connsiteX3" fmla="*/ 0 w 2626963"/>
                <a:gd name="connsiteY3" fmla="*/ 1425844 h 1425844"/>
                <a:gd name="connsiteX4" fmla="*/ 0 w 2626963"/>
                <a:gd name="connsiteY4" fmla="*/ 0 h 1425844"/>
                <a:gd name="connsiteX0" fmla="*/ 0 w 2626963"/>
                <a:gd name="connsiteY0" fmla="*/ 7749 h 1433593"/>
                <a:gd name="connsiteX1" fmla="*/ 1952786 w 2626963"/>
                <a:gd name="connsiteY1" fmla="*/ 0 h 1433593"/>
                <a:gd name="connsiteX2" fmla="*/ 2626963 w 2626963"/>
                <a:gd name="connsiteY2" fmla="*/ 1433593 h 1433593"/>
                <a:gd name="connsiteX3" fmla="*/ 0 w 2626963"/>
                <a:gd name="connsiteY3" fmla="*/ 1433593 h 1433593"/>
                <a:gd name="connsiteX4" fmla="*/ 0 w 2626963"/>
                <a:gd name="connsiteY4" fmla="*/ 7749 h 1433593"/>
                <a:gd name="connsiteX0" fmla="*/ 0 w 2626963"/>
                <a:gd name="connsiteY0" fmla="*/ 7749 h 1433593"/>
                <a:gd name="connsiteX1" fmla="*/ 2433234 w 2626963"/>
                <a:gd name="connsiteY1" fmla="*/ 0 h 1433593"/>
                <a:gd name="connsiteX2" fmla="*/ 2626963 w 2626963"/>
                <a:gd name="connsiteY2" fmla="*/ 1433593 h 1433593"/>
                <a:gd name="connsiteX3" fmla="*/ 0 w 2626963"/>
                <a:gd name="connsiteY3" fmla="*/ 1433593 h 1433593"/>
                <a:gd name="connsiteX4" fmla="*/ 0 w 2626963"/>
                <a:gd name="connsiteY4" fmla="*/ 7749 h 1433593"/>
                <a:gd name="connsiteX0" fmla="*/ 0 w 2433234"/>
                <a:gd name="connsiteY0" fmla="*/ 7749 h 1433593"/>
                <a:gd name="connsiteX1" fmla="*/ 2433234 w 2433234"/>
                <a:gd name="connsiteY1" fmla="*/ 0 h 1433593"/>
                <a:gd name="connsiteX2" fmla="*/ 1890793 w 2433234"/>
                <a:gd name="connsiteY2" fmla="*/ 1425844 h 1433593"/>
                <a:gd name="connsiteX3" fmla="*/ 0 w 2433234"/>
                <a:gd name="connsiteY3" fmla="*/ 1433593 h 1433593"/>
                <a:gd name="connsiteX4" fmla="*/ 0 w 2433234"/>
                <a:gd name="connsiteY4" fmla="*/ 7749 h 1433593"/>
                <a:gd name="connsiteX0" fmla="*/ 0 w 2433234"/>
                <a:gd name="connsiteY0" fmla="*/ 7749 h 1433593"/>
                <a:gd name="connsiteX1" fmla="*/ 2433234 w 2433234"/>
                <a:gd name="connsiteY1" fmla="*/ 0 h 1433593"/>
                <a:gd name="connsiteX2" fmla="*/ 1859796 w 2433234"/>
                <a:gd name="connsiteY2" fmla="*/ 1433593 h 1433593"/>
                <a:gd name="connsiteX3" fmla="*/ 0 w 2433234"/>
                <a:gd name="connsiteY3" fmla="*/ 1433593 h 1433593"/>
                <a:gd name="connsiteX4" fmla="*/ 0 w 2433234"/>
                <a:gd name="connsiteY4" fmla="*/ 7749 h 1433593"/>
                <a:gd name="connsiteX0" fmla="*/ 0 w 2433234"/>
                <a:gd name="connsiteY0" fmla="*/ 7749 h 1433593"/>
                <a:gd name="connsiteX1" fmla="*/ 2433234 w 2433234"/>
                <a:gd name="connsiteY1" fmla="*/ 0 h 1433593"/>
                <a:gd name="connsiteX2" fmla="*/ 1883044 w 2433234"/>
                <a:gd name="connsiteY2" fmla="*/ 1433593 h 1433593"/>
                <a:gd name="connsiteX3" fmla="*/ 0 w 2433234"/>
                <a:gd name="connsiteY3" fmla="*/ 1433593 h 1433593"/>
                <a:gd name="connsiteX4" fmla="*/ 0 w 2433234"/>
                <a:gd name="connsiteY4" fmla="*/ 7749 h 1433593"/>
                <a:gd name="connsiteX0" fmla="*/ 0 w 2456481"/>
                <a:gd name="connsiteY0" fmla="*/ 0 h 1425844"/>
                <a:gd name="connsiteX1" fmla="*/ 2456481 w 2456481"/>
                <a:gd name="connsiteY1" fmla="*/ 0 h 1425844"/>
                <a:gd name="connsiteX2" fmla="*/ 1883044 w 2456481"/>
                <a:gd name="connsiteY2" fmla="*/ 1425844 h 1425844"/>
                <a:gd name="connsiteX3" fmla="*/ 0 w 2456481"/>
                <a:gd name="connsiteY3" fmla="*/ 1425844 h 1425844"/>
                <a:gd name="connsiteX4" fmla="*/ 0 w 2456481"/>
                <a:gd name="connsiteY4" fmla="*/ 0 h 1425844"/>
                <a:gd name="connsiteX0" fmla="*/ 0 w 2668769"/>
                <a:gd name="connsiteY0" fmla="*/ 0 h 1425844"/>
                <a:gd name="connsiteX1" fmla="*/ 2668769 w 2668769"/>
                <a:gd name="connsiteY1" fmla="*/ 0 h 1425844"/>
                <a:gd name="connsiteX2" fmla="*/ 1883044 w 2668769"/>
                <a:gd name="connsiteY2" fmla="*/ 1425844 h 1425844"/>
                <a:gd name="connsiteX3" fmla="*/ 0 w 2668769"/>
                <a:gd name="connsiteY3" fmla="*/ 1425844 h 1425844"/>
                <a:gd name="connsiteX4" fmla="*/ 0 w 2668769"/>
                <a:gd name="connsiteY4" fmla="*/ 0 h 1425844"/>
                <a:gd name="connsiteX0" fmla="*/ 0 w 2668769"/>
                <a:gd name="connsiteY0" fmla="*/ 0 h 1425844"/>
                <a:gd name="connsiteX1" fmla="*/ 2668769 w 2668769"/>
                <a:gd name="connsiteY1" fmla="*/ 0 h 1425844"/>
                <a:gd name="connsiteX2" fmla="*/ 1923480 w 2668769"/>
                <a:gd name="connsiteY2" fmla="*/ 1418095 h 1425844"/>
                <a:gd name="connsiteX3" fmla="*/ 0 w 2668769"/>
                <a:gd name="connsiteY3" fmla="*/ 1425844 h 1425844"/>
                <a:gd name="connsiteX4" fmla="*/ 0 w 2668769"/>
                <a:gd name="connsiteY4" fmla="*/ 0 h 1425844"/>
                <a:gd name="connsiteX0" fmla="*/ 0 w 2668769"/>
                <a:gd name="connsiteY0" fmla="*/ 0 h 1425844"/>
                <a:gd name="connsiteX1" fmla="*/ 2668769 w 2668769"/>
                <a:gd name="connsiteY1" fmla="*/ 0 h 1425844"/>
                <a:gd name="connsiteX2" fmla="*/ 2471303 w 2668769"/>
                <a:gd name="connsiteY2" fmla="*/ 1418096 h 1425844"/>
                <a:gd name="connsiteX3" fmla="*/ 0 w 2668769"/>
                <a:gd name="connsiteY3" fmla="*/ 1425844 h 1425844"/>
                <a:gd name="connsiteX4" fmla="*/ 0 w 2668769"/>
                <a:gd name="connsiteY4" fmla="*/ 0 h 1425844"/>
                <a:gd name="connsiteX0" fmla="*/ 0 w 2726871"/>
                <a:gd name="connsiteY0" fmla="*/ 0 h 1425844"/>
                <a:gd name="connsiteX1" fmla="*/ 2726871 w 2726871"/>
                <a:gd name="connsiteY1" fmla="*/ 39927 h 1425844"/>
                <a:gd name="connsiteX2" fmla="*/ 2471303 w 2726871"/>
                <a:gd name="connsiteY2" fmla="*/ 1418096 h 1425844"/>
                <a:gd name="connsiteX3" fmla="*/ 0 w 2726871"/>
                <a:gd name="connsiteY3" fmla="*/ 1425844 h 1425844"/>
                <a:gd name="connsiteX4" fmla="*/ 0 w 2726871"/>
                <a:gd name="connsiteY4" fmla="*/ 0 h 1425844"/>
                <a:gd name="connsiteX0" fmla="*/ 0 w 2701970"/>
                <a:gd name="connsiteY0" fmla="*/ 0 h 1425844"/>
                <a:gd name="connsiteX1" fmla="*/ 2701970 w 2701970"/>
                <a:gd name="connsiteY1" fmla="*/ 39927 h 1425844"/>
                <a:gd name="connsiteX2" fmla="*/ 2471303 w 2701970"/>
                <a:gd name="connsiteY2" fmla="*/ 1418096 h 1425844"/>
                <a:gd name="connsiteX3" fmla="*/ 0 w 2701970"/>
                <a:gd name="connsiteY3" fmla="*/ 1425844 h 1425844"/>
                <a:gd name="connsiteX4" fmla="*/ 0 w 2701970"/>
                <a:gd name="connsiteY4" fmla="*/ 0 h 1425844"/>
                <a:gd name="connsiteX0" fmla="*/ 0 w 2471303"/>
                <a:gd name="connsiteY0" fmla="*/ 0 h 1425844"/>
                <a:gd name="connsiteX1" fmla="*/ 2237150 w 2471303"/>
                <a:gd name="connsiteY1" fmla="*/ 39927 h 1425844"/>
                <a:gd name="connsiteX2" fmla="*/ 2471303 w 2471303"/>
                <a:gd name="connsiteY2" fmla="*/ 1418096 h 1425844"/>
                <a:gd name="connsiteX3" fmla="*/ 0 w 2471303"/>
                <a:gd name="connsiteY3" fmla="*/ 1425844 h 1425844"/>
                <a:gd name="connsiteX4" fmla="*/ 0 w 2471303"/>
                <a:gd name="connsiteY4" fmla="*/ 0 h 1425844"/>
                <a:gd name="connsiteX0" fmla="*/ 0 w 2471303"/>
                <a:gd name="connsiteY0" fmla="*/ 0 h 1425844"/>
                <a:gd name="connsiteX1" fmla="*/ 2062843 w 2471303"/>
                <a:gd name="connsiteY1" fmla="*/ 39927 h 1425844"/>
                <a:gd name="connsiteX2" fmla="*/ 2471303 w 2471303"/>
                <a:gd name="connsiteY2" fmla="*/ 1418096 h 1425844"/>
                <a:gd name="connsiteX3" fmla="*/ 0 w 2471303"/>
                <a:gd name="connsiteY3" fmla="*/ 1425844 h 1425844"/>
                <a:gd name="connsiteX4" fmla="*/ 0 w 2471303"/>
                <a:gd name="connsiteY4" fmla="*/ 0 h 1425844"/>
                <a:gd name="connsiteX0" fmla="*/ 0 w 2471303"/>
                <a:gd name="connsiteY0" fmla="*/ 0 h 1425844"/>
                <a:gd name="connsiteX1" fmla="*/ 2029641 w 2471303"/>
                <a:gd name="connsiteY1" fmla="*/ 23958 h 1425844"/>
                <a:gd name="connsiteX2" fmla="*/ 2471303 w 2471303"/>
                <a:gd name="connsiteY2" fmla="*/ 1418096 h 1425844"/>
                <a:gd name="connsiteX3" fmla="*/ 0 w 2471303"/>
                <a:gd name="connsiteY3" fmla="*/ 1425844 h 1425844"/>
                <a:gd name="connsiteX4" fmla="*/ 0 w 2471303"/>
                <a:gd name="connsiteY4" fmla="*/ 0 h 1425844"/>
                <a:gd name="connsiteX0" fmla="*/ 0 w 2446402"/>
                <a:gd name="connsiteY0" fmla="*/ 0 h 1425844"/>
                <a:gd name="connsiteX1" fmla="*/ 2029641 w 2446402"/>
                <a:gd name="connsiteY1" fmla="*/ 23958 h 1425844"/>
                <a:gd name="connsiteX2" fmla="*/ 2446402 w 2446402"/>
                <a:gd name="connsiteY2" fmla="*/ 1418096 h 1425844"/>
                <a:gd name="connsiteX3" fmla="*/ 0 w 2446402"/>
                <a:gd name="connsiteY3" fmla="*/ 1425844 h 1425844"/>
                <a:gd name="connsiteX4" fmla="*/ 0 w 2446402"/>
                <a:gd name="connsiteY4" fmla="*/ 0 h 142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6402" h="1425844">
                  <a:moveTo>
                    <a:pt x="0" y="0"/>
                  </a:moveTo>
                  <a:lnTo>
                    <a:pt x="2029641" y="23958"/>
                  </a:lnTo>
                  <a:lnTo>
                    <a:pt x="2446402" y="1418096"/>
                  </a:lnTo>
                  <a:lnTo>
                    <a:pt x="0" y="1425844"/>
                  </a:lnTo>
                  <a:lnTo>
                    <a:pt x="0" y="0"/>
                  </a:lnTo>
                  <a:close/>
                </a:path>
              </a:pathLst>
            </a:cu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6961" y="6304011"/>
            <a:ext cx="1173126" cy="496363"/>
          </a:xfrm>
          <a:prstGeom prst="rect">
            <a:avLst/>
          </a:prstGeom>
        </p:spPr>
      </p:pic>
    </p:spTree>
    <p:extLst>
      <p:ext uri="{BB962C8B-B14F-4D97-AF65-F5344CB8AC3E}">
        <p14:creationId xmlns:p14="http://schemas.microsoft.com/office/powerpoint/2010/main" val="221748778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697425"/>
            <a:ext cx="7886700" cy="2347992"/>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47136" y="3146157"/>
            <a:ext cx="7886700" cy="293574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F3725F-9E4F-4EF2-9D2C-F7E92EEB9DC5}" type="datetimeFigureOut">
              <a:rPr lang="en-US" smtClean="0"/>
              <a:t>10/31/2020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6A9BE3-83CC-40C4-976C-A8D4EF159D4F}" type="slidenum">
              <a:rPr lang="en-US" smtClean="0"/>
              <a:t>‹#›</a:t>
            </a:fld>
            <a:endParaRPr lang="en-US"/>
          </a:p>
        </p:txBody>
      </p:sp>
      <p:sp>
        <p:nvSpPr>
          <p:cNvPr id="15" name="TextBox 14"/>
          <p:cNvSpPr txBox="1"/>
          <p:nvPr userDrawn="1"/>
        </p:nvSpPr>
        <p:spPr>
          <a:xfrm>
            <a:off x="1219200" y="174356"/>
            <a:ext cx="7772400" cy="584775"/>
          </a:xfrm>
          <a:prstGeom prst="rect">
            <a:avLst/>
          </a:prstGeom>
          <a:noFill/>
        </p:spPr>
        <p:txBody>
          <a:bodyPr wrap="square" rtlCol="0">
            <a:spAutoFit/>
          </a:bodyPr>
          <a:lstStyle/>
          <a:p>
            <a:r>
              <a:rPr lang="en-US" sz="1600" b="0" cap="all" dirty="0" smtClean="0">
                <a:solidFill>
                  <a:schemeClr val="bg1"/>
                </a:solidFill>
                <a:latin typeface="Minion Pro" panose="02040503050306020203" pitchFamily="18" charset="0"/>
              </a:rPr>
              <a:t>College of Agriculture,</a:t>
            </a:r>
            <a:r>
              <a:rPr lang="en-US" sz="1600" b="0" cap="all" baseline="0" dirty="0" smtClean="0">
                <a:solidFill>
                  <a:schemeClr val="bg1"/>
                </a:solidFill>
                <a:latin typeface="Minion Pro" panose="02040503050306020203" pitchFamily="18" charset="0"/>
              </a:rPr>
              <a:t> communities, and the environment </a:t>
            </a:r>
          </a:p>
          <a:p>
            <a:r>
              <a:rPr lang="en-US" sz="1600" b="0" cap="all" baseline="0" dirty="0" smtClean="0">
                <a:solidFill>
                  <a:schemeClr val="bg1"/>
                </a:solidFill>
                <a:latin typeface="Minion Pro" panose="02040503050306020203" pitchFamily="18" charset="0"/>
              </a:rPr>
              <a:t>and Land Grant Program</a:t>
            </a:r>
          </a:p>
        </p:txBody>
      </p:sp>
      <p:grpSp>
        <p:nvGrpSpPr>
          <p:cNvPr id="18" name="Group 17"/>
          <p:cNvGrpSpPr/>
          <p:nvPr userDrawn="1"/>
        </p:nvGrpSpPr>
        <p:grpSpPr>
          <a:xfrm>
            <a:off x="-1" y="6207071"/>
            <a:ext cx="9144001" cy="697423"/>
            <a:chOff x="-1" y="6160576"/>
            <a:chExt cx="9144001" cy="697423"/>
          </a:xfrm>
        </p:grpSpPr>
        <p:sp>
          <p:nvSpPr>
            <p:cNvPr id="19" name="Rectangle 8"/>
            <p:cNvSpPr/>
            <p:nvPr userDrawn="1"/>
          </p:nvSpPr>
          <p:spPr>
            <a:xfrm>
              <a:off x="1944978" y="6160576"/>
              <a:ext cx="7199022" cy="693743"/>
            </a:xfrm>
            <a:custGeom>
              <a:avLst/>
              <a:gdLst>
                <a:gd name="connsiteX0" fmla="*/ 0 w 9144000"/>
                <a:gd name="connsiteY0" fmla="*/ 0 h 1425844"/>
                <a:gd name="connsiteX1" fmla="*/ 9144000 w 9144000"/>
                <a:gd name="connsiteY1" fmla="*/ 0 h 1425844"/>
                <a:gd name="connsiteX2" fmla="*/ 9144000 w 9144000"/>
                <a:gd name="connsiteY2" fmla="*/ 1425844 h 1425844"/>
                <a:gd name="connsiteX3" fmla="*/ 0 w 9144000"/>
                <a:gd name="connsiteY3" fmla="*/ 1425844 h 1425844"/>
                <a:gd name="connsiteX4" fmla="*/ 0 w 9144000"/>
                <a:gd name="connsiteY4" fmla="*/ 0 h 1425844"/>
                <a:gd name="connsiteX0" fmla="*/ 2487478 w 9144000"/>
                <a:gd name="connsiteY0" fmla="*/ 0 h 1425844"/>
                <a:gd name="connsiteX1" fmla="*/ 9144000 w 9144000"/>
                <a:gd name="connsiteY1" fmla="*/ 0 h 1425844"/>
                <a:gd name="connsiteX2" fmla="*/ 9144000 w 9144000"/>
                <a:gd name="connsiteY2" fmla="*/ 1425844 h 1425844"/>
                <a:gd name="connsiteX3" fmla="*/ 0 w 9144000"/>
                <a:gd name="connsiteY3" fmla="*/ 1425844 h 1425844"/>
                <a:gd name="connsiteX4" fmla="*/ 2487478 w 9144000"/>
                <a:gd name="connsiteY4" fmla="*/ 0 h 1425844"/>
                <a:gd name="connsiteX0" fmla="*/ 573437 w 7229959"/>
                <a:gd name="connsiteY0" fmla="*/ 0 h 1425844"/>
                <a:gd name="connsiteX1" fmla="*/ 7229959 w 7229959"/>
                <a:gd name="connsiteY1" fmla="*/ 0 h 1425844"/>
                <a:gd name="connsiteX2" fmla="*/ 7229959 w 7229959"/>
                <a:gd name="connsiteY2" fmla="*/ 1425844 h 1425844"/>
                <a:gd name="connsiteX3" fmla="*/ 0 w 7229959"/>
                <a:gd name="connsiteY3" fmla="*/ 1425844 h 1425844"/>
                <a:gd name="connsiteX4" fmla="*/ 573437 w 7229959"/>
                <a:gd name="connsiteY4" fmla="*/ 0 h 1425844"/>
                <a:gd name="connsiteX0" fmla="*/ 536662 w 7229959"/>
                <a:gd name="connsiteY0" fmla="*/ 7749 h 1425844"/>
                <a:gd name="connsiteX1" fmla="*/ 7229959 w 7229959"/>
                <a:gd name="connsiteY1" fmla="*/ 0 h 1425844"/>
                <a:gd name="connsiteX2" fmla="*/ 7229959 w 7229959"/>
                <a:gd name="connsiteY2" fmla="*/ 1425844 h 1425844"/>
                <a:gd name="connsiteX3" fmla="*/ 0 w 7229959"/>
                <a:gd name="connsiteY3" fmla="*/ 1425844 h 1425844"/>
                <a:gd name="connsiteX4" fmla="*/ 536662 w 7229959"/>
                <a:gd name="connsiteY4" fmla="*/ 7749 h 1425844"/>
                <a:gd name="connsiteX0" fmla="*/ 228836 w 6922133"/>
                <a:gd name="connsiteY0" fmla="*/ 7749 h 1425844"/>
                <a:gd name="connsiteX1" fmla="*/ 6922133 w 6922133"/>
                <a:gd name="connsiteY1" fmla="*/ 0 h 1425844"/>
                <a:gd name="connsiteX2" fmla="*/ 6922133 w 6922133"/>
                <a:gd name="connsiteY2" fmla="*/ 1425844 h 1425844"/>
                <a:gd name="connsiteX3" fmla="*/ 0 w 6922133"/>
                <a:gd name="connsiteY3" fmla="*/ 1425844 h 1425844"/>
                <a:gd name="connsiteX4" fmla="*/ 228836 w 6922133"/>
                <a:gd name="connsiteY4" fmla="*/ 7749 h 1425844"/>
                <a:gd name="connsiteX0" fmla="*/ 0 w 7143196"/>
                <a:gd name="connsiteY0" fmla="*/ 47565 h 1425844"/>
                <a:gd name="connsiteX1" fmla="*/ 7143196 w 7143196"/>
                <a:gd name="connsiteY1" fmla="*/ 0 h 1425844"/>
                <a:gd name="connsiteX2" fmla="*/ 7143196 w 7143196"/>
                <a:gd name="connsiteY2" fmla="*/ 1425844 h 1425844"/>
                <a:gd name="connsiteX3" fmla="*/ 221063 w 7143196"/>
                <a:gd name="connsiteY3" fmla="*/ 1425844 h 1425844"/>
                <a:gd name="connsiteX4" fmla="*/ 0 w 7143196"/>
                <a:gd name="connsiteY4" fmla="*/ 47565 h 1425844"/>
                <a:gd name="connsiteX0" fmla="*/ 0 w 7332628"/>
                <a:gd name="connsiteY0" fmla="*/ 15711 h 1425844"/>
                <a:gd name="connsiteX1" fmla="*/ 7332628 w 7332628"/>
                <a:gd name="connsiteY1" fmla="*/ 0 h 1425844"/>
                <a:gd name="connsiteX2" fmla="*/ 7332628 w 7332628"/>
                <a:gd name="connsiteY2" fmla="*/ 1425844 h 1425844"/>
                <a:gd name="connsiteX3" fmla="*/ 410495 w 7332628"/>
                <a:gd name="connsiteY3" fmla="*/ 1425844 h 1425844"/>
                <a:gd name="connsiteX4" fmla="*/ 0 w 7332628"/>
                <a:gd name="connsiteY4" fmla="*/ 15711 h 142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2628" h="1425844">
                  <a:moveTo>
                    <a:pt x="0" y="15711"/>
                  </a:moveTo>
                  <a:lnTo>
                    <a:pt x="7332628" y="0"/>
                  </a:lnTo>
                  <a:lnTo>
                    <a:pt x="7332628" y="1425844"/>
                  </a:lnTo>
                  <a:lnTo>
                    <a:pt x="410495" y="1425844"/>
                  </a:lnTo>
                  <a:lnTo>
                    <a:pt x="0" y="15711"/>
                  </a:lnTo>
                  <a:close/>
                </a:path>
              </a:pathLst>
            </a:cu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7"/>
            <p:cNvSpPr/>
            <p:nvPr userDrawn="1"/>
          </p:nvSpPr>
          <p:spPr>
            <a:xfrm>
              <a:off x="-1" y="6166096"/>
              <a:ext cx="2283948" cy="691903"/>
            </a:xfrm>
            <a:custGeom>
              <a:avLst/>
              <a:gdLst>
                <a:gd name="connsiteX0" fmla="*/ 0 w 2626963"/>
                <a:gd name="connsiteY0" fmla="*/ 0 h 1425844"/>
                <a:gd name="connsiteX1" fmla="*/ 2626963 w 2626963"/>
                <a:gd name="connsiteY1" fmla="*/ 0 h 1425844"/>
                <a:gd name="connsiteX2" fmla="*/ 2626963 w 2626963"/>
                <a:gd name="connsiteY2" fmla="*/ 1425844 h 1425844"/>
                <a:gd name="connsiteX3" fmla="*/ 0 w 2626963"/>
                <a:gd name="connsiteY3" fmla="*/ 1425844 h 1425844"/>
                <a:gd name="connsiteX4" fmla="*/ 0 w 2626963"/>
                <a:gd name="connsiteY4" fmla="*/ 0 h 1425844"/>
                <a:gd name="connsiteX0" fmla="*/ 0 w 2626963"/>
                <a:gd name="connsiteY0" fmla="*/ 7749 h 1433593"/>
                <a:gd name="connsiteX1" fmla="*/ 1952786 w 2626963"/>
                <a:gd name="connsiteY1" fmla="*/ 0 h 1433593"/>
                <a:gd name="connsiteX2" fmla="*/ 2626963 w 2626963"/>
                <a:gd name="connsiteY2" fmla="*/ 1433593 h 1433593"/>
                <a:gd name="connsiteX3" fmla="*/ 0 w 2626963"/>
                <a:gd name="connsiteY3" fmla="*/ 1433593 h 1433593"/>
                <a:gd name="connsiteX4" fmla="*/ 0 w 2626963"/>
                <a:gd name="connsiteY4" fmla="*/ 7749 h 1433593"/>
                <a:gd name="connsiteX0" fmla="*/ 0 w 2626963"/>
                <a:gd name="connsiteY0" fmla="*/ 7749 h 1433593"/>
                <a:gd name="connsiteX1" fmla="*/ 2433234 w 2626963"/>
                <a:gd name="connsiteY1" fmla="*/ 0 h 1433593"/>
                <a:gd name="connsiteX2" fmla="*/ 2626963 w 2626963"/>
                <a:gd name="connsiteY2" fmla="*/ 1433593 h 1433593"/>
                <a:gd name="connsiteX3" fmla="*/ 0 w 2626963"/>
                <a:gd name="connsiteY3" fmla="*/ 1433593 h 1433593"/>
                <a:gd name="connsiteX4" fmla="*/ 0 w 2626963"/>
                <a:gd name="connsiteY4" fmla="*/ 7749 h 1433593"/>
                <a:gd name="connsiteX0" fmla="*/ 0 w 2433234"/>
                <a:gd name="connsiteY0" fmla="*/ 7749 h 1433593"/>
                <a:gd name="connsiteX1" fmla="*/ 2433234 w 2433234"/>
                <a:gd name="connsiteY1" fmla="*/ 0 h 1433593"/>
                <a:gd name="connsiteX2" fmla="*/ 1890793 w 2433234"/>
                <a:gd name="connsiteY2" fmla="*/ 1425844 h 1433593"/>
                <a:gd name="connsiteX3" fmla="*/ 0 w 2433234"/>
                <a:gd name="connsiteY3" fmla="*/ 1433593 h 1433593"/>
                <a:gd name="connsiteX4" fmla="*/ 0 w 2433234"/>
                <a:gd name="connsiteY4" fmla="*/ 7749 h 1433593"/>
                <a:gd name="connsiteX0" fmla="*/ 0 w 2433234"/>
                <a:gd name="connsiteY0" fmla="*/ 7749 h 1433593"/>
                <a:gd name="connsiteX1" fmla="*/ 2433234 w 2433234"/>
                <a:gd name="connsiteY1" fmla="*/ 0 h 1433593"/>
                <a:gd name="connsiteX2" fmla="*/ 1859796 w 2433234"/>
                <a:gd name="connsiteY2" fmla="*/ 1433593 h 1433593"/>
                <a:gd name="connsiteX3" fmla="*/ 0 w 2433234"/>
                <a:gd name="connsiteY3" fmla="*/ 1433593 h 1433593"/>
                <a:gd name="connsiteX4" fmla="*/ 0 w 2433234"/>
                <a:gd name="connsiteY4" fmla="*/ 7749 h 1433593"/>
                <a:gd name="connsiteX0" fmla="*/ 0 w 2433234"/>
                <a:gd name="connsiteY0" fmla="*/ 7749 h 1433593"/>
                <a:gd name="connsiteX1" fmla="*/ 2433234 w 2433234"/>
                <a:gd name="connsiteY1" fmla="*/ 0 h 1433593"/>
                <a:gd name="connsiteX2" fmla="*/ 1883044 w 2433234"/>
                <a:gd name="connsiteY2" fmla="*/ 1433593 h 1433593"/>
                <a:gd name="connsiteX3" fmla="*/ 0 w 2433234"/>
                <a:gd name="connsiteY3" fmla="*/ 1433593 h 1433593"/>
                <a:gd name="connsiteX4" fmla="*/ 0 w 2433234"/>
                <a:gd name="connsiteY4" fmla="*/ 7749 h 1433593"/>
                <a:gd name="connsiteX0" fmla="*/ 0 w 2456481"/>
                <a:gd name="connsiteY0" fmla="*/ 0 h 1425844"/>
                <a:gd name="connsiteX1" fmla="*/ 2456481 w 2456481"/>
                <a:gd name="connsiteY1" fmla="*/ 0 h 1425844"/>
                <a:gd name="connsiteX2" fmla="*/ 1883044 w 2456481"/>
                <a:gd name="connsiteY2" fmla="*/ 1425844 h 1425844"/>
                <a:gd name="connsiteX3" fmla="*/ 0 w 2456481"/>
                <a:gd name="connsiteY3" fmla="*/ 1425844 h 1425844"/>
                <a:gd name="connsiteX4" fmla="*/ 0 w 2456481"/>
                <a:gd name="connsiteY4" fmla="*/ 0 h 1425844"/>
                <a:gd name="connsiteX0" fmla="*/ 0 w 2668769"/>
                <a:gd name="connsiteY0" fmla="*/ 0 h 1425844"/>
                <a:gd name="connsiteX1" fmla="*/ 2668769 w 2668769"/>
                <a:gd name="connsiteY1" fmla="*/ 0 h 1425844"/>
                <a:gd name="connsiteX2" fmla="*/ 1883044 w 2668769"/>
                <a:gd name="connsiteY2" fmla="*/ 1425844 h 1425844"/>
                <a:gd name="connsiteX3" fmla="*/ 0 w 2668769"/>
                <a:gd name="connsiteY3" fmla="*/ 1425844 h 1425844"/>
                <a:gd name="connsiteX4" fmla="*/ 0 w 2668769"/>
                <a:gd name="connsiteY4" fmla="*/ 0 h 1425844"/>
                <a:gd name="connsiteX0" fmla="*/ 0 w 2668769"/>
                <a:gd name="connsiteY0" fmla="*/ 0 h 1425844"/>
                <a:gd name="connsiteX1" fmla="*/ 2668769 w 2668769"/>
                <a:gd name="connsiteY1" fmla="*/ 0 h 1425844"/>
                <a:gd name="connsiteX2" fmla="*/ 1923480 w 2668769"/>
                <a:gd name="connsiteY2" fmla="*/ 1418095 h 1425844"/>
                <a:gd name="connsiteX3" fmla="*/ 0 w 2668769"/>
                <a:gd name="connsiteY3" fmla="*/ 1425844 h 1425844"/>
                <a:gd name="connsiteX4" fmla="*/ 0 w 2668769"/>
                <a:gd name="connsiteY4" fmla="*/ 0 h 1425844"/>
                <a:gd name="connsiteX0" fmla="*/ 0 w 2668769"/>
                <a:gd name="connsiteY0" fmla="*/ 0 h 1425844"/>
                <a:gd name="connsiteX1" fmla="*/ 2668769 w 2668769"/>
                <a:gd name="connsiteY1" fmla="*/ 0 h 1425844"/>
                <a:gd name="connsiteX2" fmla="*/ 2471303 w 2668769"/>
                <a:gd name="connsiteY2" fmla="*/ 1418096 h 1425844"/>
                <a:gd name="connsiteX3" fmla="*/ 0 w 2668769"/>
                <a:gd name="connsiteY3" fmla="*/ 1425844 h 1425844"/>
                <a:gd name="connsiteX4" fmla="*/ 0 w 2668769"/>
                <a:gd name="connsiteY4" fmla="*/ 0 h 1425844"/>
                <a:gd name="connsiteX0" fmla="*/ 0 w 2726871"/>
                <a:gd name="connsiteY0" fmla="*/ 0 h 1425844"/>
                <a:gd name="connsiteX1" fmla="*/ 2726871 w 2726871"/>
                <a:gd name="connsiteY1" fmla="*/ 39927 h 1425844"/>
                <a:gd name="connsiteX2" fmla="*/ 2471303 w 2726871"/>
                <a:gd name="connsiteY2" fmla="*/ 1418096 h 1425844"/>
                <a:gd name="connsiteX3" fmla="*/ 0 w 2726871"/>
                <a:gd name="connsiteY3" fmla="*/ 1425844 h 1425844"/>
                <a:gd name="connsiteX4" fmla="*/ 0 w 2726871"/>
                <a:gd name="connsiteY4" fmla="*/ 0 h 1425844"/>
                <a:gd name="connsiteX0" fmla="*/ 0 w 2701970"/>
                <a:gd name="connsiteY0" fmla="*/ 0 h 1425844"/>
                <a:gd name="connsiteX1" fmla="*/ 2701970 w 2701970"/>
                <a:gd name="connsiteY1" fmla="*/ 39927 h 1425844"/>
                <a:gd name="connsiteX2" fmla="*/ 2471303 w 2701970"/>
                <a:gd name="connsiteY2" fmla="*/ 1418096 h 1425844"/>
                <a:gd name="connsiteX3" fmla="*/ 0 w 2701970"/>
                <a:gd name="connsiteY3" fmla="*/ 1425844 h 1425844"/>
                <a:gd name="connsiteX4" fmla="*/ 0 w 2701970"/>
                <a:gd name="connsiteY4" fmla="*/ 0 h 1425844"/>
                <a:gd name="connsiteX0" fmla="*/ 0 w 2471303"/>
                <a:gd name="connsiteY0" fmla="*/ 0 h 1425844"/>
                <a:gd name="connsiteX1" fmla="*/ 2237150 w 2471303"/>
                <a:gd name="connsiteY1" fmla="*/ 39927 h 1425844"/>
                <a:gd name="connsiteX2" fmla="*/ 2471303 w 2471303"/>
                <a:gd name="connsiteY2" fmla="*/ 1418096 h 1425844"/>
                <a:gd name="connsiteX3" fmla="*/ 0 w 2471303"/>
                <a:gd name="connsiteY3" fmla="*/ 1425844 h 1425844"/>
                <a:gd name="connsiteX4" fmla="*/ 0 w 2471303"/>
                <a:gd name="connsiteY4" fmla="*/ 0 h 1425844"/>
                <a:gd name="connsiteX0" fmla="*/ 0 w 2471303"/>
                <a:gd name="connsiteY0" fmla="*/ 0 h 1425844"/>
                <a:gd name="connsiteX1" fmla="*/ 2062843 w 2471303"/>
                <a:gd name="connsiteY1" fmla="*/ 39927 h 1425844"/>
                <a:gd name="connsiteX2" fmla="*/ 2471303 w 2471303"/>
                <a:gd name="connsiteY2" fmla="*/ 1418096 h 1425844"/>
                <a:gd name="connsiteX3" fmla="*/ 0 w 2471303"/>
                <a:gd name="connsiteY3" fmla="*/ 1425844 h 1425844"/>
                <a:gd name="connsiteX4" fmla="*/ 0 w 2471303"/>
                <a:gd name="connsiteY4" fmla="*/ 0 h 1425844"/>
                <a:gd name="connsiteX0" fmla="*/ 0 w 2471303"/>
                <a:gd name="connsiteY0" fmla="*/ 0 h 1425844"/>
                <a:gd name="connsiteX1" fmla="*/ 2029641 w 2471303"/>
                <a:gd name="connsiteY1" fmla="*/ 23958 h 1425844"/>
                <a:gd name="connsiteX2" fmla="*/ 2471303 w 2471303"/>
                <a:gd name="connsiteY2" fmla="*/ 1418096 h 1425844"/>
                <a:gd name="connsiteX3" fmla="*/ 0 w 2471303"/>
                <a:gd name="connsiteY3" fmla="*/ 1425844 h 1425844"/>
                <a:gd name="connsiteX4" fmla="*/ 0 w 2471303"/>
                <a:gd name="connsiteY4" fmla="*/ 0 h 1425844"/>
                <a:gd name="connsiteX0" fmla="*/ 0 w 2446402"/>
                <a:gd name="connsiteY0" fmla="*/ 0 h 1425844"/>
                <a:gd name="connsiteX1" fmla="*/ 2029641 w 2446402"/>
                <a:gd name="connsiteY1" fmla="*/ 23958 h 1425844"/>
                <a:gd name="connsiteX2" fmla="*/ 2446402 w 2446402"/>
                <a:gd name="connsiteY2" fmla="*/ 1418096 h 1425844"/>
                <a:gd name="connsiteX3" fmla="*/ 0 w 2446402"/>
                <a:gd name="connsiteY3" fmla="*/ 1425844 h 1425844"/>
                <a:gd name="connsiteX4" fmla="*/ 0 w 2446402"/>
                <a:gd name="connsiteY4" fmla="*/ 0 h 142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6402" h="1425844">
                  <a:moveTo>
                    <a:pt x="0" y="0"/>
                  </a:moveTo>
                  <a:lnTo>
                    <a:pt x="2029641" y="23958"/>
                  </a:lnTo>
                  <a:lnTo>
                    <a:pt x="2446402" y="1418096"/>
                  </a:lnTo>
                  <a:lnTo>
                    <a:pt x="0" y="1425844"/>
                  </a:lnTo>
                  <a:lnTo>
                    <a:pt x="0" y="0"/>
                  </a:lnTo>
                  <a:close/>
                </a:path>
              </a:pathLst>
            </a:cu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6961" y="6304011"/>
            <a:ext cx="1173126" cy="496363"/>
          </a:xfrm>
          <a:prstGeom prst="rect">
            <a:avLst/>
          </a:prstGeom>
        </p:spPr>
      </p:pic>
    </p:spTree>
    <p:extLst>
      <p:ext uri="{BB962C8B-B14F-4D97-AF65-F5344CB8AC3E}">
        <p14:creationId xmlns:p14="http://schemas.microsoft.com/office/powerpoint/2010/main" val="157780084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720671"/>
            <a:ext cx="7886700" cy="1712563"/>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28650" y="2526224"/>
            <a:ext cx="3886200" cy="36507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21401" y="2533972"/>
            <a:ext cx="3886200" cy="413893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73F3725F-9E4F-4EF2-9D2C-F7E92EEB9DC5}" type="datetimeFigureOut">
              <a:rPr lang="en-US" smtClean="0"/>
              <a:t>10/31/2020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6A9BE3-83CC-40C4-976C-A8D4EF159D4F}" type="slidenum">
              <a:rPr lang="en-US" smtClean="0"/>
              <a:t>‹#›</a:t>
            </a:fld>
            <a:endParaRPr lang="en-US"/>
          </a:p>
        </p:txBody>
      </p:sp>
      <p:grpSp>
        <p:nvGrpSpPr>
          <p:cNvPr id="17" name="Group 16"/>
          <p:cNvGrpSpPr/>
          <p:nvPr userDrawn="1"/>
        </p:nvGrpSpPr>
        <p:grpSpPr>
          <a:xfrm>
            <a:off x="-1" y="6207071"/>
            <a:ext cx="9144001" cy="697423"/>
            <a:chOff x="-1" y="6160576"/>
            <a:chExt cx="9144001" cy="697423"/>
          </a:xfrm>
        </p:grpSpPr>
        <p:sp>
          <p:nvSpPr>
            <p:cNvPr id="18" name="Rectangle 8"/>
            <p:cNvSpPr/>
            <p:nvPr userDrawn="1"/>
          </p:nvSpPr>
          <p:spPr>
            <a:xfrm>
              <a:off x="1944978" y="6160576"/>
              <a:ext cx="7199022" cy="693743"/>
            </a:xfrm>
            <a:custGeom>
              <a:avLst/>
              <a:gdLst>
                <a:gd name="connsiteX0" fmla="*/ 0 w 9144000"/>
                <a:gd name="connsiteY0" fmla="*/ 0 h 1425844"/>
                <a:gd name="connsiteX1" fmla="*/ 9144000 w 9144000"/>
                <a:gd name="connsiteY1" fmla="*/ 0 h 1425844"/>
                <a:gd name="connsiteX2" fmla="*/ 9144000 w 9144000"/>
                <a:gd name="connsiteY2" fmla="*/ 1425844 h 1425844"/>
                <a:gd name="connsiteX3" fmla="*/ 0 w 9144000"/>
                <a:gd name="connsiteY3" fmla="*/ 1425844 h 1425844"/>
                <a:gd name="connsiteX4" fmla="*/ 0 w 9144000"/>
                <a:gd name="connsiteY4" fmla="*/ 0 h 1425844"/>
                <a:gd name="connsiteX0" fmla="*/ 2487478 w 9144000"/>
                <a:gd name="connsiteY0" fmla="*/ 0 h 1425844"/>
                <a:gd name="connsiteX1" fmla="*/ 9144000 w 9144000"/>
                <a:gd name="connsiteY1" fmla="*/ 0 h 1425844"/>
                <a:gd name="connsiteX2" fmla="*/ 9144000 w 9144000"/>
                <a:gd name="connsiteY2" fmla="*/ 1425844 h 1425844"/>
                <a:gd name="connsiteX3" fmla="*/ 0 w 9144000"/>
                <a:gd name="connsiteY3" fmla="*/ 1425844 h 1425844"/>
                <a:gd name="connsiteX4" fmla="*/ 2487478 w 9144000"/>
                <a:gd name="connsiteY4" fmla="*/ 0 h 1425844"/>
                <a:gd name="connsiteX0" fmla="*/ 573437 w 7229959"/>
                <a:gd name="connsiteY0" fmla="*/ 0 h 1425844"/>
                <a:gd name="connsiteX1" fmla="*/ 7229959 w 7229959"/>
                <a:gd name="connsiteY1" fmla="*/ 0 h 1425844"/>
                <a:gd name="connsiteX2" fmla="*/ 7229959 w 7229959"/>
                <a:gd name="connsiteY2" fmla="*/ 1425844 h 1425844"/>
                <a:gd name="connsiteX3" fmla="*/ 0 w 7229959"/>
                <a:gd name="connsiteY3" fmla="*/ 1425844 h 1425844"/>
                <a:gd name="connsiteX4" fmla="*/ 573437 w 7229959"/>
                <a:gd name="connsiteY4" fmla="*/ 0 h 1425844"/>
                <a:gd name="connsiteX0" fmla="*/ 536662 w 7229959"/>
                <a:gd name="connsiteY0" fmla="*/ 7749 h 1425844"/>
                <a:gd name="connsiteX1" fmla="*/ 7229959 w 7229959"/>
                <a:gd name="connsiteY1" fmla="*/ 0 h 1425844"/>
                <a:gd name="connsiteX2" fmla="*/ 7229959 w 7229959"/>
                <a:gd name="connsiteY2" fmla="*/ 1425844 h 1425844"/>
                <a:gd name="connsiteX3" fmla="*/ 0 w 7229959"/>
                <a:gd name="connsiteY3" fmla="*/ 1425844 h 1425844"/>
                <a:gd name="connsiteX4" fmla="*/ 536662 w 7229959"/>
                <a:gd name="connsiteY4" fmla="*/ 7749 h 1425844"/>
                <a:gd name="connsiteX0" fmla="*/ 228836 w 6922133"/>
                <a:gd name="connsiteY0" fmla="*/ 7749 h 1425844"/>
                <a:gd name="connsiteX1" fmla="*/ 6922133 w 6922133"/>
                <a:gd name="connsiteY1" fmla="*/ 0 h 1425844"/>
                <a:gd name="connsiteX2" fmla="*/ 6922133 w 6922133"/>
                <a:gd name="connsiteY2" fmla="*/ 1425844 h 1425844"/>
                <a:gd name="connsiteX3" fmla="*/ 0 w 6922133"/>
                <a:gd name="connsiteY3" fmla="*/ 1425844 h 1425844"/>
                <a:gd name="connsiteX4" fmla="*/ 228836 w 6922133"/>
                <a:gd name="connsiteY4" fmla="*/ 7749 h 1425844"/>
                <a:gd name="connsiteX0" fmla="*/ 0 w 7143196"/>
                <a:gd name="connsiteY0" fmla="*/ 47565 h 1425844"/>
                <a:gd name="connsiteX1" fmla="*/ 7143196 w 7143196"/>
                <a:gd name="connsiteY1" fmla="*/ 0 h 1425844"/>
                <a:gd name="connsiteX2" fmla="*/ 7143196 w 7143196"/>
                <a:gd name="connsiteY2" fmla="*/ 1425844 h 1425844"/>
                <a:gd name="connsiteX3" fmla="*/ 221063 w 7143196"/>
                <a:gd name="connsiteY3" fmla="*/ 1425844 h 1425844"/>
                <a:gd name="connsiteX4" fmla="*/ 0 w 7143196"/>
                <a:gd name="connsiteY4" fmla="*/ 47565 h 1425844"/>
                <a:gd name="connsiteX0" fmla="*/ 0 w 7332628"/>
                <a:gd name="connsiteY0" fmla="*/ 15711 h 1425844"/>
                <a:gd name="connsiteX1" fmla="*/ 7332628 w 7332628"/>
                <a:gd name="connsiteY1" fmla="*/ 0 h 1425844"/>
                <a:gd name="connsiteX2" fmla="*/ 7332628 w 7332628"/>
                <a:gd name="connsiteY2" fmla="*/ 1425844 h 1425844"/>
                <a:gd name="connsiteX3" fmla="*/ 410495 w 7332628"/>
                <a:gd name="connsiteY3" fmla="*/ 1425844 h 1425844"/>
                <a:gd name="connsiteX4" fmla="*/ 0 w 7332628"/>
                <a:gd name="connsiteY4" fmla="*/ 15711 h 142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2628" h="1425844">
                  <a:moveTo>
                    <a:pt x="0" y="15711"/>
                  </a:moveTo>
                  <a:lnTo>
                    <a:pt x="7332628" y="0"/>
                  </a:lnTo>
                  <a:lnTo>
                    <a:pt x="7332628" y="1425844"/>
                  </a:lnTo>
                  <a:lnTo>
                    <a:pt x="410495" y="1425844"/>
                  </a:lnTo>
                  <a:lnTo>
                    <a:pt x="0" y="15711"/>
                  </a:lnTo>
                  <a:close/>
                </a:path>
              </a:pathLst>
            </a:cu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7"/>
            <p:cNvSpPr/>
            <p:nvPr userDrawn="1"/>
          </p:nvSpPr>
          <p:spPr>
            <a:xfrm>
              <a:off x="-1" y="6166096"/>
              <a:ext cx="2283948" cy="691903"/>
            </a:xfrm>
            <a:custGeom>
              <a:avLst/>
              <a:gdLst>
                <a:gd name="connsiteX0" fmla="*/ 0 w 2626963"/>
                <a:gd name="connsiteY0" fmla="*/ 0 h 1425844"/>
                <a:gd name="connsiteX1" fmla="*/ 2626963 w 2626963"/>
                <a:gd name="connsiteY1" fmla="*/ 0 h 1425844"/>
                <a:gd name="connsiteX2" fmla="*/ 2626963 w 2626963"/>
                <a:gd name="connsiteY2" fmla="*/ 1425844 h 1425844"/>
                <a:gd name="connsiteX3" fmla="*/ 0 w 2626963"/>
                <a:gd name="connsiteY3" fmla="*/ 1425844 h 1425844"/>
                <a:gd name="connsiteX4" fmla="*/ 0 w 2626963"/>
                <a:gd name="connsiteY4" fmla="*/ 0 h 1425844"/>
                <a:gd name="connsiteX0" fmla="*/ 0 w 2626963"/>
                <a:gd name="connsiteY0" fmla="*/ 7749 h 1433593"/>
                <a:gd name="connsiteX1" fmla="*/ 1952786 w 2626963"/>
                <a:gd name="connsiteY1" fmla="*/ 0 h 1433593"/>
                <a:gd name="connsiteX2" fmla="*/ 2626963 w 2626963"/>
                <a:gd name="connsiteY2" fmla="*/ 1433593 h 1433593"/>
                <a:gd name="connsiteX3" fmla="*/ 0 w 2626963"/>
                <a:gd name="connsiteY3" fmla="*/ 1433593 h 1433593"/>
                <a:gd name="connsiteX4" fmla="*/ 0 w 2626963"/>
                <a:gd name="connsiteY4" fmla="*/ 7749 h 1433593"/>
                <a:gd name="connsiteX0" fmla="*/ 0 w 2626963"/>
                <a:gd name="connsiteY0" fmla="*/ 7749 h 1433593"/>
                <a:gd name="connsiteX1" fmla="*/ 2433234 w 2626963"/>
                <a:gd name="connsiteY1" fmla="*/ 0 h 1433593"/>
                <a:gd name="connsiteX2" fmla="*/ 2626963 w 2626963"/>
                <a:gd name="connsiteY2" fmla="*/ 1433593 h 1433593"/>
                <a:gd name="connsiteX3" fmla="*/ 0 w 2626963"/>
                <a:gd name="connsiteY3" fmla="*/ 1433593 h 1433593"/>
                <a:gd name="connsiteX4" fmla="*/ 0 w 2626963"/>
                <a:gd name="connsiteY4" fmla="*/ 7749 h 1433593"/>
                <a:gd name="connsiteX0" fmla="*/ 0 w 2433234"/>
                <a:gd name="connsiteY0" fmla="*/ 7749 h 1433593"/>
                <a:gd name="connsiteX1" fmla="*/ 2433234 w 2433234"/>
                <a:gd name="connsiteY1" fmla="*/ 0 h 1433593"/>
                <a:gd name="connsiteX2" fmla="*/ 1890793 w 2433234"/>
                <a:gd name="connsiteY2" fmla="*/ 1425844 h 1433593"/>
                <a:gd name="connsiteX3" fmla="*/ 0 w 2433234"/>
                <a:gd name="connsiteY3" fmla="*/ 1433593 h 1433593"/>
                <a:gd name="connsiteX4" fmla="*/ 0 w 2433234"/>
                <a:gd name="connsiteY4" fmla="*/ 7749 h 1433593"/>
                <a:gd name="connsiteX0" fmla="*/ 0 w 2433234"/>
                <a:gd name="connsiteY0" fmla="*/ 7749 h 1433593"/>
                <a:gd name="connsiteX1" fmla="*/ 2433234 w 2433234"/>
                <a:gd name="connsiteY1" fmla="*/ 0 h 1433593"/>
                <a:gd name="connsiteX2" fmla="*/ 1859796 w 2433234"/>
                <a:gd name="connsiteY2" fmla="*/ 1433593 h 1433593"/>
                <a:gd name="connsiteX3" fmla="*/ 0 w 2433234"/>
                <a:gd name="connsiteY3" fmla="*/ 1433593 h 1433593"/>
                <a:gd name="connsiteX4" fmla="*/ 0 w 2433234"/>
                <a:gd name="connsiteY4" fmla="*/ 7749 h 1433593"/>
                <a:gd name="connsiteX0" fmla="*/ 0 w 2433234"/>
                <a:gd name="connsiteY0" fmla="*/ 7749 h 1433593"/>
                <a:gd name="connsiteX1" fmla="*/ 2433234 w 2433234"/>
                <a:gd name="connsiteY1" fmla="*/ 0 h 1433593"/>
                <a:gd name="connsiteX2" fmla="*/ 1883044 w 2433234"/>
                <a:gd name="connsiteY2" fmla="*/ 1433593 h 1433593"/>
                <a:gd name="connsiteX3" fmla="*/ 0 w 2433234"/>
                <a:gd name="connsiteY3" fmla="*/ 1433593 h 1433593"/>
                <a:gd name="connsiteX4" fmla="*/ 0 w 2433234"/>
                <a:gd name="connsiteY4" fmla="*/ 7749 h 1433593"/>
                <a:gd name="connsiteX0" fmla="*/ 0 w 2456481"/>
                <a:gd name="connsiteY0" fmla="*/ 0 h 1425844"/>
                <a:gd name="connsiteX1" fmla="*/ 2456481 w 2456481"/>
                <a:gd name="connsiteY1" fmla="*/ 0 h 1425844"/>
                <a:gd name="connsiteX2" fmla="*/ 1883044 w 2456481"/>
                <a:gd name="connsiteY2" fmla="*/ 1425844 h 1425844"/>
                <a:gd name="connsiteX3" fmla="*/ 0 w 2456481"/>
                <a:gd name="connsiteY3" fmla="*/ 1425844 h 1425844"/>
                <a:gd name="connsiteX4" fmla="*/ 0 w 2456481"/>
                <a:gd name="connsiteY4" fmla="*/ 0 h 1425844"/>
                <a:gd name="connsiteX0" fmla="*/ 0 w 2668769"/>
                <a:gd name="connsiteY0" fmla="*/ 0 h 1425844"/>
                <a:gd name="connsiteX1" fmla="*/ 2668769 w 2668769"/>
                <a:gd name="connsiteY1" fmla="*/ 0 h 1425844"/>
                <a:gd name="connsiteX2" fmla="*/ 1883044 w 2668769"/>
                <a:gd name="connsiteY2" fmla="*/ 1425844 h 1425844"/>
                <a:gd name="connsiteX3" fmla="*/ 0 w 2668769"/>
                <a:gd name="connsiteY3" fmla="*/ 1425844 h 1425844"/>
                <a:gd name="connsiteX4" fmla="*/ 0 w 2668769"/>
                <a:gd name="connsiteY4" fmla="*/ 0 h 1425844"/>
                <a:gd name="connsiteX0" fmla="*/ 0 w 2668769"/>
                <a:gd name="connsiteY0" fmla="*/ 0 h 1425844"/>
                <a:gd name="connsiteX1" fmla="*/ 2668769 w 2668769"/>
                <a:gd name="connsiteY1" fmla="*/ 0 h 1425844"/>
                <a:gd name="connsiteX2" fmla="*/ 1923480 w 2668769"/>
                <a:gd name="connsiteY2" fmla="*/ 1418095 h 1425844"/>
                <a:gd name="connsiteX3" fmla="*/ 0 w 2668769"/>
                <a:gd name="connsiteY3" fmla="*/ 1425844 h 1425844"/>
                <a:gd name="connsiteX4" fmla="*/ 0 w 2668769"/>
                <a:gd name="connsiteY4" fmla="*/ 0 h 1425844"/>
                <a:gd name="connsiteX0" fmla="*/ 0 w 2668769"/>
                <a:gd name="connsiteY0" fmla="*/ 0 h 1425844"/>
                <a:gd name="connsiteX1" fmla="*/ 2668769 w 2668769"/>
                <a:gd name="connsiteY1" fmla="*/ 0 h 1425844"/>
                <a:gd name="connsiteX2" fmla="*/ 2471303 w 2668769"/>
                <a:gd name="connsiteY2" fmla="*/ 1418096 h 1425844"/>
                <a:gd name="connsiteX3" fmla="*/ 0 w 2668769"/>
                <a:gd name="connsiteY3" fmla="*/ 1425844 h 1425844"/>
                <a:gd name="connsiteX4" fmla="*/ 0 w 2668769"/>
                <a:gd name="connsiteY4" fmla="*/ 0 h 1425844"/>
                <a:gd name="connsiteX0" fmla="*/ 0 w 2726871"/>
                <a:gd name="connsiteY0" fmla="*/ 0 h 1425844"/>
                <a:gd name="connsiteX1" fmla="*/ 2726871 w 2726871"/>
                <a:gd name="connsiteY1" fmla="*/ 39927 h 1425844"/>
                <a:gd name="connsiteX2" fmla="*/ 2471303 w 2726871"/>
                <a:gd name="connsiteY2" fmla="*/ 1418096 h 1425844"/>
                <a:gd name="connsiteX3" fmla="*/ 0 w 2726871"/>
                <a:gd name="connsiteY3" fmla="*/ 1425844 h 1425844"/>
                <a:gd name="connsiteX4" fmla="*/ 0 w 2726871"/>
                <a:gd name="connsiteY4" fmla="*/ 0 h 1425844"/>
                <a:gd name="connsiteX0" fmla="*/ 0 w 2701970"/>
                <a:gd name="connsiteY0" fmla="*/ 0 h 1425844"/>
                <a:gd name="connsiteX1" fmla="*/ 2701970 w 2701970"/>
                <a:gd name="connsiteY1" fmla="*/ 39927 h 1425844"/>
                <a:gd name="connsiteX2" fmla="*/ 2471303 w 2701970"/>
                <a:gd name="connsiteY2" fmla="*/ 1418096 h 1425844"/>
                <a:gd name="connsiteX3" fmla="*/ 0 w 2701970"/>
                <a:gd name="connsiteY3" fmla="*/ 1425844 h 1425844"/>
                <a:gd name="connsiteX4" fmla="*/ 0 w 2701970"/>
                <a:gd name="connsiteY4" fmla="*/ 0 h 1425844"/>
                <a:gd name="connsiteX0" fmla="*/ 0 w 2471303"/>
                <a:gd name="connsiteY0" fmla="*/ 0 h 1425844"/>
                <a:gd name="connsiteX1" fmla="*/ 2237150 w 2471303"/>
                <a:gd name="connsiteY1" fmla="*/ 39927 h 1425844"/>
                <a:gd name="connsiteX2" fmla="*/ 2471303 w 2471303"/>
                <a:gd name="connsiteY2" fmla="*/ 1418096 h 1425844"/>
                <a:gd name="connsiteX3" fmla="*/ 0 w 2471303"/>
                <a:gd name="connsiteY3" fmla="*/ 1425844 h 1425844"/>
                <a:gd name="connsiteX4" fmla="*/ 0 w 2471303"/>
                <a:gd name="connsiteY4" fmla="*/ 0 h 1425844"/>
                <a:gd name="connsiteX0" fmla="*/ 0 w 2471303"/>
                <a:gd name="connsiteY0" fmla="*/ 0 h 1425844"/>
                <a:gd name="connsiteX1" fmla="*/ 2062843 w 2471303"/>
                <a:gd name="connsiteY1" fmla="*/ 39927 h 1425844"/>
                <a:gd name="connsiteX2" fmla="*/ 2471303 w 2471303"/>
                <a:gd name="connsiteY2" fmla="*/ 1418096 h 1425844"/>
                <a:gd name="connsiteX3" fmla="*/ 0 w 2471303"/>
                <a:gd name="connsiteY3" fmla="*/ 1425844 h 1425844"/>
                <a:gd name="connsiteX4" fmla="*/ 0 w 2471303"/>
                <a:gd name="connsiteY4" fmla="*/ 0 h 1425844"/>
                <a:gd name="connsiteX0" fmla="*/ 0 w 2471303"/>
                <a:gd name="connsiteY0" fmla="*/ 0 h 1425844"/>
                <a:gd name="connsiteX1" fmla="*/ 2029641 w 2471303"/>
                <a:gd name="connsiteY1" fmla="*/ 23958 h 1425844"/>
                <a:gd name="connsiteX2" fmla="*/ 2471303 w 2471303"/>
                <a:gd name="connsiteY2" fmla="*/ 1418096 h 1425844"/>
                <a:gd name="connsiteX3" fmla="*/ 0 w 2471303"/>
                <a:gd name="connsiteY3" fmla="*/ 1425844 h 1425844"/>
                <a:gd name="connsiteX4" fmla="*/ 0 w 2471303"/>
                <a:gd name="connsiteY4" fmla="*/ 0 h 1425844"/>
                <a:gd name="connsiteX0" fmla="*/ 0 w 2446402"/>
                <a:gd name="connsiteY0" fmla="*/ 0 h 1425844"/>
                <a:gd name="connsiteX1" fmla="*/ 2029641 w 2446402"/>
                <a:gd name="connsiteY1" fmla="*/ 23958 h 1425844"/>
                <a:gd name="connsiteX2" fmla="*/ 2446402 w 2446402"/>
                <a:gd name="connsiteY2" fmla="*/ 1418096 h 1425844"/>
                <a:gd name="connsiteX3" fmla="*/ 0 w 2446402"/>
                <a:gd name="connsiteY3" fmla="*/ 1425844 h 1425844"/>
                <a:gd name="connsiteX4" fmla="*/ 0 w 2446402"/>
                <a:gd name="connsiteY4" fmla="*/ 0 h 142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6402" h="1425844">
                  <a:moveTo>
                    <a:pt x="0" y="0"/>
                  </a:moveTo>
                  <a:lnTo>
                    <a:pt x="2029641" y="23958"/>
                  </a:lnTo>
                  <a:lnTo>
                    <a:pt x="2446402" y="1418096"/>
                  </a:lnTo>
                  <a:lnTo>
                    <a:pt x="0" y="1425844"/>
                  </a:lnTo>
                  <a:lnTo>
                    <a:pt x="0" y="0"/>
                  </a:lnTo>
                  <a:close/>
                </a:path>
              </a:pathLst>
            </a:cu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6961" y="6304011"/>
            <a:ext cx="1173126" cy="496363"/>
          </a:xfrm>
          <a:prstGeom prst="rect">
            <a:avLst/>
          </a:prstGeom>
        </p:spPr>
      </p:pic>
    </p:spTree>
    <p:extLst>
      <p:ext uri="{BB962C8B-B14F-4D97-AF65-F5344CB8AC3E}">
        <p14:creationId xmlns:p14="http://schemas.microsoft.com/office/powerpoint/2010/main" val="30599779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7590" y="557939"/>
            <a:ext cx="7886700" cy="1859797"/>
          </a:xfrm>
        </p:spPr>
        <p:txBody>
          <a:bodyPr/>
          <a:lstStyle/>
          <a:p>
            <a:r>
              <a:rPr lang="en-US" dirty="0" smtClean="0"/>
              <a:t>Click to edit Master title style</a:t>
            </a:r>
            <a:endParaRPr lang="en-US" dirty="0"/>
          </a:p>
        </p:txBody>
      </p:sp>
      <p:sp>
        <p:nvSpPr>
          <p:cNvPr id="3" name="Text Placeholder 2"/>
          <p:cNvSpPr>
            <a:spLocks noGrp="1"/>
          </p:cNvSpPr>
          <p:nvPr>
            <p:ph type="body" idx="1"/>
          </p:nvPr>
        </p:nvSpPr>
        <p:spPr>
          <a:xfrm>
            <a:off x="629842" y="2556818"/>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29842" y="3378631"/>
            <a:ext cx="3868340" cy="281103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21401" y="2572316"/>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29150" y="3409627"/>
            <a:ext cx="3887391" cy="27800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73F3725F-9E4F-4EF2-9D2C-F7E92EEB9DC5}" type="datetimeFigureOut">
              <a:rPr lang="en-US" smtClean="0"/>
              <a:t>10/31/2020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6A9BE3-83CC-40C4-976C-A8D4EF159D4F}" type="slidenum">
              <a:rPr lang="en-US" smtClean="0"/>
              <a:t>‹#›</a:t>
            </a:fld>
            <a:endParaRPr lang="en-US"/>
          </a:p>
        </p:txBody>
      </p:sp>
      <p:grpSp>
        <p:nvGrpSpPr>
          <p:cNvPr id="18" name="Group 17"/>
          <p:cNvGrpSpPr/>
          <p:nvPr userDrawn="1"/>
        </p:nvGrpSpPr>
        <p:grpSpPr>
          <a:xfrm>
            <a:off x="-1" y="6207071"/>
            <a:ext cx="9144001" cy="697423"/>
            <a:chOff x="-1" y="6160576"/>
            <a:chExt cx="9144001" cy="697423"/>
          </a:xfrm>
        </p:grpSpPr>
        <p:sp>
          <p:nvSpPr>
            <p:cNvPr id="19" name="Rectangle 8"/>
            <p:cNvSpPr/>
            <p:nvPr userDrawn="1"/>
          </p:nvSpPr>
          <p:spPr>
            <a:xfrm>
              <a:off x="1944978" y="6160576"/>
              <a:ext cx="7199022" cy="693743"/>
            </a:xfrm>
            <a:custGeom>
              <a:avLst/>
              <a:gdLst>
                <a:gd name="connsiteX0" fmla="*/ 0 w 9144000"/>
                <a:gd name="connsiteY0" fmla="*/ 0 h 1425844"/>
                <a:gd name="connsiteX1" fmla="*/ 9144000 w 9144000"/>
                <a:gd name="connsiteY1" fmla="*/ 0 h 1425844"/>
                <a:gd name="connsiteX2" fmla="*/ 9144000 w 9144000"/>
                <a:gd name="connsiteY2" fmla="*/ 1425844 h 1425844"/>
                <a:gd name="connsiteX3" fmla="*/ 0 w 9144000"/>
                <a:gd name="connsiteY3" fmla="*/ 1425844 h 1425844"/>
                <a:gd name="connsiteX4" fmla="*/ 0 w 9144000"/>
                <a:gd name="connsiteY4" fmla="*/ 0 h 1425844"/>
                <a:gd name="connsiteX0" fmla="*/ 2487478 w 9144000"/>
                <a:gd name="connsiteY0" fmla="*/ 0 h 1425844"/>
                <a:gd name="connsiteX1" fmla="*/ 9144000 w 9144000"/>
                <a:gd name="connsiteY1" fmla="*/ 0 h 1425844"/>
                <a:gd name="connsiteX2" fmla="*/ 9144000 w 9144000"/>
                <a:gd name="connsiteY2" fmla="*/ 1425844 h 1425844"/>
                <a:gd name="connsiteX3" fmla="*/ 0 w 9144000"/>
                <a:gd name="connsiteY3" fmla="*/ 1425844 h 1425844"/>
                <a:gd name="connsiteX4" fmla="*/ 2487478 w 9144000"/>
                <a:gd name="connsiteY4" fmla="*/ 0 h 1425844"/>
                <a:gd name="connsiteX0" fmla="*/ 573437 w 7229959"/>
                <a:gd name="connsiteY0" fmla="*/ 0 h 1425844"/>
                <a:gd name="connsiteX1" fmla="*/ 7229959 w 7229959"/>
                <a:gd name="connsiteY1" fmla="*/ 0 h 1425844"/>
                <a:gd name="connsiteX2" fmla="*/ 7229959 w 7229959"/>
                <a:gd name="connsiteY2" fmla="*/ 1425844 h 1425844"/>
                <a:gd name="connsiteX3" fmla="*/ 0 w 7229959"/>
                <a:gd name="connsiteY3" fmla="*/ 1425844 h 1425844"/>
                <a:gd name="connsiteX4" fmla="*/ 573437 w 7229959"/>
                <a:gd name="connsiteY4" fmla="*/ 0 h 1425844"/>
                <a:gd name="connsiteX0" fmla="*/ 536662 w 7229959"/>
                <a:gd name="connsiteY0" fmla="*/ 7749 h 1425844"/>
                <a:gd name="connsiteX1" fmla="*/ 7229959 w 7229959"/>
                <a:gd name="connsiteY1" fmla="*/ 0 h 1425844"/>
                <a:gd name="connsiteX2" fmla="*/ 7229959 w 7229959"/>
                <a:gd name="connsiteY2" fmla="*/ 1425844 h 1425844"/>
                <a:gd name="connsiteX3" fmla="*/ 0 w 7229959"/>
                <a:gd name="connsiteY3" fmla="*/ 1425844 h 1425844"/>
                <a:gd name="connsiteX4" fmla="*/ 536662 w 7229959"/>
                <a:gd name="connsiteY4" fmla="*/ 7749 h 1425844"/>
                <a:gd name="connsiteX0" fmla="*/ 228836 w 6922133"/>
                <a:gd name="connsiteY0" fmla="*/ 7749 h 1425844"/>
                <a:gd name="connsiteX1" fmla="*/ 6922133 w 6922133"/>
                <a:gd name="connsiteY1" fmla="*/ 0 h 1425844"/>
                <a:gd name="connsiteX2" fmla="*/ 6922133 w 6922133"/>
                <a:gd name="connsiteY2" fmla="*/ 1425844 h 1425844"/>
                <a:gd name="connsiteX3" fmla="*/ 0 w 6922133"/>
                <a:gd name="connsiteY3" fmla="*/ 1425844 h 1425844"/>
                <a:gd name="connsiteX4" fmla="*/ 228836 w 6922133"/>
                <a:gd name="connsiteY4" fmla="*/ 7749 h 1425844"/>
                <a:gd name="connsiteX0" fmla="*/ 0 w 7143196"/>
                <a:gd name="connsiteY0" fmla="*/ 47565 h 1425844"/>
                <a:gd name="connsiteX1" fmla="*/ 7143196 w 7143196"/>
                <a:gd name="connsiteY1" fmla="*/ 0 h 1425844"/>
                <a:gd name="connsiteX2" fmla="*/ 7143196 w 7143196"/>
                <a:gd name="connsiteY2" fmla="*/ 1425844 h 1425844"/>
                <a:gd name="connsiteX3" fmla="*/ 221063 w 7143196"/>
                <a:gd name="connsiteY3" fmla="*/ 1425844 h 1425844"/>
                <a:gd name="connsiteX4" fmla="*/ 0 w 7143196"/>
                <a:gd name="connsiteY4" fmla="*/ 47565 h 1425844"/>
                <a:gd name="connsiteX0" fmla="*/ 0 w 7332628"/>
                <a:gd name="connsiteY0" fmla="*/ 15711 h 1425844"/>
                <a:gd name="connsiteX1" fmla="*/ 7332628 w 7332628"/>
                <a:gd name="connsiteY1" fmla="*/ 0 h 1425844"/>
                <a:gd name="connsiteX2" fmla="*/ 7332628 w 7332628"/>
                <a:gd name="connsiteY2" fmla="*/ 1425844 h 1425844"/>
                <a:gd name="connsiteX3" fmla="*/ 410495 w 7332628"/>
                <a:gd name="connsiteY3" fmla="*/ 1425844 h 1425844"/>
                <a:gd name="connsiteX4" fmla="*/ 0 w 7332628"/>
                <a:gd name="connsiteY4" fmla="*/ 15711 h 142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2628" h="1425844">
                  <a:moveTo>
                    <a:pt x="0" y="15711"/>
                  </a:moveTo>
                  <a:lnTo>
                    <a:pt x="7332628" y="0"/>
                  </a:lnTo>
                  <a:lnTo>
                    <a:pt x="7332628" y="1425844"/>
                  </a:lnTo>
                  <a:lnTo>
                    <a:pt x="410495" y="1425844"/>
                  </a:lnTo>
                  <a:lnTo>
                    <a:pt x="0" y="15711"/>
                  </a:lnTo>
                  <a:close/>
                </a:path>
              </a:pathLst>
            </a:cu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7"/>
            <p:cNvSpPr/>
            <p:nvPr userDrawn="1"/>
          </p:nvSpPr>
          <p:spPr>
            <a:xfrm>
              <a:off x="-1" y="6166096"/>
              <a:ext cx="2283948" cy="691903"/>
            </a:xfrm>
            <a:custGeom>
              <a:avLst/>
              <a:gdLst>
                <a:gd name="connsiteX0" fmla="*/ 0 w 2626963"/>
                <a:gd name="connsiteY0" fmla="*/ 0 h 1425844"/>
                <a:gd name="connsiteX1" fmla="*/ 2626963 w 2626963"/>
                <a:gd name="connsiteY1" fmla="*/ 0 h 1425844"/>
                <a:gd name="connsiteX2" fmla="*/ 2626963 w 2626963"/>
                <a:gd name="connsiteY2" fmla="*/ 1425844 h 1425844"/>
                <a:gd name="connsiteX3" fmla="*/ 0 w 2626963"/>
                <a:gd name="connsiteY3" fmla="*/ 1425844 h 1425844"/>
                <a:gd name="connsiteX4" fmla="*/ 0 w 2626963"/>
                <a:gd name="connsiteY4" fmla="*/ 0 h 1425844"/>
                <a:gd name="connsiteX0" fmla="*/ 0 w 2626963"/>
                <a:gd name="connsiteY0" fmla="*/ 7749 h 1433593"/>
                <a:gd name="connsiteX1" fmla="*/ 1952786 w 2626963"/>
                <a:gd name="connsiteY1" fmla="*/ 0 h 1433593"/>
                <a:gd name="connsiteX2" fmla="*/ 2626963 w 2626963"/>
                <a:gd name="connsiteY2" fmla="*/ 1433593 h 1433593"/>
                <a:gd name="connsiteX3" fmla="*/ 0 w 2626963"/>
                <a:gd name="connsiteY3" fmla="*/ 1433593 h 1433593"/>
                <a:gd name="connsiteX4" fmla="*/ 0 w 2626963"/>
                <a:gd name="connsiteY4" fmla="*/ 7749 h 1433593"/>
                <a:gd name="connsiteX0" fmla="*/ 0 w 2626963"/>
                <a:gd name="connsiteY0" fmla="*/ 7749 h 1433593"/>
                <a:gd name="connsiteX1" fmla="*/ 2433234 w 2626963"/>
                <a:gd name="connsiteY1" fmla="*/ 0 h 1433593"/>
                <a:gd name="connsiteX2" fmla="*/ 2626963 w 2626963"/>
                <a:gd name="connsiteY2" fmla="*/ 1433593 h 1433593"/>
                <a:gd name="connsiteX3" fmla="*/ 0 w 2626963"/>
                <a:gd name="connsiteY3" fmla="*/ 1433593 h 1433593"/>
                <a:gd name="connsiteX4" fmla="*/ 0 w 2626963"/>
                <a:gd name="connsiteY4" fmla="*/ 7749 h 1433593"/>
                <a:gd name="connsiteX0" fmla="*/ 0 w 2433234"/>
                <a:gd name="connsiteY0" fmla="*/ 7749 h 1433593"/>
                <a:gd name="connsiteX1" fmla="*/ 2433234 w 2433234"/>
                <a:gd name="connsiteY1" fmla="*/ 0 h 1433593"/>
                <a:gd name="connsiteX2" fmla="*/ 1890793 w 2433234"/>
                <a:gd name="connsiteY2" fmla="*/ 1425844 h 1433593"/>
                <a:gd name="connsiteX3" fmla="*/ 0 w 2433234"/>
                <a:gd name="connsiteY3" fmla="*/ 1433593 h 1433593"/>
                <a:gd name="connsiteX4" fmla="*/ 0 w 2433234"/>
                <a:gd name="connsiteY4" fmla="*/ 7749 h 1433593"/>
                <a:gd name="connsiteX0" fmla="*/ 0 w 2433234"/>
                <a:gd name="connsiteY0" fmla="*/ 7749 h 1433593"/>
                <a:gd name="connsiteX1" fmla="*/ 2433234 w 2433234"/>
                <a:gd name="connsiteY1" fmla="*/ 0 h 1433593"/>
                <a:gd name="connsiteX2" fmla="*/ 1859796 w 2433234"/>
                <a:gd name="connsiteY2" fmla="*/ 1433593 h 1433593"/>
                <a:gd name="connsiteX3" fmla="*/ 0 w 2433234"/>
                <a:gd name="connsiteY3" fmla="*/ 1433593 h 1433593"/>
                <a:gd name="connsiteX4" fmla="*/ 0 w 2433234"/>
                <a:gd name="connsiteY4" fmla="*/ 7749 h 1433593"/>
                <a:gd name="connsiteX0" fmla="*/ 0 w 2433234"/>
                <a:gd name="connsiteY0" fmla="*/ 7749 h 1433593"/>
                <a:gd name="connsiteX1" fmla="*/ 2433234 w 2433234"/>
                <a:gd name="connsiteY1" fmla="*/ 0 h 1433593"/>
                <a:gd name="connsiteX2" fmla="*/ 1883044 w 2433234"/>
                <a:gd name="connsiteY2" fmla="*/ 1433593 h 1433593"/>
                <a:gd name="connsiteX3" fmla="*/ 0 w 2433234"/>
                <a:gd name="connsiteY3" fmla="*/ 1433593 h 1433593"/>
                <a:gd name="connsiteX4" fmla="*/ 0 w 2433234"/>
                <a:gd name="connsiteY4" fmla="*/ 7749 h 1433593"/>
                <a:gd name="connsiteX0" fmla="*/ 0 w 2456481"/>
                <a:gd name="connsiteY0" fmla="*/ 0 h 1425844"/>
                <a:gd name="connsiteX1" fmla="*/ 2456481 w 2456481"/>
                <a:gd name="connsiteY1" fmla="*/ 0 h 1425844"/>
                <a:gd name="connsiteX2" fmla="*/ 1883044 w 2456481"/>
                <a:gd name="connsiteY2" fmla="*/ 1425844 h 1425844"/>
                <a:gd name="connsiteX3" fmla="*/ 0 w 2456481"/>
                <a:gd name="connsiteY3" fmla="*/ 1425844 h 1425844"/>
                <a:gd name="connsiteX4" fmla="*/ 0 w 2456481"/>
                <a:gd name="connsiteY4" fmla="*/ 0 h 1425844"/>
                <a:gd name="connsiteX0" fmla="*/ 0 w 2668769"/>
                <a:gd name="connsiteY0" fmla="*/ 0 h 1425844"/>
                <a:gd name="connsiteX1" fmla="*/ 2668769 w 2668769"/>
                <a:gd name="connsiteY1" fmla="*/ 0 h 1425844"/>
                <a:gd name="connsiteX2" fmla="*/ 1883044 w 2668769"/>
                <a:gd name="connsiteY2" fmla="*/ 1425844 h 1425844"/>
                <a:gd name="connsiteX3" fmla="*/ 0 w 2668769"/>
                <a:gd name="connsiteY3" fmla="*/ 1425844 h 1425844"/>
                <a:gd name="connsiteX4" fmla="*/ 0 w 2668769"/>
                <a:gd name="connsiteY4" fmla="*/ 0 h 1425844"/>
                <a:gd name="connsiteX0" fmla="*/ 0 w 2668769"/>
                <a:gd name="connsiteY0" fmla="*/ 0 h 1425844"/>
                <a:gd name="connsiteX1" fmla="*/ 2668769 w 2668769"/>
                <a:gd name="connsiteY1" fmla="*/ 0 h 1425844"/>
                <a:gd name="connsiteX2" fmla="*/ 1923480 w 2668769"/>
                <a:gd name="connsiteY2" fmla="*/ 1418095 h 1425844"/>
                <a:gd name="connsiteX3" fmla="*/ 0 w 2668769"/>
                <a:gd name="connsiteY3" fmla="*/ 1425844 h 1425844"/>
                <a:gd name="connsiteX4" fmla="*/ 0 w 2668769"/>
                <a:gd name="connsiteY4" fmla="*/ 0 h 1425844"/>
                <a:gd name="connsiteX0" fmla="*/ 0 w 2668769"/>
                <a:gd name="connsiteY0" fmla="*/ 0 h 1425844"/>
                <a:gd name="connsiteX1" fmla="*/ 2668769 w 2668769"/>
                <a:gd name="connsiteY1" fmla="*/ 0 h 1425844"/>
                <a:gd name="connsiteX2" fmla="*/ 2471303 w 2668769"/>
                <a:gd name="connsiteY2" fmla="*/ 1418096 h 1425844"/>
                <a:gd name="connsiteX3" fmla="*/ 0 w 2668769"/>
                <a:gd name="connsiteY3" fmla="*/ 1425844 h 1425844"/>
                <a:gd name="connsiteX4" fmla="*/ 0 w 2668769"/>
                <a:gd name="connsiteY4" fmla="*/ 0 h 1425844"/>
                <a:gd name="connsiteX0" fmla="*/ 0 w 2726871"/>
                <a:gd name="connsiteY0" fmla="*/ 0 h 1425844"/>
                <a:gd name="connsiteX1" fmla="*/ 2726871 w 2726871"/>
                <a:gd name="connsiteY1" fmla="*/ 39927 h 1425844"/>
                <a:gd name="connsiteX2" fmla="*/ 2471303 w 2726871"/>
                <a:gd name="connsiteY2" fmla="*/ 1418096 h 1425844"/>
                <a:gd name="connsiteX3" fmla="*/ 0 w 2726871"/>
                <a:gd name="connsiteY3" fmla="*/ 1425844 h 1425844"/>
                <a:gd name="connsiteX4" fmla="*/ 0 w 2726871"/>
                <a:gd name="connsiteY4" fmla="*/ 0 h 1425844"/>
                <a:gd name="connsiteX0" fmla="*/ 0 w 2701970"/>
                <a:gd name="connsiteY0" fmla="*/ 0 h 1425844"/>
                <a:gd name="connsiteX1" fmla="*/ 2701970 w 2701970"/>
                <a:gd name="connsiteY1" fmla="*/ 39927 h 1425844"/>
                <a:gd name="connsiteX2" fmla="*/ 2471303 w 2701970"/>
                <a:gd name="connsiteY2" fmla="*/ 1418096 h 1425844"/>
                <a:gd name="connsiteX3" fmla="*/ 0 w 2701970"/>
                <a:gd name="connsiteY3" fmla="*/ 1425844 h 1425844"/>
                <a:gd name="connsiteX4" fmla="*/ 0 w 2701970"/>
                <a:gd name="connsiteY4" fmla="*/ 0 h 1425844"/>
                <a:gd name="connsiteX0" fmla="*/ 0 w 2471303"/>
                <a:gd name="connsiteY0" fmla="*/ 0 h 1425844"/>
                <a:gd name="connsiteX1" fmla="*/ 2237150 w 2471303"/>
                <a:gd name="connsiteY1" fmla="*/ 39927 h 1425844"/>
                <a:gd name="connsiteX2" fmla="*/ 2471303 w 2471303"/>
                <a:gd name="connsiteY2" fmla="*/ 1418096 h 1425844"/>
                <a:gd name="connsiteX3" fmla="*/ 0 w 2471303"/>
                <a:gd name="connsiteY3" fmla="*/ 1425844 h 1425844"/>
                <a:gd name="connsiteX4" fmla="*/ 0 w 2471303"/>
                <a:gd name="connsiteY4" fmla="*/ 0 h 1425844"/>
                <a:gd name="connsiteX0" fmla="*/ 0 w 2471303"/>
                <a:gd name="connsiteY0" fmla="*/ 0 h 1425844"/>
                <a:gd name="connsiteX1" fmla="*/ 2062843 w 2471303"/>
                <a:gd name="connsiteY1" fmla="*/ 39927 h 1425844"/>
                <a:gd name="connsiteX2" fmla="*/ 2471303 w 2471303"/>
                <a:gd name="connsiteY2" fmla="*/ 1418096 h 1425844"/>
                <a:gd name="connsiteX3" fmla="*/ 0 w 2471303"/>
                <a:gd name="connsiteY3" fmla="*/ 1425844 h 1425844"/>
                <a:gd name="connsiteX4" fmla="*/ 0 w 2471303"/>
                <a:gd name="connsiteY4" fmla="*/ 0 h 1425844"/>
                <a:gd name="connsiteX0" fmla="*/ 0 w 2471303"/>
                <a:gd name="connsiteY0" fmla="*/ 0 h 1425844"/>
                <a:gd name="connsiteX1" fmla="*/ 2029641 w 2471303"/>
                <a:gd name="connsiteY1" fmla="*/ 23958 h 1425844"/>
                <a:gd name="connsiteX2" fmla="*/ 2471303 w 2471303"/>
                <a:gd name="connsiteY2" fmla="*/ 1418096 h 1425844"/>
                <a:gd name="connsiteX3" fmla="*/ 0 w 2471303"/>
                <a:gd name="connsiteY3" fmla="*/ 1425844 h 1425844"/>
                <a:gd name="connsiteX4" fmla="*/ 0 w 2471303"/>
                <a:gd name="connsiteY4" fmla="*/ 0 h 1425844"/>
                <a:gd name="connsiteX0" fmla="*/ 0 w 2446402"/>
                <a:gd name="connsiteY0" fmla="*/ 0 h 1425844"/>
                <a:gd name="connsiteX1" fmla="*/ 2029641 w 2446402"/>
                <a:gd name="connsiteY1" fmla="*/ 23958 h 1425844"/>
                <a:gd name="connsiteX2" fmla="*/ 2446402 w 2446402"/>
                <a:gd name="connsiteY2" fmla="*/ 1418096 h 1425844"/>
                <a:gd name="connsiteX3" fmla="*/ 0 w 2446402"/>
                <a:gd name="connsiteY3" fmla="*/ 1425844 h 1425844"/>
                <a:gd name="connsiteX4" fmla="*/ 0 w 2446402"/>
                <a:gd name="connsiteY4" fmla="*/ 0 h 142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6402" h="1425844">
                  <a:moveTo>
                    <a:pt x="0" y="0"/>
                  </a:moveTo>
                  <a:lnTo>
                    <a:pt x="2029641" y="23958"/>
                  </a:lnTo>
                  <a:lnTo>
                    <a:pt x="2446402" y="1418096"/>
                  </a:lnTo>
                  <a:lnTo>
                    <a:pt x="0" y="1425844"/>
                  </a:lnTo>
                  <a:lnTo>
                    <a:pt x="0" y="0"/>
                  </a:lnTo>
                  <a:close/>
                </a:path>
              </a:pathLst>
            </a:cu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6961" y="6304011"/>
            <a:ext cx="1173126" cy="496363"/>
          </a:xfrm>
          <a:prstGeom prst="rect">
            <a:avLst/>
          </a:prstGeom>
        </p:spPr>
      </p:pic>
    </p:spTree>
    <p:extLst>
      <p:ext uri="{BB962C8B-B14F-4D97-AF65-F5344CB8AC3E}">
        <p14:creationId xmlns:p14="http://schemas.microsoft.com/office/powerpoint/2010/main" val="361429758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627681"/>
            <a:ext cx="7886700" cy="2326125"/>
          </a:xfrm>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73F3725F-9E4F-4EF2-9D2C-F7E92EEB9DC5}" type="datetimeFigureOut">
              <a:rPr lang="en-US" smtClean="0"/>
              <a:t>10/31/2020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6A9BE3-83CC-40C4-976C-A8D4EF159D4F}" type="slidenum">
              <a:rPr lang="en-US" smtClean="0"/>
              <a:t>‹#›</a:t>
            </a:fld>
            <a:endParaRPr lang="en-US"/>
          </a:p>
        </p:txBody>
      </p:sp>
      <p:grpSp>
        <p:nvGrpSpPr>
          <p:cNvPr id="14" name="Group 13"/>
          <p:cNvGrpSpPr/>
          <p:nvPr userDrawn="1"/>
        </p:nvGrpSpPr>
        <p:grpSpPr>
          <a:xfrm>
            <a:off x="-1" y="6207071"/>
            <a:ext cx="9144001" cy="697423"/>
            <a:chOff x="-1" y="6160576"/>
            <a:chExt cx="9144001" cy="697423"/>
          </a:xfrm>
        </p:grpSpPr>
        <p:sp>
          <p:nvSpPr>
            <p:cNvPr id="15" name="Rectangle 8"/>
            <p:cNvSpPr/>
            <p:nvPr userDrawn="1"/>
          </p:nvSpPr>
          <p:spPr>
            <a:xfrm>
              <a:off x="1944978" y="6160576"/>
              <a:ext cx="7199022" cy="693743"/>
            </a:xfrm>
            <a:custGeom>
              <a:avLst/>
              <a:gdLst>
                <a:gd name="connsiteX0" fmla="*/ 0 w 9144000"/>
                <a:gd name="connsiteY0" fmla="*/ 0 h 1425844"/>
                <a:gd name="connsiteX1" fmla="*/ 9144000 w 9144000"/>
                <a:gd name="connsiteY1" fmla="*/ 0 h 1425844"/>
                <a:gd name="connsiteX2" fmla="*/ 9144000 w 9144000"/>
                <a:gd name="connsiteY2" fmla="*/ 1425844 h 1425844"/>
                <a:gd name="connsiteX3" fmla="*/ 0 w 9144000"/>
                <a:gd name="connsiteY3" fmla="*/ 1425844 h 1425844"/>
                <a:gd name="connsiteX4" fmla="*/ 0 w 9144000"/>
                <a:gd name="connsiteY4" fmla="*/ 0 h 1425844"/>
                <a:gd name="connsiteX0" fmla="*/ 2487478 w 9144000"/>
                <a:gd name="connsiteY0" fmla="*/ 0 h 1425844"/>
                <a:gd name="connsiteX1" fmla="*/ 9144000 w 9144000"/>
                <a:gd name="connsiteY1" fmla="*/ 0 h 1425844"/>
                <a:gd name="connsiteX2" fmla="*/ 9144000 w 9144000"/>
                <a:gd name="connsiteY2" fmla="*/ 1425844 h 1425844"/>
                <a:gd name="connsiteX3" fmla="*/ 0 w 9144000"/>
                <a:gd name="connsiteY3" fmla="*/ 1425844 h 1425844"/>
                <a:gd name="connsiteX4" fmla="*/ 2487478 w 9144000"/>
                <a:gd name="connsiteY4" fmla="*/ 0 h 1425844"/>
                <a:gd name="connsiteX0" fmla="*/ 573437 w 7229959"/>
                <a:gd name="connsiteY0" fmla="*/ 0 h 1425844"/>
                <a:gd name="connsiteX1" fmla="*/ 7229959 w 7229959"/>
                <a:gd name="connsiteY1" fmla="*/ 0 h 1425844"/>
                <a:gd name="connsiteX2" fmla="*/ 7229959 w 7229959"/>
                <a:gd name="connsiteY2" fmla="*/ 1425844 h 1425844"/>
                <a:gd name="connsiteX3" fmla="*/ 0 w 7229959"/>
                <a:gd name="connsiteY3" fmla="*/ 1425844 h 1425844"/>
                <a:gd name="connsiteX4" fmla="*/ 573437 w 7229959"/>
                <a:gd name="connsiteY4" fmla="*/ 0 h 1425844"/>
                <a:gd name="connsiteX0" fmla="*/ 536662 w 7229959"/>
                <a:gd name="connsiteY0" fmla="*/ 7749 h 1425844"/>
                <a:gd name="connsiteX1" fmla="*/ 7229959 w 7229959"/>
                <a:gd name="connsiteY1" fmla="*/ 0 h 1425844"/>
                <a:gd name="connsiteX2" fmla="*/ 7229959 w 7229959"/>
                <a:gd name="connsiteY2" fmla="*/ 1425844 h 1425844"/>
                <a:gd name="connsiteX3" fmla="*/ 0 w 7229959"/>
                <a:gd name="connsiteY3" fmla="*/ 1425844 h 1425844"/>
                <a:gd name="connsiteX4" fmla="*/ 536662 w 7229959"/>
                <a:gd name="connsiteY4" fmla="*/ 7749 h 1425844"/>
                <a:gd name="connsiteX0" fmla="*/ 228836 w 6922133"/>
                <a:gd name="connsiteY0" fmla="*/ 7749 h 1425844"/>
                <a:gd name="connsiteX1" fmla="*/ 6922133 w 6922133"/>
                <a:gd name="connsiteY1" fmla="*/ 0 h 1425844"/>
                <a:gd name="connsiteX2" fmla="*/ 6922133 w 6922133"/>
                <a:gd name="connsiteY2" fmla="*/ 1425844 h 1425844"/>
                <a:gd name="connsiteX3" fmla="*/ 0 w 6922133"/>
                <a:gd name="connsiteY3" fmla="*/ 1425844 h 1425844"/>
                <a:gd name="connsiteX4" fmla="*/ 228836 w 6922133"/>
                <a:gd name="connsiteY4" fmla="*/ 7749 h 1425844"/>
                <a:gd name="connsiteX0" fmla="*/ 0 w 7143196"/>
                <a:gd name="connsiteY0" fmla="*/ 47565 h 1425844"/>
                <a:gd name="connsiteX1" fmla="*/ 7143196 w 7143196"/>
                <a:gd name="connsiteY1" fmla="*/ 0 h 1425844"/>
                <a:gd name="connsiteX2" fmla="*/ 7143196 w 7143196"/>
                <a:gd name="connsiteY2" fmla="*/ 1425844 h 1425844"/>
                <a:gd name="connsiteX3" fmla="*/ 221063 w 7143196"/>
                <a:gd name="connsiteY3" fmla="*/ 1425844 h 1425844"/>
                <a:gd name="connsiteX4" fmla="*/ 0 w 7143196"/>
                <a:gd name="connsiteY4" fmla="*/ 47565 h 1425844"/>
                <a:gd name="connsiteX0" fmla="*/ 0 w 7332628"/>
                <a:gd name="connsiteY0" fmla="*/ 15711 h 1425844"/>
                <a:gd name="connsiteX1" fmla="*/ 7332628 w 7332628"/>
                <a:gd name="connsiteY1" fmla="*/ 0 h 1425844"/>
                <a:gd name="connsiteX2" fmla="*/ 7332628 w 7332628"/>
                <a:gd name="connsiteY2" fmla="*/ 1425844 h 1425844"/>
                <a:gd name="connsiteX3" fmla="*/ 410495 w 7332628"/>
                <a:gd name="connsiteY3" fmla="*/ 1425844 h 1425844"/>
                <a:gd name="connsiteX4" fmla="*/ 0 w 7332628"/>
                <a:gd name="connsiteY4" fmla="*/ 15711 h 142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2628" h="1425844">
                  <a:moveTo>
                    <a:pt x="0" y="15711"/>
                  </a:moveTo>
                  <a:lnTo>
                    <a:pt x="7332628" y="0"/>
                  </a:lnTo>
                  <a:lnTo>
                    <a:pt x="7332628" y="1425844"/>
                  </a:lnTo>
                  <a:lnTo>
                    <a:pt x="410495" y="1425844"/>
                  </a:lnTo>
                  <a:lnTo>
                    <a:pt x="0" y="15711"/>
                  </a:lnTo>
                  <a:close/>
                </a:path>
              </a:pathLst>
            </a:cu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7"/>
            <p:cNvSpPr/>
            <p:nvPr userDrawn="1"/>
          </p:nvSpPr>
          <p:spPr>
            <a:xfrm>
              <a:off x="-1" y="6166096"/>
              <a:ext cx="2283948" cy="691903"/>
            </a:xfrm>
            <a:custGeom>
              <a:avLst/>
              <a:gdLst>
                <a:gd name="connsiteX0" fmla="*/ 0 w 2626963"/>
                <a:gd name="connsiteY0" fmla="*/ 0 h 1425844"/>
                <a:gd name="connsiteX1" fmla="*/ 2626963 w 2626963"/>
                <a:gd name="connsiteY1" fmla="*/ 0 h 1425844"/>
                <a:gd name="connsiteX2" fmla="*/ 2626963 w 2626963"/>
                <a:gd name="connsiteY2" fmla="*/ 1425844 h 1425844"/>
                <a:gd name="connsiteX3" fmla="*/ 0 w 2626963"/>
                <a:gd name="connsiteY3" fmla="*/ 1425844 h 1425844"/>
                <a:gd name="connsiteX4" fmla="*/ 0 w 2626963"/>
                <a:gd name="connsiteY4" fmla="*/ 0 h 1425844"/>
                <a:gd name="connsiteX0" fmla="*/ 0 w 2626963"/>
                <a:gd name="connsiteY0" fmla="*/ 7749 h 1433593"/>
                <a:gd name="connsiteX1" fmla="*/ 1952786 w 2626963"/>
                <a:gd name="connsiteY1" fmla="*/ 0 h 1433593"/>
                <a:gd name="connsiteX2" fmla="*/ 2626963 w 2626963"/>
                <a:gd name="connsiteY2" fmla="*/ 1433593 h 1433593"/>
                <a:gd name="connsiteX3" fmla="*/ 0 w 2626963"/>
                <a:gd name="connsiteY3" fmla="*/ 1433593 h 1433593"/>
                <a:gd name="connsiteX4" fmla="*/ 0 w 2626963"/>
                <a:gd name="connsiteY4" fmla="*/ 7749 h 1433593"/>
                <a:gd name="connsiteX0" fmla="*/ 0 w 2626963"/>
                <a:gd name="connsiteY0" fmla="*/ 7749 h 1433593"/>
                <a:gd name="connsiteX1" fmla="*/ 2433234 w 2626963"/>
                <a:gd name="connsiteY1" fmla="*/ 0 h 1433593"/>
                <a:gd name="connsiteX2" fmla="*/ 2626963 w 2626963"/>
                <a:gd name="connsiteY2" fmla="*/ 1433593 h 1433593"/>
                <a:gd name="connsiteX3" fmla="*/ 0 w 2626963"/>
                <a:gd name="connsiteY3" fmla="*/ 1433593 h 1433593"/>
                <a:gd name="connsiteX4" fmla="*/ 0 w 2626963"/>
                <a:gd name="connsiteY4" fmla="*/ 7749 h 1433593"/>
                <a:gd name="connsiteX0" fmla="*/ 0 w 2433234"/>
                <a:gd name="connsiteY0" fmla="*/ 7749 h 1433593"/>
                <a:gd name="connsiteX1" fmla="*/ 2433234 w 2433234"/>
                <a:gd name="connsiteY1" fmla="*/ 0 h 1433593"/>
                <a:gd name="connsiteX2" fmla="*/ 1890793 w 2433234"/>
                <a:gd name="connsiteY2" fmla="*/ 1425844 h 1433593"/>
                <a:gd name="connsiteX3" fmla="*/ 0 w 2433234"/>
                <a:gd name="connsiteY3" fmla="*/ 1433593 h 1433593"/>
                <a:gd name="connsiteX4" fmla="*/ 0 w 2433234"/>
                <a:gd name="connsiteY4" fmla="*/ 7749 h 1433593"/>
                <a:gd name="connsiteX0" fmla="*/ 0 w 2433234"/>
                <a:gd name="connsiteY0" fmla="*/ 7749 h 1433593"/>
                <a:gd name="connsiteX1" fmla="*/ 2433234 w 2433234"/>
                <a:gd name="connsiteY1" fmla="*/ 0 h 1433593"/>
                <a:gd name="connsiteX2" fmla="*/ 1859796 w 2433234"/>
                <a:gd name="connsiteY2" fmla="*/ 1433593 h 1433593"/>
                <a:gd name="connsiteX3" fmla="*/ 0 w 2433234"/>
                <a:gd name="connsiteY3" fmla="*/ 1433593 h 1433593"/>
                <a:gd name="connsiteX4" fmla="*/ 0 w 2433234"/>
                <a:gd name="connsiteY4" fmla="*/ 7749 h 1433593"/>
                <a:gd name="connsiteX0" fmla="*/ 0 w 2433234"/>
                <a:gd name="connsiteY0" fmla="*/ 7749 h 1433593"/>
                <a:gd name="connsiteX1" fmla="*/ 2433234 w 2433234"/>
                <a:gd name="connsiteY1" fmla="*/ 0 h 1433593"/>
                <a:gd name="connsiteX2" fmla="*/ 1883044 w 2433234"/>
                <a:gd name="connsiteY2" fmla="*/ 1433593 h 1433593"/>
                <a:gd name="connsiteX3" fmla="*/ 0 w 2433234"/>
                <a:gd name="connsiteY3" fmla="*/ 1433593 h 1433593"/>
                <a:gd name="connsiteX4" fmla="*/ 0 w 2433234"/>
                <a:gd name="connsiteY4" fmla="*/ 7749 h 1433593"/>
                <a:gd name="connsiteX0" fmla="*/ 0 w 2456481"/>
                <a:gd name="connsiteY0" fmla="*/ 0 h 1425844"/>
                <a:gd name="connsiteX1" fmla="*/ 2456481 w 2456481"/>
                <a:gd name="connsiteY1" fmla="*/ 0 h 1425844"/>
                <a:gd name="connsiteX2" fmla="*/ 1883044 w 2456481"/>
                <a:gd name="connsiteY2" fmla="*/ 1425844 h 1425844"/>
                <a:gd name="connsiteX3" fmla="*/ 0 w 2456481"/>
                <a:gd name="connsiteY3" fmla="*/ 1425844 h 1425844"/>
                <a:gd name="connsiteX4" fmla="*/ 0 w 2456481"/>
                <a:gd name="connsiteY4" fmla="*/ 0 h 1425844"/>
                <a:gd name="connsiteX0" fmla="*/ 0 w 2668769"/>
                <a:gd name="connsiteY0" fmla="*/ 0 h 1425844"/>
                <a:gd name="connsiteX1" fmla="*/ 2668769 w 2668769"/>
                <a:gd name="connsiteY1" fmla="*/ 0 h 1425844"/>
                <a:gd name="connsiteX2" fmla="*/ 1883044 w 2668769"/>
                <a:gd name="connsiteY2" fmla="*/ 1425844 h 1425844"/>
                <a:gd name="connsiteX3" fmla="*/ 0 w 2668769"/>
                <a:gd name="connsiteY3" fmla="*/ 1425844 h 1425844"/>
                <a:gd name="connsiteX4" fmla="*/ 0 w 2668769"/>
                <a:gd name="connsiteY4" fmla="*/ 0 h 1425844"/>
                <a:gd name="connsiteX0" fmla="*/ 0 w 2668769"/>
                <a:gd name="connsiteY0" fmla="*/ 0 h 1425844"/>
                <a:gd name="connsiteX1" fmla="*/ 2668769 w 2668769"/>
                <a:gd name="connsiteY1" fmla="*/ 0 h 1425844"/>
                <a:gd name="connsiteX2" fmla="*/ 1923480 w 2668769"/>
                <a:gd name="connsiteY2" fmla="*/ 1418095 h 1425844"/>
                <a:gd name="connsiteX3" fmla="*/ 0 w 2668769"/>
                <a:gd name="connsiteY3" fmla="*/ 1425844 h 1425844"/>
                <a:gd name="connsiteX4" fmla="*/ 0 w 2668769"/>
                <a:gd name="connsiteY4" fmla="*/ 0 h 1425844"/>
                <a:gd name="connsiteX0" fmla="*/ 0 w 2668769"/>
                <a:gd name="connsiteY0" fmla="*/ 0 h 1425844"/>
                <a:gd name="connsiteX1" fmla="*/ 2668769 w 2668769"/>
                <a:gd name="connsiteY1" fmla="*/ 0 h 1425844"/>
                <a:gd name="connsiteX2" fmla="*/ 2471303 w 2668769"/>
                <a:gd name="connsiteY2" fmla="*/ 1418096 h 1425844"/>
                <a:gd name="connsiteX3" fmla="*/ 0 w 2668769"/>
                <a:gd name="connsiteY3" fmla="*/ 1425844 h 1425844"/>
                <a:gd name="connsiteX4" fmla="*/ 0 w 2668769"/>
                <a:gd name="connsiteY4" fmla="*/ 0 h 1425844"/>
                <a:gd name="connsiteX0" fmla="*/ 0 w 2726871"/>
                <a:gd name="connsiteY0" fmla="*/ 0 h 1425844"/>
                <a:gd name="connsiteX1" fmla="*/ 2726871 w 2726871"/>
                <a:gd name="connsiteY1" fmla="*/ 39927 h 1425844"/>
                <a:gd name="connsiteX2" fmla="*/ 2471303 w 2726871"/>
                <a:gd name="connsiteY2" fmla="*/ 1418096 h 1425844"/>
                <a:gd name="connsiteX3" fmla="*/ 0 w 2726871"/>
                <a:gd name="connsiteY3" fmla="*/ 1425844 h 1425844"/>
                <a:gd name="connsiteX4" fmla="*/ 0 w 2726871"/>
                <a:gd name="connsiteY4" fmla="*/ 0 h 1425844"/>
                <a:gd name="connsiteX0" fmla="*/ 0 w 2701970"/>
                <a:gd name="connsiteY0" fmla="*/ 0 h 1425844"/>
                <a:gd name="connsiteX1" fmla="*/ 2701970 w 2701970"/>
                <a:gd name="connsiteY1" fmla="*/ 39927 h 1425844"/>
                <a:gd name="connsiteX2" fmla="*/ 2471303 w 2701970"/>
                <a:gd name="connsiteY2" fmla="*/ 1418096 h 1425844"/>
                <a:gd name="connsiteX3" fmla="*/ 0 w 2701970"/>
                <a:gd name="connsiteY3" fmla="*/ 1425844 h 1425844"/>
                <a:gd name="connsiteX4" fmla="*/ 0 w 2701970"/>
                <a:gd name="connsiteY4" fmla="*/ 0 h 1425844"/>
                <a:gd name="connsiteX0" fmla="*/ 0 w 2471303"/>
                <a:gd name="connsiteY0" fmla="*/ 0 h 1425844"/>
                <a:gd name="connsiteX1" fmla="*/ 2237150 w 2471303"/>
                <a:gd name="connsiteY1" fmla="*/ 39927 h 1425844"/>
                <a:gd name="connsiteX2" fmla="*/ 2471303 w 2471303"/>
                <a:gd name="connsiteY2" fmla="*/ 1418096 h 1425844"/>
                <a:gd name="connsiteX3" fmla="*/ 0 w 2471303"/>
                <a:gd name="connsiteY3" fmla="*/ 1425844 h 1425844"/>
                <a:gd name="connsiteX4" fmla="*/ 0 w 2471303"/>
                <a:gd name="connsiteY4" fmla="*/ 0 h 1425844"/>
                <a:gd name="connsiteX0" fmla="*/ 0 w 2471303"/>
                <a:gd name="connsiteY0" fmla="*/ 0 h 1425844"/>
                <a:gd name="connsiteX1" fmla="*/ 2062843 w 2471303"/>
                <a:gd name="connsiteY1" fmla="*/ 39927 h 1425844"/>
                <a:gd name="connsiteX2" fmla="*/ 2471303 w 2471303"/>
                <a:gd name="connsiteY2" fmla="*/ 1418096 h 1425844"/>
                <a:gd name="connsiteX3" fmla="*/ 0 w 2471303"/>
                <a:gd name="connsiteY3" fmla="*/ 1425844 h 1425844"/>
                <a:gd name="connsiteX4" fmla="*/ 0 w 2471303"/>
                <a:gd name="connsiteY4" fmla="*/ 0 h 1425844"/>
                <a:gd name="connsiteX0" fmla="*/ 0 w 2471303"/>
                <a:gd name="connsiteY0" fmla="*/ 0 h 1425844"/>
                <a:gd name="connsiteX1" fmla="*/ 2029641 w 2471303"/>
                <a:gd name="connsiteY1" fmla="*/ 23958 h 1425844"/>
                <a:gd name="connsiteX2" fmla="*/ 2471303 w 2471303"/>
                <a:gd name="connsiteY2" fmla="*/ 1418096 h 1425844"/>
                <a:gd name="connsiteX3" fmla="*/ 0 w 2471303"/>
                <a:gd name="connsiteY3" fmla="*/ 1425844 h 1425844"/>
                <a:gd name="connsiteX4" fmla="*/ 0 w 2471303"/>
                <a:gd name="connsiteY4" fmla="*/ 0 h 1425844"/>
                <a:gd name="connsiteX0" fmla="*/ 0 w 2446402"/>
                <a:gd name="connsiteY0" fmla="*/ 0 h 1425844"/>
                <a:gd name="connsiteX1" fmla="*/ 2029641 w 2446402"/>
                <a:gd name="connsiteY1" fmla="*/ 23958 h 1425844"/>
                <a:gd name="connsiteX2" fmla="*/ 2446402 w 2446402"/>
                <a:gd name="connsiteY2" fmla="*/ 1418096 h 1425844"/>
                <a:gd name="connsiteX3" fmla="*/ 0 w 2446402"/>
                <a:gd name="connsiteY3" fmla="*/ 1425844 h 1425844"/>
                <a:gd name="connsiteX4" fmla="*/ 0 w 2446402"/>
                <a:gd name="connsiteY4" fmla="*/ 0 h 142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6402" h="1425844">
                  <a:moveTo>
                    <a:pt x="0" y="0"/>
                  </a:moveTo>
                  <a:lnTo>
                    <a:pt x="2029641" y="23958"/>
                  </a:lnTo>
                  <a:lnTo>
                    <a:pt x="2446402" y="1418096"/>
                  </a:lnTo>
                  <a:lnTo>
                    <a:pt x="0" y="1425844"/>
                  </a:lnTo>
                  <a:lnTo>
                    <a:pt x="0" y="0"/>
                  </a:lnTo>
                  <a:close/>
                </a:path>
              </a:pathLst>
            </a:cu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6961" y="6304011"/>
            <a:ext cx="1173126" cy="496363"/>
          </a:xfrm>
          <a:prstGeom prst="rect">
            <a:avLst/>
          </a:prstGeom>
        </p:spPr>
      </p:pic>
    </p:spTree>
    <p:extLst>
      <p:ext uri="{BB962C8B-B14F-4D97-AF65-F5344CB8AC3E}">
        <p14:creationId xmlns:p14="http://schemas.microsoft.com/office/powerpoint/2010/main" val="211710214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F3725F-9E4F-4EF2-9D2C-F7E92EEB9DC5}" type="datetimeFigureOut">
              <a:rPr lang="en-US" smtClean="0"/>
              <a:t>10/31/2020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6A9BE3-83CC-40C4-976C-A8D4EF159D4F}" type="slidenum">
              <a:rPr lang="en-US" smtClean="0"/>
              <a:t>‹#›</a:t>
            </a:fld>
            <a:endParaRPr lang="en-US"/>
          </a:p>
        </p:txBody>
      </p:sp>
      <p:grpSp>
        <p:nvGrpSpPr>
          <p:cNvPr id="13" name="Group 12"/>
          <p:cNvGrpSpPr/>
          <p:nvPr userDrawn="1"/>
        </p:nvGrpSpPr>
        <p:grpSpPr>
          <a:xfrm>
            <a:off x="-1" y="6207071"/>
            <a:ext cx="9144001" cy="697423"/>
            <a:chOff x="-1" y="6160576"/>
            <a:chExt cx="9144001" cy="697423"/>
          </a:xfrm>
        </p:grpSpPr>
        <p:sp>
          <p:nvSpPr>
            <p:cNvPr id="14" name="Rectangle 8"/>
            <p:cNvSpPr/>
            <p:nvPr userDrawn="1"/>
          </p:nvSpPr>
          <p:spPr>
            <a:xfrm>
              <a:off x="1944978" y="6160576"/>
              <a:ext cx="7199022" cy="693743"/>
            </a:xfrm>
            <a:custGeom>
              <a:avLst/>
              <a:gdLst>
                <a:gd name="connsiteX0" fmla="*/ 0 w 9144000"/>
                <a:gd name="connsiteY0" fmla="*/ 0 h 1425844"/>
                <a:gd name="connsiteX1" fmla="*/ 9144000 w 9144000"/>
                <a:gd name="connsiteY1" fmla="*/ 0 h 1425844"/>
                <a:gd name="connsiteX2" fmla="*/ 9144000 w 9144000"/>
                <a:gd name="connsiteY2" fmla="*/ 1425844 h 1425844"/>
                <a:gd name="connsiteX3" fmla="*/ 0 w 9144000"/>
                <a:gd name="connsiteY3" fmla="*/ 1425844 h 1425844"/>
                <a:gd name="connsiteX4" fmla="*/ 0 w 9144000"/>
                <a:gd name="connsiteY4" fmla="*/ 0 h 1425844"/>
                <a:gd name="connsiteX0" fmla="*/ 2487478 w 9144000"/>
                <a:gd name="connsiteY0" fmla="*/ 0 h 1425844"/>
                <a:gd name="connsiteX1" fmla="*/ 9144000 w 9144000"/>
                <a:gd name="connsiteY1" fmla="*/ 0 h 1425844"/>
                <a:gd name="connsiteX2" fmla="*/ 9144000 w 9144000"/>
                <a:gd name="connsiteY2" fmla="*/ 1425844 h 1425844"/>
                <a:gd name="connsiteX3" fmla="*/ 0 w 9144000"/>
                <a:gd name="connsiteY3" fmla="*/ 1425844 h 1425844"/>
                <a:gd name="connsiteX4" fmla="*/ 2487478 w 9144000"/>
                <a:gd name="connsiteY4" fmla="*/ 0 h 1425844"/>
                <a:gd name="connsiteX0" fmla="*/ 573437 w 7229959"/>
                <a:gd name="connsiteY0" fmla="*/ 0 h 1425844"/>
                <a:gd name="connsiteX1" fmla="*/ 7229959 w 7229959"/>
                <a:gd name="connsiteY1" fmla="*/ 0 h 1425844"/>
                <a:gd name="connsiteX2" fmla="*/ 7229959 w 7229959"/>
                <a:gd name="connsiteY2" fmla="*/ 1425844 h 1425844"/>
                <a:gd name="connsiteX3" fmla="*/ 0 w 7229959"/>
                <a:gd name="connsiteY3" fmla="*/ 1425844 h 1425844"/>
                <a:gd name="connsiteX4" fmla="*/ 573437 w 7229959"/>
                <a:gd name="connsiteY4" fmla="*/ 0 h 1425844"/>
                <a:gd name="connsiteX0" fmla="*/ 536662 w 7229959"/>
                <a:gd name="connsiteY0" fmla="*/ 7749 h 1425844"/>
                <a:gd name="connsiteX1" fmla="*/ 7229959 w 7229959"/>
                <a:gd name="connsiteY1" fmla="*/ 0 h 1425844"/>
                <a:gd name="connsiteX2" fmla="*/ 7229959 w 7229959"/>
                <a:gd name="connsiteY2" fmla="*/ 1425844 h 1425844"/>
                <a:gd name="connsiteX3" fmla="*/ 0 w 7229959"/>
                <a:gd name="connsiteY3" fmla="*/ 1425844 h 1425844"/>
                <a:gd name="connsiteX4" fmla="*/ 536662 w 7229959"/>
                <a:gd name="connsiteY4" fmla="*/ 7749 h 1425844"/>
                <a:gd name="connsiteX0" fmla="*/ 228836 w 6922133"/>
                <a:gd name="connsiteY0" fmla="*/ 7749 h 1425844"/>
                <a:gd name="connsiteX1" fmla="*/ 6922133 w 6922133"/>
                <a:gd name="connsiteY1" fmla="*/ 0 h 1425844"/>
                <a:gd name="connsiteX2" fmla="*/ 6922133 w 6922133"/>
                <a:gd name="connsiteY2" fmla="*/ 1425844 h 1425844"/>
                <a:gd name="connsiteX3" fmla="*/ 0 w 6922133"/>
                <a:gd name="connsiteY3" fmla="*/ 1425844 h 1425844"/>
                <a:gd name="connsiteX4" fmla="*/ 228836 w 6922133"/>
                <a:gd name="connsiteY4" fmla="*/ 7749 h 1425844"/>
                <a:gd name="connsiteX0" fmla="*/ 0 w 7143196"/>
                <a:gd name="connsiteY0" fmla="*/ 47565 h 1425844"/>
                <a:gd name="connsiteX1" fmla="*/ 7143196 w 7143196"/>
                <a:gd name="connsiteY1" fmla="*/ 0 h 1425844"/>
                <a:gd name="connsiteX2" fmla="*/ 7143196 w 7143196"/>
                <a:gd name="connsiteY2" fmla="*/ 1425844 h 1425844"/>
                <a:gd name="connsiteX3" fmla="*/ 221063 w 7143196"/>
                <a:gd name="connsiteY3" fmla="*/ 1425844 h 1425844"/>
                <a:gd name="connsiteX4" fmla="*/ 0 w 7143196"/>
                <a:gd name="connsiteY4" fmla="*/ 47565 h 1425844"/>
                <a:gd name="connsiteX0" fmla="*/ 0 w 7332628"/>
                <a:gd name="connsiteY0" fmla="*/ 15711 h 1425844"/>
                <a:gd name="connsiteX1" fmla="*/ 7332628 w 7332628"/>
                <a:gd name="connsiteY1" fmla="*/ 0 h 1425844"/>
                <a:gd name="connsiteX2" fmla="*/ 7332628 w 7332628"/>
                <a:gd name="connsiteY2" fmla="*/ 1425844 h 1425844"/>
                <a:gd name="connsiteX3" fmla="*/ 410495 w 7332628"/>
                <a:gd name="connsiteY3" fmla="*/ 1425844 h 1425844"/>
                <a:gd name="connsiteX4" fmla="*/ 0 w 7332628"/>
                <a:gd name="connsiteY4" fmla="*/ 15711 h 142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2628" h="1425844">
                  <a:moveTo>
                    <a:pt x="0" y="15711"/>
                  </a:moveTo>
                  <a:lnTo>
                    <a:pt x="7332628" y="0"/>
                  </a:lnTo>
                  <a:lnTo>
                    <a:pt x="7332628" y="1425844"/>
                  </a:lnTo>
                  <a:lnTo>
                    <a:pt x="410495" y="1425844"/>
                  </a:lnTo>
                  <a:lnTo>
                    <a:pt x="0" y="15711"/>
                  </a:lnTo>
                  <a:close/>
                </a:path>
              </a:pathLst>
            </a:cu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7"/>
            <p:cNvSpPr/>
            <p:nvPr userDrawn="1"/>
          </p:nvSpPr>
          <p:spPr>
            <a:xfrm>
              <a:off x="-1" y="6166096"/>
              <a:ext cx="2283948" cy="691903"/>
            </a:xfrm>
            <a:custGeom>
              <a:avLst/>
              <a:gdLst>
                <a:gd name="connsiteX0" fmla="*/ 0 w 2626963"/>
                <a:gd name="connsiteY0" fmla="*/ 0 h 1425844"/>
                <a:gd name="connsiteX1" fmla="*/ 2626963 w 2626963"/>
                <a:gd name="connsiteY1" fmla="*/ 0 h 1425844"/>
                <a:gd name="connsiteX2" fmla="*/ 2626963 w 2626963"/>
                <a:gd name="connsiteY2" fmla="*/ 1425844 h 1425844"/>
                <a:gd name="connsiteX3" fmla="*/ 0 w 2626963"/>
                <a:gd name="connsiteY3" fmla="*/ 1425844 h 1425844"/>
                <a:gd name="connsiteX4" fmla="*/ 0 w 2626963"/>
                <a:gd name="connsiteY4" fmla="*/ 0 h 1425844"/>
                <a:gd name="connsiteX0" fmla="*/ 0 w 2626963"/>
                <a:gd name="connsiteY0" fmla="*/ 7749 h 1433593"/>
                <a:gd name="connsiteX1" fmla="*/ 1952786 w 2626963"/>
                <a:gd name="connsiteY1" fmla="*/ 0 h 1433593"/>
                <a:gd name="connsiteX2" fmla="*/ 2626963 w 2626963"/>
                <a:gd name="connsiteY2" fmla="*/ 1433593 h 1433593"/>
                <a:gd name="connsiteX3" fmla="*/ 0 w 2626963"/>
                <a:gd name="connsiteY3" fmla="*/ 1433593 h 1433593"/>
                <a:gd name="connsiteX4" fmla="*/ 0 w 2626963"/>
                <a:gd name="connsiteY4" fmla="*/ 7749 h 1433593"/>
                <a:gd name="connsiteX0" fmla="*/ 0 w 2626963"/>
                <a:gd name="connsiteY0" fmla="*/ 7749 h 1433593"/>
                <a:gd name="connsiteX1" fmla="*/ 2433234 w 2626963"/>
                <a:gd name="connsiteY1" fmla="*/ 0 h 1433593"/>
                <a:gd name="connsiteX2" fmla="*/ 2626963 w 2626963"/>
                <a:gd name="connsiteY2" fmla="*/ 1433593 h 1433593"/>
                <a:gd name="connsiteX3" fmla="*/ 0 w 2626963"/>
                <a:gd name="connsiteY3" fmla="*/ 1433593 h 1433593"/>
                <a:gd name="connsiteX4" fmla="*/ 0 w 2626963"/>
                <a:gd name="connsiteY4" fmla="*/ 7749 h 1433593"/>
                <a:gd name="connsiteX0" fmla="*/ 0 w 2433234"/>
                <a:gd name="connsiteY0" fmla="*/ 7749 h 1433593"/>
                <a:gd name="connsiteX1" fmla="*/ 2433234 w 2433234"/>
                <a:gd name="connsiteY1" fmla="*/ 0 h 1433593"/>
                <a:gd name="connsiteX2" fmla="*/ 1890793 w 2433234"/>
                <a:gd name="connsiteY2" fmla="*/ 1425844 h 1433593"/>
                <a:gd name="connsiteX3" fmla="*/ 0 w 2433234"/>
                <a:gd name="connsiteY3" fmla="*/ 1433593 h 1433593"/>
                <a:gd name="connsiteX4" fmla="*/ 0 w 2433234"/>
                <a:gd name="connsiteY4" fmla="*/ 7749 h 1433593"/>
                <a:gd name="connsiteX0" fmla="*/ 0 w 2433234"/>
                <a:gd name="connsiteY0" fmla="*/ 7749 h 1433593"/>
                <a:gd name="connsiteX1" fmla="*/ 2433234 w 2433234"/>
                <a:gd name="connsiteY1" fmla="*/ 0 h 1433593"/>
                <a:gd name="connsiteX2" fmla="*/ 1859796 w 2433234"/>
                <a:gd name="connsiteY2" fmla="*/ 1433593 h 1433593"/>
                <a:gd name="connsiteX3" fmla="*/ 0 w 2433234"/>
                <a:gd name="connsiteY3" fmla="*/ 1433593 h 1433593"/>
                <a:gd name="connsiteX4" fmla="*/ 0 w 2433234"/>
                <a:gd name="connsiteY4" fmla="*/ 7749 h 1433593"/>
                <a:gd name="connsiteX0" fmla="*/ 0 w 2433234"/>
                <a:gd name="connsiteY0" fmla="*/ 7749 h 1433593"/>
                <a:gd name="connsiteX1" fmla="*/ 2433234 w 2433234"/>
                <a:gd name="connsiteY1" fmla="*/ 0 h 1433593"/>
                <a:gd name="connsiteX2" fmla="*/ 1883044 w 2433234"/>
                <a:gd name="connsiteY2" fmla="*/ 1433593 h 1433593"/>
                <a:gd name="connsiteX3" fmla="*/ 0 w 2433234"/>
                <a:gd name="connsiteY3" fmla="*/ 1433593 h 1433593"/>
                <a:gd name="connsiteX4" fmla="*/ 0 w 2433234"/>
                <a:gd name="connsiteY4" fmla="*/ 7749 h 1433593"/>
                <a:gd name="connsiteX0" fmla="*/ 0 w 2456481"/>
                <a:gd name="connsiteY0" fmla="*/ 0 h 1425844"/>
                <a:gd name="connsiteX1" fmla="*/ 2456481 w 2456481"/>
                <a:gd name="connsiteY1" fmla="*/ 0 h 1425844"/>
                <a:gd name="connsiteX2" fmla="*/ 1883044 w 2456481"/>
                <a:gd name="connsiteY2" fmla="*/ 1425844 h 1425844"/>
                <a:gd name="connsiteX3" fmla="*/ 0 w 2456481"/>
                <a:gd name="connsiteY3" fmla="*/ 1425844 h 1425844"/>
                <a:gd name="connsiteX4" fmla="*/ 0 w 2456481"/>
                <a:gd name="connsiteY4" fmla="*/ 0 h 1425844"/>
                <a:gd name="connsiteX0" fmla="*/ 0 w 2668769"/>
                <a:gd name="connsiteY0" fmla="*/ 0 h 1425844"/>
                <a:gd name="connsiteX1" fmla="*/ 2668769 w 2668769"/>
                <a:gd name="connsiteY1" fmla="*/ 0 h 1425844"/>
                <a:gd name="connsiteX2" fmla="*/ 1883044 w 2668769"/>
                <a:gd name="connsiteY2" fmla="*/ 1425844 h 1425844"/>
                <a:gd name="connsiteX3" fmla="*/ 0 w 2668769"/>
                <a:gd name="connsiteY3" fmla="*/ 1425844 h 1425844"/>
                <a:gd name="connsiteX4" fmla="*/ 0 w 2668769"/>
                <a:gd name="connsiteY4" fmla="*/ 0 h 1425844"/>
                <a:gd name="connsiteX0" fmla="*/ 0 w 2668769"/>
                <a:gd name="connsiteY0" fmla="*/ 0 h 1425844"/>
                <a:gd name="connsiteX1" fmla="*/ 2668769 w 2668769"/>
                <a:gd name="connsiteY1" fmla="*/ 0 h 1425844"/>
                <a:gd name="connsiteX2" fmla="*/ 1923480 w 2668769"/>
                <a:gd name="connsiteY2" fmla="*/ 1418095 h 1425844"/>
                <a:gd name="connsiteX3" fmla="*/ 0 w 2668769"/>
                <a:gd name="connsiteY3" fmla="*/ 1425844 h 1425844"/>
                <a:gd name="connsiteX4" fmla="*/ 0 w 2668769"/>
                <a:gd name="connsiteY4" fmla="*/ 0 h 1425844"/>
                <a:gd name="connsiteX0" fmla="*/ 0 w 2668769"/>
                <a:gd name="connsiteY0" fmla="*/ 0 h 1425844"/>
                <a:gd name="connsiteX1" fmla="*/ 2668769 w 2668769"/>
                <a:gd name="connsiteY1" fmla="*/ 0 h 1425844"/>
                <a:gd name="connsiteX2" fmla="*/ 2471303 w 2668769"/>
                <a:gd name="connsiteY2" fmla="*/ 1418096 h 1425844"/>
                <a:gd name="connsiteX3" fmla="*/ 0 w 2668769"/>
                <a:gd name="connsiteY3" fmla="*/ 1425844 h 1425844"/>
                <a:gd name="connsiteX4" fmla="*/ 0 w 2668769"/>
                <a:gd name="connsiteY4" fmla="*/ 0 h 1425844"/>
                <a:gd name="connsiteX0" fmla="*/ 0 w 2726871"/>
                <a:gd name="connsiteY0" fmla="*/ 0 h 1425844"/>
                <a:gd name="connsiteX1" fmla="*/ 2726871 w 2726871"/>
                <a:gd name="connsiteY1" fmla="*/ 39927 h 1425844"/>
                <a:gd name="connsiteX2" fmla="*/ 2471303 w 2726871"/>
                <a:gd name="connsiteY2" fmla="*/ 1418096 h 1425844"/>
                <a:gd name="connsiteX3" fmla="*/ 0 w 2726871"/>
                <a:gd name="connsiteY3" fmla="*/ 1425844 h 1425844"/>
                <a:gd name="connsiteX4" fmla="*/ 0 w 2726871"/>
                <a:gd name="connsiteY4" fmla="*/ 0 h 1425844"/>
                <a:gd name="connsiteX0" fmla="*/ 0 w 2701970"/>
                <a:gd name="connsiteY0" fmla="*/ 0 h 1425844"/>
                <a:gd name="connsiteX1" fmla="*/ 2701970 w 2701970"/>
                <a:gd name="connsiteY1" fmla="*/ 39927 h 1425844"/>
                <a:gd name="connsiteX2" fmla="*/ 2471303 w 2701970"/>
                <a:gd name="connsiteY2" fmla="*/ 1418096 h 1425844"/>
                <a:gd name="connsiteX3" fmla="*/ 0 w 2701970"/>
                <a:gd name="connsiteY3" fmla="*/ 1425844 h 1425844"/>
                <a:gd name="connsiteX4" fmla="*/ 0 w 2701970"/>
                <a:gd name="connsiteY4" fmla="*/ 0 h 1425844"/>
                <a:gd name="connsiteX0" fmla="*/ 0 w 2471303"/>
                <a:gd name="connsiteY0" fmla="*/ 0 h 1425844"/>
                <a:gd name="connsiteX1" fmla="*/ 2237150 w 2471303"/>
                <a:gd name="connsiteY1" fmla="*/ 39927 h 1425844"/>
                <a:gd name="connsiteX2" fmla="*/ 2471303 w 2471303"/>
                <a:gd name="connsiteY2" fmla="*/ 1418096 h 1425844"/>
                <a:gd name="connsiteX3" fmla="*/ 0 w 2471303"/>
                <a:gd name="connsiteY3" fmla="*/ 1425844 h 1425844"/>
                <a:gd name="connsiteX4" fmla="*/ 0 w 2471303"/>
                <a:gd name="connsiteY4" fmla="*/ 0 h 1425844"/>
                <a:gd name="connsiteX0" fmla="*/ 0 w 2471303"/>
                <a:gd name="connsiteY0" fmla="*/ 0 h 1425844"/>
                <a:gd name="connsiteX1" fmla="*/ 2062843 w 2471303"/>
                <a:gd name="connsiteY1" fmla="*/ 39927 h 1425844"/>
                <a:gd name="connsiteX2" fmla="*/ 2471303 w 2471303"/>
                <a:gd name="connsiteY2" fmla="*/ 1418096 h 1425844"/>
                <a:gd name="connsiteX3" fmla="*/ 0 w 2471303"/>
                <a:gd name="connsiteY3" fmla="*/ 1425844 h 1425844"/>
                <a:gd name="connsiteX4" fmla="*/ 0 w 2471303"/>
                <a:gd name="connsiteY4" fmla="*/ 0 h 1425844"/>
                <a:gd name="connsiteX0" fmla="*/ 0 w 2471303"/>
                <a:gd name="connsiteY0" fmla="*/ 0 h 1425844"/>
                <a:gd name="connsiteX1" fmla="*/ 2029641 w 2471303"/>
                <a:gd name="connsiteY1" fmla="*/ 23958 h 1425844"/>
                <a:gd name="connsiteX2" fmla="*/ 2471303 w 2471303"/>
                <a:gd name="connsiteY2" fmla="*/ 1418096 h 1425844"/>
                <a:gd name="connsiteX3" fmla="*/ 0 w 2471303"/>
                <a:gd name="connsiteY3" fmla="*/ 1425844 h 1425844"/>
                <a:gd name="connsiteX4" fmla="*/ 0 w 2471303"/>
                <a:gd name="connsiteY4" fmla="*/ 0 h 1425844"/>
                <a:gd name="connsiteX0" fmla="*/ 0 w 2446402"/>
                <a:gd name="connsiteY0" fmla="*/ 0 h 1425844"/>
                <a:gd name="connsiteX1" fmla="*/ 2029641 w 2446402"/>
                <a:gd name="connsiteY1" fmla="*/ 23958 h 1425844"/>
                <a:gd name="connsiteX2" fmla="*/ 2446402 w 2446402"/>
                <a:gd name="connsiteY2" fmla="*/ 1418096 h 1425844"/>
                <a:gd name="connsiteX3" fmla="*/ 0 w 2446402"/>
                <a:gd name="connsiteY3" fmla="*/ 1425844 h 1425844"/>
                <a:gd name="connsiteX4" fmla="*/ 0 w 2446402"/>
                <a:gd name="connsiteY4" fmla="*/ 0 h 142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6402" h="1425844">
                  <a:moveTo>
                    <a:pt x="0" y="0"/>
                  </a:moveTo>
                  <a:lnTo>
                    <a:pt x="2029641" y="23958"/>
                  </a:lnTo>
                  <a:lnTo>
                    <a:pt x="2446402" y="1418096"/>
                  </a:lnTo>
                  <a:lnTo>
                    <a:pt x="0" y="1425844"/>
                  </a:lnTo>
                  <a:lnTo>
                    <a:pt x="0" y="0"/>
                  </a:lnTo>
                  <a:close/>
                </a:path>
              </a:pathLst>
            </a:cu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6961" y="6304011"/>
            <a:ext cx="1173126" cy="496363"/>
          </a:xfrm>
          <a:prstGeom prst="rect">
            <a:avLst/>
          </a:prstGeom>
        </p:spPr>
      </p:pic>
    </p:spTree>
    <p:extLst>
      <p:ext uri="{BB962C8B-B14F-4D97-AF65-F5344CB8AC3E}">
        <p14:creationId xmlns:p14="http://schemas.microsoft.com/office/powerpoint/2010/main" val="192557461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720672"/>
            <a:ext cx="2949178" cy="1309606"/>
          </a:xfrm>
        </p:spPr>
        <p:txBody>
          <a:bodyPr anchor="b"/>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3887391" y="705173"/>
            <a:ext cx="4629150" cy="515587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29841" y="2045776"/>
            <a:ext cx="2949178" cy="38232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73F3725F-9E4F-4EF2-9D2C-F7E92EEB9DC5}" type="datetimeFigureOut">
              <a:rPr lang="en-US" smtClean="0"/>
              <a:t>10/31/2020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6A9BE3-83CC-40C4-976C-A8D4EF159D4F}" type="slidenum">
              <a:rPr lang="en-US" smtClean="0"/>
              <a:t>‹#›</a:t>
            </a:fld>
            <a:endParaRPr lang="en-US"/>
          </a:p>
        </p:txBody>
      </p:sp>
      <p:grpSp>
        <p:nvGrpSpPr>
          <p:cNvPr id="16" name="Group 15"/>
          <p:cNvGrpSpPr/>
          <p:nvPr userDrawn="1"/>
        </p:nvGrpSpPr>
        <p:grpSpPr>
          <a:xfrm>
            <a:off x="-1" y="6207071"/>
            <a:ext cx="9144001" cy="697423"/>
            <a:chOff x="-1" y="6160576"/>
            <a:chExt cx="9144001" cy="697423"/>
          </a:xfrm>
        </p:grpSpPr>
        <p:sp>
          <p:nvSpPr>
            <p:cNvPr id="17" name="Rectangle 8"/>
            <p:cNvSpPr/>
            <p:nvPr userDrawn="1"/>
          </p:nvSpPr>
          <p:spPr>
            <a:xfrm>
              <a:off x="1944978" y="6160576"/>
              <a:ext cx="7199022" cy="693743"/>
            </a:xfrm>
            <a:custGeom>
              <a:avLst/>
              <a:gdLst>
                <a:gd name="connsiteX0" fmla="*/ 0 w 9144000"/>
                <a:gd name="connsiteY0" fmla="*/ 0 h 1425844"/>
                <a:gd name="connsiteX1" fmla="*/ 9144000 w 9144000"/>
                <a:gd name="connsiteY1" fmla="*/ 0 h 1425844"/>
                <a:gd name="connsiteX2" fmla="*/ 9144000 w 9144000"/>
                <a:gd name="connsiteY2" fmla="*/ 1425844 h 1425844"/>
                <a:gd name="connsiteX3" fmla="*/ 0 w 9144000"/>
                <a:gd name="connsiteY3" fmla="*/ 1425844 h 1425844"/>
                <a:gd name="connsiteX4" fmla="*/ 0 w 9144000"/>
                <a:gd name="connsiteY4" fmla="*/ 0 h 1425844"/>
                <a:gd name="connsiteX0" fmla="*/ 2487478 w 9144000"/>
                <a:gd name="connsiteY0" fmla="*/ 0 h 1425844"/>
                <a:gd name="connsiteX1" fmla="*/ 9144000 w 9144000"/>
                <a:gd name="connsiteY1" fmla="*/ 0 h 1425844"/>
                <a:gd name="connsiteX2" fmla="*/ 9144000 w 9144000"/>
                <a:gd name="connsiteY2" fmla="*/ 1425844 h 1425844"/>
                <a:gd name="connsiteX3" fmla="*/ 0 w 9144000"/>
                <a:gd name="connsiteY3" fmla="*/ 1425844 h 1425844"/>
                <a:gd name="connsiteX4" fmla="*/ 2487478 w 9144000"/>
                <a:gd name="connsiteY4" fmla="*/ 0 h 1425844"/>
                <a:gd name="connsiteX0" fmla="*/ 573437 w 7229959"/>
                <a:gd name="connsiteY0" fmla="*/ 0 h 1425844"/>
                <a:gd name="connsiteX1" fmla="*/ 7229959 w 7229959"/>
                <a:gd name="connsiteY1" fmla="*/ 0 h 1425844"/>
                <a:gd name="connsiteX2" fmla="*/ 7229959 w 7229959"/>
                <a:gd name="connsiteY2" fmla="*/ 1425844 h 1425844"/>
                <a:gd name="connsiteX3" fmla="*/ 0 w 7229959"/>
                <a:gd name="connsiteY3" fmla="*/ 1425844 h 1425844"/>
                <a:gd name="connsiteX4" fmla="*/ 573437 w 7229959"/>
                <a:gd name="connsiteY4" fmla="*/ 0 h 1425844"/>
                <a:gd name="connsiteX0" fmla="*/ 536662 w 7229959"/>
                <a:gd name="connsiteY0" fmla="*/ 7749 h 1425844"/>
                <a:gd name="connsiteX1" fmla="*/ 7229959 w 7229959"/>
                <a:gd name="connsiteY1" fmla="*/ 0 h 1425844"/>
                <a:gd name="connsiteX2" fmla="*/ 7229959 w 7229959"/>
                <a:gd name="connsiteY2" fmla="*/ 1425844 h 1425844"/>
                <a:gd name="connsiteX3" fmla="*/ 0 w 7229959"/>
                <a:gd name="connsiteY3" fmla="*/ 1425844 h 1425844"/>
                <a:gd name="connsiteX4" fmla="*/ 536662 w 7229959"/>
                <a:gd name="connsiteY4" fmla="*/ 7749 h 1425844"/>
                <a:gd name="connsiteX0" fmla="*/ 228836 w 6922133"/>
                <a:gd name="connsiteY0" fmla="*/ 7749 h 1425844"/>
                <a:gd name="connsiteX1" fmla="*/ 6922133 w 6922133"/>
                <a:gd name="connsiteY1" fmla="*/ 0 h 1425844"/>
                <a:gd name="connsiteX2" fmla="*/ 6922133 w 6922133"/>
                <a:gd name="connsiteY2" fmla="*/ 1425844 h 1425844"/>
                <a:gd name="connsiteX3" fmla="*/ 0 w 6922133"/>
                <a:gd name="connsiteY3" fmla="*/ 1425844 h 1425844"/>
                <a:gd name="connsiteX4" fmla="*/ 228836 w 6922133"/>
                <a:gd name="connsiteY4" fmla="*/ 7749 h 1425844"/>
                <a:gd name="connsiteX0" fmla="*/ 0 w 7143196"/>
                <a:gd name="connsiteY0" fmla="*/ 47565 h 1425844"/>
                <a:gd name="connsiteX1" fmla="*/ 7143196 w 7143196"/>
                <a:gd name="connsiteY1" fmla="*/ 0 h 1425844"/>
                <a:gd name="connsiteX2" fmla="*/ 7143196 w 7143196"/>
                <a:gd name="connsiteY2" fmla="*/ 1425844 h 1425844"/>
                <a:gd name="connsiteX3" fmla="*/ 221063 w 7143196"/>
                <a:gd name="connsiteY3" fmla="*/ 1425844 h 1425844"/>
                <a:gd name="connsiteX4" fmla="*/ 0 w 7143196"/>
                <a:gd name="connsiteY4" fmla="*/ 47565 h 1425844"/>
                <a:gd name="connsiteX0" fmla="*/ 0 w 7332628"/>
                <a:gd name="connsiteY0" fmla="*/ 15711 h 1425844"/>
                <a:gd name="connsiteX1" fmla="*/ 7332628 w 7332628"/>
                <a:gd name="connsiteY1" fmla="*/ 0 h 1425844"/>
                <a:gd name="connsiteX2" fmla="*/ 7332628 w 7332628"/>
                <a:gd name="connsiteY2" fmla="*/ 1425844 h 1425844"/>
                <a:gd name="connsiteX3" fmla="*/ 410495 w 7332628"/>
                <a:gd name="connsiteY3" fmla="*/ 1425844 h 1425844"/>
                <a:gd name="connsiteX4" fmla="*/ 0 w 7332628"/>
                <a:gd name="connsiteY4" fmla="*/ 15711 h 142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2628" h="1425844">
                  <a:moveTo>
                    <a:pt x="0" y="15711"/>
                  </a:moveTo>
                  <a:lnTo>
                    <a:pt x="7332628" y="0"/>
                  </a:lnTo>
                  <a:lnTo>
                    <a:pt x="7332628" y="1425844"/>
                  </a:lnTo>
                  <a:lnTo>
                    <a:pt x="410495" y="1425844"/>
                  </a:lnTo>
                  <a:lnTo>
                    <a:pt x="0" y="15711"/>
                  </a:lnTo>
                  <a:close/>
                </a:path>
              </a:pathLst>
            </a:cu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1" y="6166096"/>
              <a:ext cx="2283948" cy="691903"/>
            </a:xfrm>
            <a:custGeom>
              <a:avLst/>
              <a:gdLst>
                <a:gd name="connsiteX0" fmla="*/ 0 w 2626963"/>
                <a:gd name="connsiteY0" fmla="*/ 0 h 1425844"/>
                <a:gd name="connsiteX1" fmla="*/ 2626963 w 2626963"/>
                <a:gd name="connsiteY1" fmla="*/ 0 h 1425844"/>
                <a:gd name="connsiteX2" fmla="*/ 2626963 w 2626963"/>
                <a:gd name="connsiteY2" fmla="*/ 1425844 h 1425844"/>
                <a:gd name="connsiteX3" fmla="*/ 0 w 2626963"/>
                <a:gd name="connsiteY3" fmla="*/ 1425844 h 1425844"/>
                <a:gd name="connsiteX4" fmla="*/ 0 w 2626963"/>
                <a:gd name="connsiteY4" fmla="*/ 0 h 1425844"/>
                <a:gd name="connsiteX0" fmla="*/ 0 w 2626963"/>
                <a:gd name="connsiteY0" fmla="*/ 7749 h 1433593"/>
                <a:gd name="connsiteX1" fmla="*/ 1952786 w 2626963"/>
                <a:gd name="connsiteY1" fmla="*/ 0 h 1433593"/>
                <a:gd name="connsiteX2" fmla="*/ 2626963 w 2626963"/>
                <a:gd name="connsiteY2" fmla="*/ 1433593 h 1433593"/>
                <a:gd name="connsiteX3" fmla="*/ 0 w 2626963"/>
                <a:gd name="connsiteY3" fmla="*/ 1433593 h 1433593"/>
                <a:gd name="connsiteX4" fmla="*/ 0 w 2626963"/>
                <a:gd name="connsiteY4" fmla="*/ 7749 h 1433593"/>
                <a:gd name="connsiteX0" fmla="*/ 0 w 2626963"/>
                <a:gd name="connsiteY0" fmla="*/ 7749 h 1433593"/>
                <a:gd name="connsiteX1" fmla="*/ 2433234 w 2626963"/>
                <a:gd name="connsiteY1" fmla="*/ 0 h 1433593"/>
                <a:gd name="connsiteX2" fmla="*/ 2626963 w 2626963"/>
                <a:gd name="connsiteY2" fmla="*/ 1433593 h 1433593"/>
                <a:gd name="connsiteX3" fmla="*/ 0 w 2626963"/>
                <a:gd name="connsiteY3" fmla="*/ 1433593 h 1433593"/>
                <a:gd name="connsiteX4" fmla="*/ 0 w 2626963"/>
                <a:gd name="connsiteY4" fmla="*/ 7749 h 1433593"/>
                <a:gd name="connsiteX0" fmla="*/ 0 w 2433234"/>
                <a:gd name="connsiteY0" fmla="*/ 7749 h 1433593"/>
                <a:gd name="connsiteX1" fmla="*/ 2433234 w 2433234"/>
                <a:gd name="connsiteY1" fmla="*/ 0 h 1433593"/>
                <a:gd name="connsiteX2" fmla="*/ 1890793 w 2433234"/>
                <a:gd name="connsiteY2" fmla="*/ 1425844 h 1433593"/>
                <a:gd name="connsiteX3" fmla="*/ 0 w 2433234"/>
                <a:gd name="connsiteY3" fmla="*/ 1433593 h 1433593"/>
                <a:gd name="connsiteX4" fmla="*/ 0 w 2433234"/>
                <a:gd name="connsiteY4" fmla="*/ 7749 h 1433593"/>
                <a:gd name="connsiteX0" fmla="*/ 0 w 2433234"/>
                <a:gd name="connsiteY0" fmla="*/ 7749 h 1433593"/>
                <a:gd name="connsiteX1" fmla="*/ 2433234 w 2433234"/>
                <a:gd name="connsiteY1" fmla="*/ 0 h 1433593"/>
                <a:gd name="connsiteX2" fmla="*/ 1859796 w 2433234"/>
                <a:gd name="connsiteY2" fmla="*/ 1433593 h 1433593"/>
                <a:gd name="connsiteX3" fmla="*/ 0 w 2433234"/>
                <a:gd name="connsiteY3" fmla="*/ 1433593 h 1433593"/>
                <a:gd name="connsiteX4" fmla="*/ 0 w 2433234"/>
                <a:gd name="connsiteY4" fmla="*/ 7749 h 1433593"/>
                <a:gd name="connsiteX0" fmla="*/ 0 w 2433234"/>
                <a:gd name="connsiteY0" fmla="*/ 7749 h 1433593"/>
                <a:gd name="connsiteX1" fmla="*/ 2433234 w 2433234"/>
                <a:gd name="connsiteY1" fmla="*/ 0 h 1433593"/>
                <a:gd name="connsiteX2" fmla="*/ 1883044 w 2433234"/>
                <a:gd name="connsiteY2" fmla="*/ 1433593 h 1433593"/>
                <a:gd name="connsiteX3" fmla="*/ 0 w 2433234"/>
                <a:gd name="connsiteY3" fmla="*/ 1433593 h 1433593"/>
                <a:gd name="connsiteX4" fmla="*/ 0 w 2433234"/>
                <a:gd name="connsiteY4" fmla="*/ 7749 h 1433593"/>
                <a:gd name="connsiteX0" fmla="*/ 0 w 2456481"/>
                <a:gd name="connsiteY0" fmla="*/ 0 h 1425844"/>
                <a:gd name="connsiteX1" fmla="*/ 2456481 w 2456481"/>
                <a:gd name="connsiteY1" fmla="*/ 0 h 1425844"/>
                <a:gd name="connsiteX2" fmla="*/ 1883044 w 2456481"/>
                <a:gd name="connsiteY2" fmla="*/ 1425844 h 1425844"/>
                <a:gd name="connsiteX3" fmla="*/ 0 w 2456481"/>
                <a:gd name="connsiteY3" fmla="*/ 1425844 h 1425844"/>
                <a:gd name="connsiteX4" fmla="*/ 0 w 2456481"/>
                <a:gd name="connsiteY4" fmla="*/ 0 h 1425844"/>
                <a:gd name="connsiteX0" fmla="*/ 0 w 2668769"/>
                <a:gd name="connsiteY0" fmla="*/ 0 h 1425844"/>
                <a:gd name="connsiteX1" fmla="*/ 2668769 w 2668769"/>
                <a:gd name="connsiteY1" fmla="*/ 0 h 1425844"/>
                <a:gd name="connsiteX2" fmla="*/ 1883044 w 2668769"/>
                <a:gd name="connsiteY2" fmla="*/ 1425844 h 1425844"/>
                <a:gd name="connsiteX3" fmla="*/ 0 w 2668769"/>
                <a:gd name="connsiteY3" fmla="*/ 1425844 h 1425844"/>
                <a:gd name="connsiteX4" fmla="*/ 0 w 2668769"/>
                <a:gd name="connsiteY4" fmla="*/ 0 h 1425844"/>
                <a:gd name="connsiteX0" fmla="*/ 0 w 2668769"/>
                <a:gd name="connsiteY0" fmla="*/ 0 h 1425844"/>
                <a:gd name="connsiteX1" fmla="*/ 2668769 w 2668769"/>
                <a:gd name="connsiteY1" fmla="*/ 0 h 1425844"/>
                <a:gd name="connsiteX2" fmla="*/ 1923480 w 2668769"/>
                <a:gd name="connsiteY2" fmla="*/ 1418095 h 1425844"/>
                <a:gd name="connsiteX3" fmla="*/ 0 w 2668769"/>
                <a:gd name="connsiteY3" fmla="*/ 1425844 h 1425844"/>
                <a:gd name="connsiteX4" fmla="*/ 0 w 2668769"/>
                <a:gd name="connsiteY4" fmla="*/ 0 h 1425844"/>
                <a:gd name="connsiteX0" fmla="*/ 0 w 2668769"/>
                <a:gd name="connsiteY0" fmla="*/ 0 h 1425844"/>
                <a:gd name="connsiteX1" fmla="*/ 2668769 w 2668769"/>
                <a:gd name="connsiteY1" fmla="*/ 0 h 1425844"/>
                <a:gd name="connsiteX2" fmla="*/ 2471303 w 2668769"/>
                <a:gd name="connsiteY2" fmla="*/ 1418096 h 1425844"/>
                <a:gd name="connsiteX3" fmla="*/ 0 w 2668769"/>
                <a:gd name="connsiteY3" fmla="*/ 1425844 h 1425844"/>
                <a:gd name="connsiteX4" fmla="*/ 0 w 2668769"/>
                <a:gd name="connsiteY4" fmla="*/ 0 h 1425844"/>
                <a:gd name="connsiteX0" fmla="*/ 0 w 2726871"/>
                <a:gd name="connsiteY0" fmla="*/ 0 h 1425844"/>
                <a:gd name="connsiteX1" fmla="*/ 2726871 w 2726871"/>
                <a:gd name="connsiteY1" fmla="*/ 39927 h 1425844"/>
                <a:gd name="connsiteX2" fmla="*/ 2471303 w 2726871"/>
                <a:gd name="connsiteY2" fmla="*/ 1418096 h 1425844"/>
                <a:gd name="connsiteX3" fmla="*/ 0 w 2726871"/>
                <a:gd name="connsiteY3" fmla="*/ 1425844 h 1425844"/>
                <a:gd name="connsiteX4" fmla="*/ 0 w 2726871"/>
                <a:gd name="connsiteY4" fmla="*/ 0 h 1425844"/>
                <a:gd name="connsiteX0" fmla="*/ 0 w 2701970"/>
                <a:gd name="connsiteY0" fmla="*/ 0 h 1425844"/>
                <a:gd name="connsiteX1" fmla="*/ 2701970 w 2701970"/>
                <a:gd name="connsiteY1" fmla="*/ 39927 h 1425844"/>
                <a:gd name="connsiteX2" fmla="*/ 2471303 w 2701970"/>
                <a:gd name="connsiteY2" fmla="*/ 1418096 h 1425844"/>
                <a:gd name="connsiteX3" fmla="*/ 0 w 2701970"/>
                <a:gd name="connsiteY3" fmla="*/ 1425844 h 1425844"/>
                <a:gd name="connsiteX4" fmla="*/ 0 w 2701970"/>
                <a:gd name="connsiteY4" fmla="*/ 0 h 1425844"/>
                <a:gd name="connsiteX0" fmla="*/ 0 w 2471303"/>
                <a:gd name="connsiteY0" fmla="*/ 0 h 1425844"/>
                <a:gd name="connsiteX1" fmla="*/ 2237150 w 2471303"/>
                <a:gd name="connsiteY1" fmla="*/ 39927 h 1425844"/>
                <a:gd name="connsiteX2" fmla="*/ 2471303 w 2471303"/>
                <a:gd name="connsiteY2" fmla="*/ 1418096 h 1425844"/>
                <a:gd name="connsiteX3" fmla="*/ 0 w 2471303"/>
                <a:gd name="connsiteY3" fmla="*/ 1425844 h 1425844"/>
                <a:gd name="connsiteX4" fmla="*/ 0 w 2471303"/>
                <a:gd name="connsiteY4" fmla="*/ 0 h 1425844"/>
                <a:gd name="connsiteX0" fmla="*/ 0 w 2471303"/>
                <a:gd name="connsiteY0" fmla="*/ 0 h 1425844"/>
                <a:gd name="connsiteX1" fmla="*/ 2062843 w 2471303"/>
                <a:gd name="connsiteY1" fmla="*/ 39927 h 1425844"/>
                <a:gd name="connsiteX2" fmla="*/ 2471303 w 2471303"/>
                <a:gd name="connsiteY2" fmla="*/ 1418096 h 1425844"/>
                <a:gd name="connsiteX3" fmla="*/ 0 w 2471303"/>
                <a:gd name="connsiteY3" fmla="*/ 1425844 h 1425844"/>
                <a:gd name="connsiteX4" fmla="*/ 0 w 2471303"/>
                <a:gd name="connsiteY4" fmla="*/ 0 h 1425844"/>
                <a:gd name="connsiteX0" fmla="*/ 0 w 2471303"/>
                <a:gd name="connsiteY0" fmla="*/ 0 h 1425844"/>
                <a:gd name="connsiteX1" fmla="*/ 2029641 w 2471303"/>
                <a:gd name="connsiteY1" fmla="*/ 23958 h 1425844"/>
                <a:gd name="connsiteX2" fmla="*/ 2471303 w 2471303"/>
                <a:gd name="connsiteY2" fmla="*/ 1418096 h 1425844"/>
                <a:gd name="connsiteX3" fmla="*/ 0 w 2471303"/>
                <a:gd name="connsiteY3" fmla="*/ 1425844 h 1425844"/>
                <a:gd name="connsiteX4" fmla="*/ 0 w 2471303"/>
                <a:gd name="connsiteY4" fmla="*/ 0 h 1425844"/>
                <a:gd name="connsiteX0" fmla="*/ 0 w 2446402"/>
                <a:gd name="connsiteY0" fmla="*/ 0 h 1425844"/>
                <a:gd name="connsiteX1" fmla="*/ 2029641 w 2446402"/>
                <a:gd name="connsiteY1" fmla="*/ 23958 h 1425844"/>
                <a:gd name="connsiteX2" fmla="*/ 2446402 w 2446402"/>
                <a:gd name="connsiteY2" fmla="*/ 1418096 h 1425844"/>
                <a:gd name="connsiteX3" fmla="*/ 0 w 2446402"/>
                <a:gd name="connsiteY3" fmla="*/ 1425844 h 1425844"/>
                <a:gd name="connsiteX4" fmla="*/ 0 w 2446402"/>
                <a:gd name="connsiteY4" fmla="*/ 0 h 142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6402" h="1425844">
                  <a:moveTo>
                    <a:pt x="0" y="0"/>
                  </a:moveTo>
                  <a:lnTo>
                    <a:pt x="2029641" y="23958"/>
                  </a:lnTo>
                  <a:lnTo>
                    <a:pt x="2446402" y="1418096"/>
                  </a:lnTo>
                  <a:lnTo>
                    <a:pt x="0" y="1425844"/>
                  </a:lnTo>
                  <a:lnTo>
                    <a:pt x="0" y="0"/>
                  </a:lnTo>
                  <a:close/>
                </a:path>
              </a:pathLst>
            </a:cu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6961" y="6304011"/>
            <a:ext cx="1173126" cy="496363"/>
          </a:xfrm>
          <a:prstGeom prst="rect">
            <a:avLst/>
          </a:prstGeom>
        </p:spPr>
      </p:pic>
    </p:spTree>
    <p:extLst>
      <p:ext uri="{BB962C8B-B14F-4D97-AF65-F5344CB8AC3E}">
        <p14:creationId xmlns:p14="http://schemas.microsoft.com/office/powerpoint/2010/main" val="388227750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712923"/>
            <a:ext cx="2949178" cy="1410346"/>
          </a:xfrm>
        </p:spPr>
        <p:txBody>
          <a:bodyPr anchor="b"/>
          <a:lstStyle>
            <a:lvl1pPr>
              <a:defRPr sz="3200"/>
            </a:lvl1pPr>
          </a:lstStyle>
          <a:p>
            <a:r>
              <a:rPr lang="en-US" dirty="0" smtClean="0"/>
              <a:t>Click to edit Master title style</a:t>
            </a:r>
            <a:endParaRPr lang="en-US" dirty="0"/>
          </a:p>
        </p:txBody>
      </p:sp>
      <p:sp>
        <p:nvSpPr>
          <p:cNvPr id="3" name="Picture Placeholder 2"/>
          <p:cNvSpPr>
            <a:spLocks noGrp="1" noChangeAspect="1"/>
          </p:cNvSpPr>
          <p:nvPr>
            <p:ph type="pic" idx="1"/>
          </p:nvPr>
        </p:nvSpPr>
        <p:spPr>
          <a:xfrm>
            <a:off x="3887391" y="689675"/>
            <a:ext cx="4629150" cy="5171376"/>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2131017"/>
            <a:ext cx="2949178" cy="377383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73F3725F-9E4F-4EF2-9D2C-F7E92EEB9DC5}" type="datetimeFigureOut">
              <a:rPr lang="en-US" smtClean="0"/>
              <a:t>10/31/2020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6A9BE3-83CC-40C4-976C-A8D4EF159D4F}" type="slidenum">
              <a:rPr lang="en-US" smtClean="0"/>
              <a:t>‹#›</a:t>
            </a:fld>
            <a:endParaRPr lang="en-US"/>
          </a:p>
        </p:txBody>
      </p:sp>
      <p:grpSp>
        <p:nvGrpSpPr>
          <p:cNvPr id="13" name="Group 12"/>
          <p:cNvGrpSpPr/>
          <p:nvPr userDrawn="1"/>
        </p:nvGrpSpPr>
        <p:grpSpPr>
          <a:xfrm>
            <a:off x="-1" y="6207071"/>
            <a:ext cx="9144001" cy="697423"/>
            <a:chOff x="-1" y="6160576"/>
            <a:chExt cx="9144001" cy="697423"/>
          </a:xfrm>
        </p:grpSpPr>
        <p:sp>
          <p:nvSpPr>
            <p:cNvPr id="14" name="Rectangle 8"/>
            <p:cNvSpPr/>
            <p:nvPr userDrawn="1"/>
          </p:nvSpPr>
          <p:spPr>
            <a:xfrm>
              <a:off x="1944978" y="6160576"/>
              <a:ext cx="7199022" cy="693743"/>
            </a:xfrm>
            <a:custGeom>
              <a:avLst/>
              <a:gdLst>
                <a:gd name="connsiteX0" fmla="*/ 0 w 9144000"/>
                <a:gd name="connsiteY0" fmla="*/ 0 h 1425844"/>
                <a:gd name="connsiteX1" fmla="*/ 9144000 w 9144000"/>
                <a:gd name="connsiteY1" fmla="*/ 0 h 1425844"/>
                <a:gd name="connsiteX2" fmla="*/ 9144000 w 9144000"/>
                <a:gd name="connsiteY2" fmla="*/ 1425844 h 1425844"/>
                <a:gd name="connsiteX3" fmla="*/ 0 w 9144000"/>
                <a:gd name="connsiteY3" fmla="*/ 1425844 h 1425844"/>
                <a:gd name="connsiteX4" fmla="*/ 0 w 9144000"/>
                <a:gd name="connsiteY4" fmla="*/ 0 h 1425844"/>
                <a:gd name="connsiteX0" fmla="*/ 2487478 w 9144000"/>
                <a:gd name="connsiteY0" fmla="*/ 0 h 1425844"/>
                <a:gd name="connsiteX1" fmla="*/ 9144000 w 9144000"/>
                <a:gd name="connsiteY1" fmla="*/ 0 h 1425844"/>
                <a:gd name="connsiteX2" fmla="*/ 9144000 w 9144000"/>
                <a:gd name="connsiteY2" fmla="*/ 1425844 h 1425844"/>
                <a:gd name="connsiteX3" fmla="*/ 0 w 9144000"/>
                <a:gd name="connsiteY3" fmla="*/ 1425844 h 1425844"/>
                <a:gd name="connsiteX4" fmla="*/ 2487478 w 9144000"/>
                <a:gd name="connsiteY4" fmla="*/ 0 h 1425844"/>
                <a:gd name="connsiteX0" fmla="*/ 573437 w 7229959"/>
                <a:gd name="connsiteY0" fmla="*/ 0 h 1425844"/>
                <a:gd name="connsiteX1" fmla="*/ 7229959 w 7229959"/>
                <a:gd name="connsiteY1" fmla="*/ 0 h 1425844"/>
                <a:gd name="connsiteX2" fmla="*/ 7229959 w 7229959"/>
                <a:gd name="connsiteY2" fmla="*/ 1425844 h 1425844"/>
                <a:gd name="connsiteX3" fmla="*/ 0 w 7229959"/>
                <a:gd name="connsiteY3" fmla="*/ 1425844 h 1425844"/>
                <a:gd name="connsiteX4" fmla="*/ 573437 w 7229959"/>
                <a:gd name="connsiteY4" fmla="*/ 0 h 1425844"/>
                <a:gd name="connsiteX0" fmla="*/ 536662 w 7229959"/>
                <a:gd name="connsiteY0" fmla="*/ 7749 h 1425844"/>
                <a:gd name="connsiteX1" fmla="*/ 7229959 w 7229959"/>
                <a:gd name="connsiteY1" fmla="*/ 0 h 1425844"/>
                <a:gd name="connsiteX2" fmla="*/ 7229959 w 7229959"/>
                <a:gd name="connsiteY2" fmla="*/ 1425844 h 1425844"/>
                <a:gd name="connsiteX3" fmla="*/ 0 w 7229959"/>
                <a:gd name="connsiteY3" fmla="*/ 1425844 h 1425844"/>
                <a:gd name="connsiteX4" fmla="*/ 536662 w 7229959"/>
                <a:gd name="connsiteY4" fmla="*/ 7749 h 1425844"/>
                <a:gd name="connsiteX0" fmla="*/ 228836 w 6922133"/>
                <a:gd name="connsiteY0" fmla="*/ 7749 h 1425844"/>
                <a:gd name="connsiteX1" fmla="*/ 6922133 w 6922133"/>
                <a:gd name="connsiteY1" fmla="*/ 0 h 1425844"/>
                <a:gd name="connsiteX2" fmla="*/ 6922133 w 6922133"/>
                <a:gd name="connsiteY2" fmla="*/ 1425844 h 1425844"/>
                <a:gd name="connsiteX3" fmla="*/ 0 w 6922133"/>
                <a:gd name="connsiteY3" fmla="*/ 1425844 h 1425844"/>
                <a:gd name="connsiteX4" fmla="*/ 228836 w 6922133"/>
                <a:gd name="connsiteY4" fmla="*/ 7749 h 1425844"/>
                <a:gd name="connsiteX0" fmla="*/ 0 w 7143196"/>
                <a:gd name="connsiteY0" fmla="*/ 47565 h 1425844"/>
                <a:gd name="connsiteX1" fmla="*/ 7143196 w 7143196"/>
                <a:gd name="connsiteY1" fmla="*/ 0 h 1425844"/>
                <a:gd name="connsiteX2" fmla="*/ 7143196 w 7143196"/>
                <a:gd name="connsiteY2" fmla="*/ 1425844 h 1425844"/>
                <a:gd name="connsiteX3" fmla="*/ 221063 w 7143196"/>
                <a:gd name="connsiteY3" fmla="*/ 1425844 h 1425844"/>
                <a:gd name="connsiteX4" fmla="*/ 0 w 7143196"/>
                <a:gd name="connsiteY4" fmla="*/ 47565 h 1425844"/>
                <a:gd name="connsiteX0" fmla="*/ 0 w 7332628"/>
                <a:gd name="connsiteY0" fmla="*/ 15711 h 1425844"/>
                <a:gd name="connsiteX1" fmla="*/ 7332628 w 7332628"/>
                <a:gd name="connsiteY1" fmla="*/ 0 h 1425844"/>
                <a:gd name="connsiteX2" fmla="*/ 7332628 w 7332628"/>
                <a:gd name="connsiteY2" fmla="*/ 1425844 h 1425844"/>
                <a:gd name="connsiteX3" fmla="*/ 410495 w 7332628"/>
                <a:gd name="connsiteY3" fmla="*/ 1425844 h 1425844"/>
                <a:gd name="connsiteX4" fmla="*/ 0 w 7332628"/>
                <a:gd name="connsiteY4" fmla="*/ 15711 h 142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2628" h="1425844">
                  <a:moveTo>
                    <a:pt x="0" y="15711"/>
                  </a:moveTo>
                  <a:lnTo>
                    <a:pt x="7332628" y="0"/>
                  </a:lnTo>
                  <a:lnTo>
                    <a:pt x="7332628" y="1425844"/>
                  </a:lnTo>
                  <a:lnTo>
                    <a:pt x="410495" y="1425844"/>
                  </a:lnTo>
                  <a:lnTo>
                    <a:pt x="0" y="15711"/>
                  </a:lnTo>
                  <a:close/>
                </a:path>
              </a:pathLst>
            </a:cu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7"/>
            <p:cNvSpPr/>
            <p:nvPr userDrawn="1"/>
          </p:nvSpPr>
          <p:spPr>
            <a:xfrm>
              <a:off x="-1" y="6166096"/>
              <a:ext cx="2283948" cy="691903"/>
            </a:xfrm>
            <a:custGeom>
              <a:avLst/>
              <a:gdLst>
                <a:gd name="connsiteX0" fmla="*/ 0 w 2626963"/>
                <a:gd name="connsiteY0" fmla="*/ 0 h 1425844"/>
                <a:gd name="connsiteX1" fmla="*/ 2626963 w 2626963"/>
                <a:gd name="connsiteY1" fmla="*/ 0 h 1425844"/>
                <a:gd name="connsiteX2" fmla="*/ 2626963 w 2626963"/>
                <a:gd name="connsiteY2" fmla="*/ 1425844 h 1425844"/>
                <a:gd name="connsiteX3" fmla="*/ 0 w 2626963"/>
                <a:gd name="connsiteY3" fmla="*/ 1425844 h 1425844"/>
                <a:gd name="connsiteX4" fmla="*/ 0 w 2626963"/>
                <a:gd name="connsiteY4" fmla="*/ 0 h 1425844"/>
                <a:gd name="connsiteX0" fmla="*/ 0 w 2626963"/>
                <a:gd name="connsiteY0" fmla="*/ 7749 h 1433593"/>
                <a:gd name="connsiteX1" fmla="*/ 1952786 w 2626963"/>
                <a:gd name="connsiteY1" fmla="*/ 0 h 1433593"/>
                <a:gd name="connsiteX2" fmla="*/ 2626963 w 2626963"/>
                <a:gd name="connsiteY2" fmla="*/ 1433593 h 1433593"/>
                <a:gd name="connsiteX3" fmla="*/ 0 w 2626963"/>
                <a:gd name="connsiteY3" fmla="*/ 1433593 h 1433593"/>
                <a:gd name="connsiteX4" fmla="*/ 0 w 2626963"/>
                <a:gd name="connsiteY4" fmla="*/ 7749 h 1433593"/>
                <a:gd name="connsiteX0" fmla="*/ 0 w 2626963"/>
                <a:gd name="connsiteY0" fmla="*/ 7749 h 1433593"/>
                <a:gd name="connsiteX1" fmla="*/ 2433234 w 2626963"/>
                <a:gd name="connsiteY1" fmla="*/ 0 h 1433593"/>
                <a:gd name="connsiteX2" fmla="*/ 2626963 w 2626963"/>
                <a:gd name="connsiteY2" fmla="*/ 1433593 h 1433593"/>
                <a:gd name="connsiteX3" fmla="*/ 0 w 2626963"/>
                <a:gd name="connsiteY3" fmla="*/ 1433593 h 1433593"/>
                <a:gd name="connsiteX4" fmla="*/ 0 w 2626963"/>
                <a:gd name="connsiteY4" fmla="*/ 7749 h 1433593"/>
                <a:gd name="connsiteX0" fmla="*/ 0 w 2433234"/>
                <a:gd name="connsiteY0" fmla="*/ 7749 h 1433593"/>
                <a:gd name="connsiteX1" fmla="*/ 2433234 w 2433234"/>
                <a:gd name="connsiteY1" fmla="*/ 0 h 1433593"/>
                <a:gd name="connsiteX2" fmla="*/ 1890793 w 2433234"/>
                <a:gd name="connsiteY2" fmla="*/ 1425844 h 1433593"/>
                <a:gd name="connsiteX3" fmla="*/ 0 w 2433234"/>
                <a:gd name="connsiteY3" fmla="*/ 1433593 h 1433593"/>
                <a:gd name="connsiteX4" fmla="*/ 0 w 2433234"/>
                <a:gd name="connsiteY4" fmla="*/ 7749 h 1433593"/>
                <a:gd name="connsiteX0" fmla="*/ 0 w 2433234"/>
                <a:gd name="connsiteY0" fmla="*/ 7749 h 1433593"/>
                <a:gd name="connsiteX1" fmla="*/ 2433234 w 2433234"/>
                <a:gd name="connsiteY1" fmla="*/ 0 h 1433593"/>
                <a:gd name="connsiteX2" fmla="*/ 1859796 w 2433234"/>
                <a:gd name="connsiteY2" fmla="*/ 1433593 h 1433593"/>
                <a:gd name="connsiteX3" fmla="*/ 0 w 2433234"/>
                <a:gd name="connsiteY3" fmla="*/ 1433593 h 1433593"/>
                <a:gd name="connsiteX4" fmla="*/ 0 w 2433234"/>
                <a:gd name="connsiteY4" fmla="*/ 7749 h 1433593"/>
                <a:gd name="connsiteX0" fmla="*/ 0 w 2433234"/>
                <a:gd name="connsiteY0" fmla="*/ 7749 h 1433593"/>
                <a:gd name="connsiteX1" fmla="*/ 2433234 w 2433234"/>
                <a:gd name="connsiteY1" fmla="*/ 0 h 1433593"/>
                <a:gd name="connsiteX2" fmla="*/ 1883044 w 2433234"/>
                <a:gd name="connsiteY2" fmla="*/ 1433593 h 1433593"/>
                <a:gd name="connsiteX3" fmla="*/ 0 w 2433234"/>
                <a:gd name="connsiteY3" fmla="*/ 1433593 h 1433593"/>
                <a:gd name="connsiteX4" fmla="*/ 0 w 2433234"/>
                <a:gd name="connsiteY4" fmla="*/ 7749 h 1433593"/>
                <a:gd name="connsiteX0" fmla="*/ 0 w 2456481"/>
                <a:gd name="connsiteY0" fmla="*/ 0 h 1425844"/>
                <a:gd name="connsiteX1" fmla="*/ 2456481 w 2456481"/>
                <a:gd name="connsiteY1" fmla="*/ 0 h 1425844"/>
                <a:gd name="connsiteX2" fmla="*/ 1883044 w 2456481"/>
                <a:gd name="connsiteY2" fmla="*/ 1425844 h 1425844"/>
                <a:gd name="connsiteX3" fmla="*/ 0 w 2456481"/>
                <a:gd name="connsiteY3" fmla="*/ 1425844 h 1425844"/>
                <a:gd name="connsiteX4" fmla="*/ 0 w 2456481"/>
                <a:gd name="connsiteY4" fmla="*/ 0 h 1425844"/>
                <a:gd name="connsiteX0" fmla="*/ 0 w 2668769"/>
                <a:gd name="connsiteY0" fmla="*/ 0 h 1425844"/>
                <a:gd name="connsiteX1" fmla="*/ 2668769 w 2668769"/>
                <a:gd name="connsiteY1" fmla="*/ 0 h 1425844"/>
                <a:gd name="connsiteX2" fmla="*/ 1883044 w 2668769"/>
                <a:gd name="connsiteY2" fmla="*/ 1425844 h 1425844"/>
                <a:gd name="connsiteX3" fmla="*/ 0 w 2668769"/>
                <a:gd name="connsiteY3" fmla="*/ 1425844 h 1425844"/>
                <a:gd name="connsiteX4" fmla="*/ 0 w 2668769"/>
                <a:gd name="connsiteY4" fmla="*/ 0 h 1425844"/>
                <a:gd name="connsiteX0" fmla="*/ 0 w 2668769"/>
                <a:gd name="connsiteY0" fmla="*/ 0 h 1425844"/>
                <a:gd name="connsiteX1" fmla="*/ 2668769 w 2668769"/>
                <a:gd name="connsiteY1" fmla="*/ 0 h 1425844"/>
                <a:gd name="connsiteX2" fmla="*/ 1923480 w 2668769"/>
                <a:gd name="connsiteY2" fmla="*/ 1418095 h 1425844"/>
                <a:gd name="connsiteX3" fmla="*/ 0 w 2668769"/>
                <a:gd name="connsiteY3" fmla="*/ 1425844 h 1425844"/>
                <a:gd name="connsiteX4" fmla="*/ 0 w 2668769"/>
                <a:gd name="connsiteY4" fmla="*/ 0 h 1425844"/>
                <a:gd name="connsiteX0" fmla="*/ 0 w 2668769"/>
                <a:gd name="connsiteY0" fmla="*/ 0 h 1425844"/>
                <a:gd name="connsiteX1" fmla="*/ 2668769 w 2668769"/>
                <a:gd name="connsiteY1" fmla="*/ 0 h 1425844"/>
                <a:gd name="connsiteX2" fmla="*/ 2471303 w 2668769"/>
                <a:gd name="connsiteY2" fmla="*/ 1418096 h 1425844"/>
                <a:gd name="connsiteX3" fmla="*/ 0 w 2668769"/>
                <a:gd name="connsiteY3" fmla="*/ 1425844 h 1425844"/>
                <a:gd name="connsiteX4" fmla="*/ 0 w 2668769"/>
                <a:gd name="connsiteY4" fmla="*/ 0 h 1425844"/>
                <a:gd name="connsiteX0" fmla="*/ 0 w 2726871"/>
                <a:gd name="connsiteY0" fmla="*/ 0 h 1425844"/>
                <a:gd name="connsiteX1" fmla="*/ 2726871 w 2726871"/>
                <a:gd name="connsiteY1" fmla="*/ 39927 h 1425844"/>
                <a:gd name="connsiteX2" fmla="*/ 2471303 w 2726871"/>
                <a:gd name="connsiteY2" fmla="*/ 1418096 h 1425844"/>
                <a:gd name="connsiteX3" fmla="*/ 0 w 2726871"/>
                <a:gd name="connsiteY3" fmla="*/ 1425844 h 1425844"/>
                <a:gd name="connsiteX4" fmla="*/ 0 w 2726871"/>
                <a:gd name="connsiteY4" fmla="*/ 0 h 1425844"/>
                <a:gd name="connsiteX0" fmla="*/ 0 w 2701970"/>
                <a:gd name="connsiteY0" fmla="*/ 0 h 1425844"/>
                <a:gd name="connsiteX1" fmla="*/ 2701970 w 2701970"/>
                <a:gd name="connsiteY1" fmla="*/ 39927 h 1425844"/>
                <a:gd name="connsiteX2" fmla="*/ 2471303 w 2701970"/>
                <a:gd name="connsiteY2" fmla="*/ 1418096 h 1425844"/>
                <a:gd name="connsiteX3" fmla="*/ 0 w 2701970"/>
                <a:gd name="connsiteY3" fmla="*/ 1425844 h 1425844"/>
                <a:gd name="connsiteX4" fmla="*/ 0 w 2701970"/>
                <a:gd name="connsiteY4" fmla="*/ 0 h 1425844"/>
                <a:gd name="connsiteX0" fmla="*/ 0 w 2471303"/>
                <a:gd name="connsiteY0" fmla="*/ 0 h 1425844"/>
                <a:gd name="connsiteX1" fmla="*/ 2237150 w 2471303"/>
                <a:gd name="connsiteY1" fmla="*/ 39927 h 1425844"/>
                <a:gd name="connsiteX2" fmla="*/ 2471303 w 2471303"/>
                <a:gd name="connsiteY2" fmla="*/ 1418096 h 1425844"/>
                <a:gd name="connsiteX3" fmla="*/ 0 w 2471303"/>
                <a:gd name="connsiteY3" fmla="*/ 1425844 h 1425844"/>
                <a:gd name="connsiteX4" fmla="*/ 0 w 2471303"/>
                <a:gd name="connsiteY4" fmla="*/ 0 h 1425844"/>
                <a:gd name="connsiteX0" fmla="*/ 0 w 2471303"/>
                <a:gd name="connsiteY0" fmla="*/ 0 h 1425844"/>
                <a:gd name="connsiteX1" fmla="*/ 2062843 w 2471303"/>
                <a:gd name="connsiteY1" fmla="*/ 39927 h 1425844"/>
                <a:gd name="connsiteX2" fmla="*/ 2471303 w 2471303"/>
                <a:gd name="connsiteY2" fmla="*/ 1418096 h 1425844"/>
                <a:gd name="connsiteX3" fmla="*/ 0 w 2471303"/>
                <a:gd name="connsiteY3" fmla="*/ 1425844 h 1425844"/>
                <a:gd name="connsiteX4" fmla="*/ 0 w 2471303"/>
                <a:gd name="connsiteY4" fmla="*/ 0 h 1425844"/>
                <a:gd name="connsiteX0" fmla="*/ 0 w 2471303"/>
                <a:gd name="connsiteY0" fmla="*/ 0 h 1425844"/>
                <a:gd name="connsiteX1" fmla="*/ 2029641 w 2471303"/>
                <a:gd name="connsiteY1" fmla="*/ 23958 h 1425844"/>
                <a:gd name="connsiteX2" fmla="*/ 2471303 w 2471303"/>
                <a:gd name="connsiteY2" fmla="*/ 1418096 h 1425844"/>
                <a:gd name="connsiteX3" fmla="*/ 0 w 2471303"/>
                <a:gd name="connsiteY3" fmla="*/ 1425844 h 1425844"/>
                <a:gd name="connsiteX4" fmla="*/ 0 w 2471303"/>
                <a:gd name="connsiteY4" fmla="*/ 0 h 1425844"/>
                <a:gd name="connsiteX0" fmla="*/ 0 w 2446402"/>
                <a:gd name="connsiteY0" fmla="*/ 0 h 1425844"/>
                <a:gd name="connsiteX1" fmla="*/ 2029641 w 2446402"/>
                <a:gd name="connsiteY1" fmla="*/ 23958 h 1425844"/>
                <a:gd name="connsiteX2" fmla="*/ 2446402 w 2446402"/>
                <a:gd name="connsiteY2" fmla="*/ 1418096 h 1425844"/>
                <a:gd name="connsiteX3" fmla="*/ 0 w 2446402"/>
                <a:gd name="connsiteY3" fmla="*/ 1425844 h 1425844"/>
                <a:gd name="connsiteX4" fmla="*/ 0 w 2446402"/>
                <a:gd name="connsiteY4" fmla="*/ 0 h 142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6402" h="1425844">
                  <a:moveTo>
                    <a:pt x="0" y="0"/>
                  </a:moveTo>
                  <a:lnTo>
                    <a:pt x="2029641" y="23958"/>
                  </a:lnTo>
                  <a:lnTo>
                    <a:pt x="2446402" y="1418096"/>
                  </a:lnTo>
                  <a:lnTo>
                    <a:pt x="0" y="1425844"/>
                  </a:lnTo>
                  <a:lnTo>
                    <a:pt x="0" y="0"/>
                  </a:lnTo>
                  <a:close/>
                </a:path>
              </a:pathLst>
            </a:cu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6961" y="6304011"/>
            <a:ext cx="1173126" cy="496363"/>
          </a:xfrm>
          <a:prstGeom prst="rect">
            <a:avLst/>
          </a:prstGeom>
        </p:spPr>
      </p:pic>
    </p:spTree>
    <p:extLst>
      <p:ext uri="{BB962C8B-B14F-4D97-AF65-F5344CB8AC3E}">
        <p14:creationId xmlns:p14="http://schemas.microsoft.com/office/powerpoint/2010/main" val="107861850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F3725F-9E4F-4EF2-9D2C-F7E92EEB9DC5}" type="datetimeFigureOut">
              <a:rPr lang="en-US" smtClean="0"/>
              <a:t>10/31/2020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6A9BE3-83CC-40C4-976C-A8D4EF159D4F}" type="slidenum">
              <a:rPr lang="en-US" smtClean="0"/>
              <a:t>‹#›</a:t>
            </a:fld>
            <a:endParaRPr lang="en-US"/>
          </a:p>
        </p:txBody>
      </p:sp>
    </p:spTree>
    <p:extLst>
      <p:ext uri="{BB962C8B-B14F-4D97-AF65-F5344CB8AC3E}">
        <p14:creationId xmlns:p14="http://schemas.microsoft.com/office/powerpoint/2010/main" val="22649464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chart" Target="../charts/char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chart" Target="../charts/chart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jpeg"/><Relationship Id="rId11" Type="http://schemas.openxmlformats.org/officeDocument/2006/relationships/image" Target="../media/image4.pn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8491" y="1574800"/>
            <a:ext cx="8928510" cy="2279445"/>
          </a:xfrm>
        </p:spPr>
        <p:txBody>
          <a:bodyPr>
            <a:normAutofit/>
          </a:bodyPr>
          <a:lstStyle/>
          <a:p>
            <a:r>
              <a:rPr lang="en-US" sz="4400" b="1" dirty="0"/>
              <a:t>Growth Performance of Lotus Plants Started with Different Types of Propagates in Containers</a:t>
            </a:r>
          </a:p>
        </p:txBody>
      </p:sp>
      <p:sp>
        <p:nvSpPr>
          <p:cNvPr id="3" name="Subtitle 2"/>
          <p:cNvSpPr>
            <a:spLocks noGrp="1"/>
          </p:cNvSpPr>
          <p:nvPr>
            <p:ph type="subTitle" idx="1"/>
          </p:nvPr>
        </p:nvSpPr>
        <p:spPr>
          <a:xfrm>
            <a:off x="1121690" y="3969656"/>
            <a:ext cx="6900619" cy="2155582"/>
          </a:xfrm>
        </p:spPr>
        <p:txBody>
          <a:bodyPr>
            <a:normAutofit lnSpcReduction="10000"/>
          </a:bodyPr>
          <a:lstStyle/>
          <a:p>
            <a:r>
              <a:rPr lang="en-US" sz="4400" dirty="0" smtClean="0">
                <a:solidFill>
                  <a:schemeClr val="accent6">
                    <a:lumMod val="50000"/>
                  </a:schemeClr>
                </a:solidFill>
              </a:rPr>
              <a:t>Changzheng Wang</a:t>
            </a:r>
          </a:p>
          <a:p>
            <a:r>
              <a:rPr lang="en-US" sz="3200" dirty="0" smtClean="0">
                <a:solidFill>
                  <a:schemeClr val="accent6">
                    <a:lumMod val="50000"/>
                  </a:schemeClr>
                </a:solidFill>
              </a:rPr>
              <a:t>College of Agriculture, Community, and the  Environment</a:t>
            </a:r>
          </a:p>
          <a:p>
            <a:r>
              <a:rPr lang="en-US" sz="3200" dirty="0" smtClean="0">
                <a:solidFill>
                  <a:schemeClr val="accent6">
                    <a:lumMod val="50000"/>
                  </a:schemeClr>
                </a:solidFill>
              </a:rPr>
              <a:t>Kentucky State University </a:t>
            </a:r>
            <a:endParaRPr lang="en-US" sz="3200" dirty="0">
              <a:solidFill>
                <a:schemeClr val="accent6">
                  <a:lumMod val="50000"/>
                </a:schemeClr>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107342025"/>
      </p:ext>
    </p:extLst>
  </p:cSld>
  <p:clrMapOvr>
    <a:masterClrMapping/>
  </p:clrMapOvr>
  <mc:AlternateContent xmlns:mc="http://schemas.openxmlformats.org/markup-compatibility/2006">
    <mc:Choice xmlns:p14="http://schemas.microsoft.com/office/powerpoint/2010/main" Requires="p14">
      <p:transition spd="slow" p14:dur="2000" advTm="11256"/>
    </mc:Choice>
    <mc:Fallback>
      <p:transition spd="slow" advTm="11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350" y="7937"/>
            <a:ext cx="5321300" cy="1588576"/>
          </a:xfrm>
        </p:spPr>
        <p:txBody>
          <a:bodyPr/>
          <a:lstStyle/>
          <a:p>
            <a:pPr>
              <a:defRPr/>
            </a:pPr>
            <a:r>
              <a:rPr lang="en-US" b="1" dirty="0" smtClean="0"/>
              <a:t>Materials and Methods</a:t>
            </a:r>
            <a:endParaRPr lang="en-US" b="1" dirty="0"/>
          </a:p>
        </p:txBody>
      </p:sp>
      <p:sp>
        <p:nvSpPr>
          <p:cNvPr id="3" name="Content Placeholder 2"/>
          <p:cNvSpPr>
            <a:spLocks noGrp="1"/>
          </p:cNvSpPr>
          <p:nvPr>
            <p:ph idx="1"/>
          </p:nvPr>
        </p:nvSpPr>
        <p:spPr>
          <a:xfrm>
            <a:off x="628650" y="1409700"/>
            <a:ext cx="8007350" cy="4654886"/>
          </a:xfrm>
        </p:spPr>
        <p:txBody>
          <a:bodyPr>
            <a:normAutofit fontScale="85000" lnSpcReduction="20000"/>
          </a:bodyPr>
          <a:lstStyle/>
          <a:p>
            <a:r>
              <a:rPr lang="en-US" sz="3600" dirty="0" smtClean="0">
                <a:cs typeface="Times New Roman" panose="02020603050405020304" pitchFamily="18" charset="0"/>
              </a:rPr>
              <a:t>Each container was planted with branch lotus with 3 nodes, side bud or tip of a branch lotus, side bud or tip of a main lotus tuber;</a:t>
            </a:r>
          </a:p>
          <a:p>
            <a:r>
              <a:rPr lang="en-US" sz="3600" dirty="0" smtClean="0">
                <a:cs typeface="Times New Roman" panose="02020603050405020304" pitchFamily="18" charset="0"/>
              </a:rPr>
              <a:t>Each container was fertilized with 15 g of 10-10-10 for vegetables from Southern State Cooperative in June and July; </a:t>
            </a:r>
          </a:p>
          <a:p>
            <a:r>
              <a:rPr lang="en-US" sz="3600" dirty="0" smtClean="0">
                <a:cs typeface="Times New Roman" panose="02020603050405020304" pitchFamily="18" charset="0"/>
              </a:rPr>
              <a:t>The </a:t>
            </a:r>
            <a:r>
              <a:rPr lang="en-US" sz="3600" dirty="0">
                <a:cs typeface="Times New Roman" panose="02020603050405020304" pitchFamily="18" charset="0"/>
              </a:rPr>
              <a:t>number of floating leaves,  standing leaves, flower and seed pods </a:t>
            </a:r>
            <a:r>
              <a:rPr lang="en-US" sz="3600" dirty="0" smtClean="0">
                <a:cs typeface="Times New Roman" panose="02020603050405020304" pitchFamily="18" charset="0"/>
              </a:rPr>
              <a:t>were </a:t>
            </a:r>
            <a:r>
              <a:rPr lang="en-US" sz="3600" dirty="0">
                <a:cs typeface="Times New Roman" panose="02020603050405020304" pitchFamily="18" charset="0"/>
              </a:rPr>
              <a:t>counted each week</a:t>
            </a:r>
            <a:r>
              <a:rPr lang="en-US" sz="3600" dirty="0" smtClean="0">
                <a:cs typeface="Times New Roman" panose="02020603050405020304" pitchFamily="18" charset="0"/>
              </a:rPr>
              <a:t>.</a:t>
            </a:r>
          </a:p>
          <a:p>
            <a:r>
              <a:rPr lang="en-US" sz="3600" dirty="0" smtClean="0">
                <a:cs typeface="Times New Roman" panose="02020603050405020304" pitchFamily="18" charset="0"/>
              </a:rPr>
              <a:t>Tubers were harvested in Oct. 2020.   </a:t>
            </a:r>
          </a:p>
          <a:p>
            <a:r>
              <a:rPr lang="en-US" sz="3600" dirty="0" smtClean="0">
                <a:cs typeface="Times New Roman" panose="02020603050405020304" pitchFamily="18" charset="0"/>
              </a:rPr>
              <a:t>Data </a:t>
            </a:r>
            <a:r>
              <a:rPr lang="en-US" sz="3600" dirty="0">
                <a:cs typeface="Times New Roman" panose="02020603050405020304" pitchFamily="18" charset="0"/>
              </a:rPr>
              <a:t>were analyzed with the proc GLM procedure using fertilization rate as the class variable.</a:t>
            </a:r>
            <a:endParaRPr lang="en-US" sz="3600" dirty="0"/>
          </a:p>
        </p:txBody>
      </p:sp>
      <p:sp>
        <p:nvSpPr>
          <p:cNvPr id="22532" name="AutoShape 2" descr="Image result for lotus roots rotten"/>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lr>
                <a:schemeClr val="accent2"/>
              </a:buClr>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lr>
                <a:schemeClr val="hlink"/>
              </a:buClr>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SimSun" panose="02010600030101010101" pitchFamily="2" charset="-122"/>
              </a:defRPr>
            </a:lvl9pPr>
          </a:lstStyle>
          <a:p>
            <a:pPr>
              <a:spcBef>
                <a:spcPct val="0"/>
              </a:spcBef>
              <a:buClrTx/>
              <a:buSzTx/>
              <a:buFontTx/>
              <a:buNone/>
            </a:pPr>
            <a:endParaRPr lang="en-US" altLang="en-US" sz="1800"/>
          </a:p>
        </p:txBody>
      </p:sp>
      <p:graphicFrame>
        <p:nvGraphicFramePr>
          <p:cNvPr id="5" name="Chart 4"/>
          <p:cNvGraphicFramePr/>
          <p:nvPr>
            <p:extLst>
              <p:ext uri="{D42A27DB-BD31-4B8C-83A1-F6EECF244321}">
                <p14:modId xmlns:p14="http://schemas.microsoft.com/office/powerpoint/2010/main" val="3008268514"/>
              </p:ext>
            </p:extLst>
          </p:nvPr>
        </p:nvGraphicFramePr>
        <p:xfrm>
          <a:off x="17076502" y="-4241800"/>
          <a:ext cx="9610273" cy="6756976"/>
        </p:xfrm>
        <a:graphic>
          <a:graphicData uri="http://schemas.openxmlformats.org/drawingml/2006/chart">
            <c:chart xmlns:c="http://schemas.openxmlformats.org/drawingml/2006/chart" xmlns:r="http://schemas.openxmlformats.org/officeDocument/2006/relationships" r:id="rId4"/>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344573928"/>
      </p:ext>
    </p:extLst>
  </p:cSld>
  <p:clrMapOvr>
    <a:masterClrMapping/>
  </p:clrMapOvr>
  <mc:AlternateContent xmlns:mc="http://schemas.openxmlformats.org/markup-compatibility/2006">
    <mc:Choice xmlns:p14="http://schemas.microsoft.com/office/powerpoint/2010/main" Requires="p14">
      <p:transition spd="slow" p14:dur="2000" advTm="45372"/>
    </mc:Choice>
    <mc:Fallback>
      <p:transition spd="slow" advTm="45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18760" t="2176" r="10708" b="7344"/>
          <a:stretch/>
        </p:blipFill>
        <p:spPr>
          <a:xfrm>
            <a:off x="3495836" y="260036"/>
            <a:ext cx="1707771" cy="1933843"/>
          </a:xfr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0556" t="19739" r="8333" b="22729"/>
          <a:stretch/>
        </p:blipFill>
        <p:spPr>
          <a:xfrm>
            <a:off x="3434886" y="2695058"/>
            <a:ext cx="2274227" cy="1199315"/>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t="8198" b="18649"/>
          <a:stretch/>
        </p:blipFill>
        <p:spPr>
          <a:xfrm>
            <a:off x="3337716" y="4263657"/>
            <a:ext cx="2808946" cy="1638141"/>
          </a:xfrm>
          <a:prstGeom prst="rect">
            <a:avLst/>
          </a:prstGeom>
        </p:spPr>
      </p:pic>
      <p:sp>
        <p:nvSpPr>
          <p:cNvPr id="9" name="TextBox 8"/>
          <p:cNvSpPr txBox="1"/>
          <p:nvPr/>
        </p:nvSpPr>
        <p:spPr>
          <a:xfrm>
            <a:off x="3805670" y="2311978"/>
            <a:ext cx="1259898" cy="338554"/>
          </a:xfrm>
          <a:prstGeom prst="rect">
            <a:avLst/>
          </a:prstGeom>
          <a:noFill/>
        </p:spPr>
        <p:txBody>
          <a:bodyPr wrap="square" rtlCol="0">
            <a:spAutoFit/>
          </a:bodyPr>
          <a:lstStyle/>
          <a:p>
            <a:r>
              <a:rPr lang="en-US" sz="1600" dirty="0" smtClean="0">
                <a:solidFill>
                  <a:srgbClr val="00B0F0"/>
                </a:solidFill>
              </a:rPr>
              <a:t>1              </a:t>
            </a:r>
            <a:r>
              <a:rPr lang="en-US" sz="1600" dirty="0">
                <a:solidFill>
                  <a:srgbClr val="00B0F0"/>
                </a:solidFill>
              </a:rPr>
              <a:t>2</a:t>
            </a:r>
          </a:p>
        </p:txBody>
      </p:sp>
      <p:sp>
        <p:nvSpPr>
          <p:cNvPr id="10" name="TextBox 9"/>
          <p:cNvSpPr txBox="1"/>
          <p:nvPr/>
        </p:nvSpPr>
        <p:spPr>
          <a:xfrm>
            <a:off x="3538053" y="3925103"/>
            <a:ext cx="2272583" cy="338554"/>
          </a:xfrm>
          <a:prstGeom prst="rect">
            <a:avLst/>
          </a:prstGeom>
          <a:noFill/>
        </p:spPr>
        <p:txBody>
          <a:bodyPr wrap="square" rtlCol="0">
            <a:spAutoFit/>
          </a:bodyPr>
          <a:lstStyle/>
          <a:p>
            <a:r>
              <a:rPr lang="en-US" sz="1600" dirty="0">
                <a:solidFill>
                  <a:srgbClr val="00B0F0"/>
                </a:solidFill>
              </a:rPr>
              <a:t>3          </a:t>
            </a:r>
            <a:r>
              <a:rPr lang="en-US" sz="1600" dirty="0" smtClean="0">
                <a:solidFill>
                  <a:srgbClr val="00B0F0"/>
                </a:solidFill>
              </a:rPr>
              <a:t>  </a:t>
            </a:r>
            <a:r>
              <a:rPr lang="en-US" sz="1600" dirty="0">
                <a:solidFill>
                  <a:srgbClr val="00B0F0"/>
                </a:solidFill>
              </a:rPr>
              <a:t>4      </a:t>
            </a:r>
            <a:r>
              <a:rPr lang="en-US" sz="1600" dirty="0" smtClean="0">
                <a:solidFill>
                  <a:srgbClr val="00B0F0"/>
                </a:solidFill>
              </a:rPr>
              <a:t>  </a:t>
            </a:r>
            <a:r>
              <a:rPr lang="en-US" sz="1600" dirty="0">
                <a:solidFill>
                  <a:srgbClr val="00B0F0"/>
                </a:solidFill>
              </a:rPr>
              <a:t>5  </a:t>
            </a:r>
            <a:r>
              <a:rPr lang="en-US" sz="1600" dirty="0" smtClean="0">
                <a:solidFill>
                  <a:srgbClr val="00B0F0"/>
                </a:solidFill>
              </a:rPr>
              <a:t>     </a:t>
            </a:r>
            <a:r>
              <a:rPr lang="en-US" sz="1600" dirty="0">
                <a:solidFill>
                  <a:srgbClr val="00B0F0"/>
                </a:solidFill>
              </a:rPr>
              <a:t>6  </a:t>
            </a:r>
          </a:p>
        </p:txBody>
      </p:sp>
      <p:sp>
        <p:nvSpPr>
          <p:cNvPr id="11" name="TextBox 10"/>
          <p:cNvSpPr txBox="1"/>
          <p:nvPr/>
        </p:nvSpPr>
        <p:spPr>
          <a:xfrm>
            <a:off x="3519889" y="5932528"/>
            <a:ext cx="2513487" cy="338554"/>
          </a:xfrm>
          <a:prstGeom prst="rect">
            <a:avLst/>
          </a:prstGeom>
          <a:noFill/>
        </p:spPr>
        <p:txBody>
          <a:bodyPr wrap="square" rtlCol="0">
            <a:spAutoFit/>
          </a:bodyPr>
          <a:lstStyle/>
          <a:p>
            <a:r>
              <a:rPr lang="en-US" sz="1600" dirty="0">
                <a:solidFill>
                  <a:srgbClr val="00B0F0"/>
                </a:solidFill>
              </a:rPr>
              <a:t>7      </a:t>
            </a:r>
            <a:r>
              <a:rPr lang="en-US" sz="1600" dirty="0" smtClean="0">
                <a:solidFill>
                  <a:srgbClr val="00B0F0"/>
                </a:solidFill>
              </a:rPr>
              <a:t>     </a:t>
            </a:r>
            <a:r>
              <a:rPr lang="en-US" sz="1600" dirty="0">
                <a:solidFill>
                  <a:srgbClr val="00B0F0"/>
                </a:solidFill>
              </a:rPr>
              <a:t>8         </a:t>
            </a:r>
            <a:r>
              <a:rPr lang="en-US" sz="1600" dirty="0" smtClean="0">
                <a:solidFill>
                  <a:srgbClr val="00B0F0"/>
                </a:solidFill>
              </a:rPr>
              <a:t>   </a:t>
            </a:r>
            <a:r>
              <a:rPr lang="en-US" sz="1600" dirty="0">
                <a:solidFill>
                  <a:srgbClr val="00B0F0"/>
                </a:solidFill>
              </a:rPr>
              <a:t>9     </a:t>
            </a:r>
            <a:r>
              <a:rPr lang="en-US" sz="1600" dirty="0" smtClean="0">
                <a:solidFill>
                  <a:srgbClr val="00B0F0"/>
                </a:solidFill>
              </a:rPr>
              <a:t>   </a:t>
            </a:r>
            <a:r>
              <a:rPr lang="en-US" sz="1600" dirty="0">
                <a:solidFill>
                  <a:srgbClr val="00B0F0"/>
                </a:solidFill>
              </a:rPr>
              <a:t>10  </a:t>
            </a:r>
          </a:p>
        </p:txBody>
      </p:sp>
      <p:sp>
        <p:nvSpPr>
          <p:cNvPr id="2" name="TextBox 1"/>
          <p:cNvSpPr txBox="1"/>
          <p:nvPr/>
        </p:nvSpPr>
        <p:spPr>
          <a:xfrm>
            <a:off x="6322142" y="924232"/>
            <a:ext cx="1710813" cy="4524315"/>
          </a:xfrm>
          <a:prstGeom prst="rect">
            <a:avLst/>
          </a:prstGeom>
          <a:noFill/>
        </p:spPr>
        <p:txBody>
          <a:bodyPr wrap="square" rtlCol="0">
            <a:spAutoFit/>
          </a:bodyPr>
          <a:lstStyle/>
          <a:p>
            <a:r>
              <a:rPr lang="en-US" b="1" dirty="0" smtClean="0"/>
              <a:t>1, 2 – Branch lotus</a:t>
            </a:r>
          </a:p>
          <a:p>
            <a:endParaRPr lang="en-US" b="1" dirty="0"/>
          </a:p>
          <a:p>
            <a:endParaRPr lang="en-US" b="1" dirty="0" smtClean="0"/>
          </a:p>
          <a:p>
            <a:endParaRPr lang="en-US" b="1" dirty="0"/>
          </a:p>
          <a:p>
            <a:endParaRPr lang="en-US" b="1" dirty="0" smtClean="0"/>
          </a:p>
          <a:p>
            <a:r>
              <a:rPr lang="en-US" b="1" dirty="0" smtClean="0"/>
              <a:t>3, 5 – Side bud of branch lotus</a:t>
            </a:r>
          </a:p>
          <a:p>
            <a:r>
              <a:rPr lang="en-US" b="1" dirty="0" smtClean="0"/>
              <a:t>4, 6 – Tip of branch lotus</a:t>
            </a:r>
          </a:p>
          <a:p>
            <a:endParaRPr lang="en-US" b="1" dirty="0"/>
          </a:p>
          <a:p>
            <a:endParaRPr lang="en-US" b="1" dirty="0" smtClean="0"/>
          </a:p>
          <a:p>
            <a:r>
              <a:rPr lang="en-US" b="1" dirty="0" smtClean="0"/>
              <a:t>7,9 – Side bud of main lotus</a:t>
            </a:r>
          </a:p>
          <a:p>
            <a:r>
              <a:rPr lang="en-US" b="1" dirty="0" smtClean="0"/>
              <a:t>8, 10 – Tip of main lotus</a:t>
            </a:r>
            <a:endParaRPr lang="en-US" b="1" dirty="0"/>
          </a:p>
        </p:txBody>
      </p:sp>
      <p:pic>
        <p:nvPicPr>
          <p:cNvPr id="12" name="Picture 11"/>
          <p:cNvPicPr>
            <a:picLocks noChangeAspect="1"/>
          </p:cNvPicPr>
          <p:nvPr/>
        </p:nvPicPr>
        <p:blipFill>
          <a:blip r:embed="rId7" cstate="print">
            <a:extLst>
              <a:ext uri="{BEBA8EAE-BF5A-486C-A8C5-ECC9F3942E4B}">
                <a14:imgProps xmlns:a14="http://schemas.microsoft.com/office/drawing/2010/main">
                  <a14:imgLayer r:embed="rId8">
                    <a14:imgEffect>
                      <a14:backgroundRemoval t="128" b="100000" l="61" r="100000">
                        <a14:foregroundMark x1="4609" y1="50256" x2="14918" y2="43974"/>
                        <a14:foregroundMark x1="25652" y1="49103" x2="31110" y2="41795"/>
                        <a14:foregroundMark x1="23529" y1="45769" x2="31656" y2="38205"/>
                        <a14:foregroundMark x1="30807" y1="91538" x2="35840" y2="69103"/>
                        <a14:foregroundMark x1="29654" y1="95769" x2="31110" y2="90641"/>
                        <a14:foregroundMark x1="29230" y1="96667" x2="31656" y2="90256"/>
                        <a14:foregroundMark x1="31837" y1="21795" x2="28805" y2="23590"/>
                        <a14:foregroundMark x1="30685" y1="26923" x2="27107" y2="26026"/>
                        <a14:foregroundMark x1="91207" y1="58205" x2="70831" y2="44872"/>
                        <a14:foregroundMark x1="73257" y1="37564" x2="70710" y2="33077"/>
                        <a14:foregroundMark x1="27107" y1="24872" x2="25652" y2="25128"/>
                        <a14:foregroundMark x1="29533" y1="21795" x2="27653" y2="21795"/>
                        <a14:foregroundMark x1="34566" y1="46923" x2="32141" y2="49103"/>
                      </a14:backgroundRemoval>
                    </a14:imgEffect>
                  </a14:imgLayer>
                </a14:imgProps>
              </a:ext>
              <a:ext uri="{28A0092B-C50C-407E-A947-70E740481C1C}">
                <a14:useLocalDpi xmlns:a14="http://schemas.microsoft.com/office/drawing/2010/main" val="0"/>
              </a:ext>
            </a:extLst>
          </a:blip>
          <a:stretch>
            <a:fillRect/>
          </a:stretch>
        </p:blipFill>
        <p:spPr>
          <a:xfrm rot="5400000">
            <a:off x="-1131895" y="1801679"/>
            <a:ext cx="5308588" cy="2512100"/>
          </a:xfrm>
          <a:prstGeom prst="rect">
            <a:avLst/>
          </a:prstGeom>
        </p:spPr>
      </p:pic>
      <p:sp>
        <p:nvSpPr>
          <p:cNvPr id="4" name="TextBox 3"/>
          <p:cNvSpPr txBox="1"/>
          <p:nvPr/>
        </p:nvSpPr>
        <p:spPr>
          <a:xfrm>
            <a:off x="702087" y="5448547"/>
            <a:ext cx="2164102" cy="369332"/>
          </a:xfrm>
          <a:prstGeom prst="rect">
            <a:avLst/>
          </a:prstGeom>
          <a:noFill/>
        </p:spPr>
        <p:txBody>
          <a:bodyPr wrap="square" rtlCol="0">
            <a:spAutoFit/>
          </a:bodyPr>
          <a:lstStyle/>
          <a:p>
            <a:r>
              <a:rPr lang="en-US" b="1" dirty="0" smtClean="0"/>
              <a:t>Lotus tuber </a:t>
            </a:r>
            <a:endParaRPr lang="en-US" b="1" dirty="0"/>
          </a:p>
        </p:txBody>
      </p:sp>
      <p:sp>
        <p:nvSpPr>
          <p:cNvPr id="13" name="TextBox 12"/>
          <p:cNvSpPr txBox="1"/>
          <p:nvPr/>
        </p:nvSpPr>
        <p:spPr>
          <a:xfrm rot="17814615">
            <a:off x="-379965" y="4109564"/>
            <a:ext cx="2164102" cy="369332"/>
          </a:xfrm>
          <a:prstGeom prst="rect">
            <a:avLst/>
          </a:prstGeom>
          <a:noFill/>
        </p:spPr>
        <p:txBody>
          <a:bodyPr wrap="square" rtlCol="0">
            <a:spAutoFit/>
          </a:bodyPr>
          <a:lstStyle/>
          <a:p>
            <a:r>
              <a:rPr lang="en-US" b="1" dirty="0" smtClean="0"/>
              <a:t>Branch lotus tuber </a:t>
            </a:r>
            <a:endParaRPr lang="en-US" b="1" dirty="0"/>
          </a:p>
        </p:txBody>
      </p:sp>
      <p:cxnSp>
        <p:nvCxnSpPr>
          <p:cNvPr id="14" name="Straight Arrow Connector 13"/>
          <p:cNvCxnSpPr/>
          <p:nvPr/>
        </p:nvCxnSpPr>
        <p:spPr>
          <a:xfrm flipH="1" flipV="1">
            <a:off x="1655987" y="4542503"/>
            <a:ext cx="22068" cy="9304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081548" y="3004570"/>
            <a:ext cx="48413" cy="4957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97210" y="1123774"/>
            <a:ext cx="220305" cy="9669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757667" y="736880"/>
            <a:ext cx="607196" cy="7605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rot="20600686">
            <a:off x="205667" y="313178"/>
            <a:ext cx="2164102" cy="369332"/>
          </a:xfrm>
          <a:prstGeom prst="rect">
            <a:avLst/>
          </a:prstGeom>
          <a:noFill/>
        </p:spPr>
        <p:txBody>
          <a:bodyPr wrap="square" rtlCol="0">
            <a:spAutoFit/>
          </a:bodyPr>
          <a:lstStyle/>
          <a:p>
            <a:r>
              <a:rPr lang="en-US" b="1" dirty="0" smtClean="0"/>
              <a:t>Tip </a:t>
            </a:r>
            <a:endParaRPr lang="en-US" b="1" dirty="0"/>
          </a:p>
        </p:txBody>
      </p:sp>
      <p:cxnSp>
        <p:nvCxnSpPr>
          <p:cNvPr id="24" name="Straight Arrow Connector 23"/>
          <p:cNvCxnSpPr/>
          <p:nvPr/>
        </p:nvCxnSpPr>
        <p:spPr>
          <a:xfrm flipH="1">
            <a:off x="1448233" y="1123774"/>
            <a:ext cx="997282" cy="13666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2386535" y="1226957"/>
            <a:ext cx="391914" cy="9583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rot="251855">
            <a:off x="2158033" y="809777"/>
            <a:ext cx="2164102" cy="369332"/>
          </a:xfrm>
          <a:prstGeom prst="rect">
            <a:avLst/>
          </a:prstGeom>
          <a:noFill/>
        </p:spPr>
        <p:txBody>
          <a:bodyPr wrap="square" rtlCol="0">
            <a:spAutoFit/>
          </a:bodyPr>
          <a:lstStyle/>
          <a:p>
            <a:r>
              <a:rPr lang="en-US" b="1" dirty="0" smtClean="0"/>
              <a:t>Side bud </a:t>
            </a:r>
            <a:endParaRPr lang="en-US" b="1" dirty="0"/>
          </a:p>
        </p:txBody>
      </p:sp>
      <p:sp>
        <p:nvSpPr>
          <p:cNvPr id="32" name="TextBox 31"/>
          <p:cNvSpPr txBox="1"/>
          <p:nvPr/>
        </p:nvSpPr>
        <p:spPr>
          <a:xfrm>
            <a:off x="5365863" y="62505"/>
            <a:ext cx="3684731" cy="830997"/>
          </a:xfrm>
          <a:prstGeom prst="rect">
            <a:avLst/>
          </a:prstGeom>
          <a:noFill/>
        </p:spPr>
        <p:txBody>
          <a:bodyPr wrap="square" rtlCol="0">
            <a:spAutoFit/>
          </a:bodyPr>
          <a:lstStyle/>
          <a:p>
            <a:r>
              <a:rPr lang="en-US" sz="2400" b="1" dirty="0" smtClean="0"/>
              <a:t>Parts of lotus used as propagates</a:t>
            </a:r>
            <a:endParaRPr lang="en-US" sz="2400" b="1"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539183898"/>
      </p:ext>
    </p:extLst>
  </p:cSld>
  <p:clrMapOvr>
    <a:masterClrMapping/>
  </p:clrMapOvr>
  <mc:AlternateContent xmlns:mc="http://schemas.openxmlformats.org/markup-compatibility/2006">
    <mc:Choice xmlns:p14="http://schemas.microsoft.com/office/powerpoint/2010/main" Requires="p14">
      <p:transition spd="slow" p14:dur="2000" advTm="85252"/>
    </mc:Choice>
    <mc:Fallback>
      <p:transition spd="slow" advTm="85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9606" y="1840424"/>
            <a:ext cx="1929632" cy="1588576"/>
          </a:xfrm>
        </p:spPr>
        <p:txBody>
          <a:bodyPr/>
          <a:lstStyle/>
          <a:p>
            <a:r>
              <a:rPr lang="en-US" b="1" dirty="0" smtClean="0"/>
              <a:t>Results</a:t>
            </a:r>
            <a:endParaRPr lang="en-US" b="1"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177377401"/>
      </p:ext>
    </p:extLst>
  </p:cSld>
  <p:clrMapOvr>
    <a:masterClrMapping/>
  </p:clrMapOvr>
  <mc:AlternateContent xmlns:mc="http://schemas.openxmlformats.org/markup-compatibility/2006">
    <mc:Choice xmlns:p14="http://schemas.microsoft.com/office/powerpoint/2010/main" Requires="p14">
      <p:transition spd="slow" p14:dur="2000" advTm="1289"/>
    </mc:Choice>
    <mc:Fallback>
      <p:transition spd="slow" advTm="1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t>Number of Floating </a:t>
            </a:r>
            <a:r>
              <a:rPr lang="en-US" b="1" dirty="0"/>
              <a:t>L</a:t>
            </a:r>
            <a:r>
              <a:rPr lang="en-US" b="1" dirty="0" smtClean="0"/>
              <a:t>eaves at the Peak of Growth</a:t>
            </a:r>
            <a:endParaRPr lang="en-US" b="1"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241325061"/>
              </p:ext>
            </p:extLst>
          </p:nvPr>
        </p:nvGraphicFramePr>
        <p:xfrm>
          <a:off x="628650" y="2379663"/>
          <a:ext cx="7886700" cy="3797300"/>
        </p:xfrm>
        <a:graphic>
          <a:graphicData uri="http://schemas.openxmlformats.org/drawingml/2006/chart">
            <c:chart xmlns:c="http://schemas.openxmlformats.org/drawingml/2006/chart" xmlns:r="http://schemas.openxmlformats.org/officeDocument/2006/relationships" r:id="rId4"/>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912938086"/>
      </p:ext>
    </p:extLst>
  </p:cSld>
  <p:clrMapOvr>
    <a:masterClrMapping/>
  </p:clrMapOvr>
  <mc:AlternateContent xmlns:mc="http://schemas.openxmlformats.org/markup-compatibility/2006">
    <mc:Choice xmlns:p14="http://schemas.microsoft.com/office/powerpoint/2010/main" Requires="p14">
      <p:transition spd="slow" p14:dur="2000" advTm="26321"/>
    </mc:Choice>
    <mc:Fallback>
      <p:transition spd="slow" advTm="26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t>Number of Standing </a:t>
            </a:r>
            <a:r>
              <a:rPr lang="en-US" b="1" dirty="0"/>
              <a:t>L</a:t>
            </a:r>
            <a:r>
              <a:rPr lang="en-US" b="1" dirty="0" smtClean="0"/>
              <a:t>eaves at the Peak of Growth</a:t>
            </a:r>
            <a:endParaRPr lang="en-US" b="1"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829258648"/>
              </p:ext>
            </p:extLst>
          </p:nvPr>
        </p:nvGraphicFramePr>
        <p:xfrm>
          <a:off x="628650" y="2379663"/>
          <a:ext cx="7886700" cy="3797300"/>
        </p:xfrm>
        <a:graphic>
          <a:graphicData uri="http://schemas.openxmlformats.org/drawingml/2006/chart">
            <c:chart xmlns:c="http://schemas.openxmlformats.org/drawingml/2006/chart" xmlns:r="http://schemas.openxmlformats.org/officeDocument/2006/relationships" r:id="rId4"/>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584989652"/>
      </p:ext>
    </p:extLst>
  </p:cSld>
  <p:clrMapOvr>
    <a:masterClrMapping/>
  </p:clrMapOvr>
  <mc:AlternateContent xmlns:mc="http://schemas.openxmlformats.org/markup-compatibility/2006">
    <mc:Choice xmlns:p14="http://schemas.microsoft.com/office/powerpoint/2010/main" Requires="p14">
      <p:transition spd="slow" p14:dur="2000" advTm="30361"/>
    </mc:Choice>
    <mc:Fallback>
      <p:transition spd="slow" advTm="30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t>Yield of Lotus Tubers</a:t>
            </a:r>
            <a:endParaRPr lang="en-US" b="1"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306114363"/>
              </p:ext>
            </p:extLst>
          </p:nvPr>
        </p:nvGraphicFramePr>
        <p:xfrm>
          <a:off x="628650" y="2379663"/>
          <a:ext cx="7886700" cy="3797300"/>
        </p:xfrm>
        <a:graphic>
          <a:graphicData uri="http://schemas.openxmlformats.org/drawingml/2006/chart">
            <c:chart xmlns:c="http://schemas.openxmlformats.org/drawingml/2006/chart" xmlns:r="http://schemas.openxmlformats.org/officeDocument/2006/relationships" r:id="rId4"/>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87186394"/>
      </p:ext>
    </p:extLst>
  </p:cSld>
  <p:clrMapOvr>
    <a:masterClrMapping/>
  </p:clrMapOvr>
  <mc:AlternateContent xmlns:mc="http://schemas.openxmlformats.org/markup-compatibility/2006">
    <mc:Choice xmlns:p14="http://schemas.microsoft.com/office/powerpoint/2010/main" Requires="p14">
      <p:transition spd="slow" p14:dur="2000" advTm="46699"/>
    </mc:Choice>
    <mc:Fallback>
      <p:transition spd="slow" advTm="46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0050" y="160338"/>
            <a:ext cx="5536995" cy="1152013"/>
          </a:xfrm>
        </p:spPr>
        <p:txBody>
          <a:bodyPr/>
          <a:lstStyle/>
          <a:p>
            <a:pPr algn="ctr">
              <a:defRPr/>
            </a:pPr>
            <a:r>
              <a:rPr lang="en-US" b="1" dirty="0" smtClean="0"/>
              <a:t>Summary</a:t>
            </a:r>
            <a:endParaRPr lang="en-US" b="1" dirty="0"/>
          </a:p>
        </p:txBody>
      </p:sp>
      <p:sp>
        <p:nvSpPr>
          <p:cNvPr id="3" name="Content Placeholder 2"/>
          <p:cNvSpPr>
            <a:spLocks noGrp="1"/>
          </p:cNvSpPr>
          <p:nvPr>
            <p:ph idx="1"/>
          </p:nvPr>
        </p:nvSpPr>
        <p:spPr>
          <a:xfrm>
            <a:off x="755650" y="1170446"/>
            <a:ext cx="7749254" cy="5014044"/>
          </a:xfrm>
        </p:spPr>
        <p:txBody>
          <a:bodyPr>
            <a:normAutofit/>
          </a:bodyPr>
          <a:lstStyle/>
          <a:p>
            <a:r>
              <a:rPr lang="en-US" dirty="0" smtClean="0">
                <a:cs typeface="Times New Roman" panose="02020603050405020304" pitchFamily="18" charset="0"/>
              </a:rPr>
              <a:t>There were no significant differences among the groups in the number of floating or standing leaves at the peak of growth; </a:t>
            </a:r>
          </a:p>
          <a:p>
            <a:r>
              <a:rPr lang="en-US" dirty="0" smtClean="0">
                <a:cs typeface="Times New Roman" panose="02020603050405020304" pitchFamily="18" charset="0"/>
              </a:rPr>
              <a:t>Branch lotus with 3 nodes resulted in the best yield of lotus tubers; side bud of branch lotus gave the second best yield of lotus tubers, but the tip of the branch lotus, side bud or tip of the main lotus appeared to give poor yield of lotus.</a:t>
            </a:r>
          </a:p>
        </p:txBody>
      </p:sp>
      <p:sp>
        <p:nvSpPr>
          <p:cNvPr id="26628" name="AutoShape 2" descr="Image result for lotus roots rotten"/>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lr>
                <a:schemeClr val="accent2"/>
              </a:buClr>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lr>
                <a:schemeClr val="hlink"/>
              </a:buClr>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SimSun" panose="02010600030101010101" pitchFamily="2" charset="-122"/>
              </a:defRPr>
            </a:lvl9pPr>
          </a:lstStyle>
          <a:p>
            <a:pPr>
              <a:spcBef>
                <a:spcPct val="0"/>
              </a:spcBef>
              <a:buClrTx/>
              <a:buSzTx/>
              <a:buFontTx/>
              <a:buNone/>
            </a:pPr>
            <a:endParaRPr lang="en-US" altLang="en-US" sz="180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924148957"/>
      </p:ext>
    </p:extLst>
  </p:cSld>
  <p:clrMapOvr>
    <a:masterClrMapping/>
  </p:clrMapOvr>
  <mc:AlternateContent xmlns:mc="http://schemas.openxmlformats.org/markup-compatibility/2006">
    <mc:Choice xmlns:p14="http://schemas.microsoft.com/office/powerpoint/2010/main" Requires="p14">
      <p:transition spd="slow" p14:dur="2000" advTm="40292"/>
    </mc:Choice>
    <mc:Fallback>
      <p:transition spd="slow" advTm="40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0050" y="160338"/>
            <a:ext cx="5536995" cy="1152013"/>
          </a:xfrm>
        </p:spPr>
        <p:txBody>
          <a:bodyPr/>
          <a:lstStyle/>
          <a:p>
            <a:pPr algn="ctr">
              <a:defRPr/>
            </a:pPr>
            <a:r>
              <a:rPr lang="en-US" b="1" dirty="0" smtClean="0"/>
              <a:t>Conclusion</a:t>
            </a:r>
            <a:endParaRPr lang="en-US" b="1" dirty="0"/>
          </a:p>
        </p:txBody>
      </p:sp>
      <p:sp>
        <p:nvSpPr>
          <p:cNvPr id="3" name="Content Placeholder 2"/>
          <p:cNvSpPr>
            <a:spLocks noGrp="1"/>
          </p:cNvSpPr>
          <p:nvPr>
            <p:ph idx="1"/>
          </p:nvPr>
        </p:nvSpPr>
        <p:spPr>
          <a:xfrm>
            <a:off x="420007" y="1312351"/>
            <a:ext cx="7749254" cy="5014044"/>
          </a:xfrm>
        </p:spPr>
        <p:txBody>
          <a:bodyPr>
            <a:normAutofit/>
          </a:bodyPr>
          <a:lstStyle/>
          <a:p>
            <a:r>
              <a:rPr lang="en-US" dirty="0" smtClean="0">
                <a:solidFill>
                  <a:srgbClr val="FF0000"/>
                </a:solidFill>
                <a:cs typeface="Times New Roman" panose="02020603050405020304" pitchFamily="18" charset="0"/>
              </a:rPr>
              <a:t>All parts of lotus with a growing tip could be used to start new lotus plants;</a:t>
            </a:r>
            <a:endParaRPr lang="en-US" dirty="0">
              <a:solidFill>
                <a:srgbClr val="FF0000"/>
              </a:solidFill>
              <a:cs typeface="Times New Roman" panose="02020603050405020304" pitchFamily="18" charset="0"/>
            </a:endParaRPr>
          </a:p>
          <a:p>
            <a:r>
              <a:rPr lang="en-US" dirty="0" smtClean="0">
                <a:solidFill>
                  <a:srgbClr val="FF0000"/>
                </a:solidFill>
                <a:cs typeface="Times New Roman" panose="02020603050405020304" pitchFamily="18" charset="0"/>
              </a:rPr>
              <a:t>Branch lotus with three nodes should be used if a main lotus is not available for best yield of lotus tubers.</a:t>
            </a:r>
          </a:p>
          <a:p>
            <a:endParaRPr lang="en-US" dirty="0">
              <a:solidFill>
                <a:srgbClr val="FF0000"/>
              </a:solidFill>
              <a:cs typeface="Times New Roman" panose="02020603050405020304" pitchFamily="18" charset="0"/>
            </a:endParaRPr>
          </a:p>
        </p:txBody>
      </p:sp>
      <p:sp>
        <p:nvSpPr>
          <p:cNvPr id="26628" name="AutoShape 2" descr="Image result for lotus roots rotten"/>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lr>
                <a:schemeClr val="accent2"/>
              </a:buClr>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lr>
                <a:schemeClr val="hlink"/>
              </a:buClr>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SimSun" panose="02010600030101010101" pitchFamily="2" charset="-122"/>
              </a:defRPr>
            </a:lvl9pPr>
          </a:lstStyle>
          <a:p>
            <a:pPr>
              <a:spcBef>
                <a:spcPct val="0"/>
              </a:spcBef>
              <a:buClrTx/>
              <a:buSzTx/>
              <a:buFontTx/>
              <a:buNone/>
            </a:pPr>
            <a:endParaRPr lang="en-US" altLang="en-US" sz="180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931246990"/>
      </p:ext>
    </p:extLst>
  </p:cSld>
  <p:clrMapOvr>
    <a:masterClrMapping/>
  </p:clrMapOvr>
  <mc:AlternateContent xmlns:mc="http://schemas.openxmlformats.org/markup-compatibility/2006">
    <mc:Choice xmlns:p14="http://schemas.microsoft.com/office/powerpoint/2010/main" Requires="p14">
      <p:transition spd="slow" p14:dur="2000" advTm="28744"/>
    </mc:Choice>
    <mc:Fallback>
      <p:transition spd="slow" advTm="28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1278" y="2931651"/>
            <a:ext cx="8928510" cy="2279445"/>
          </a:xfrm>
        </p:spPr>
        <p:txBody>
          <a:bodyPr>
            <a:normAutofit fontScale="90000"/>
          </a:bodyPr>
          <a:lstStyle/>
          <a:p>
            <a:pPr algn="l"/>
            <a:r>
              <a:rPr lang="en-US" sz="4800" b="1" dirty="0" smtClean="0"/>
              <a:t/>
            </a:r>
            <a:br>
              <a:rPr lang="en-US" sz="4800" b="1" dirty="0" smtClean="0"/>
            </a:br>
            <a:r>
              <a:rPr lang="en-US" sz="4800" b="1" dirty="0"/>
              <a:t/>
            </a:r>
            <a:br>
              <a:rPr lang="en-US" sz="4800" b="1" dirty="0"/>
            </a:br>
            <a:r>
              <a:rPr lang="en-US" sz="4800" b="1" dirty="0" smtClean="0"/>
              <a:t/>
            </a:r>
            <a:br>
              <a:rPr lang="en-US" sz="4800" b="1" dirty="0" smtClean="0"/>
            </a:br>
            <a:r>
              <a:rPr lang="en-US" sz="4800" b="1" dirty="0" smtClean="0"/>
              <a:t/>
            </a:r>
            <a:br>
              <a:rPr lang="en-US" sz="4800" b="1" dirty="0" smtClean="0"/>
            </a:br>
            <a:r>
              <a:rPr lang="en-US" sz="4900" b="1" dirty="0" smtClean="0"/>
              <a:t>Lotus tubers are considered valuable food products in China and other Asian countries.</a:t>
            </a:r>
            <a:endParaRPr lang="en-US" sz="4900" b="1" dirty="0"/>
          </a:p>
        </p:txBody>
      </p:sp>
      <p:sp>
        <p:nvSpPr>
          <p:cNvPr id="5" name="TextBox 4"/>
          <p:cNvSpPr txBox="1"/>
          <p:nvPr/>
        </p:nvSpPr>
        <p:spPr>
          <a:xfrm flipH="1">
            <a:off x="2949677" y="1661651"/>
            <a:ext cx="3824750" cy="923330"/>
          </a:xfrm>
          <a:prstGeom prst="rect">
            <a:avLst/>
          </a:prstGeom>
          <a:noFill/>
        </p:spPr>
        <p:txBody>
          <a:bodyPr wrap="square" rtlCol="0">
            <a:spAutoFit/>
          </a:bodyPr>
          <a:lstStyle/>
          <a:p>
            <a:r>
              <a:rPr lang="en-US" dirty="0" smtClean="0"/>
              <a:t> </a:t>
            </a:r>
            <a:r>
              <a:rPr lang="en-US" sz="5400" b="1" dirty="0" smtClean="0"/>
              <a:t>Introduction</a:t>
            </a:r>
            <a:endParaRPr lang="en-US" sz="5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650609982"/>
      </p:ext>
    </p:extLst>
  </p:cSld>
  <p:clrMapOvr>
    <a:masterClrMapping/>
  </p:clrMapOvr>
  <mc:AlternateContent xmlns:mc="http://schemas.openxmlformats.org/markup-compatibility/2006">
    <mc:Choice xmlns:p14="http://schemas.microsoft.com/office/powerpoint/2010/main" Requires="p14">
      <p:transition spd="slow" p14:dur="2000" advTm="8142"/>
    </mc:Choice>
    <mc:Fallback>
      <p:transition spd="slow" advTm="8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0" y="-282063"/>
            <a:ext cx="2949575" cy="1588576"/>
          </a:xfrm>
        </p:spPr>
        <p:txBody>
          <a:bodyPr/>
          <a:lstStyle/>
          <a:p>
            <a:pPr>
              <a:defRPr/>
            </a:pPr>
            <a:r>
              <a:rPr lang="en-US" b="1" dirty="0" smtClean="0"/>
              <a:t>Introduction</a:t>
            </a:r>
            <a:endParaRPr lang="en-US" b="1" dirty="0"/>
          </a:p>
        </p:txBody>
      </p:sp>
      <p:sp>
        <p:nvSpPr>
          <p:cNvPr id="15363" name="Rectangle 14"/>
          <p:cNvSpPr>
            <a:spLocks noChangeArrowheads="1"/>
          </p:cNvSpPr>
          <p:nvPr/>
        </p:nvSpPr>
        <p:spPr bwMode="auto">
          <a:xfrm>
            <a:off x="942978" y="4983163"/>
            <a:ext cx="839152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lr>
                <a:schemeClr val="accent2"/>
              </a:buClr>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lr>
                <a:schemeClr val="hlink"/>
              </a:buClr>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SimSun" panose="02010600030101010101" pitchFamily="2" charset="-122"/>
              </a:defRPr>
            </a:lvl9pPr>
          </a:lstStyle>
          <a:p>
            <a:pPr>
              <a:spcBef>
                <a:spcPct val="0"/>
              </a:spcBef>
              <a:buClrTx/>
              <a:buSzTx/>
              <a:buFontTx/>
              <a:buNone/>
            </a:pPr>
            <a:r>
              <a:rPr lang="en-US" altLang="en-US" sz="3600" dirty="0"/>
              <a:t>Lotus roots can be used to make delicious soups and many other </a:t>
            </a:r>
            <a:r>
              <a:rPr lang="en-US" altLang="en-US" sz="3600" dirty="0" smtClean="0"/>
              <a:t>treats</a:t>
            </a:r>
            <a:endParaRPr lang="en-US" altLang="en-US" sz="3600" dirty="0"/>
          </a:p>
        </p:txBody>
      </p:sp>
      <p:pic>
        <p:nvPicPr>
          <p:cNvPr id="15364"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76676" y="1114425"/>
            <a:ext cx="2770187"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0077" y="1114425"/>
            <a:ext cx="2886272"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2" descr="Image result for lotus root foo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663" y="3240088"/>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4" descr="Image result for lotus root foo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6851" y="3240088"/>
            <a:ext cx="2500312" cy="166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6" descr="Image result for lotus root foo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79249" y="3444081"/>
            <a:ext cx="1329154"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8" descr="Image result for lotus root foo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28854" y="1114425"/>
            <a:ext cx="1229944"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10" descr="Image result for lotus roots in shippi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00862" y="1612900"/>
            <a:ext cx="23063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000009733"/>
      </p:ext>
    </p:extLst>
  </p:cSld>
  <p:clrMapOvr>
    <a:masterClrMapping/>
  </p:clrMapOvr>
  <mc:AlternateContent xmlns:mc="http://schemas.openxmlformats.org/markup-compatibility/2006">
    <mc:Choice xmlns:p14="http://schemas.microsoft.com/office/powerpoint/2010/main" Requires="p14">
      <p:transition spd="slow" p14:dur="2000" advTm="14243"/>
    </mc:Choice>
    <mc:Fallback>
      <p:transition spd="slow" advTm="14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713" y="391037"/>
            <a:ext cx="7886700" cy="1588576"/>
          </a:xfrm>
        </p:spPr>
        <p:txBody>
          <a:bodyPr/>
          <a:lstStyle/>
          <a:p>
            <a:pPr algn="ctr">
              <a:defRPr/>
            </a:pPr>
            <a:r>
              <a:rPr lang="en-US" b="1" dirty="0" smtClean="0"/>
              <a:t>Lotus industry in China</a:t>
            </a:r>
            <a:br>
              <a:rPr lang="en-US" b="1" dirty="0" smtClean="0"/>
            </a:br>
            <a:r>
              <a:rPr lang="en-US" sz="2400" dirty="0" smtClean="0"/>
              <a:t>&gt;$1,000,000,000 value</a:t>
            </a:r>
            <a:br>
              <a:rPr lang="en-US" sz="2400" dirty="0" smtClean="0"/>
            </a:br>
            <a:r>
              <a:rPr lang="en-US" sz="2400" dirty="0" smtClean="0"/>
              <a:t>&gt;1,000,000 acres</a:t>
            </a:r>
            <a:endParaRPr lang="en-US" sz="2400" dirty="0"/>
          </a:p>
        </p:txBody>
      </p:sp>
      <p:pic>
        <p:nvPicPr>
          <p:cNvPr id="1741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8638" y="2093913"/>
            <a:ext cx="2638425"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197961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08163" y="4394200"/>
            <a:ext cx="1066800"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29163" y="4217988"/>
            <a:ext cx="26098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100388" y="4583113"/>
            <a:ext cx="1360487"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511362924"/>
      </p:ext>
    </p:extLst>
  </p:cSld>
  <p:clrMapOvr>
    <a:masterClrMapping/>
  </p:clrMapOvr>
  <mc:AlternateContent xmlns:mc="http://schemas.openxmlformats.org/markup-compatibility/2006">
    <mc:Choice xmlns:p14="http://schemas.microsoft.com/office/powerpoint/2010/main" Requires="p14">
      <p:transition spd="slow" p14:dur="2000" advTm="22784"/>
    </mc:Choice>
    <mc:Fallback>
      <p:transition spd="slow" advTm="22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752" y="160338"/>
            <a:ext cx="4136648" cy="1588576"/>
          </a:xfrm>
        </p:spPr>
        <p:txBody>
          <a:bodyPr/>
          <a:lstStyle/>
          <a:p>
            <a:pPr>
              <a:defRPr/>
            </a:pPr>
            <a:r>
              <a:rPr lang="en-US" b="1" dirty="0" smtClean="0"/>
              <a:t>Lotus in Kentucky</a:t>
            </a:r>
            <a:endParaRPr lang="en-US" b="1" dirty="0"/>
          </a:p>
        </p:txBody>
      </p:sp>
      <p:sp>
        <p:nvSpPr>
          <p:cNvPr id="3" name="Content Placeholder 2"/>
          <p:cNvSpPr>
            <a:spLocks noGrp="1"/>
          </p:cNvSpPr>
          <p:nvPr>
            <p:ph idx="1"/>
          </p:nvPr>
        </p:nvSpPr>
        <p:spPr>
          <a:xfrm>
            <a:off x="1257300" y="1480546"/>
            <a:ext cx="7886700" cy="3797972"/>
          </a:xfrm>
        </p:spPr>
        <p:txBody>
          <a:bodyPr/>
          <a:lstStyle/>
          <a:p>
            <a:pPr>
              <a:defRPr/>
            </a:pPr>
            <a:r>
              <a:rPr lang="en-US" dirty="0" smtClean="0"/>
              <a:t>Growing demand from Asian immigrants</a:t>
            </a:r>
          </a:p>
          <a:p>
            <a:pPr>
              <a:defRPr/>
            </a:pPr>
            <a:r>
              <a:rPr lang="en-US" dirty="0" smtClean="0"/>
              <a:t>Potential interest from local population</a:t>
            </a:r>
          </a:p>
          <a:p>
            <a:pPr>
              <a:defRPr/>
            </a:pPr>
            <a:r>
              <a:rPr lang="en-US" dirty="0" smtClean="0"/>
              <a:t>Imports from other states and countries</a:t>
            </a:r>
          </a:p>
          <a:p>
            <a:pPr>
              <a:defRPr/>
            </a:pPr>
            <a:r>
              <a:rPr lang="en-US" dirty="0" smtClean="0"/>
              <a:t>Prices range from $2-$4/lb.</a:t>
            </a:r>
          </a:p>
          <a:p>
            <a:pPr>
              <a:defRPr/>
            </a:pPr>
            <a:r>
              <a:rPr lang="en-US" dirty="0" smtClean="0"/>
              <a:t>Quality is poor due to long holding times for transportation and storage</a:t>
            </a:r>
            <a:endParaRPr lang="en-US" dirty="0"/>
          </a:p>
        </p:txBody>
      </p:sp>
      <p:pic>
        <p:nvPicPr>
          <p:cNvPr id="1843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32352" y="4336256"/>
            <a:ext cx="1828800"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00650" y="4336256"/>
            <a:ext cx="1828800"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AutoShape 2" descr="Image result for lotus roots rotten"/>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lr>
                <a:schemeClr val="accent2"/>
              </a:buClr>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lr>
                <a:schemeClr val="hlink"/>
              </a:buClr>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SimSun" panose="02010600030101010101" pitchFamily="2" charset="-122"/>
              </a:defRPr>
            </a:lvl9pPr>
          </a:lstStyle>
          <a:p>
            <a:pPr>
              <a:spcBef>
                <a:spcPct val="0"/>
              </a:spcBef>
              <a:buClrTx/>
              <a:buSzTx/>
              <a:buFontTx/>
              <a:buNone/>
            </a:pPr>
            <a:endParaRPr lang="en-US" altLang="en-US" sz="18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520483227"/>
      </p:ext>
    </p:extLst>
  </p:cSld>
  <p:clrMapOvr>
    <a:masterClrMapping/>
  </p:clrMapOvr>
  <mc:AlternateContent xmlns:mc="http://schemas.openxmlformats.org/markup-compatibility/2006">
    <mc:Choice xmlns:p14="http://schemas.microsoft.com/office/powerpoint/2010/main" Requires="p14">
      <p:transition spd="slow" p14:dur="2000" advTm="49771"/>
    </mc:Choice>
    <mc:Fallback>
      <p:transition spd="slow" advTm="49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5652" y="160338"/>
            <a:ext cx="4250948" cy="1588576"/>
          </a:xfrm>
        </p:spPr>
        <p:txBody>
          <a:bodyPr/>
          <a:lstStyle/>
          <a:p>
            <a:pPr>
              <a:defRPr/>
            </a:pPr>
            <a:r>
              <a:rPr lang="en-US" b="1" dirty="0" smtClean="0"/>
              <a:t>Lotus in Kentucky</a:t>
            </a:r>
            <a:endParaRPr lang="en-US" b="1" dirty="0"/>
          </a:p>
        </p:txBody>
      </p:sp>
      <p:sp>
        <p:nvSpPr>
          <p:cNvPr id="3" name="Content Placeholder 2"/>
          <p:cNvSpPr>
            <a:spLocks noGrp="1"/>
          </p:cNvSpPr>
          <p:nvPr>
            <p:ph idx="1"/>
          </p:nvPr>
        </p:nvSpPr>
        <p:spPr>
          <a:xfrm>
            <a:off x="869950" y="1530014"/>
            <a:ext cx="7886700" cy="3797972"/>
          </a:xfrm>
        </p:spPr>
        <p:txBody>
          <a:bodyPr/>
          <a:lstStyle/>
          <a:p>
            <a:pPr>
              <a:defRPr/>
            </a:pPr>
            <a:r>
              <a:rPr lang="en-US" dirty="0" smtClean="0"/>
              <a:t>KY production can meet local demands and supply to customers in Chicago, New York, Boston, and other cities where the Asian population is large and lotus production is limited by cold weather</a:t>
            </a:r>
          </a:p>
          <a:p>
            <a:pPr>
              <a:defRPr/>
            </a:pPr>
            <a:r>
              <a:rPr lang="en-US" dirty="0"/>
              <a:t>Kentucky </a:t>
            </a:r>
            <a:r>
              <a:rPr lang="en-US" dirty="0" smtClean="0"/>
              <a:t>climate </a:t>
            </a:r>
            <a:r>
              <a:rPr lang="en-US" dirty="0"/>
              <a:t>supports lotus growth in ponds and containers; information is lacking on fertilization and management of </a:t>
            </a:r>
            <a:r>
              <a:rPr lang="en-US" dirty="0" smtClean="0"/>
              <a:t>lotus</a:t>
            </a:r>
            <a:endParaRPr lang="en-US" dirty="0"/>
          </a:p>
          <a:p>
            <a:pPr>
              <a:defRPr/>
            </a:pPr>
            <a:endParaRPr lang="en-US" dirty="0" smtClean="0"/>
          </a:p>
          <a:p>
            <a:pPr>
              <a:defRPr/>
            </a:pPr>
            <a:endParaRPr lang="en-US" dirty="0"/>
          </a:p>
        </p:txBody>
      </p:sp>
      <p:sp>
        <p:nvSpPr>
          <p:cNvPr id="19460" name="AutoShape 2" descr="Image result for lotus roots rotten"/>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lr>
                <a:schemeClr val="accent2"/>
              </a:buClr>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lr>
                <a:schemeClr val="hlink"/>
              </a:buClr>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SimSun" panose="02010600030101010101" pitchFamily="2" charset="-122"/>
              </a:defRPr>
            </a:lvl9pPr>
          </a:lstStyle>
          <a:p>
            <a:pPr>
              <a:spcBef>
                <a:spcPct val="0"/>
              </a:spcBef>
              <a:buClrTx/>
              <a:buSzTx/>
              <a:buFontTx/>
              <a:buNone/>
            </a:pPr>
            <a:endParaRPr lang="en-US" altLang="en-US" sz="1800" dirty="0"/>
          </a:p>
        </p:txBody>
      </p:sp>
      <p:pic>
        <p:nvPicPr>
          <p:cNvPr id="5"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8700" y="4470400"/>
            <a:ext cx="1742799"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30858390"/>
      </p:ext>
    </p:extLst>
  </p:cSld>
  <p:clrMapOvr>
    <a:masterClrMapping/>
  </p:clrMapOvr>
  <mc:AlternateContent xmlns:mc="http://schemas.openxmlformats.org/markup-compatibility/2006">
    <mc:Choice xmlns:p14="http://schemas.microsoft.com/office/powerpoint/2010/main" Requires="p14">
      <p:transition spd="slow" p14:dur="2000" advTm="42823"/>
    </mc:Choice>
    <mc:Fallback>
      <p:transition spd="slow" advTm="42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1053" y="304925"/>
            <a:ext cx="6047658" cy="1588576"/>
          </a:xfrm>
        </p:spPr>
        <p:txBody>
          <a:bodyPr>
            <a:normAutofit/>
          </a:bodyPr>
          <a:lstStyle/>
          <a:p>
            <a:pPr>
              <a:defRPr/>
            </a:pPr>
            <a:r>
              <a:rPr lang="en-US" b="1" dirty="0" smtClean="0"/>
              <a:t>Starting Lotus from Lotus Seeds or Seed Lotus </a:t>
            </a:r>
            <a:endParaRPr lang="en-US" b="1" dirty="0"/>
          </a:p>
        </p:txBody>
      </p:sp>
      <p:sp>
        <p:nvSpPr>
          <p:cNvPr id="3" name="Content Placeholder 2"/>
          <p:cNvSpPr>
            <a:spLocks noGrp="1"/>
          </p:cNvSpPr>
          <p:nvPr>
            <p:ph idx="1"/>
          </p:nvPr>
        </p:nvSpPr>
        <p:spPr>
          <a:xfrm>
            <a:off x="911532" y="1893501"/>
            <a:ext cx="7886700" cy="3797972"/>
          </a:xfrm>
        </p:spPr>
        <p:txBody>
          <a:bodyPr>
            <a:normAutofit fontScale="77500" lnSpcReduction="20000"/>
          </a:bodyPr>
          <a:lstStyle/>
          <a:p>
            <a:pPr>
              <a:defRPr/>
            </a:pPr>
            <a:r>
              <a:rPr lang="en-US" dirty="0" smtClean="0"/>
              <a:t>Lotus seeds can be used to start new lotus plants but the resulting plants may be different from the plants that produced the seeds;</a:t>
            </a:r>
          </a:p>
          <a:p>
            <a:pPr>
              <a:defRPr/>
            </a:pPr>
            <a:r>
              <a:rPr lang="en-US" dirty="0" smtClean="0"/>
              <a:t>Using Lotus tubers can produce new lotus plants that will have the same genetic characteristics of the starting lotus tubers; </a:t>
            </a:r>
          </a:p>
          <a:p>
            <a:pPr>
              <a:defRPr/>
            </a:pPr>
            <a:r>
              <a:rPr lang="en-US" dirty="0" smtClean="0"/>
              <a:t>Each lotus tuber has multiple nodes with a main growing tip and each node may have a branch with a separate growing tip;</a:t>
            </a:r>
          </a:p>
          <a:p>
            <a:pPr>
              <a:defRPr/>
            </a:pPr>
            <a:r>
              <a:rPr lang="en-US" dirty="0" smtClean="0"/>
              <a:t>Using tips of the branch may help to increase the number of seed materials to expand production and reduce the lotus tubers needed to be used for propagation;</a:t>
            </a:r>
          </a:p>
          <a:p>
            <a:pPr>
              <a:defRPr/>
            </a:pPr>
            <a:r>
              <a:rPr lang="en-US" dirty="0" smtClean="0"/>
              <a:t>It is not clear whether the growth performance will be different among plants started from different parts of lotus tubers</a:t>
            </a:r>
            <a:endParaRPr lang="en-US" dirty="0"/>
          </a:p>
        </p:txBody>
      </p:sp>
      <p:sp>
        <p:nvSpPr>
          <p:cNvPr id="18438" name="AutoShape 2" descr="Image result for lotus roots rotten"/>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lr>
                <a:schemeClr val="accent2"/>
              </a:buClr>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lr>
                <a:schemeClr val="hlink"/>
              </a:buClr>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SimSun" panose="02010600030101010101" pitchFamily="2" charset="-122"/>
              </a:defRPr>
            </a:lvl9pPr>
          </a:lstStyle>
          <a:p>
            <a:pPr>
              <a:spcBef>
                <a:spcPct val="0"/>
              </a:spcBef>
              <a:buClrTx/>
              <a:buSzTx/>
              <a:buFontTx/>
              <a:buNone/>
            </a:pPr>
            <a:endParaRPr lang="en-US" altLang="en-US" sz="1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471146650"/>
      </p:ext>
    </p:extLst>
  </p:cSld>
  <p:clrMapOvr>
    <a:masterClrMapping/>
  </p:clrMapOvr>
  <mc:AlternateContent xmlns:mc="http://schemas.openxmlformats.org/markup-compatibility/2006">
    <mc:Choice xmlns:p14="http://schemas.microsoft.com/office/powerpoint/2010/main" Requires="p14">
      <p:transition spd="slow" p14:dur="2000" advTm="93515"/>
    </mc:Choice>
    <mc:Fallback>
      <p:transition spd="slow" advTm="93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7152" y="160338"/>
            <a:ext cx="4301748" cy="1588576"/>
          </a:xfrm>
        </p:spPr>
        <p:txBody>
          <a:bodyPr/>
          <a:lstStyle/>
          <a:p>
            <a:pPr>
              <a:defRPr/>
            </a:pPr>
            <a:r>
              <a:rPr lang="en-US" b="1" dirty="0" smtClean="0"/>
              <a:t>Objective</a:t>
            </a:r>
            <a:endParaRPr lang="en-US" b="1" dirty="0"/>
          </a:p>
        </p:txBody>
      </p:sp>
      <p:sp>
        <p:nvSpPr>
          <p:cNvPr id="3" name="Content Placeholder 2"/>
          <p:cNvSpPr>
            <a:spLocks noGrp="1"/>
          </p:cNvSpPr>
          <p:nvPr>
            <p:ph idx="1"/>
          </p:nvPr>
        </p:nvSpPr>
        <p:spPr>
          <a:xfrm>
            <a:off x="698500" y="1873324"/>
            <a:ext cx="7886700" cy="3797972"/>
          </a:xfrm>
        </p:spPr>
        <p:txBody>
          <a:bodyPr>
            <a:normAutofit/>
          </a:bodyPr>
          <a:lstStyle/>
          <a:p>
            <a:pPr marL="0" indent="0">
              <a:buNone/>
            </a:pPr>
            <a:r>
              <a:rPr lang="en-US" sz="3600" dirty="0" smtClean="0">
                <a:cs typeface="Times New Roman" panose="02020603050405020304" pitchFamily="18" charset="0"/>
              </a:rPr>
              <a:t>To </a:t>
            </a:r>
            <a:r>
              <a:rPr lang="en-US" sz="3600" dirty="0">
                <a:cs typeface="Times New Roman" panose="02020603050405020304" pitchFamily="18" charset="0"/>
              </a:rPr>
              <a:t>determine the </a:t>
            </a:r>
            <a:r>
              <a:rPr lang="en-US" sz="3600" dirty="0" smtClean="0">
                <a:cs typeface="Times New Roman" panose="02020603050405020304" pitchFamily="18" charset="0"/>
              </a:rPr>
              <a:t>growth performance of lotus plants started with different types of propagates in containers.</a:t>
            </a:r>
            <a:endParaRPr lang="en-US" sz="3600" dirty="0"/>
          </a:p>
        </p:txBody>
      </p:sp>
      <p:sp>
        <p:nvSpPr>
          <p:cNvPr id="22532" name="AutoShape 2" descr="Image result for lotus roots rotten"/>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lr>
                <a:schemeClr val="accent2"/>
              </a:buClr>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lr>
                <a:schemeClr val="hlink"/>
              </a:buClr>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SimSun" panose="02010600030101010101" pitchFamily="2" charset="-122"/>
              </a:defRPr>
            </a:lvl9pPr>
          </a:lstStyle>
          <a:p>
            <a:pPr>
              <a:spcBef>
                <a:spcPct val="0"/>
              </a:spcBef>
              <a:buClrTx/>
              <a:buSzTx/>
              <a:buFontTx/>
              <a:buNone/>
            </a:pPr>
            <a:endParaRPr lang="en-US" altLang="en-US" sz="1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93534541"/>
      </p:ext>
    </p:extLst>
  </p:cSld>
  <p:clrMapOvr>
    <a:masterClrMapping/>
  </p:clrMapOvr>
  <mc:AlternateContent xmlns:mc="http://schemas.openxmlformats.org/markup-compatibility/2006">
    <mc:Choice xmlns:p14="http://schemas.microsoft.com/office/powerpoint/2010/main" Requires="p14">
      <p:transition spd="slow" p14:dur="2000" advTm="13452"/>
    </mc:Choice>
    <mc:Fallback>
      <p:transition spd="slow" advTm="13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350" y="7937"/>
            <a:ext cx="5321300" cy="1588576"/>
          </a:xfrm>
        </p:spPr>
        <p:txBody>
          <a:bodyPr/>
          <a:lstStyle/>
          <a:p>
            <a:pPr>
              <a:defRPr/>
            </a:pPr>
            <a:r>
              <a:rPr lang="en-US" b="1" dirty="0" smtClean="0"/>
              <a:t>Materials and Methods</a:t>
            </a:r>
            <a:endParaRPr lang="en-US" b="1" dirty="0"/>
          </a:p>
        </p:txBody>
      </p:sp>
      <p:sp>
        <p:nvSpPr>
          <p:cNvPr id="3" name="Content Placeholder 2"/>
          <p:cNvSpPr>
            <a:spLocks noGrp="1"/>
          </p:cNvSpPr>
          <p:nvPr>
            <p:ph idx="1"/>
          </p:nvPr>
        </p:nvSpPr>
        <p:spPr>
          <a:xfrm>
            <a:off x="628650" y="1409700"/>
            <a:ext cx="8007350" cy="4654886"/>
          </a:xfrm>
        </p:spPr>
        <p:txBody>
          <a:bodyPr>
            <a:normAutofit/>
          </a:bodyPr>
          <a:lstStyle/>
          <a:p>
            <a:r>
              <a:rPr lang="en-US" sz="3600" dirty="0" smtClean="0">
                <a:cs typeface="Times New Roman" panose="02020603050405020304" pitchFamily="18" charset="0"/>
              </a:rPr>
              <a:t>10 </a:t>
            </a:r>
            <a:r>
              <a:rPr lang="en-US" sz="3600" dirty="0">
                <a:cs typeface="Times New Roman" panose="02020603050405020304" pitchFamily="18" charset="0"/>
              </a:rPr>
              <a:t>plastic containers (18-gallon volume</a:t>
            </a:r>
            <a:r>
              <a:rPr lang="en-US" sz="3600" dirty="0" smtClean="0">
                <a:cs typeface="Times New Roman" panose="02020603050405020304" pitchFamily="18" charset="0"/>
              </a:rPr>
              <a:t>) were </a:t>
            </a:r>
            <a:r>
              <a:rPr lang="en-US" sz="3600" dirty="0">
                <a:cs typeface="Times New Roman" panose="02020603050405020304" pitchFamily="18" charset="0"/>
              </a:rPr>
              <a:t>filled with garden soil to 40 cm </a:t>
            </a:r>
            <a:r>
              <a:rPr lang="en-US" sz="3600" dirty="0" smtClean="0">
                <a:cs typeface="Times New Roman" panose="02020603050405020304" pitchFamily="18" charset="0"/>
              </a:rPr>
              <a:t>deep;</a:t>
            </a:r>
          </a:p>
          <a:p>
            <a:r>
              <a:rPr lang="en-US" sz="3600" dirty="0" smtClean="0">
                <a:cs typeface="Times New Roman" panose="02020603050405020304" pitchFamily="18" charset="0"/>
              </a:rPr>
              <a:t>Rain </a:t>
            </a:r>
            <a:r>
              <a:rPr lang="en-US" sz="3600" dirty="0">
                <a:cs typeface="Times New Roman" panose="02020603050405020304" pitchFamily="18" charset="0"/>
              </a:rPr>
              <a:t>water collected from a barn roof was </a:t>
            </a:r>
            <a:r>
              <a:rPr lang="en-US" sz="3600" dirty="0" smtClean="0">
                <a:cs typeface="Times New Roman" panose="02020603050405020304" pitchFamily="18" charset="0"/>
              </a:rPr>
              <a:t>added to cover </a:t>
            </a:r>
            <a:r>
              <a:rPr lang="en-US" sz="3600" dirty="0">
                <a:cs typeface="Times New Roman" panose="02020603050405020304" pitchFamily="18" charset="0"/>
              </a:rPr>
              <a:t>the soil to a depth 10 cm below the rim of the containers. </a:t>
            </a:r>
            <a:endParaRPr lang="en-US" sz="3600" dirty="0" smtClean="0">
              <a:cs typeface="Times New Roman" panose="02020603050405020304" pitchFamily="18" charset="0"/>
            </a:endParaRPr>
          </a:p>
        </p:txBody>
      </p:sp>
      <p:sp>
        <p:nvSpPr>
          <p:cNvPr id="22532" name="AutoShape 2" descr="Image result for lotus roots rotten"/>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lr>
                <a:schemeClr val="accent2"/>
              </a:buClr>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lr>
                <a:schemeClr val="hlink"/>
              </a:buClr>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SimSun" panose="02010600030101010101" pitchFamily="2" charset="-122"/>
              </a:defRPr>
            </a:lvl9pPr>
          </a:lstStyle>
          <a:p>
            <a:pPr>
              <a:spcBef>
                <a:spcPct val="0"/>
              </a:spcBef>
              <a:buClrTx/>
              <a:buSzTx/>
              <a:buFontTx/>
              <a:buNone/>
            </a:pPr>
            <a:endParaRPr lang="en-US" altLang="en-US" sz="1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74804054"/>
      </p:ext>
    </p:extLst>
  </p:cSld>
  <p:clrMapOvr>
    <a:masterClrMapping/>
  </p:clrMapOvr>
  <mc:AlternateContent xmlns:mc="http://schemas.openxmlformats.org/markup-compatibility/2006">
    <mc:Choice xmlns:p14="http://schemas.microsoft.com/office/powerpoint/2010/main" Requires="p14">
      <p:transition spd="slow" p14:dur="2000" advTm="20232"/>
    </mc:Choice>
    <mc:Fallback>
      <p:transition spd="slow" advTm="20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1265</TotalTime>
  <Words>681</Words>
  <Application>Microsoft Office PowerPoint</Application>
  <PresentationFormat>On-screen Show (4:3)</PresentationFormat>
  <Paragraphs>73</Paragraphs>
  <Slides>17</Slides>
  <Notes>0</Notes>
  <HiddenSlides>0</HiddenSlides>
  <MMClips>17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SimSun</vt:lpstr>
      <vt:lpstr>Arial</vt:lpstr>
      <vt:lpstr>Calibri</vt:lpstr>
      <vt:lpstr>Calibri Light</vt:lpstr>
      <vt:lpstr>Minion Pro</vt:lpstr>
      <vt:lpstr>Times New Roman</vt:lpstr>
      <vt:lpstr>Office Theme</vt:lpstr>
      <vt:lpstr>Growth Performance of Lotus Plants Started with Different Types of Propagates in Containers</vt:lpstr>
      <vt:lpstr>    Lotus tubers are considered valuable food products in China and other Asian countries.</vt:lpstr>
      <vt:lpstr>Introduction</vt:lpstr>
      <vt:lpstr>Lotus industry in China &gt;$1,000,000,000 value &gt;1,000,000 acres</vt:lpstr>
      <vt:lpstr>Lotus in Kentucky</vt:lpstr>
      <vt:lpstr>Lotus in Kentucky</vt:lpstr>
      <vt:lpstr>Starting Lotus from Lotus Seeds or Seed Lotus </vt:lpstr>
      <vt:lpstr>Objective</vt:lpstr>
      <vt:lpstr>Materials and Methods</vt:lpstr>
      <vt:lpstr>Materials and Methods</vt:lpstr>
      <vt:lpstr>PowerPoint Presentation</vt:lpstr>
      <vt:lpstr>Results</vt:lpstr>
      <vt:lpstr>Number of Floating Leaves at the Peak of Growth</vt:lpstr>
      <vt:lpstr>Number of Standing Leaves at the Peak of Growth</vt:lpstr>
      <vt:lpstr>Yield of Lotus Tubers</vt:lpstr>
      <vt:lpstr>Summary</vt:lpstr>
      <vt:lpstr>Conclusion</vt:lpstr>
    </vt:vector>
  </TitlesOfParts>
  <Company>Kentucky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Williams, Wyvette</dc:creator>
  <cp:lastModifiedBy>Wang, Changzheng</cp:lastModifiedBy>
  <cp:revision>73</cp:revision>
  <dcterms:created xsi:type="dcterms:W3CDTF">2017-05-22T12:56:00Z</dcterms:created>
  <dcterms:modified xsi:type="dcterms:W3CDTF">2020-11-01T01:12:30Z</dcterms:modified>
</cp:coreProperties>
</file>