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3"/>
  </p:notesMasterIdLst>
  <p:sldIdLst>
    <p:sldId id="256" r:id="rId2"/>
  </p:sldIdLst>
  <p:sldSz cx="43891200" cy="32918400"/>
  <p:notesSz cx="6858000" cy="9144000"/>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9274" autoAdjust="0"/>
  </p:normalViewPr>
  <p:slideViewPr>
    <p:cSldViewPr>
      <p:cViewPr varScale="1">
        <p:scale>
          <a:sx n="15" d="100"/>
          <a:sy n="15" d="100"/>
        </p:scale>
        <p:origin x="1668" y="120"/>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urranc1\Documents\KAS\KAS%202020%20Data%20analysis%20Pole%20and%20Rotaro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05686789151355"/>
          <c:y val="3.3219342727790091E-2"/>
          <c:w val="0.82107917944856046"/>
          <c:h val="0.75722022611251261"/>
        </c:manualLayout>
      </c:layout>
      <c:lineChart>
        <c:grouping val="standard"/>
        <c:varyColors val="0"/>
        <c:ser>
          <c:idx val="0"/>
          <c:order val="0"/>
          <c:tx>
            <c:v>AhrbCyp1a2(+/+)</c:v>
          </c:tx>
          <c:spPr>
            <a:ln w="19050" cap="rnd">
              <a:solidFill>
                <a:schemeClr val="tx1"/>
              </a:solidFill>
              <a:round/>
            </a:ln>
            <a:effectLst/>
          </c:spPr>
          <c:marker>
            <c:symbol val="square"/>
            <c:size val="7"/>
            <c:spPr>
              <a:solidFill>
                <a:schemeClr val="bg1"/>
              </a:solidFill>
              <a:ln w="9525">
                <a:solidFill>
                  <a:schemeClr val="tx1"/>
                </a:solidFill>
              </a:ln>
              <a:effectLst/>
            </c:spPr>
          </c:marker>
          <c:errBars>
            <c:errDir val="y"/>
            <c:errBarType val="both"/>
            <c:errValType val="cust"/>
            <c:noEndCap val="0"/>
            <c:plus>
              <c:numRef>
                <c:f>(Sheet1!$C$21,Sheet1!$J$21,Sheet1!$Q$21,Sheet1!$X$21,Sheet1!$AE$21)</c:f>
                <c:numCache>
                  <c:formatCode>General</c:formatCode>
                  <c:ptCount val="5"/>
                  <c:pt idx="0">
                    <c:v>3.9447735044394494</c:v>
                  </c:pt>
                  <c:pt idx="1">
                    <c:v>3.4801173547106354</c:v>
                  </c:pt>
                  <c:pt idx="2">
                    <c:v>4.6124692933629703</c:v>
                  </c:pt>
                  <c:pt idx="3">
                    <c:v>4.8961197823354672</c:v>
                  </c:pt>
                  <c:pt idx="4">
                    <c:v>4.7211793851084032</c:v>
                  </c:pt>
                </c:numCache>
              </c:numRef>
            </c:plus>
            <c:minus>
              <c:numRef>
                <c:f>(Sheet1!$C$21,Sheet1!$J$21,Sheet1!$Q$21,Sheet1!$X$21,Sheet1!$AE$21)</c:f>
                <c:numCache>
                  <c:formatCode>General</c:formatCode>
                  <c:ptCount val="5"/>
                  <c:pt idx="0">
                    <c:v>3.9447735044394494</c:v>
                  </c:pt>
                  <c:pt idx="1">
                    <c:v>3.4801173547106354</c:v>
                  </c:pt>
                  <c:pt idx="2">
                    <c:v>4.6124692933629703</c:v>
                  </c:pt>
                  <c:pt idx="3">
                    <c:v>4.8961197823354672</c:v>
                  </c:pt>
                  <c:pt idx="4">
                    <c:v>4.7211793851084032</c:v>
                  </c:pt>
                </c:numCache>
              </c:numRef>
            </c:minus>
            <c:spPr>
              <a:noFill/>
              <a:ln w="9525" cap="flat" cmpd="sng" algn="ctr">
                <a:solidFill>
                  <a:schemeClr val="tx1">
                    <a:lumMod val="65000"/>
                    <a:lumOff val="35000"/>
                  </a:schemeClr>
                </a:solidFill>
                <a:round/>
              </a:ln>
              <a:effectLst/>
            </c:spPr>
          </c:errBars>
          <c:val>
            <c:numRef>
              <c:f>(Sheet1!$B$21,Sheet1!$I$21,Sheet1!$P$21,Sheet1!$W$21,Sheet1!$AD$21)</c:f>
              <c:numCache>
                <c:formatCode>###0.000</c:formatCode>
                <c:ptCount val="5"/>
                <c:pt idx="0">
                  <c:v>92.544850424230773</c:v>
                </c:pt>
                <c:pt idx="1">
                  <c:v>100.80245097842646</c:v>
                </c:pt>
                <c:pt idx="2">
                  <c:v>106.30931372311768</c:v>
                </c:pt>
                <c:pt idx="3">
                  <c:v>124.42892156501473</c:v>
                </c:pt>
                <c:pt idx="4">
                  <c:v>136.48480392955878</c:v>
                </c:pt>
              </c:numCache>
            </c:numRef>
          </c:val>
          <c:smooth val="0"/>
          <c:extLst>
            <c:ext xmlns:c16="http://schemas.microsoft.com/office/drawing/2014/chart" uri="{C3380CC4-5D6E-409C-BE32-E72D297353CC}">
              <c16:uniqueId val="{00000000-921E-4557-8683-CCA55D8EA125}"/>
            </c:ext>
          </c:extLst>
        </c:ser>
        <c:ser>
          <c:idx val="1"/>
          <c:order val="1"/>
          <c:tx>
            <c:v>AhbCyp1a2(-/-)</c:v>
          </c:tx>
          <c:spPr>
            <a:ln w="19050" cap="rnd">
              <a:solidFill>
                <a:schemeClr val="tx1"/>
              </a:solidFill>
              <a:round/>
            </a:ln>
            <a:effectLst/>
          </c:spPr>
          <c:marker>
            <c:symbol val="circle"/>
            <c:size val="7"/>
            <c:spPr>
              <a:solidFill>
                <a:schemeClr val="tx1"/>
              </a:solidFill>
              <a:ln w="9525">
                <a:solidFill>
                  <a:schemeClr val="tx1"/>
                </a:solidFill>
              </a:ln>
              <a:effectLst/>
            </c:spPr>
          </c:marker>
          <c:errBars>
            <c:errDir val="y"/>
            <c:errBarType val="both"/>
            <c:errValType val="cust"/>
            <c:noEndCap val="0"/>
            <c:plus>
              <c:numRef>
                <c:f>(Sheet1!$C$20,Sheet1!$J$20,Sheet1!$Q$20,Sheet1!$X$20,Sheet1!$AE$20)</c:f>
                <c:numCache>
                  <c:formatCode>General</c:formatCode>
                  <c:ptCount val="5"/>
                  <c:pt idx="0">
                    <c:v>2.6205006653996512</c:v>
                  </c:pt>
                  <c:pt idx="1">
                    <c:v>2.8054490940298868</c:v>
                  </c:pt>
                  <c:pt idx="2">
                    <c:v>3.7182791502103689</c:v>
                  </c:pt>
                  <c:pt idx="3">
                    <c:v>3.9469401194250668</c:v>
                  </c:pt>
                  <c:pt idx="4">
                    <c:v>3.8059143065324146</c:v>
                  </c:pt>
                </c:numCache>
              </c:numRef>
            </c:plus>
            <c:minus>
              <c:numRef>
                <c:f>(Sheet1!$C$20,Sheet1!$J$20,Sheet1!$Q$20,Sheet1!$X$20,Sheet1!$AE$20)</c:f>
                <c:numCache>
                  <c:formatCode>General</c:formatCode>
                  <c:ptCount val="5"/>
                  <c:pt idx="0">
                    <c:v>2.6205006653996512</c:v>
                  </c:pt>
                  <c:pt idx="1">
                    <c:v>2.8054490940298868</c:v>
                  </c:pt>
                  <c:pt idx="2">
                    <c:v>3.7182791502103689</c:v>
                  </c:pt>
                  <c:pt idx="3">
                    <c:v>3.9469401194250668</c:v>
                  </c:pt>
                  <c:pt idx="4">
                    <c:v>3.8059143065324146</c:v>
                  </c:pt>
                </c:numCache>
              </c:numRef>
            </c:minus>
            <c:spPr>
              <a:noFill/>
              <a:ln w="9525" cap="flat" cmpd="sng" algn="ctr">
                <a:solidFill>
                  <a:schemeClr val="tx1">
                    <a:lumMod val="65000"/>
                    <a:lumOff val="35000"/>
                  </a:schemeClr>
                </a:solidFill>
                <a:round/>
              </a:ln>
              <a:effectLst/>
            </c:spPr>
          </c:errBars>
          <c:val>
            <c:numRef>
              <c:f>(Sheet1!$B$20,Sheet1!$I$20,Sheet1!$P$20,Sheet1!$W$20,Sheet1!$AD$20)</c:f>
              <c:numCache>
                <c:formatCode>###0.000</c:formatCode>
                <c:ptCount val="5"/>
                <c:pt idx="0">
                  <c:v>82.033616628715919</c:v>
                </c:pt>
                <c:pt idx="1">
                  <c:v>87.906947890713411</c:v>
                </c:pt>
                <c:pt idx="2">
                  <c:v>99.387200165862296</c:v>
                </c:pt>
                <c:pt idx="3">
                  <c:v>109.74927626278539</c:v>
                </c:pt>
                <c:pt idx="4">
                  <c:v>120.12572373472705</c:v>
                </c:pt>
              </c:numCache>
            </c:numRef>
          </c:val>
          <c:smooth val="0"/>
          <c:extLst>
            <c:ext xmlns:c16="http://schemas.microsoft.com/office/drawing/2014/chart" uri="{C3380CC4-5D6E-409C-BE32-E72D297353CC}">
              <c16:uniqueId val="{00000001-921E-4557-8683-CCA55D8EA125}"/>
            </c:ext>
          </c:extLst>
        </c:ser>
        <c:ser>
          <c:idx val="2"/>
          <c:order val="2"/>
          <c:tx>
            <c:v>AhrdCyp1a2(-/-)</c:v>
          </c:tx>
          <c:spPr>
            <a:ln w="19050" cap="rnd">
              <a:solidFill>
                <a:schemeClr val="tx1"/>
              </a:solidFill>
              <a:round/>
            </a:ln>
            <a:effectLst/>
          </c:spPr>
          <c:marker>
            <c:symbol val="triangle"/>
            <c:size val="7"/>
            <c:spPr>
              <a:solidFill>
                <a:schemeClr val="tx1"/>
              </a:solidFill>
              <a:ln w="9525">
                <a:solidFill>
                  <a:schemeClr val="tx1"/>
                </a:solidFill>
              </a:ln>
              <a:effectLst/>
            </c:spPr>
          </c:marker>
          <c:errBars>
            <c:errDir val="y"/>
            <c:errBarType val="both"/>
            <c:errValType val="cust"/>
            <c:noEndCap val="0"/>
            <c:plus>
              <c:numRef>
                <c:f>(Sheet1!$C$22,Sheet1!$J$22,Sheet1!$Q$22,Sheet1!$X$22,Sheet1!$AE$22)</c:f>
                <c:numCache>
                  <c:formatCode>General</c:formatCode>
                  <c:ptCount val="5"/>
                  <c:pt idx="0">
                    <c:v>3.2376867947493402</c:v>
                  </c:pt>
                  <c:pt idx="1">
                    <c:v>3.466194687531897</c:v>
                  </c:pt>
                  <c:pt idx="2">
                    <c:v>4.5940165033279676</c:v>
                  </c:pt>
                  <c:pt idx="3">
                    <c:v>4.8765322112139282</c:v>
                  </c:pt>
                  <c:pt idx="4">
                    <c:v>4.7022916860539414</c:v>
                  </c:pt>
                </c:numCache>
              </c:numRef>
            </c:plus>
            <c:minus>
              <c:numRef>
                <c:f>(Sheet1!$C$22,Sheet1!$J$22,Sheet1!$Q$22,Sheet1!$X$22,Sheet1!$AE$22)</c:f>
                <c:numCache>
                  <c:formatCode>General</c:formatCode>
                  <c:ptCount val="5"/>
                  <c:pt idx="0">
                    <c:v>3.2376867947493402</c:v>
                  </c:pt>
                  <c:pt idx="1">
                    <c:v>3.466194687531897</c:v>
                  </c:pt>
                  <c:pt idx="2">
                    <c:v>4.5940165033279676</c:v>
                  </c:pt>
                  <c:pt idx="3">
                    <c:v>4.8765322112139282</c:v>
                  </c:pt>
                  <c:pt idx="4">
                    <c:v>4.7022916860539414</c:v>
                  </c:pt>
                </c:numCache>
              </c:numRef>
            </c:minus>
            <c:spPr>
              <a:noFill/>
              <a:ln w="9525" cap="flat" cmpd="sng" algn="ctr">
                <a:solidFill>
                  <a:schemeClr val="tx1">
                    <a:lumMod val="65000"/>
                    <a:lumOff val="35000"/>
                  </a:schemeClr>
                </a:solidFill>
                <a:round/>
              </a:ln>
              <a:effectLst/>
            </c:spPr>
          </c:errBars>
          <c:val>
            <c:numRef>
              <c:f>(Sheet1!$B$22,Sheet1!$I$22,Sheet1!$P$22,Sheet1!$W$22,Sheet1!$AD$22)</c:f>
              <c:numCache>
                <c:formatCode>###0.000</c:formatCode>
                <c:ptCount val="5"/>
                <c:pt idx="0">
                  <c:v>79.002111745340869</c:v>
                </c:pt>
                <c:pt idx="1">
                  <c:v>99.884469695568157</c:v>
                </c:pt>
                <c:pt idx="2">
                  <c:v>109.45265151340897</c:v>
                </c:pt>
                <c:pt idx="3">
                  <c:v>120.67045454465905</c:v>
                </c:pt>
                <c:pt idx="4">
                  <c:v>122.55965909198875</c:v>
                </c:pt>
              </c:numCache>
            </c:numRef>
          </c:val>
          <c:smooth val="0"/>
          <c:extLst>
            <c:ext xmlns:c16="http://schemas.microsoft.com/office/drawing/2014/chart" uri="{C3380CC4-5D6E-409C-BE32-E72D297353CC}">
              <c16:uniqueId val="{00000002-921E-4557-8683-CCA55D8EA125}"/>
            </c:ext>
          </c:extLst>
        </c:ser>
        <c:dLbls>
          <c:showLegendKey val="0"/>
          <c:showVal val="0"/>
          <c:showCatName val="0"/>
          <c:showSerName val="0"/>
          <c:showPercent val="0"/>
          <c:showBubbleSize val="0"/>
        </c:dLbls>
        <c:marker val="1"/>
        <c:smooth val="0"/>
        <c:axId val="316754600"/>
        <c:axId val="420515200"/>
      </c:lineChart>
      <c:catAx>
        <c:axId val="3167546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200">
                    <a:solidFill>
                      <a:sysClr val="windowText" lastClr="000000"/>
                    </a:solidFill>
                    <a:latin typeface="Arial" panose="020B0604020202020204" pitchFamily="34" charset="0"/>
                    <a:cs typeface="Arial" panose="020B0604020202020204" pitchFamily="34" charset="0"/>
                  </a:rPr>
                  <a:t>Day</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20515200"/>
        <c:crosses val="autoZero"/>
        <c:auto val="1"/>
        <c:lblAlgn val="ctr"/>
        <c:lblOffset val="100"/>
        <c:noMultiLvlLbl val="0"/>
      </c:catAx>
      <c:valAx>
        <c:axId val="420515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ysClr val="windowText" lastClr="000000"/>
                    </a:solidFill>
                    <a:latin typeface="Arial" panose="020B0604020202020204" pitchFamily="34" charset="0"/>
                    <a:cs typeface="Arial" panose="020B0604020202020204" pitchFamily="34" charset="0"/>
                  </a:rPr>
                  <a:t>Latency to fall (s)</a:t>
                </a:r>
                <a:endParaRPr lang="en-US"/>
              </a:p>
            </c:rich>
          </c:tx>
          <c:layout>
            <c:manualLayout>
              <c:xMode val="edge"/>
              <c:yMode val="edge"/>
              <c:x val="1.6753383768205447E-2"/>
              <c:y val="0.2632588113985751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16754600"/>
        <c:crosses val="autoZero"/>
        <c:crossBetween val="between"/>
      </c:valAx>
      <c:spPr>
        <a:noFill/>
        <a:ln>
          <a:noFill/>
        </a:ln>
        <a:effectLst/>
      </c:spPr>
    </c:plotArea>
    <c:legend>
      <c:legendPos val="r"/>
      <c:layout>
        <c:manualLayout>
          <c:xMode val="edge"/>
          <c:yMode val="edge"/>
          <c:x val="0.63389013873265843"/>
          <c:y val="0.49177700787401568"/>
          <c:w val="0.31886264216972876"/>
          <c:h val="0.20974118526446331"/>
        </c:manualLayout>
      </c:layout>
      <c:overlay val="0"/>
      <c:spPr>
        <a:solidFill>
          <a:schemeClr val="bg1"/>
        </a:solid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369729001807528"/>
          <c:y val="0.1481178132179205"/>
          <c:w val="0.86135874983248517"/>
          <c:h val="0.69475126232777484"/>
        </c:manualLayout>
      </c:layout>
      <c:barChart>
        <c:barDir val="col"/>
        <c:grouping val="clustered"/>
        <c:varyColors val="0"/>
        <c:ser>
          <c:idx val="0"/>
          <c:order val="0"/>
          <c:tx>
            <c:v>Turn time</c:v>
          </c:tx>
          <c:spPr>
            <a:solidFill>
              <a:schemeClr val="bg1"/>
            </a:solidFill>
            <a:ln>
              <a:solidFill>
                <a:prstClr val="black"/>
              </a:solidFill>
            </a:ln>
            <a:effectLst/>
          </c:spPr>
          <c:invertIfNegative val="0"/>
          <c:errBars>
            <c:errBarType val="plus"/>
            <c:errValType val="cust"/>
            <c:noEndCap val="0"/>
            <c:plus>
              <c:numRef>
                <c:f>Sheet1!$AM$20:$AM$22</c:f>
                <c:numCache>
                  <c:formatCode>General</c:formatCode>
                  <c:ptCount val="3"/>
                  <c:pt idx="0">
                    <c:v>7.9340404307091369E-2</c:v>
                  </c:pt>
                  <c:pt idx="1">
                    <c:v>6.3959183756262139E-2</c:v>
                  </c:pt>
                  <c:pt idx="2">
                    <c:v>7.9022992584897866E-2</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Sheet1!$AK$20:$AK$22</c:f>
              <c:strCache>
                <c:ptCount val="3"/>
                <c:pt idx="0">
                  <c:v>AhrbCyp1a2(+/+)</c:v>
                </c:pt>
                <c:pt idx="1">
                  <c:v>AhrbCyp1a2(-/-)</c:v>
                </c:pt>
                <c:pt idx="2">
                  <c:v>AhrdCyp1a2(-/-)</c:v>
                </c:pt>
              </c:strCache>
            </c:strRef>
          </c:cat>
          <c:val>
            <c:numRef>
              <c:f>Sheet1!$AL$20:$AL$22</c:f>
              <c:numCache>
                <c:formatCode>###0.000</c:formatCode>
                <c:ptCount val="3"/>
                <c:pt idx="0">
                  <c:v>1.591470588235294</c:v>
                </c:pt>
                <c:pt idx="1">
                  <c:v>1.163978494617246</c:v>
                </c:pt>
                <c:pt idx="2">
                  <c:v>1.5752840909090919</c:v>
                </c:pt>
              </c:numCache>
            </c:numRef>
          </c:val>
          <c:extLst>
            <c:ext xmlns:c16="http://schemas.microsoft.com/office/drawing/2014/chart" uri="{C3380CC4-5D6E-409C-BE32-E72D297353CC}">
              <c16:uniqueId val="{00000000-CFF7-4251-B74B-6E2E2B6BCCD8}"/>
            </c:ext>
          </c:extLst>
        </c:ser>
        <c:ser>
          <c:idx val="1"/>
          <c:order val="1"/>
          <c:tx>
            <c:v>Descent time</c:v>
          </c:tx>
          <c:spPr>
            <a:solidFill>
              <a:schemeClr val="tx1"/>
            </a:solidFill>
            <a:ln>
              <a:noFill/>
            </a:ln>
            <a:effectLst/>
          </c:spPr>
          <c:invertIfNegative val="0"/>
          <c:errBars>
            <c:errBarType val="plus"/>
            <c:errValType val="cust"/>
            <c:noEndCap val="0"/>
            <c:plus>
              <c:numRef>
                <c:f>Sheet1!$AU$20:$AU$22</c:f>
                <c:numCache>
                  <c:formatCode>General</c:formatCode>
                  <c:ptCount val="3"/>
                  <c:pt idx="0">
                    <c:v>0.21876727803749466</c:v>
                  </c:pt>
                  <c:pt idx="1">
                    <c:v>0.17635625452196999</c:v>
                  </c:pt>
                  <c:pt idx="2">
                    <c:v>0.21789207076967312</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Sheet1!$AT$20:$AT$22</c:f>
              <c:numCache>
                <c:formatCode>###0.000</c:formatCode>
                <c:ptCount val="3"/>
                <c:pt idx="0">
                  <c:v>6.0558823529411763</c:v>
                </c:pt>
                <c:pt idx="1">
                  <c:v>4.7488833746898242</c:v>
                </c:pt>
                <c:pt idx="2">
                  <c:v>5.4784090909090821</c:v>
                </c:pt>
              </c:numCache>
            </c:numRef>
          </c:val>
          <c:extLst>
            <c:ext xmlns:c16="http://schemas.microsoft.com/office/drawing/2014/chart" uri="{C3380CC4-5D6E-409C-BE32-E72D297353CC}">
              <c16:uniqueId val="{00000001-CFF7-4251-B74B-6E2E2B6BCCD8}"/>
            </c:ext>
          </c:extLst>
        </c:ser>
        <c:dLbls>
          <c:showLegendKey val="0"/>
          <c:showVal val="0"/>
          <c:showCatName val="0"/>
          <c:showSerName val="0"/>
          <c:showPercent val="0"/>
          <c:showBubbleSize val="0"/>
        </c:dLbls>
        <c:gapWidth val="219"/>
        <c:overlap val="-27"/>
        <c:axId val="345110040"/>
        <c:axId val="319871080"/>
      </c:barChart>
      <c:catAx>
        <c:axId val="345110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1" u="none" strike="noStrike" kern="1200" baseline="0">
                <a:solidFill>
                  <a:sysClr val="windowText" lastClr="000000"/>
                </a:solidFill>
                <a:latin typeface="+mn-lt"/>
                <a:ea typeface="+mn-ea"/>
                <a:cs typeface="+mn-cs"/>
              </a:defRPr>
            </a:pPr>
            <a:endParaRPr lang="en-US"/>
          </a:p>
        </c:txPr>
        <c:crossAx val="319871080"/>
        <c:crosses val="autoZero"/>
        <c:auto val="1"/>
        <c:lblAlgn val="ctr"/>
        <c:lblOffset val="100"/>
        <c:noMultiLvlLbl val="0"/>
      </c:catAx>
      <c:valAx>
        <c:axId val="3198710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solidFill>
                      <a:sysClr val="windowText" lastClr="000000"/>
                    </a:solidFill>
                    <a:latin typeface="Arial" panose="020B0604020202020204" pitchFamily="34" charset="0"/>
                    <a:cs typeface="Arial" panose="020B0604020202020204" pitchFamily="34" charset="0"/>
                  </a:rPr>
                  <a:t>Time</a:t>
                </a:r>
                <a:r>
                  <a:rPr lang="en-US" sz="2000" baseline="0">
                    <a:solidFill>
                      <a:sysClr val="windowText" lastClr="000000"/>
                    </a:solidFill>
                    <a:latin typeface="Arial" panose="020B0604020202020204" pitchFamily="34" charset="0"/>
                    <a:cs typeface="Arial" panose="020B0604020202020204" pitchFamily="34" charset="0"/>
                  </a:rPr>
                  <a:t> (s)</a:t>
                </a:r>
                <a:endParaRPr lang="en-US" sz="2000">
                  <a:solidFill>
                    <a:sysClr val="windowText" lastClr="000000"/>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45110040"/>
        <c:crosses val="autoZero"/>
        <c:crossBetween val="between"/>
      </c:valAx>
      <c:spPr>
        <a:noFill/>
        <a:ln>
          <a:noFill/>
        </a:ln>
        <a:effectLst/>
      </c:spPr>
    </c:plotArea>
    <c:legend>
      <c:legendPos val="t"/>
      <c:layout>
        <c:manualLayout>
          <c:xMode val="edge"/>
          <c:yMode val="edge"/>
          <c:x val="0.66880680388176883"/>
          <c:y val="2.771362586605081E-2"/>
          <c:w val="0.318260068051892"/>
          <c:h val="0.1227871227412970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Shape 2"/>
          <p:cNvSpPr>
            <a:spLocks noGrp="1" noRot="1" noChangeAspec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3" name="Shape 3"/>
          <p:cNvSpPr>
            <a:spLocks noGrp="1"/>
          </p:cNvSpPr>
          <p:nvPr>
            <p:ph type="body" idx="1"/>
          </p:nvPr>
        </p:nvSpPr>
        <p:spPr>
          <a:xfrm>
            <a:off x="685800" y="4343400"/>
            <a:ext cx="5486400" cy="4114800"/>
          </a:xfrm>
          <a:prstGeom prst="rect">
            <a:avLst/>
          </a:prstGeom>
        </p:spPr>
        <p:txBody>
          <a:bodyPr lIns="91425" tIns="91425" rIns="91425" bIns="91425" anchor="t" anchorCtr="0">
            <a:spAutoFit/>
          </a:bodyPr>
          <a:lstStyle/>
          <a:p>
            <a:pPr lvl="1"/>
            <a:r>
              <a:rPr noProof="0"/>
              <a:t>
</a:t>
            </a:r>
          </a:p>
          <a:p>
            <a:pPr lvl="0"/>
            <a:endParaRPr noProof="0"/>
          </a:p>
          <a:p>
            <a:pPr lvl="0"/>
            <a:endParaRPr noProof="0"/>
          </a:p>
          <a:p>
            <a:pPr lvl="0"/>
            <a:endParaRPr noProof="0"/>
          </a:p>
          <a:p>
            <a:pPr lvl="0"/>
            <a:endParaRPr noProof="0"/>
          </a:p>
          <a:p>
            <a:pPr lvl="0"/>
            <a:endParaRPr noProof="0"/>
          </a:p>
          <a:p>
            <a:pPr lvl="0"/>
            <a:endParaRPr noProof="0"/>
          </a:p>
          <a:p>
            <a:pPr lvl="0"/>
            <a:endParaRPr noProof="0"/>
          </a:p>
        </p:txBody>
      </p:sp>
    </p:spTree>
    <p:extLst>
      <p:ext uri="{BB962C8B-B14F-4D97-AF65-F5344CB8AC3E}">
        <p14:creationId xmlns:p14="http://schemas.microsoft.com/office/powerpoint/2010/main" val="2485716558"/>
      </p:ext>
    </p:extLst>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914400" indent="-31750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Shape 6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en-US" altLang="en-US"/>
          </a:p>
        </p:txBody>
      </p:sp>
      <p:sp>
        <p:nvSpPr>
          <p:cNvPr id="15363" name="Shape 61"/>
          <p:cNvSpPr>
            <a:spLocks noGrp="1" noRot="1" noChangeAspect="1" noTextEdit="1"/>
          </p:cNvSpPr>
          <p:nvPr>
            <p:ph type="sldImg" idx="2"/>
          </p:nvPr>
        </p:nvSpPr>
        <p:spPr>
          <a:noFill/>
        </p:spPr>
      </p:sp>
    </p:spTree>
    <p:extLst>
      <p:ext uri="{BB962C8B-B14F-4D97-AF65-F5344CB8AC3E}">
        <p14:creationId xmlns:p14="http://schemas.microsoft.com/office/powerpoint/2010/main" val="333524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vertTitleAndTx" type="vertTitleAndTx">
  <p:cSld name="vertTitleAndTx">
    <p:spTree>
      <p:nvGrpSpPr>
        <p:cNvPr id="1" name="Shape 10"/>
        <p:cNvGrpSpPr/>
        <p:nvPr/>
      </p:nvGrpSpPr>
      <p:grpSpPr>
        <a:xfrm>
          <a:off x="0" y="0"/>
          <a:ext cx="0" cy="0"/>
          <a:chOff x="0" y="0"/>
          <a:chExt cx="0" cy="0"/>
        </a:xfrm>
      </p:grpSpPr>
      <p:sp>
        <p:nvSpPr>
          <p:cNvPr id="11" name="Shape 11"/>
          <p:cNvSpPr>
            <a:spLocks noGrp="1"/>
          </p:cNvSpPr>
          <p:nvPr>
            <p:ph type="title"/>
          </p:nvPr>
        </p:nvSpPr>
        <p:spPr>
          <a:xfrm>
            <a:off x="31821120" y="1318266"/>
            <a:ext cx="9875520" cy="28087320"/>
          </a:xfrm>
          <a:prstGeom prst="rect">
            <a:avLst/>
          </a:prstGeom>
          <a:noFill/>
          <a:ln>
            <a:noFill/>
          </a:ln>
        </p:spPr>
        <p:txBody>
          <a:bodyPr anchor="t"/>
          <a:lstStyle>
            <a:lvl1pPr algn="ctr" rtl="0">
              <a:spcBef>
                <a:spcPts val="0"/>
              </a:spcBef>
              <a:spcAft>
                <a:spcPts val="0"/>
              </a:spcAft>
              <a:defRPr sz="9600">
                <a:solidFill>
                  <a:schemeClr val="dk1"/>
                </a:solidFill>
              </a:defRPr>
            </a:lvl1pPr>
            <a:lvl2pPr algn="ctr" rtl="0">
              <a:spcBef>
                <a:spcPts val="0"/>
              </a:spcBef>
              <a:spcAft>
                <a:spcPts val="0"/>
              </a:spcAft>
              <a:defRPr sz="9600">
                <a:solidFill>
                  <a:schemeClr val="dk1"/>
                </a:solidFill>
              </a:defRPr>
            </a:lvl2pPr>
            <a:lvl3pPr algn="ctr" rtl="0">
              <a:spcBef>
                <a:spcPts val="0"/>
              </a:spcBef>
              <a:spcAft>
                <a:spcPts val="0"/>
              </a:spcAft>
              <a:defRPr sz="9600">
                <a:solidFill>
                  <a:schemeClr val="dk1"/>
                </a:solidFill>
              </a:defRPr>
            </a:lvl3pPr>
            <a:lvl4pPr algn="ctr" rtl="0">
              <a:spcBef>
                <a:spcPts val="0"/>
              </a:spcBef>
              <a:spcAft>
                <a:spcPts val="0"/>
              </a:spcAft>
              <a:defRPr sz="9600">
                <a:solidFill>
                  <a:schemeClr val="dk1"/>
                </a:solidFill>
              </a:defRPr>
            </a:lvl4pPr>
            <a:lvl5pPr algn="ctr" rtl="0">
              <a:spcBef>
                <a:spcPts val="0"/>
              </a:spcBef>
              <a:spcAft>
                <a:spcPts val="0"/>
              </a:spcAft>
              <a:defRPr sz="9600">
                <a:solidFill>
                  <a:schemeClr val="dk1"/>
                </a:solidFill>
              </a:defRPr>
            </a:lvl5pPr>
            <a:lvl6pPr marL="457200" algn="ctr" rtl="0">
              <a:spcBef>
                <a:spcPts val="0"/>
              </a:spcBef>
              <a:spcAft>
                <a:spcPts val="0"/>
              </a:spcAft>
              <a:defRPr sz="9600">
                <a:solidFill>
                  <a:schemeClr val="dk1"/>
                </a:solidFill>
              </a:defRPr>
            </a:lvl6pPr>
            <a:lvl7pPr marL="914400" algn="ctr" rtl="0">
              <a:spcBef>
                <a:spcPts val="0"/>
              </a:spcBef>
              <a:spcAft>
                <a:spcPts val="0"/>
              </a:spcAft>
              <a:defRPr sz="9600">
                <a:solidFill>
                  <a:schemeClr val="dk1"/>
                </a:solidFill>
              </a:defRPr>
            </a:lvl7pPr>
            <a:lvl8pPr marL="1371600" algn="ctr" rtl="0">
              <a:spcBef>
                <a:spcPts val="0"/>
              </a:spcBef>
              <a:spcAft>
                <a:spcPts val="0"/>
              </a:spcAft>
              <a:defRPr sz="9600">
                <a:solidFill>
                  <a:schemeClr val="dk1"/>
                </a:solidFill>
              </a:defRPr>
            </a:lvl8pPr>
            <a:lvl9pPr marL="1828800" algn="ctr" rtl="0">
              <a:spcBef>
                <a:spcPts val="0"/>
              </a:spcBef>
              <a:spcAft>
                <a:spcPts val="0"/>
              </a:spcAft>
              <a:defRPr sz="9600">
                <a:solidFill>
                  <a:schemeClr val="dk1"/>
                </a:solidFill>
              </a:defRPr>
            </a:lvl9pPr>
          </a:lstStyle>
          <a:p>
            <a:endParaRPr/>
          </a:p>
        </p:txBody>
      </p:sp>
      <p:sp>
        <p:nvSpPr>
          <p:cNvPr id="12" name="Shape 12"/>
          <p:cNvSpPr>
            <a:spLocks noGrp="1"/>
          </p:cNvSpPr>
          <p:nvPr>
            <p:ph type="body" idx="1"/>
          </p:nvPr>
        </p:nvSpPr>
        <p:spPr>
          <a:xfrm>
            <a:off x="2194559" y="1318266"/>
            <a:ext cx="28895041" cy="28087320"/>
          </a:xfrm>
          <a:prstGeom prst="rect">
            <a:avLst/>
          </a:prstGeom>
          <a:noFill/>
          <a:ln>
            <a:noFill/>
          </a:ln>
        </p:spPr>
        <p:txBody>
          <a:bodyPr/>
          <a:lstStyle>
            <a:lvl1pPr marL="750888" indent="-484188" algn="l" rtl="0">
              <a:spcBef>
                <a:spcPts val="1400"/>
              </a:spcBef>
              <a:spcAft>
                <a:spcPts val="0"/>
              </a:spcAft>
              <a:buClr>
                <a:schemeClr val="dk1"/>
              </a:buClr>
              <a:buFont typeface="Arial"/>
              <a:buChar char="•"/>
              <a:defRPr sz="7000">
                <a:solidFill>
                  <a:schemeClr val="dk1"/>
                </a:solidFill>
              </a:defRPr>
            </a:lvl1pPr>
            <a:lvl2pPr marL="1627188" indent="-404813" algn="l" rtl="0">
              <a:spcBef>
                <a:spcPts val="1220"/>
              </a:spcBef>
              <a:spcAft>
                <a:spcPts val="0"/>
              </a:spcAft>
              <a:buClr>
                <a:schemeClr val="dk1"/>
              </a:buClr>
              <a:buFont typeface="Arial"/>
              <a:buChar char="•"/>
              <a:defRPr sz="6100">
                <a:solidFill>
                  <a:schemeClr val="dk1"/>
                </a:solidFill>
              </a:defRPr>
            </a:lvl2pPr>
            <a:lvl3pPr marL="2503488" indent="-306388" algn="l" rtl="0">
              <a:spcBef>
                <a:spcPts val="1060"/>
              </a:spcBef>
              <a:spcAft>
                <a:spcPts val="0"/>
              </a:spcAft>
              <a:buClr>
                <a:schemeClr val="dk1"/>
              </a:buClr>
              <a:buFont typeface="Arial"/>
              <a:buChar char="•"/>
              <a:defRPr sz="5300">
                <a:solidFill>
                  <a:schemeClr val="dk1"/>
                </a:solidFill>
              </a:defRPr>
            </a:lvl3pPr>
            <a:lvl4pPr marL="3503613" indent="-338137" algn="l" rtl="0">
              <a:spcBef>
                <a:spcPts val="880"/>
              </a:spcBef>
              <a:spcAft>
                <a:spcPts val="0"/>
              </a:spcAft>
              <a:buClr>
                <a:schemeClr val="dk1"/>
              </a:buClr>
              <a:buFont typeface="Arial"/>
              <a:buChar char="•"/>
              <a:defRPr sz="4400">
                <a:solidFill>
                  <a:schemeClr val="dk1"/>
                </a:solidFill>
              </a:defRPr>
            </a:lvl4pPr>
            <a:lvl5pPr marL="4505325" indent="-336550" algn="l" rtl="0">
              <a:spcBef>
                <a:spcPts val="880"/>
              </a:spcBef>
              <a:spcAft>
                <a:spcPts val="0"/>
              </a:spcAft>
              <a:buClr>
                <a:schemeClr val="dk1"/>
              </a:buClr>
              <a:buFont typeface="Arial"/>
              <a:buChar char="•"/>
              <a:defRPr sz="4400">
                <a:solidFill>
                  <a:schemeClr val="dk1"/>
                </a:solidFill>
              </a:defRPr>
            </a:lvl5pPr>
            <a:lvl6pPr marL="5507980" indent="-335905" algn="l" rtl="0">
              <a:spcBef>
                <a:spcPts val="880"/>
              </a:spcBef>
              <a:buClr>
                <a:schemeClr val="dk1"/>
              </a:buClr>
              <a:buFont typeface="Arial"/>
              <a:buChar char="•"/>
              <a:defRPr sz="4400">
                <a:solidFill>
                  <a:schemeClr val="dk1"/>
                </a:solidFill>
              </a:defRPr>
            </a:lvl6pPr>
            <a:lvl7pPr marL="6509431" indent="-334056" algn="l" rtl="0">
              <a:spcBef>
                <a:spcPts val="880"/>
              </a:spcBef>
              <a:buClr>
                <a:schemeClr val="dk1"/>
              </a:buClr>
              <a:buFont typeface="Arial"/>
              <a:buChar char="•"/>
              <a:defRPr sz="4400">
                <a:solidFill>
                  <a:schemeClr val="dk1"/>
                </a:solidFill>
              </a:defRPr>
            </a:lvl7pPr>
            <a:lvl8pPr marL="7510882" indent="-344906" algn="l" rtl="0">
              <a:spcBef>
                <a:spcPts val="880"/>
              </a:spcBef>
              <a:buClr>
                <a:schemeClr val="dk1"/>
              </a:buClr>
              <a:buFont typeface="Arial"/>
              <a:buChar char="•"/>
              <a:defRPr sz="4400">
                <a:solidFill>
                  <a:schemeClr val="dk1"/>
                </a:solidFill>
              </a:defRPr>
            </a:lvl8pPr>
            <a:lvl9pPr marL="8512332" indent="-343057" algn="l" rtl="0">
              <a:spcBef>
                <a:spcPts val="880"/>
              </a:spcBef>
              <a:buClr>
                <a:schemeClr val="dk1"/>
              </a:buClr>
              <a:buFont typeface="Arial"/>
              <a:buChar char="•"/>
              <a:defRPr sz="4400">
                <a:solidFill>
                  <a:schemeClr val="dk1"/>
                </a:solidFill>
              </a:defRPr>
            </a:lvl9pPr>
          </a:lstStyle>
          <a:p>
            <a:endParaRPr/>
          </a:p>
        </p:txBody>
      </p:sp>
    </p:spTree>
    <p:extLst>
      <p:ext uri="{BB962C8B-B14F-4D97-AF65-F5344CB8AC3E}">
        <p14:creationId xmlns:p14="http://schemas.microsoft.com/office/powerpoint/2010/main" val="1239294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bj" type="obj">
  <p:cSld name="obj">
    <p:spTree>
      <p:nvGrpSpPr>
        <p:cNvPr id="1" name="Shape 40"/>
        <p:cNvGrpSpPr/>
        <p:nvPr/>
      </p:nvGrpSpPr>
      <p:grpSpPr>
        <a:xfrm>
          <a:off x="0" y="0"/>
          <a:ext cx="0" cy="0"/>
          <a:chOff x="0" y="0"/>
          <a:chExt cx="0" cy="0"/>
        </a:xfrm>
      </p:grpSpPr>
      <p:sp>
        <p:nvSpPr>
          <p:cNvPr id="41" name="Shape 41"/>
          <p:cNvSpPr>
            <a:spLocks noGrp="1"/>
          </p:cNvSpPr>
          <p:nvPr>
            <p:ph type="title"/>
          </p:nvPr>
        </p:nvSpPr>
        <p:spPr>
          <a:xfrm>
            <a:off x="2194831" y="1317626"/>
            <a:ext cx="39501536" cy="5486399"/>
          </a:xfrm>
          <a:prstGeom prst="rect">
            <a:avLst/>
          </a:prstGeom>
          <a:noFill/>
          <a:ln>
            <a:noFill/>
          </a:ln>
        </p:spPr>
        <p:txBody>
          <a:bodyPr anchor="t"/>
          <a:lstStyle>
            <a:lvl1pPr algn="ctr" rtl="0">
              <a:spcBef>
                <a:spcPts val="0"/>
              </a:spcBef>
              <a:spcAft>
                <a:spcPts val="0"/>
              </a:spcAft>
              <a:defRPr sz="9600">
                <a:solidFill>
                  <a:schemeClr val="dk1"/>
                </a:solidFill>
              </a:defRPr>
            </a:lvl1pPr>
            <a:lvl2pPr algn="ctr" rtl="0">
              <a:spcBef>
                <a:spcPts val="0"/>
              </a:spcBef>
              <a:spcAft>
                <a:spcPts val="0"/>
              </a:spcAft>
              <a:defRPr sz="9600">
                <a:solidFill>
                  <a:schemeClr val="dk1"/>
                </a:solidFill>
              </a:defRPr>
            </a:lvl2pPr>
            <a:lvl3pPr algn="ctr" rtl="0">
              <a:spcBef>
                <a:spcPts val="0"/>
              </a:spcBef>
              <a:spcAft>
                <a:spcPts val="0"/>
              </a:spcAft>
              <a:defRPr sz="9600">
                <a:solidFill>
                  <a:schemeClr val="dk1"/>
                </a:solidFill>
              </a:defRPr>
            </a:lvl3pPr>
            <a:lvl4pPr algn="ctr" rtl="0">
              <a:spcBef>
                <a:spcPts val="0"/>
              </a:spcBef>
              <a:spcAft>
                <a:spcPts val="0"/>
              </a:spcAft>
              <a:defRPr sz="9600">
                <a:solidFill>
                  <a:schemeClr val="dk1"/>
                </a:solidFill>
              </a:defRPr>
            </a:lvl4pPr>
            <a:lvl5pPr algn="ctr" rtl="0">
              <a:spcBef>
                <a:spcPts val="0"/>
              </a:spcBef>
              <a:spcAft>
                <a:spcPts val="0"/>
              </a:spcAft>
              <a:defRPr sz="9600">
                <a:solidFill>
                  <a:schemeClr val="dk1"/>
                </a:solidFill>
              </a:defRPr>
            </a:lvl5pPr>
            <a:lvl6pPr marL="457200" algn="ctr" rtl="0">
              <a:spcBef>
                <a:spcPts val="0"/>
              </a:spcBef>
              <a:spcAft>
                <a:spcPts val="0"/>
              </a:spcAft>
              <a:defRPr sz="9600">
                <a:solidFill>
                  <a:schemeClr val="dk1"/>
                </a:solidFill>
              </a:defRPr>
            </a:lvl6pPr>
            <a:lvl7pPr marL="914400" algn="ctr" rtl="0">
              <a:spcBef>
                <a:spcPts val="0"/>
              </a:spcBef>
              <a:spcAft>
                <a:spcPts val="0"/>
              </a:spcAft>
              <a:defRPr sz="9600">
                <a:solidFill>
                  <a:schemeClr val="dk1"/>
                </a:solidFill>
              </a:defRPr>
            </a:lvl7pPr>
            <a:lvl8pPr marL="1371600" algn="ctr" rtl="0">
              <a:spcBef>
                <a:spcPts val="0"/>
              </a:spcBef>
              <a:spcAft>
                <a:spcPts val="0"/>
              </a:spcAft>
              <a:defRPr sz="9600">
                <a:solidFill>
                  <a:schemeClr val="dk1"/>
                </a:solidFill>
              </a:defRPr>
            </a:lvl8pPr>
            <a:lvl9pPr marL="1828800" algn="ctr" rtl="0">
              <a:spcBef>
                <a:spcPts val="0"/>
              </a:spcBef>
              <a:spcAft>
                <a:spcPts val="0"/>
              </a:spcAft>
              <a:defRPr sz="9600">
                <a:solidFill>
                  <a:schemeClr val="dk1"/>
                </a:solidFill>
              </a:defRPr>
            </a:lvl9pPr>
          </a:lstStyle>
          <a:p>
            <a:endParaRPr/>
          </a:p>
        </p:txBody>
      </p:sp>
      <p:sp>
        <p:nvSpPr>
          <p:cNvPr id="42" name="Shape 42"/>
          <p:cNvSpPr>
            <a:spLocks noGrp="1"/>
          </p:cNvSpPr>
          <p:nvPr>
            <p:ph type="body" idx="1"/>
          </p:nvPr>
        </p:nvSpPr>
        <p:spPr>
          <a:xfrm>
            <a:off x="2194831" y="7680325"/>
            <a:ext cx="39501536" cy="21724937"/>
          </a:xfrm>
          <a:prstGeom prst="rect">
            <a:avLst/>
          </a:prstGeom>
          <a:noFill/>
          <a:ln>
            <a:noFill/>
          </a:ln>
        </p:spPr>
        <p:txBody>
          <a:bodyPr/>
          <a:lstStyle>
            <a:lvl1pPr marL="750888" indent="-484188" algn="l" rtl="0">
              <a:spcBef>
                <a:spcPts val="1400"/>
              </a:spcBef>
              <a:spcAft>
                <a:spcPts val="0"/>
              </a:spcAft>
              <a:buClr>
                <a:schemeClr val="dk1"/>
              </a:buClr>
              <a:buFont typeface="Arial"/>
              <a:buChar char="•"/>
              <a:defRPr sz="7000">
                <a:solidFill>
                  <a:schemeClr val="dk1"/>
                </a:solidFill>
              </a:defRPr>
            </a:lvl1pPr>
            <a:lvl2pPr marL="1627188" indent="-404813" algn="l" rtl="0">
              <a:spcBef>
                <a:spcPts val="1220"/>
              </a:spcBef>
              <a:spcAft>
                <a:spcPts val="0"/>
              </a:spcAft>
              <a:buClr>
                <a:schemeClr val="dk1"/>
              </a:buClr>
              <a:buFont typeface="Arial"/>
              <a:buChar char="•"/>
              <a:defRPr sz="6100">
                <a:solidFill>
                  <a:schemeClr val="dk1"/>
                </a:solidFill>
              </a:defRPr>
            </a:lvl2pPr>
            <a:lvl3pPr marL="2503488" indent="-306388" algn="l" rtl="0">
              <a:spcBef>
                <a:spcPts val="1060"/>
              </a:spcBef>
              <a:spcAft>
                <a:spcPts val="0"/>
              </a:spcAft>
              <a:buClr>
                <a:schemeClr val="dk1"/>
              </a:buClr>
              <a:buFont typeface="Arial"/>
              <a:buChar char="•"/>
              <a:defRPr sz="5300">
                <a:solidFill>
                  <a:schemeClr val="dk1"/>
                </a:solidFill>
              </a:defRPr>
            </a:lvl3pPr>
            <a:lvl4pPr marL="3503613" indent="-338137" algn="l" rtl="0">
              <a:spcBef>
                <a:spcPts val="880"/>
              </a:spcBef>
              <a:spcAft>
                <a:spcPts val="0"/>
              </a:spcAft>
              <a:buClr>
                <a:schemeClr val="dk1"/>
              </a:buClr>
              <a:buFont typeface="Arial"/>
              <a:buChar char="•"/>
              <a:defRPr sz="4400">
                <a:solidFill>
                  <a:schemeClr val="dk1"/>
                </a:solidFill>
              </a:defRPr>
            </a:lvl4pPr>
            <a:lvl5pPr marL="4505325" indent="-336550" algn="l" rtl="0">
              <a:spcBef>
                <a:spcPts val="880"/>
              </a:spcBef>
              <a:spcAft>
                <a:spcPts val="0"/>
              </a:spcAft>
              <a:buClr>
                <a:schemeClr val="dk1"/>
              </a:buClr>
              <a:buFont typeface="Arial"/>
              <a:buChar char="•"/>
              <a:defRPr sz="4400">
                <a:solidFill>
                  <a:schemeClr val="dk1"/>
                </a:solidFill>
              </a:defRPr>
            </a:lvl5pPr>
            <a:lvl6pPr marL="5507980" indent="-335905" algn="l" rtl="0">
              <a:spcBef>
                <a:spcPts val="880"/>
              </a:spcBef>
              <a:buClr>
                <a:schemeClr val="dk1"/>
              </a:buClr>
              <a:buFont typeface="Arial"/>
              <a:buChar char="•"/>
              <a:defRPr sz="4400">
                <a:solidFill>
                  <a:schemeClr val="dk1"/>
                </a:solidFill>
              </a:defRPr>
            </a:lvl6pPr>
            <a:lvl7pPr marL="6509431" indent="-334056" algn="l" rtl="0">
              <a:spcBef>
                <a:spcPts val="880"/>
              </a:spcBef>
              <a:buClr>
                <a:schemeClr val="dk1"/>
              </a:buClr>
              <a:buFont typeface="Arial"/>
              <a:buChar char="•"/>
              <a:defRPr sz="4400">
                <a:solidFill>
                  <a:schemeClr val="dk1"/>
                </a:solidFill>
              </a:defRPr>
            </a:lvl7pPr>
            <a:lvl8pPr marL="7510882" indent="-344906" algn="l" rtl="0">
              <a:spcBef>
                <a:spcPts val="880"/>
              </a:spcBef>
              <a:buClr>
                <a:schemeClr val="dk1"/>
              </a:buClr>
              <a:buFont typeface="Arial"/>
              <a:buChar char="•"/>
              <a:defRPr sz="4400">
                <a:solidFill>
                  <a:schemeClr val="dk1"/>
                </a:solidFill>
              </a:defRPr>
            </a:lvl8pPr>
            <a:lvl9pPr marL="8512332" indent="-343057" algn="l" rtl="0">
              <a:spcBef>
                <a:spcPts val="880"/>
              </a:spcBef>
              <a:buClr>
                <a:schemeClr val="dk1"/>
              </a:buClr>
              <a:buFont typeface="Arial"/>
              <a:buChar char="•"/>
              <a:defRPr sz="4400">
                <a:solidFill>
                  <a:schemeClr val="dk1"/>
                </a:solidFill>
              </a:defRPr>
            </a:lvl9pPr>
          </a:lstStyle>
          <a:p>
            <a:endParaRPr/>
          </a:p>
        </p:txBody>
      </p:sp>
    </p:spTree>
    <p:extLst>
      <p:ext uri="{BB962C8B-B14F-4D97-AF65-F5344CB8AC3E}">
        <p14:creationId xmlns:p14="http://schemas.microsoft.com/office/powerpoint/2010/main" val="1029804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43"/>
        <p:cNvGrpSpPr/>
        <p:nvPr/>
      </p:nvGrpSpPr>
      <p:grpSpPr>
        <a:xfrm>
          <a:off x="0" y="0"/>
          <a:ext cx="0" cy="0"/>
          <a:chOff x="0" y="0"/>
          <a:chExt cx="0" cy="0"/>
        </a:xfrm>
      </p:grpSpPr>
      <p:sp>
        <p:nvSpPr>
          <p:cNvPr id="44" name="Shape 44"/>
          <p:cNvSpPr>
            <a:spLocks noGrp="1"/>
          </p:cNvSpPr>
          <p:nvPr>
            <p:ph type="ctrTitle"/>
          </p:nvPr>
        </p:nvSpPr>
        <p:spPr>
          <a:xfrm>
            <a:off x="3291840" y="10226039"/>
            <a:ext cx="37307520" cy="7056120"/>
          </a:xfrm>
          <a:prstGeom prst="rect">
            <a:avLst/>
          </a:prstGeom>
          <a:noFill/>
          <a:ln>
            <a:noFill/>
          </a:ln>
        </p:spPr>
        <p:txBody>
          <a:bodyPr anchor="t"/>
          <a:lstStyle>
            <a:lvl1pPr marL="0" marR="0" indent="0" algn="ctr" rtl="0">
              <a:spcBef>
                <a:spcPts val="0"/>
              </a:spcBef>
              <a:spcAft>
                <a:spcPts val="0"/>
              </a:spcAft>
              <a:defRPr sz="9600" b="0" i="0" u="none" strike="noStrike" cap="none" baseline="0">
                <a:solidFill>
                  <a:schemeClr val="dk1"/>
                </a:solidFill>
                <a:latin typeface="Arial"/>
                <a:ea typeface="Arial"/>
                <a:cs typeface="Arial"/>
                <a:sym typeface="Arial"/>
              </a:defRPr>
            </a:lvl1pPr>
            <a:lvl2pPr marL="0" marR="0" indent="0" algn="ctr" rtl="0">
              <a:spcBef>
                <a:spcPts val="0"/>
              </a:spcBef>
              <a:spcAft>
                <a:spcPts val="0"/>
              </a:spcAft>
              <a:defRPr sz="9600" b="0" i="0" u="none" strike="noStrike" cap="none" baseline="0">
                <a:solidFill>
                  <a:schemeClr val="dk1"/>
                </a:solidFill>
                <a:latin typeface="Arial"/>
                <a:ea typeface="Arial"/>
                <a:cs typeface="Arial"/>
                <a:sym typeface="Arial"/>
              </a:defRPr>
            </a:lvl2pPr>
            <a:lvl3pPr marL="0" marR="0" indent="0" algn="ctr" rtl="0">
              <a:spcBef>
                <a:spcPts val="0"/>
              </a:spcBef>
              <a:spcAft>
                <a:spcPts val="0"/>
              </a:spcAft>
              <a:defRPr sz="9600" b="0" i="0" u="none" strike="noStrike" cap="none" baseline="0">
                <a:solidFill>
                  <a:schemeClr val="dk1"/>
                </a:solidFill>
                <a:latin typeface="Arial"/>
                <a:ea typeface="Arial"/>
                <a:cs typeface="Arial"/>
                <a:sym typeface="Arial"/>
              </a:defRPr>
            </a:lvl3pPr>
            <a:lvl4pPr marL="0" marR="0" indent="0" algn="ctr" rtl="0">
              <a:spcBef>
                <a:spcPts val="0"/>
              </a:spcBef>
              <a:spcAft>
                <a:spcPts val="0"/>
              </a:spcAft>
              <a:defRPr sz="9600" b="0" i="0" u="none" strike="noStrike" cap="none" baseline="0">
                <a:solidFill>
                  <a:schemeClr val="dk1"/>
                </a:solidFill>
                <a:latin typeface="Arial"/>
                <a:ea typeface="Arial"/>
                <a:cs typeface="Arial"/>
                <a:sym typeface="Arial"/>
              </a:defRPr>
            </a:lvl4pPr>
            <a:lvl5pPr marL="0" marR="0" indent="0" algn="ctr" rtl="0">
              <a:spcBef>
                <a:spcPts val="0"/>
              </a:spcBef>
              <a:spcAft>
                <a:spcPts val="0"/>
              </a:spcAft>
              <a:defRPr sz="9600" b="0" i="0" u="none" strike="noStrike" cap="none" baseline="0">
                <a:solidFill>
                  <a:schemeClr val="dk1"/>
                </a:solidFill>
                <a:latin typeface="Arial"/>
                <a:ea typeface="Arial"/>
                <a:cs typeface="Arial"/>
                <a:sym typeface="Arial"/>
              </a:defRPr>
            </a:lvl5pPr>
            <a:lvl6pPr marL="457200" marR="0" indent="0" algn="ctr" rtl="0">
              <a:spcBef>
                <a:spcPts val="0"/>
              </a:spcBef>
              <a:spcAft>
                <a:spcPts val="0"/>
              </a:spcAft>
              <a:defRPr sz="9600" b="0" i="0" u="none" strike="noStrike" cap="none" baseline="0">
                <a:solidFill>
                  <a:schemeClr val="dk1"/>
                </a:solidFill>
                <a:latin typeface="Arial"/>
                <a:ea typeface="Arial"/>
                <a:cs typeface="Arial"/>
                <a:sym typeface="Arial"/>
              </a:defRPr>
            </a:lvl6pPr>
            <a:lvl7pPr marL="914400" marR="0" indent="0" algn="ctr" rtl="0">
              <a:spcBef>
                <a:spcPts val="0"/>
              </a:spcBef>
              <a:spcAft>
                <a:spcPts val="0"/>
              </a:spcAft>
              <a:defRPr sz="9600" b="0" i="0" u="none" strike="noStrike" cap="none" baseline="0">
                <a:solidFill>
                  <a:schemeClr val="dk1"/>
                </a:solidFill>
                <a:latin typeface="Arial"/>
                <a:ea typeface="Arial"/>
                <a:cs typeface="Arial"/>
                <a:sym typeface="Arial"/>
              </a:defRPr>
            </a:lvl7pPr>
            <a:lvl8pPr marL="1371600" marR="0" indent="0" algn="ctr" rtl="0">
              <a:spcBef>
                <a:spcPts val="0"/>
              </a:spcBef>
              <a:spcAft>
                <a:spcPts val="0"/>
              </a:spcAft>
              <a:defRPr sz="9600" b="0" i="0" u="none" strike="noStrike" cap="none" baseline="0">
                <a:solidFill>
                  <a:schemeClr val="dk1"/>
                </a:solidFill>
                <a:latin typeface="Arial"/>
                <a:ea typeface="Arial"/>
                <a:cs typeface="Arial"/>
                <a:sym typeface="Arial"/>
              </a:defRPr>
            </a:lvl8pPr>
            <a:lvl9pPr marL="1828800" marR="0" indent="0" algn="ctr" rtl="0">
              <a:spcBef>
                <a:spcPts val="0"/>
              </a:spcBef>
              <a:spcAft>
                <a:spcPts val="0"/>
              </a:spcAft>
              <a:defRPr sz="9600" b="0" i="0" u="none" strike="noStrike" cap="none" baseline="0">
                <a:solidFill>
                  <a:schemeClr val="dk1"/>
                </a:solidFill>
                <a:latin typeface="Arial"/>
                <a:ea typeface="Arial"/>
                <a:cs typeface="Arial"/>
                <a:sym typeface="Arial"/>
              </a:defRPr>
            </a:lvl9pPr>
          </a:lstStyle>
          <a:p>
            <a:endParaRPr/>
          </a:p>
        </p:txBody>
      </p:sp>
      <p:sp>
        <p:nvSpPr>
          <p:cNvPr id="45" name="Shape 45"/>
          <p:cNvSpPr>
            <a:spLocks noGrp="1"/>
          </p:cNvSpPr>
          <p:nvPr>
            <p:ph type="subTitle" idx="1"/>
          </p:nvPr>
        </p:nvSpPr>
        <p:spPr>
          <a:xfrm>
            <a:off x="6583680" y="18653759"/>
            <a:ext cx="30723840" cy="8412480"/>
          </a:xfrm>
          <a:prstGeom prst="rect">
            <a:avLst/>
          </a:prstGeom>
          <a:noFill/>
          <a:ln>
            <a:noFill/>
          </a:ln>
        </p:spPr>
        <p:txBody>
          <a:bodyPr/>
          <a:lstStyle>
            <a:lvl1pPr marL="0" marR="0" indent="0" algn="ctr" rtl="0">
              <a:spcBef>
                <a:spcPts val="1400"/>
              </a:spcBef>
              <a:spcAft>
                <a:spcPts val="0"/>
              </a:spcAft>
              <a:buClr>
                <a:srgbClr val="3F3F3F"/>
              </a:buClr>
              <a:buFont typeface="Arial"/>
              <a:buNone/>
              <a:defRPr sz="7000" b="0" i="0" u="none" strike="noStrike" cap="none" baseline="0">
                <a:solidFill>
                  <a:srgbClr val="3F3F3F"/>
                </a:solidFill>
                <a:latin typeface="Arial"/>
                <a:ea typeface="Arial"/>
                <a:cs typeface="Arial"/>
                <a:sym typeface="Arial"/>
              </a:defRPr>
            </a:lvl1pPr>
            <a:lvl2pPr marL="1001451" marR="0" indent="-10850" algn="ctr" rtl="0">
              <a:spcBef>
                <a:spcPts val="1220"/>
              </a:spcBef>
              <a:spcAft>
                <a:spcPts val="0"/>
              </a:spcAft>
              <a:buClr>
                <a:srgbClr val="3F3F3F"/>
              </a:buClr>
              <a:buFont typeface="Arial"/>
              <a:buNone/>
              <a:defRPr sz="6100" b="0" i="0" u="none" strike="noStrike" cap="none" baseline="0">
                <a:solidFill>
                  <a:srgbClr val="3F3F3F"/>
                </a:solidFill>
                <a:latin typeface="Arial"/>
                <a:ea typeface="Arial"/>
                <a:cs typeface="Arial"/>
                <a:sym typeface="Arial"/>
              </a:defRPr>
            </a:lvl2pPr>
            <a:lvl3pPr marL="2002902" marR="0" indent="-9001" algn="ctr" rtl="0">
              <a:spcBef>
                <a:spcPts val="1060"/>
              </a:spcBef>
              <a:spcAft>
                <a:spcPts val="0"/>
              </a:spcAft>
              <a:buClr>
                <a:srgbClr val="3F3F3F"/>
              </a:buClr>
              <a:buFont typeface="Arial"/>
              <a:buNone/>
              <a:defRPr sz="5300" b="0" i="0" u="none" strike="noStrike" cap="none" baseline="0">
                <a:solidFill>
                  <a:srgbClr val="3F3F3F"/>
                </a:solidFill>
                <a:latin typeface="Arial"/>
                <a:ea typeface="Arial"/>
                <a:cs typeface="Arial"/>
                <a:sym typeface="Arial"/>
              </a:defRPr>
            </a:lvl3pPr>
            <a:lvl4pPr marL="3004353" marR="0" indent="-7153" algn="ctr" rtl="0">
              <a:spcBef>
                <a:spcPts val="880"/>
              </a:spcBef>
              <a:spcAft>
                <a:spcPts val="0"/>
              </a:spcAft>
              <a:buClr>
                <a:srgbClr val="3F3F3F"/>
              </a:buClr>
              <a:buFont typeface="Arial"/>
              <a:buNone/>
              <a:defRPr sz="4400" b="0" i="0" u="none" strike="noStrike" cap="none" baseline="0">
                <a:solidFill>
                  <a:srgbClr val="3F3F3F"/>
                </a:solidFill>
                <a:latin typeface="Arial"/>
                <a:ea typeface="Arial"/>
                <a:cs typeface="Arial"/>
                <a:sym typeface="Arial"/>
              </a:defRPr>
            </a:lvl4pPr>
            <a:lvl5pPr marL="4005804" marR="0" indent="-5303" algn="ctr" rtl="0">
              <a:spcBef>
                <a:spcPts val="880"/>
              </a:spcBef>
              <a:spcAft>
                <a:spcPts val="0"/>
              </a:spcAft>
              <a:buClr>
                <a:srgbClr val="3F3F3F"/>
              </a:buClr>
              <a:buFont typeface="Arial"/>
              <a:buNone/>
              <a:defRPr sz="4400" b="0" i="0" u="none" strike="noStrike" cap="none" baseline="0">
                <a:solidFill>
                  <a:srgbClr val="3F3F3F"/>
                </a:solidFill>
                <a:latin typeface="Arial"/>
                <a:ea typeface="Arial"/>
                <a:cs typeface="Arial"/>
                <a:sym typeface="Arial"/>
              </a:defRPr>
            </a:lvl5pPr>
            <a:lvl6pPr marL="5007254" marR="0" indent="-3454" algn="ctr" rtl="0">
              <a:spcBef>
                <a:spcPts val="880"/>
              </a:spcBef>
              <a:buClr>
                <a:srgbClr val="3F3F3F"/>
              </a:buClr>
              <a:buFont typeface="Arial"/>
              <a:buNone/>
              <a:defRPr sz="4400" b="0" i="0" u="none" strike="noStrike" cap="none" baseline="0">
                <a:solidFill>
                  <a:srgbClr val="3F3F3F"/>
                </a:solidFill>
                <a:latin typeface="Arial"/>
                <a:ea typeface="Arial"/>
                <a:cs typeface="Arial"/>
                <a:sym typeface="Arial"/>
              </a:defRPr>
            </a:lvl6pPr>
            <a:lvl7pPr marL="6008705" marR="0" indent="-1604" algn="ctr" rtl="0">
              <a:spcBef>
                <a:spcPts val="880"/>
              </a:spcBef>
              <a:buClr>
                <a:srgbClr val="3F3F3F"/>
              </a:buClr>
              <a:buFont typeface="Arial"/>
              <a:buNone/>
              <a:defRPr sz="4400" b="0" i="0" u="none" strike="noStrike" cap="none" baseline="0">
                <a:solidFill>
                  <a:srgbClr val="3F3F3F"/>
                </a:solidFill>
                <a:latin typeface="Arial"/>
                <a:ea typeface="Arial"/>
                <a:cs typeface="Arial"/>
                <a:sym typeface="Arial"/>
              </a:defRPr>
            </a:lvl7pPr>
            <a:lvl8pPr marL="7010156" marR="0" indent="-12455" algn="ctr" rtl="0">
              <a:spcBef>
                <a:spcPts val="880"/>
              </a:spcBef>
              <a:buClr>
                <a:srgbClr val="3F3F3F"/>
              </a:buClr>
              <a:buFont typeface="Arial"/>
              <a:buNone/>
              <a:defRPr sz="4400" b="0" i="0" u="none" strike="noStrike" cap="none" baseline="0">
                <a:solidFill>
                  <a:srgbClr val="3F3F3F"/>
                </a:solidFill>
                <a:latin typeface="Arial"/>
                <a:ea typeface="Arial"/>
                <a:cs typeface="Arial"/>
                <a:sym typeface="Arial"/>
              </a:defRPr>
            </a:lvl8pPr>
            <a:lvl9pPr marL="8011607" marR="0" indent="-10607" algn="ctr" rtl="0">
              <a:spcBef>
                <a:spcPts val="880"/>
              </a:spcBef>
              <a:buClr>
                <a:srgbClr val="3F3F3F"/>
              </a:buClr>
              <a:buFont typeface="Arial"/>
              <a:buNone/>
              <a:defRPr sz="4400" b="0" i="0" u="none" strike="noStrike" cap="none" baseline="0">
                <a:solidFill>
                  <a:srgbClr val="3F3F3F"/>
                </a:solidFill>
                <a:latin typeface="Arial"/>
                <a:ea typeface="Arial"/>
                <a:cs typeface="Arial"/>
                <a:sym typeface="Arial"/>
              </a:defRPr>
            </a:lvl9pPr>
          </a:lstStyle>
          <a:p>
            <a:endParaRPr/>
          </a:p>
        </p:txBody>
      </p:sp>
    </p:spTree>
    <p:extLst>
      <p:ext uri="{BB962C8B-B14F-4D97-AF65-F5344CB8AC3E}">
        <p14:creationId xmlns:p14="http://schemas.microsoft.com/office/powerpoint/2010/main" val="3321542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tTx" type="vertTx">
  <p:cSld name="vertTx">
    <p:spTree>
      <p:nvGrpSpPr>
        <p:cNvPr id="1" name="Shape 13"/>
        <p:cNvGrpSpPr/>
        <p:nvPr/>
      </p:nvGrpSpPr>
      <p:grpSpPr>
        <a:xfrm>
          <a:off x="0" y="0"/>
          <a:ext cx="0" cy="0"/>
          <a:chOff x="0" y="0"/>
          <a:chExt cx="0" cy="0"/>
        </a:xfrm>
      </p:grpSpPr>
      <p:sp>
        <p:nvSpPr>
          <p:cNvPr id="14" name="Shape 14"/>
          <p:cNvSpPr>
            <a:spLocks noGrp="1"/>
          </p:cNvSpPr>
          <p:nvPr>
            <p:ph type="title"/>
          </p:nvPr>
        </p:nvSpPr>
        <p:spPr>
          <a:xfrm>
            <a:off x="2194831" y="1317626"/>
            <a:ext cx="39501536" cy="5486399"/>
          </a:xfrm>
          <a:prstGeom prst="rect">
            <a:avLst/>
          </a:prstGeom>
          <a:noFill/>
          <a:ln>
            <a:noFill/>
          </a:ln>
        </p:spPr>
        <p:txBody>
          <a:bodyPr anchor="t"/>
          <a:lstStyle>
            <a:lvl1pPr algn="ctr" rtl="0">
              <a:spcBef>
                <a:spcPts val="0"/>
              </a:spcBef>
              <a:spcAft>
                <a:spcPts val="0"/>
              </a:spcAft>
              <a:defRPr sz="9600">
                <a:solidFill>
                  <a:schemeClr val="dk1"/>
                </a:solidFill>
              </a:defRPr>
            </a:lvl1pPr>
            <a:lvl2pPr algn="ctr" rtl="0">
              <a:spcBef>
                <a:spcPts val="0"/>
              </a:spcBef>
              <a:spcAft>
                <a:spcPts val="0"/>
              </a:spcAft>
              <a:defRPr sz="9600">
                <a:solidFill>
                  <a:schemeClr val="dk1"/>
                </a:solidFill>
              </a:defRPr>
            </a:lvl2pPr>
            <a:lvl3pPr algn="ctr" rtl="0">
              <a:spcBef>
                <a:spcPts val="0"/>
              </a:spcBef>
              <a:spcAft>
                <a:spcPts val="0"/>
              </a:spcAft>
              <a:defRPr sz="9600">
                <a:solidFill>
                  <a:schemeClr val="dk1"/>
                </a:solidFill>
              </a:defRPr>
            </a:lvl3pPr>
            <a:lvl4pPr algn="ctr" rtl="0">
              <a:spcBef>
                <a:spcPts val="0"/>
              </a:spcBef>
              <a:spcAft>
                <a:spcPts val="0"/>
              </a:spcAft>
              <a:defRPr sz="9600">
                <a:solidFill>
                  <a:schemeClr val="dk1"/>
                </a:solidFill>
              </a:defRPr>
            </a:lvl4pPr>
            <a:lvl5pPr algn="ctr" rtl="0">
              <a:spcBef>
                <a:spcPts val="0"/>
              </a:spcBef>
              <a:spcAft>
                <a:spcPts val="0"/>
              </a:spcAft>
              <a:defRPr sz="9600">
                <a:solidFill>
                  <a:schemeClr val="dk1"/>
                </a:solidFill>
              </a:defRPr>
            </a:lvl5pPr>
            <a:lvl6pPr marL="457200" algn="ctr" rtl="0">
              <a:spcBef>
                <a:spcPts val="0"/>
              </a:spcBef>
              <a:spcAft>
                <a:spcPts val="0"/>
              </a:spcAft>
              <a:defRPr sz="9600">
                <a:solidFill>
                  <a:schemeClr val="dk1"/>
                </a:solidFill>
              </a:defRPr>
            </a:lvl6pPr>
            <a:lvl7pPr marL="914400" algn="ctr" rtl="0">
              <a:spcBef>
                <a:spcPts val="0"/>
              </a:spcBef>
              <a:spcAft>
                <a:spcPts val="0"/>
              </a:spcAft>
              <a:defRPr sz="9600">
                <a:solidFill>
                  <a:schemeClr val="dk1"/>
                </a:solidFill>
              </a:defRPr>
            </a:lvl7pPr>
            <a:lvl8pPr marL="1371600" algn="ctr" rtl="0">
              <a:spcBef>
                <a:spcPts val="0"/>
              </a:spcBef>
              <a:spcAft>
                <a:spcPts val="0"/>
              </a:spcAft>
              <a:defRPr sz="9600">
                <a:solidFill>
                  <a:schemeClr val="dk1"/>
                </a:solidFill>
              </a:defRPr>
            </a:lvl8pPr>
            <a:lvl9pPr marL="1828800" algn="ctr" rtl="0">
              <a:spcBef>
                <a:spcPts val="0"/>
              </a:spcBef>
              <a:spcAft>
                <a:spcPts val="0"/>
              </a:spcAft>
              <a:defRPr sz="9600">
                <a:solidFill>
                  <a:schemeClr val="dk1"/>
                </a:solidFill>
              </a:defRPr>
            </a:lvl9pPr>
          </a:lstStyle>
          <a:p>
            <a:endParaRPr/>
          </a:p>
        </p:txBody>
      </p:sp>
      <p:sp>
        <p:nvSpPr>
          <p:cNvPr id="15" name="Shape 15"/>
          <p:cNvSpPr>
            <a:spLocks noGrp="1"/>
          </p:cNvSpPr>
          <p:nvPr>
            <p:ph type="body" idx="1"/>
          </p:nvPr>
        </p:nvSpPr>
        <p:spPr>
          <a:xfrm>
            <a:off x="2194831" y="7680325"/>
            <a:ext cx="39501536" cy="21724937"/>
          </a:xfrm>
          <a:prstGeom prst="rect">
            <a:avLst/>
          </a:prstGeom>
          <a:noFill/>
          <a:ln>
            <a:noFill/>
          </a:ln>
        </p:spPr>
        <p:txBody>
          <a:bodyPr/>
          <a:lstStyle>
            <a:lvl1pPr marL="750888" indent="-484188" algn="l" rtl="0">
              <a:spcBef>
                <a:spcPts val="1400"/>
              </a:spcBef>
              <a:spcAft>
                <a:spcPts val="0"/>
              </a:spcAft>
              <a:buClr>
                <a:schemeClr val="dk1"/>
              </a:buClr>
              <a:buFont typeface="Arial"/>
              <a:buChar char="•"/>
              <a:defRPr sz="7000">
                <a:solidFill>
                  <a:schemeClr val="dk1"/>
                </a:solidFill>
              </a:defRPr>
            </a:lvl1pPr>
            <a:lvl2pPr marL="1627188" indent="-404813" algn="l" rtl="0">
              <a:spcBef>
                <a:spcPts val="1220"/>
              </a:spcBef>
              <a:spcAft>
                <a:spcPts val="0"/>
              </a:spcAft>
              <a:buClr>
                <a:schemeClr val="dk1"/>
              </a:buClr>
              <a:buFont typeface="Arial"/>
              <a:buChar char="•"/>
              <a:defRPr sz="6100">
                <a:solidFill>
                  <a:schemeClr val="dk1"/>
                </a:solidFill>
              </a:defRPr>
            </a:lvl2pPr>
            <a:lvl3pPr marL="2503488" indent="-306388" algn="l" rtl="0">
              <a:spcBef>
                <a:spcPts val="1060"/>
              </a:spcBef>
              <a:spcAft>
                <a:spcPts val="0"/>
              </a:spcAft>
              <a:buClr>
                <a:schemeClr val="dk1"/>
              </a:buClr>
              <a:buFont typeface="Arial"/>
              <a:buChar char="•"/>
              <a:defRPr sz="5300">
                <a:solidFill>
                  <a:schemeClr val="dk1"/>
                </a:solidFill>
              </a:defRPr>
            </a:lvl3pPr>
            <a:lvl4pPr marL="3503613" indent="-338137" algn="l" rtl="0">
              <a:spcBef>
                <a:spcPts val="880"/>
              </a:spcBef>
              <a:spcAft>
                <a:spcPts val="0"/>
              </a:spcAft>
              <a:buClr>
                <a:schemeClr val="dk1"/>
              </a:buClr>
              <a:buFont typeface="Arial"/>
              <a:buChar char="•"/>
              <a:defRPr sz="4400">
                <a:solidFill>
                  <a:schemeClr val="dk1"/>
                </a:solidFill>
              </a:defRPr>
            </a:lvl4pPr>
            <a:lvl5pPr marL="4505325" indent="-336550" algn="l" rtl="0">
              <a:spcBef>
                <a:spcPts val="880"/>
              </a:spcBef>
              <a:spcAft>
                <a:spcPts val="0"/>
              </a:spcAft>
              <a:buClr>
                <a:schemeClr val="dk1"/>
              </a:buClr>
              <a:buFont typeface="Arial"/>
              <a:buChar char="•"/>
              <a:defRPr sz="4400">
                <a:solidFill>
                  <a:schemeClr val="dk1"/>
                </a:solidFill>
              </a:defRPr>
            </a:lvl5pPr>
            <a:lvl6pPr marL="5507980" indent="-335905" algn="l" rtl="0">
              <a:spcBef>
                <a:spcPts val="880"/>
              </a:spcBef>
              <a:buClr>
                <a:schemeClr val="dk1"/>
              </a:buClr>
              <a:buFont typeface="Arial"/>
              <a:buChar char="•"/>
              <a:defRPr sz="4400">
                <a:solidFill>
                  <a:schemeClr val="dk1"/>
                </a:solidFill>
              </a:defRPr>
            </a:lvl6pPr>
            <a:lvl7pPr marL="6509431" indent="-334056" algn="l" rtl="0">
              <a:spcBef>
                <a:spcPts val="880"/>
              </a:spcBef>
              <a:buClr>
                <a:schemeClr val="dk1"/>
              </a:buClr>
              <a:buFont typeface="Arial"/>
              <a:buChar char="•"/>
              <a:defRPr sz="4400">
                <a:solidFill>
                  <a:schemeClr val="dk1"/>
                </a:solidFill>
              </a:defRPr>
            </a:lvl7pPr>
            <a:lvl8pPr marL="7510882" indent="-344906" algn="l" rtl="0">
              <a:spcBef>
                <a:spcPts val="880"/>
              </a:spcBef>
              <a:buClr>
                <a:schemeClr val="dk1"/>
              </a:buClr>
              <a:buFont typeface="Arial"/>
              <a:buChar char="•"/>
              <a:defRPr sz="4400">
                <a:solidFill>
                  <a:schemeClr val="dk1"/>
                </a:solidFill>
              </a:defRPr>
            </a:lvl8pPr>
            <a:lvl9pPr marL="8512332" indent="-343057" algn="l" rtl="0">
              <a:spcBef>
                <a:spcPts val="880"/>
              </a:spcBef>
              <a:buClr>
                <a:schemeClr val="dk1"/>
              </a:buClr>
              <a:buFont typeface="Arial"/>
              <a:buChar char="•"/>
              <a:defRPr sz="4400">
                <a:solidFill>
                  <a:schemeClr val="dk1"/>
                </a:solidFill>
              </a:defRPr>
            </a:lvl9pPr>
          </a:lstStyle>
          <a:p>
            <a:endParaRPr/>
          </a:p>
        </p:txBody>
      </p:sp>
    </p:spTree>
    <p:extLst>
      <p:ext uri="{BB962C8B-B14F-4D97-AF65-F5344CB8AC3E}">
        <p14:creationId xmlns:p14="http://schemas.microsoft.com/office/powerpoint/2010/main" val="1824417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x" type="picTx">
  <p:cSld name="picTx">
    <p:spTree>
      <p:nvGrpSpPr>
        <p:cNvPr id="1" name="Shape 16"/>
        <p:cNvGrpSpPr/>
        <p:nvPr/>
      </p:nvGrpSpPr>
      <p:grpSpPr>
        <a:xfrm>
          <a:off x="0" y="0"/>
          <a:ext cx="0" cy="0"/>
          <a:chOff x="0" y="0"/>
          <a:chExt cx="0" cy="0"/>
        </a:xfrm>
      </p:grpSpPr>
      <p:sp>
        <p:nvSpPr>
          <p:cNvPr id="17" name="Shape 17"/>
          <p:cNvSpPr>
            <a:spLocks noGrp="1"/>
          </p:cNvSpPr>
          <p:nvPr>
            <p:ph type="title"/>
          </p:nvPr>
        </p:nvSpPr>
        <p:spPr>
          <a:xfrm>
            <a:off x="8602983" y="23042879"/>
            <a:ext cx="26334718" cy="2720340"/>
          </a:xfrm>
          <a:prstGeom prst="rect">
            <a:avLst/>
          </a:prstGeom>
          <a:noFill/>
          <a:ln>
            <a:noFill/>
          </a:ln>
        </p:spPr>
        <p:txBody>
          <a:bodyPr anchor="b"/>
          <a:lstStyle>
            <a:lvl1pPr algn="l" rtl="0">
              <a:defRPr sz="4400" b="1"/>
            </a:lvl1pPr>
            <a:lvl2pPr>
              <a:defRPr/>
            </a:lvl2pPr>
            <a:lvl3pPr>
              <a:defRPr/>
            </a:lvl3pPr>
            <a:lvl4pPr>
              <a:defRPr/>
            </a:lvl4pPr>
            <a:lvl5pPr>
              <a:defRPr/>
            </a:lvl5pPr>
            <a:lvl6pPr>
              <a:defRPr/>
            </a:lvl6pPr>
            <a:lvl7pPr>
              <a:defRPr/>
            </a:lvl7pPr>
            <a:lvl8pPr>
              <a:defRPr/>
            </a:lvl8pPr>
            <a:lvl9pPr>
              <a:defRPr/>
            </a:lvl9pPr>
          </a:lstStyle>
          <a:p>
            <a:endParaRPr/>
          </a:p>
        </p:txBody>
      </p:sp>
      <p:sp>
        <p:nvSpPr>
          <p:cNvPr id="18" name="Shape 18"/>
          <p:cNvSpPr>
            <a:spLocks noGrp="1"/>
          </p:cNvSpPr>
          <p:nvPr>
            <p:ph type="pic" idx="2"/>
          </p:nvPr>
        </p:nvSpPr>
        <p:spPr>
          <a:xfrm>
            <a:off x="8602983" y="2941319"/>
            <a:ext cx="26334718" cy="19751040"/>
          </a:xfrm>
          <a:prstGeom prst="rect">
            <a:avLst/>
          </a:prstGeom>
          <a:noFill/>
          <a:ln>
            <a:noFill/>
          </a:ln>
        </p:spPr>
        <p:txBody>
          <a:bodyPr/>
          <a:lstStyle>
            <a:lvl1pPr marL="0" marR="0" indent="0" algn="l" rtl="0">
              <a:buClr>
                <a:srgbClr val="898989"/>
              </a:buClr>
              <a:buFont typeface="Arial"/>
              <a:buNone/>
              <a:defRPr sz="7000" b="0" i="0" u="none" strike="noStrike" cap="none" baseline="0">
                <a:solidFill>
                  <a:srgbClr val="898989"/>
                </a:solidFill>
                <a:latin typeface="Arial"/>
                <a:ea typeface="Arial"/>
                <a:cs typeface="Arial"/>
                <a:sym typeface="Arial"/>
              </a:defRPr>
            </a:lvl1pPr>
            <a:lvl2pPr marL="1001451" marR="0" indent="-10850" algn="l" rtl="0">
              <a:buFont typeface="Arial"/>
              <a:buNone/>
              <a:defRPr sz="6100" b="0" i="0" u="none" strike="noStrike" cap="none" baseline="0"/>
            </a:lvl2pPr>
            <a:lvl3pPr marL="2002902" marR="0" indent="-9001" algn="l" rtl="0">
              <a:buFont typeface="Arial"/>
              <a:buNone/>
              <a:defRPr sz="5300" b="0" i="0" u="none" strike="noStrike" cap="none" baseline="0"/>
            </a:lvl3pPr>
            <a:lvl4pPr marL="3004353" marR="0" indent="-7153" algn="l" rtl="0">
              <a:buFont typeface="Arial"/>
              <a:buNone/>
              <a:defRPr sz="4400" b="0" i="0" u="none" strike="noStrike" cap="none" baseline="0"/>
            </a:lvl4pPr>
            <a:lvl5pPr marL="4005804" marR="0" indent="-5303" algn="l" rtl="0">
              <a:buFont typeface="Arial"/>
              <a:buNone/>
              <a:defRPr sz="4400" b="0" i="0" u="none" strike="noStrike" cap="none" baseline="0"/>
            </a:lvl5pPr>
            <a:lvl6pPr marL="5007254" marR="0" indent="-3454" algn="l" rtl="0">
              <a:buFont typeface="Arial"/>
              <a:buNone/>
              <a:defRPr sz="4400" b="0" i="0" u="none" strike="noStrike" cap="none" baseline="0"/>
            </a:lvl6pPr>
            <a:lvl7pPr marL="6008705" marR="0" indent="-1604" algn="l" rtl="0">
              <a:buFont typeface="Arial"/>
              <a:buNone/>
              <a:defRPr sz="4400" b="0" i="0" u="none" strike="noStrike" cap="none" baseline="0"/>
            </a:lvl7pPr>
            <a:lvl8pPr marL="7010156" marR="0" indent="-12455" algn="l" rtl="0">
              <a:buFont typeface="Arial"/>
              <a:buNone/>
              <a:defRPr sz="4400" b="0" i="0" u="none" strike="noStrike" cap="none" baseline="0"/>
            </a:lvl8pPr>
            <a:lvl9pPr marL="8011607" marR="0" indent="-10607" algn="l" rtl="0">
              <a:buFont typeface="Arial"/>
              <a:buNone/>
              <a:defRPr sz="4400" b="0" i="0" u="none" strike="noStrike" cap="none" baseline="0"/>
            </a:lvl9pPr>
          </a:lstStyle>
          <a:p>
            <a:pPr lvl="0"/>
            <a:endParaRPr noProof="0">
              <a:sym typeface="Arial"/>
            </a:endParaRPr>
          </a:p>
        </p:txBody>
      </p:sp>
      <p:sp>
        <p:nvSpPr>
          <p:cNvPr id="19" name="Shape 19"/>
          <p:cNvSpPr>
            <a:spLocks noGrp="1"/>
          </p:cNvSpPr>
          <p:nvPr>
            <p:ph type="body" idx="1"/>
          </p:nvPr>
        </p:nvSpPr>
        <p:spPr>
          <a:xfrm>
            <a:off x="8602983" y="25763220"/>
            <a:ext cx="26334718" cy="3863340"/>
          </a:xfrm>
          <a:prstGeom prst="rect">
            <a:avLst/>
          </a:prstGeom>
          <a:noFill/>
          <a:ln>
            <a:noFill/>
          </a:ln>
        </p:spPr>
        <p:txBody>
          <a:bodyPr/>
          <a:lstStyle>
            <a:lvl1pPr marL="0" indent="0" rtl="0">
              <a:buNone/>
              <a:defRPr sz="3100"/>
            </a:lvl1pPr>
            <a:lvl2pPr marL="1001451" indent="-10850" rtl="0">
              <a:buNone/>
              <a:defRPr sz="2600"/>
            </a:lvl2pPr>
            <a:lvl3pPr marL="2002902" indent="-9001" rtl="0">
              <a:buNone/>
              <a:defRPr sz="2200"/>
            </a:lvl3pPr>
            <a:lvl4pPr marL="3004353" indent="-7153" rtl="0">
              <a:buNone/>
              <a:defRPr sz="2000"/>
            </a:lvl4pPr>
            <a:lvl5pPr marL="4005804" indent="-5303" rtl="0">
              <a:buNone/>
              <a:defRPr sz="2000"/>
            </a:lvl5pPr>
            <a:lvl6pPr marL="5007254" indent="-3454" rtl="0">
              <a:buNone/>
              <a:defRPr sz="2000"/>
            </a:lvl6pPr>
            <a:lvl7pPr marL="6008705" indent="-1604" rtl="0">
              <a:buNone/>
              <a:defRPr sz="2000"/>
            </a:lvl7pPr>
            <a:lvl8pPr marL="7010156" indent="-12455" rtl="0">
              <a:buNone/>
              <a:defRPr sz="2000"/>
            </a:lvl8pPr>
            <a:lvl9pPr marL="8011607" indent="-10607" rtl="0">
              <a:buNone/>
              <a:defRPr sz="2000"/>
            </a:lvl9pPr>
          </a:lstStyle>
          <a:p>
            <a:endParaRPr/>
          </a:p>
        </p:txBody>
      </p:sp>
    </p:spTree>
    <p:extLst>
      <p:ext uri="{BB962C8B-B14F-4D97-AF65-F5344CB8AC3E}">
        <p14:creationId xmlns:p14="http://schemas.microsoft.com/office/powerpoint/2010/main" val="4224350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bjTx" type="objTx">
  <p:cSld name="objTx">
    <p:spTree>
      <p:nvGrpSpPr>
        <p:cNvPr id="1" name="Shape 20"/>
        <p:cNvGrpSpPr/>
        <p:nvPr/>
      </p:nvGrpSpPr>
      <p:grpSpPr>
        <a:xfrm>
          <a:off x="0" y="0"/>
          <a:ext cx="0" cy="0"/>
          <a:chOff x="0" y="0"/>
          <a:chExt cx="0" cy="0"/>
        </a:xfrm>
      </p:grpSpPr>
      <p:sp>
        <p:nvSpPr>
          <p:cNvPr id="21" name="Shape 21"/>
          <p:cNvSpPr>
            <a:spLocks noGrp="1"/>
          </p:cNvSpPr>
          <p:nvPr>
            <p:ph type="title"/>
          </p:nvPr>
        </p:nvSpPr>
        <p:spPr>
          <a:xfrm>
            <a:off x="2194563" y="1310641"/>
            <a:ext cx="14439902" cy="5577839"/>
          </a:xfrm>
          <a:prstGeom prst="rect">
            <a:avLst/>
          </a:prstGeom>
          <a:noFill/>
          <a:ln>
            <a:noFill/>
          </a:ln>
        </p:spPr>
        <p:txBody>
          <a:bodyPr anchor="b"/>
          <a:lstStyle>
            <a:lvl1pPr algn="l" rtl="0">
              <a:defRPr sz="4400" b="1"/>
            </a:lvl1pPr>
            <a:lvl2pPr>
              <a:defRPr/>
            </a:lvl2pPr>
            <a:lvl3pPr>
              <a:defRPr/>
            </a:lvl3pPr>
            <a:lvl4pPr>
              <a:defRPr/>
            </a:lvl4pPr>
            <a:lvl5pPr>
              <a:defRPr/>
            </a:lvl5pPr>
            <a:lvl6pPr>
              <a:defRPr/>
            </a:lvl6pPr>
            <a:lvl7pPr>
              <a:defRPr/>
            </a:lvl7pPr>
            <a:lvl8pPr>
              <a:defRPr/>
            </a:lvl8pPr>
            <a:lvl9pPr>
              <a:defRPr/>
            </a:lvl9pPr>
          </a:lstStyle>
          <a:p>
            <a:endParaRPr/>
          </a:p>
        </p:txBody>
      </p:sp>
      <p:sp>
        <p:nvSpPr>
          <p:cNvPr id="22" name="Shape 22"/>
          <p:cNvSpPr>
            <a:spLocks noGrp="1"/>
          </p:cNvSpPr>
          <p:nvPr>
            <p:ph type="body" idx="1"/>
          </p:nvPr>
        </p:nvSpPr>
        <p:spPr>
          <a:xfrm>
            <a:off x="17160240" y="1310646"/>
            <a:ext cx="24536399" cy="28094939"/>
          </a:xfrm>
          <a:prstGeom prst="rect">
            <a:avLst/>
          </a:prstGeom>
          <a:noFill/>
          <a:ln>
            <a:noFill/>
          </a:ln>
        </p:spPr>
        <p:txBody>
          <a:bodyPr/>
          <a:lstStyle>
            <a:lvl1pPr rtl="0">
              <a:defRPr sz="7000"/>
            </a:lvl1pPr>
            <a:lvl2pPr rtl="0">
              <a:defRPr sz="6100"/>
            </a:lvl2pPr>
            <a:lvl3pPr rtl="0">
              <a:defRPr sz="5300"/>
            </a:lvl3pPr>
            <a:lvl4pPr rtl="0">
              <a:defRPr sz="4400"/>
            </a:lvl4pPr>
            <a:lvl5pPr rtl="0">
              <a:defRPr sz="4400"/>
            </a:lvl5pPr>
            <a:lvl6pPr rtl="0">
              <a:defRPr sz="4400"/>
            </a:lvl6pPr>
            <a:lvl7pPr rtl="0">
              <a:defRPr sz="4400"/>
            </a:lvl7pPr>
            <a:lvl8pPr rtl="0">
              <a:defRPr sz="4400"/>
            </a:lvl8pPr>
            <a:lvl9pPr rtl="0">
              <a:defRPr sz="4400"/>
            </a:lvl9pPr>
          </a:lstStyle>
          <a:p>
            <a:endParaRPr/>
          </a:p>
        </p:txBody>
      </p:sp>
      <p:sp>
        <p:nvSpPr>
          <p:cNvPr id="23" name="Shape 23"/>
          <p:cNvSpPr>
            <a:spLocks noGrp="1"/>
          </p:cNvSpPr>
          <p:nvPr>
            <p:ph type="body" idx="2"/>
          </p:nvPr>
        </p:nvSpPr>
        <p:spPr>
          <a:xfrm>
            <a:off x="2194563" y="6888485"/>
            <a:ext cx="14439902" cy="22517100"/>
          </a:xfrm>
          <a:prstGeom prst="rect">
            <a:avLst/>
          </a:prstGeom>
          <a:noFill/>
          <a:ln>
            <a:noFill/>
          </a:ln>
        </p:spPr>
        <p:txBody>
          <a:bodyPr/>
          <a:lstStyle>
            <a:lvl1pPr marL="0" indent="0" rtl="0">
              <a:buNone/>
              <a:defRPr sz="3100"/>
            </a:lvl1pPr>
            <a:lvl2pPr marL="1001451" indent="-10850" rtl="0">
              <a:buNone/>
              <a:defRPr sz="2600"/>
            </a:lvl2pPr>
            <a:lvl3pPr marL="2002902" indent="-9001" rtl="0">
              <a:buNone/>
              <a:defRPr sz="2200"/>
            </a:lvl3pPr>
            <a:lvl4pPr marL="3004353" indent="-7153" rtl="0">
              <a:buNone/>
              <a:defRPr sz="2000"/>
            </a:lvl4pPr>
            <a:lvl5pPr marL="4005804" indent="-5303" rtl="0">
              <a:buNone/>
              <a:defRPr sz="2000"/>
            </a:lvl5pPr>
            <a:lvl6pPr marL="5007254" indent="-3454" rtl="0">
              <a:buNone/>
              <a:defRPr sz="2000"/>
            </a:lvl6pPr>
            <a:lvl7pPr marL="6008705" indent="-1604" rtl="0">
              <a:buNone/>
              <a:defRPr sz="2000"/>
            </a:lvl7pPr>
            <a:lvl8pPr marL="7010156" indent="-12455" rtl="0">
              <a:buNone/>
              <a:defRPr sz="2000"/>
            </a:lvl8pPr>
            <a:lvl9pPr marL="8011607" indent="-10607" rtl="0">
              <a:buNone/>
              <a:defRPr sz="2000"/>
            </a:lvl9pPr>
          </a:lstStyle>
          <a:p>
            <a:endParaRPr/>
          </a:p>
        </p:txBody>
      </p:sp>
    </p:spTree>
    <p:extLst>
      <p:ext uri="{BB962C8B-B14F-4D97-AF65-F5344CB8AC3E}">
        <p14:creationId xmlns:p14="http://schemas.microsoft.com/office/powerpoint/2010/main" val="3488098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Tree>
    <p:extLst>
      <p:ext uri="{BB962C8B-B14F-4D97-AF65-F5344CB8AC3E}">
        <p14:creationId xmlns:p14="http://schemas.microsoft.com/office/powerpoint/2010/main" val="970580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Only" type="titleOnly">
  <p:cSld name="titleOnly">
    <p:spTree>
      <p:nvGrpSpPr>
        <p:cNvPr id="1" name="Shape 25"/>
        <p:cNvGrpSpPr/>
        <p:nvPr/>
      </p:nvGrpSpPr>
      <p:grpSpPr>
        <a:xfrm>
          <a:off x="0" y="0"/>
          <a:ext cx="0" cy="0"/>
          <a:chOff x="0" y="0"/>
          <a:chExt cx="0" cy="0"/>
        </a:xfrm>
      </p:grpSpPr>
      <p:sp>
        <p:nvSpPr>
          <p:cNvPr id="26" name="Shape 26"/>
          <p:cNvSpPr>
            <a:spLocks noGrp="1"/>
          </p:cNvSpPr>
          <p:nvPr>
            <p:ph type="title"/>
          </p:nvPr>
        </p:nvSpPr>
        <p:spPr>
          <a:xfrm>
            <a:off x="2194831" y="1317626"/>
            <a:ext cx="39501536" cy="5486399"/>
          </a:xfrm>
          <a:prstGeom prst="rect">
            <a:avLst/>
          </a:prstGeom>
          <a:noFill/>
          <a:ln>
            <a:noFill/>
          </a:ln>
        </p:spPr>
        <p:txBody>
          <a:bodyPr anchor="t"/>
          <a:lstStyle>
            <a:lvl1pPr algn="ctr" rtl="0">
              <a:spcBef>
                <a:spcPts val="0"/>
              </a:spcBef>
              <a:spcAft>
                <a:spcPts val="0"/>
              </a:spcAft>
              <a:defRPr sz="9600">
                <a:solidFill>
                  <a:schemeClr val="dk1"/>
                </a:solidFill>
              </a:defRPr>
            </a:lvl1pPr>
            <a:lvl2pPr algn="ctr" rtl="0">
              <a:spcBef>
                <a:spcPts val="0"/>
              </a:spcBef>
              <a:spcAft>
                <a:spcPts val="0"/>
              </a:spcAft>
              <a:defRPr sz="9600">
                <a:solidFill>
                  <a:schemeClr val="dk1"/>
                </a:solidFill>
              </a:defRPr>
            </a:lvl2pPr>
            <a:lvl3pPr algn="ctr" rtl="0">
              <a:spcBef>
                <a:spcPts val="0"/>
              </a:spcBef>
              <a:spcAft>
                <a:spcPts val="0"/>
              </a:spcAft>
              <a:defRPr sz="9600">
                <a:solidFill>
                  <a:schemeClr val="dk1"/>
                </a:solidFill>
              </a:defRPr>
            </a:lvl3pPr>
            <a:lvl4pPr algn="ctr" rtl="0">
              <a:spcBef>
                <a:spcPts val="0"/>
              </a:spcBef>
              <a:spcAft>
                <a:spcPts val="0"/>
              </a:spcAft>
              <a:defRPr sz="9600">
                <a:solidFill>
                  <a:schemeClr val="dk1"/>
                </a:solidFill>
              </a:defRPr>
            </a:lvl4pPr>
            <a:lvl5pPr algn="ctr" rtl="0">
              <a:spcBef>
                <a:spcPts val="0"/>
              </a:spcBef>
              <a:spcAft>
                <a:spcPts val="0"/>
              </a:spcAft>
              <a:defRPr sz="9600">
                <a:solidFill>
                  <a:schemeClr val="dk1"/>
                </a:solidFill>
              </a:defRPr>
            </a:lvl5pPr>
            <a:lvl6pPr marL="457200" algn="ctr" rtl="0">
              <a:spcBef>
                <a:spcPts val="0"/>
              </a:spcBef>
              <a:spcAft>
                <a:spcPts val="0"/>
              </a:spcAft>
              <a:defRPr sz="9600">
                <a:solidFill>
                  <a:schemeClr val="dk1"/>
                </a:solidFill>
              </a:defRPr>
            </a:lvl6pPr>
            <a:lvl7pPr marL="914400" algn="ctr" rtl="0">
              <a:spcBef>
                <a:spcPts val="0"/>
              </a:spcBef>
              <a:spcAft>
                <a:spcPts val="0"/>
              </a:spcAft>
              <a:defRPr sz="9600">
                <a:solidFill>
                  <a:schemeClr val="dk1"/>
                </a:solidFill>
              </a:defRPr>
            </a:lvl7pPr>
            <a:lvl8pPr marL="1371600" algn="ctr" rtl="0">
              <a:spcBef>
                <a:spcPts val="0"/>
              </a:spcBef>
              <a:spcAft>
                <a:spcPts val="0"/>
              </a:spcAft>
              <a:defRPr sz="9600">
                <a:solidFill>
                  <a:schemeClr val="dk1"/>
                </a:solidFill>
              </a:defRPr>
            </a:lvl8pPr>
            <a:lvl9pPr marL="1828800" algn="ctr" rtl="0">
              <a:spcBef>
                <a:spcPts val="0"/>
              </a:spcBef>
              <a:spcAft>
                <a:spcPts val="0"/>
              </a:spcAft>
              <a:defRPr sz="9600">
                <a:solidFill>
                  <a:schemeClr val="dk1"/>
                </a:solidFill>
              </a:defRPr>
            </a:lvl9pPr>
          </a:lstStyle>
          <a:p>
            <a:endParaRPr/>
          </a:p>
        </p:txBody>
      </p:sp>
    </p:spTree>
    <p:extLst>
      <p:ext uri="{BB962C8B-B14F-4D97-AF65-F5344CB8AC3E}">
        <p14:creationId xmlns:p14="http://schemas.microsoft.com/office/powerpoint/2010/main" val="3846770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TxTwoObj" type="twoTxTwoObj">
  <p:cSld name="twoTxTwoObj">
    <p:spTree>
      <p:nvGrpSpPr>
        <p:cNvPr id="1" name="Shape 27"/>
        <p:cNvGrpSpPr/>
        <p:nvPr/>
      </p:nvGrpSpPr>
      <p:grpSpPr>
        <a:xfrm>
          <a:off x="0" y="0"/>
          <a:ext cx="0" cy="0"/>
          <a:chOff x="0" y="0"/>
          <a:chExt cx="0" cy="0"/>
        </a:xfrm>
      </p:grpSpPr>
      <p:sp>
        <p:nvSpPr>
          <p:cNvPr id="28" name="Shape 28"/>
          <p:cNvSpPr>
            <a:spLocks noGrp="1"/>
          </p:cNvSpPr>
          <p:nvPr>
            <p:ph type="title"/>
          </p:nvPr>
        </p:nvSpPr>
        <p:spPr>
          <a:xfrm>
            <a:off x="2194831" y="1317626"/>
            <a:ext cx="39501536" cy="5486399"/>
          </a:xfrm>
          <a:prstGeom prst="rect">
            <a:avLst/>
          </a:prstGeom>
          <a:noFill/>
          <a:ln>
            <a:noFill/>
          </a:ln>
        </p:spPr>
        <p:txBody>
          <a:bodyPr anchor="t"/>
          <a:lstStyle>
            <a:lvl1pPr rtl="0">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29" name="Shape 29"/>
          <p:cNvSpPr>
            <a:spLocks noGrp="1"/>
          </p:cNvSpPr>
          <p:nvPr>
            <p:ph type="body" idx="1"/>
          </p:nvPr>
        </p:nvSpPr>
        <p:spPr>
          <a:xfrm>
            <a:off x="2194561" y="7368539"/>
            <a:ext cx="19392902" cy="3070860"/>
          </a:xfrm>
          <a:prstGeom prst="rect">
            <a:avLst/>
          </a:prstGeom>
          <a:noFill/>
          <a:ln>
            <a:noFill/>
          </a:ln>
        </p:spPr>
        <p:txBody>
          <a:bodyPr anchor="b"/>
          <a:lstStyle>
            <a:lvl1pPr marL="0" indent="0" rtl="0">
              <a:buNone/>
              <a:defRPr sz="5300" b="1"/>
            </a:lvl1pPr>
            <a:lvl2pPr marL="1001451" indent="-10850" rtl="0">
              <a:buNone/>
              <a:defRPr sz="4400" b="1"/>
            </a:lvl2pPr>
            <a:lvl3pPr marL="2002902" indent="-9001" rtl="0">
              <a:buNone/>
              <a:defRPr sz="3900" b="1"/>
            </a:lvl3pPr>
            <a:lvl4pPr marL="3004353" indent="-7153" rtl="0">
              <a:buNone/>
              <a:defRPr sz="3500" b="1"/>
            </a:lvl4pPr>
            <a:lvl5pPr marL="4005804" indent="-5303" rtl="0">
              <a:buNone/>
              <a:defRPr sz="3500" b="1"/>
            </a:lvl5pPr>
            <a:lvl6pPr marL="5007254" indent="-3454" rtl="0">
              <a:buNone/>
              <a:defRPr sz="3500" b="1"/>
            </a:lvl6pPr>
            <a:lvl7pPr marL="6008705" indent="-1604" rtl="0">
              <a:buNone/>
              <a:defRPr sz="3500" b="1"/>
            </a:lvl7pPr>
            <a:lvl8pPr marL="7010156" indent="-12455" rtl="0">
              <a:buNone/>
              <a:defRPr sz="3500" b="1"/>
            </a:lvl8pPr>
            <a:lvl9pPr marL="8011607" indent="-10607" rtl="0">
              <a:buNone/>
              <a:defRPr sz="3500" b="1"/>
            </a:lvl9pPr>
          </a:lstStyle>
          <a:p>
            <a:endParaRPr/>
          </a:p>
        </p:txBody>
      </p:sp>
      <p:sp>
        <p:nvSpPr>
          <p:cNvPr id="30" name="Shape 30"/>
          <p:cNvSpPr>
            <a:spLocks noGrp="1"/>
          </p:cNvSpPr>
          <p:nvPr>
            <p:ph type="body" idx="2"/>
          </p:nvPr>
        </p:nvSpPr>
        <p:spPr>
          <a:xfrm>
            <a:off x="2194561" y="10439400"/>
            <a:ext cx="19392902" cy="18966180"/>
          </a:xfrm>
          <a:prstGeom prst="rect">
            <a:avLst/>
          </a:prstGeom>
          <a:noFill/>
          <a:ln>
            <a:noFill/>
          </a:ln>
        </p:spPr>
        <p:txBody>
          <a:bodyPr/>
          <a:lstStyle>
            <a:lvl1pPr rtl="0">
              <a:defRPr sz="5300"/>
            </a:lvl1pPr>
            <a:lvl2pPr rtl="0">
              <a:defRPr sz="4400"/>
            </a:lvl2pPr>
            <a:lvl3pPr rtl="0">
              <a:defRPr sz="3900"/>
            </a:lvl3pPr>
            <a:lvl4pPr rtl="0">
              <a:defRPr sz="3500"/>
            </a:lvl4pPr>
            <a:lvl5pPr rtl="0">
              <a:defRPr sz="3500"/>
            </a:lvl5pPr>
            <a:lvl6pPr rtl="0">
              <a:defRPr sz="3500"/>
            </a:lvl6pPr>
            <a:lvl7pPr rtl="0">
              <a:defRPr sz="3500"/>
            </a:lvl7pPr>
            <a:lvl8pPr rtl="0">
              <a:defRPr sz="3500"/>
            </a:lvl8pPr>
            <a:lvl9pPr rtl="0">
              <a:defRPr sz="3500"/>
            </a:lvl9pPr>
          </a:lstStyle>
          <a:p>
            <a:endParaRPr/>
          </a:p>
        </p:txBody>
      </p:sp>
      <p:sp>
        <p:nvSpPr>
          <p:cNvPr id="31" name="Shape 31"/>
          <p:cNvSpPr>
            <a:spLocks noGrp="1"/>
          </p:cNvSpPr>
          <p:nvPr>
            <p:ph type="body" idx="3"/>
          </p:nvPr>
        </p:nvSpPr>
        <p:spPr>
          <a:xfrm>
            <a:off x="22296123" y="7368539"/>
            <a:ext cx="19400520" cy="3070860"/>
          </a:xfrm>
          <a:prstGeom prst="rect">
            <a:avLst/>
          </a:prstGeom>
          <a:noFill/>
          <a:ln>
            <a:noFill/>
          </a:ln>
        </p:spPr>
        <p:txBody>
          <a:bodyPr anchor="b"/>
          <a:lstStyle>
            <a:lvl1pPr marL="0" indent="0" rtl="0">
              <a:buNone/>
              <a:defRPr sz="5300" b="1"/>
            </a:lvl1pPr>
            <a:lvl2pPr marL="1001451" indent="-10850" rtl="0">
              <a:buNone/>
              <a:defRPr sz="4400" b="1"/>
            </a:lvl2pPr>
            <a:lvl3pPr marL="2002902" indent="-9001" rtl="0">
              <a:buNone/>
              <a:defRPr sz="3900" b="1"/>
            </a:lvl3pPr>
            <a:lvl4pPr marL="3004353" indent="-7153" rtl="0">
              <a:buNone/>
              <a:defRPr sz="3500" b="1"/>
            </a:lvl4pPr>
            <a:lvl5pPr marL="4005804" indent="-5303" rtl="0">
              <a:buNone/>
              <a:defRPr sz="3500" b="1"/>
            </a:lvl5pPr>
            <a:lvl6pPr marL="5007254" indent="-3454" rtl="0">
              <a:buNone/>
              <a:defRPr sz="3500" b="1"/>
            </a:lvl6pPr>
            <a:lvl7pPr marL="6008705" indent="-1604" rtl="0">
              <a:buNone/>
              <a:defRPr sz="3500" b="1"/>
            </a:lvl7pPr>
            <a:lvl8pPr marL="7010156" indent="-12455" rtl="0">
              <a:buNone/>
              <a:defRPr sz="3500" b="1"/>
            </a:lvl8pPr>
            <a:lvl9pPr marL="8011607" indent="-10607" rtl="0">
              <a:buNone/>
              <a:defRPr sz="3500" b="1"/>
            </a:lvl9pPr>
          </a:lstStyle>
          <a:p>
            <a:endParaRPr/>
          </a:p>
        </p:txBody>
      </p:sp>
      <p:sp>
        <p:nvSpPr>
          <p:cNvPr id="32" name="Shape 32"/>
          <p:cNvSpPr>
            <a:spLocks noGrp="1"/>
          </p:cNvSpPr>
          <p:nvPr>
            <p:ph type="body" idx="4"/>
          </p:nvPr>
        </p:nvSpPr>
        <p:spPr>
          <a:xfrm>
            <a:off x="22296123" y="10439400"/>
            <a:ext cx="19400520" cy="18966180"/>
          </a:xfrm>
          <a:prstGeom prst="rect">
            <a:avLst/>
          </a:prstGeom>
          <a:noFill/>
          <a:ln>
            <a:noFill/>
          </a:ln>
        </p:spPr>
        <p:txBody>
          <a:bodyPr/>
          <a:lstStyle>
            <a:lvl1pPr rtl="0">
              <a:defRPr sz="5300"/>
            </a:lvl1pPr>
            <a:lvl2pPr rtl="0">
              <a:defRPr sz="4400"/>
            </a:lvl2pPr>
            <a:lvl3pPr rtl="0">
              <a:defRPr sz="3900"/>
            </a:lvl3pPr>
            <a:lvl4pPr rtl="0">
              <a:defRPr sz="3500"/>
            </a:lvl4pPr>
            <a:lvl5pPr rtl="0">
              <a:defRPr sz="3500"/>
            </a:lvl5pPr>
            <a:lvl6pPr rtl="0">
              <a:defRPr sz="3500"/>
            </a:lvl6pPr>
            <a:lvl7pPr rtl="0">
              <a:defRPr sz="3500"/>
            </a:lvl7pPr>
            <a:lvl8pPr rtl="0">
              <a:defRPr sz="3500"/>
            </a:lvl8pPr>
            <a:lvl9pPr rtl="0">
              <a:defRPr sz="3500"/>
            </a:lvl9pPr>
          </a:lstStyle>
          <a:p>
            <a:endParaRPr/>
          </a:p>
        </p:txBody>
      </p:sp>
    </p:spTree>
    <p:extLst>
      <p:ext uri="{BB962C8B-B14F-4D97-AF65-F5344CB8AC3E}">
        <p14:creationId xmlns:p14="http://schemas.microsoft.com/office/powerpoint/2010/main" val="1187183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Obj" type="twoObj">
  <p:cSld name="twoObj">
    <p:spTree>
      <p:nvGrpSpPr>
        <p:cNvPr id="1" name="Shape 33"/>
        <p:cNvGrpSpPr/>
        <p:nvPr/>
      </p:nvGrpSpPr>
      <p:grpSpPr>
        <a:xfrm>
          <a:off x="0" y="0"/>
          <a:ext cx="0" cy="0"/>
          <a:chOff x="0" y="0"/>
          <a:chExt cx="0" cy="0"/>
        </a:xfrm>
      </p:grpSpPr>
      <p:sp>
        <p:nvSpPr>
          <p:cNvPr id="34" name="Shape 34"/>
          <p:cNvSpPr>
            <a:spLocks noGrp="1"/>
          </p:cNvSpPr>
          <p:nvPr>
            <p:ph type="title"/>
          </p:nvPr>
        </p:nvSpPr>
        <p:spPr>
          <a:xfrm>
            <a:off x="2194831" y="1317626"/>
            <a:ext cx="39501536" cy="5486399"/>
          </a:xfrm>
          <a:prstGeom prst="rect">
            <a:avLst/>
          </a:prstGeom>
          <a:noFill/>
          <a:ln>
            <a:noFill/>
          </a:ln>
        </p:spPr>
        <p:txBody>
          <a:bodyPr anchor="t"/>
          <a:lstStyle>
            <a:lvl1pPr algn="ctr" rtl="0">
              <a:spcBef>
                <a:spcPts val="0"/>
              </a:spcBef>
              <a:spcAft>
                <a:spcPts val="0"/>
              </a:spcAft>
              <a:defRPr sz="9600">
                <a:solidFill>
                  <a:schemeClr val="dk1"/>
                </a:solidFill>
              </a:defRPr>
            </a:lvl1pPr>
            <a:lvl2pPr algn="ctr" rtl="0">
              <a:spcBef>
                <a:spcPts val="0"/>
              </a:spcBef>
              <a:spcAft>
                <a:spcPts val="0"/>
              </a:spcAft>
              <a:defRPr sz="9600">
                <a:solidFill>
                  <a:schemeClr val="dk1"/>
                </a:solidFill>
              </a:defRPr>
            </a:lvl2pPr>
            <a:lvl3pPr algn="ctr" rtl="0">
              <a:spcBef>
                <a:spcPts val="0"/>
              </a:spcBef>
              <a:spcAft>
                <a:spcPts val="0"/>
              </a:spcAft>
              <a:defRPr sz="9600">
                <a:solidFill>
                  <a:schemeClr val="dk1"/>
                </a:solidFill>
              </a:defRPr>
            </a:lvl3pPr>
            <a:lvl4pPr algn="ctr" rtl="0">
              <a:spcBef>
                <a:spcPts val="0"/>
              </a:spcBef>
              <a:spcAft>
                <a:spcPts val="0"/>
              </a:spcAft>
              <a:defRPr sz="9600">
                <a:solidFill>
                  <a:schemeClr val="dk1"/>
                </a:solidFill>
              </a:defRPr>
            </a:lvl4pPr>
            <a:lvl5pPr algn="ctr" rtl="0">
              <a:spcBef>
                <a:spcPts val="0"/>
              </a:spcBef>
              <a:spcAft>
                <a:spcPts val="0"/>
              </a:spcAft>
              <a:defRPr sz="9600">
                <a:solidFill>
                  <a:schemeClr val="dk1"/>
                </a:solidFill>
              </a:defRPr>
            </a:lvl5pPr>
            <a:lvl6pPr marL="457200" algn="ctr" rtl="0">
              <a:spcBef>
                <a:spcPts val="0"/>
              </a:spcBef>
              <a:spcAft>
                <a:spcPts val="0"/>
              </a:spcAft>
              <a:defRPr sz="9600">
                <a:solidFill>
                  <a:schemeClr val="dk1"/>
                </a:solidFill>
              </a:defRPr>
            </a:lvl6pPr>
            <a:lvl7pPr marL="914400" algn="ctr" rtl="0">
              <a:spcBef>
                <a:spcPts val="0"/>
              </a:spcBef>
              <a:spcAft>
                <a:spcPts val="0"/>
              </a:spcAft>
              <a:defRPr sz="9600">
                <a:solidFill>
                  <a:schemeClr val="dk1"/>
                </a:solidFill>
              </a:defRPr>
            </a:lvl7pPr>
            <a:lvl8pPr marL="1371600" algn="ctr" rtl="0">
              <a:spcBef>
                <a:spcPts val="0"/>
              </a:spcBef>
              <a:spcAft>
                <a:spcPts val="0"/>
              </a:spcAft>
              <a:defRPr sz="9600">
                <a:solidFill>
                  <a:schemeClr val="dk1"/>
                </a:solidFill>
              </a:defRPr>
            </a:lvl8pPr>
            <a:lvl9pPr marL="1828800" algn="ctr" rtl="0">
              <a:spcBef>
                <a:spcPts val="0"/>
              </a:spcBef>
              <a:spcAft>
                <a:spcPts val="0"/>
              </a:spcAft>
              <a:defRPr sz="9600">
                <a:solidFill>
                  <a:schemeClr val="dk1"/>
                </a:solidFill>
              </a:defRPr>
            </a:lvl9pPr>
          </a:lstStyle>
          <a:p>
            <a:endParaRPr/>
          </a:p>
        </p:txBody>
      </p:sp>
      <p:sp>
        <p:nvSpPr>
          <p:cNvPr id="35" name="Shape 35"/>
          <p:cNvSpPr>
            <a:spLocks noGrp="1"/>
          </p:cNvSpPr>
          <p:nvPr>
            <p:ph type="body" idx="1"/>
          </p:nvPr>
        </p:nvSpPr>
        <p:spPr>
          <a:xfrm>
            <a:off x="2194559" y="7680965"/>
            <a:ext cx="19385280" cy="21724619"/>
          </a:xfrm>
          <a:prstGeom prst="rect">
            <a:avLst/>
          </a:prstGeom>
          <a:noFill/>
          <a:ln>
            <a:noFill/>
          </a:ln>
        </p:spPr>
        <p:txBody>
          <a:bodyPr/>
          <a:lstStyle>
            <a:lvl1pPr rtl="0">
              <a:defRPr sz="6100"/>
            </a:lvl1pPr>
            <a:lvl2pPr rtl="0">
              <a:defRPr sz="5300"/>
            </a:lvl2pPr>
            <a:lvl3pPr rtl="0">
              <a:defRPr sz="4400"/>
            </a:lvl3pPr>
            <a:lvl4pPr rtl="0">
              <a:defRPr sz="3900"/>
            </a:lvl4pPr>
            <a:lvl5pPr rtl="0">
              <a:defRPr sz="3900"/>
            </a:lvl5pPr>
            <a:lvl6pPr rtl="0">
              <a:defRPr sz="3900"/>
            </a:lvl6pPr>
            <a:lvl7pPr rtl="0">
              <a:defRPr sz="3900"/>
            </a:lvl7pPr>
            <a:lvl8pPr rtl="0">
              <a:defRPr sz="3900"/>
            </a:lvl8pPr>
            <a:lvl9pPr rtl="0">
              <a:defRPr sz="3900"/>
            </a:lvl9pPr>
          </a:lstStyle>
          <a:p>
            <a:endParaRPr/>
          </a:p>
        </p:txBody>
      </p:sp>
      <p:sp>
        <p:nvSpPr>
          <p:cNvPr id="36" name="Shape 36"/>
          <p:cNvSpPr>
            <a:spLocks noGrp="1"/>
          </p:cNvSpPr>
          <p:nvPr>
            <p:ph type="body" idx="2"/>
          </p:nvPr>
        </p:nvSpPr>
        <p:spPr>
          <a:xfrm>
            <a:off x="22311360" y="7680965"/>
            <a:ext cx="19385280" cy="21724619"/>
          </a:xfrm>
          <a:prstGeom prst="rect">
            <a:avLst/>
          </a:prstGeom>
          <a:noFill/>
          <a:ln>
            <a:noFill/>
          </a:ln>
        </p:spPr>
        <p:txBody>
          <a:bodyPr/>
          <a:lstStyle>
            <a:lvl1pPr rtl="0">
              <a:defRPr sz="6100"/>
            </a:lvl1pPr>
            <a:lvl2pPr rtl="0">
              <a:defRPr sz="5300"/>
            </a:lvl2pPr>
            <a:lvl3pPr rtl="0">
              <a:defRPr sz="4400"/>
            </a:lvl3pPr>
            <a:lvl4pPr rtl="0">
              <a:defRPr sz="3900"/>
            </a:lvl4pPr>
            <a:lvl5pPr rtl="0">
              <a:defRPr sz="3900"/>
            </a:lvl5pPr>
            <a:lvl6pPr rtl="0">
              <a:defRPr sz="3900"/>
            </a:lvl6pPr>
            <a:lvl7pPr rtl="0">
              <a:defRPr sz="3900"/>
            </a:lvl7pPr>
            <a:lvl8pPr rtl="0">
              <a:defRPr sz="3900"/>
            </a:lvl8pPr>
            <a:lvl9pPr rtl="0">
              <a:defRPr sz="3900"/>
            </a:lvl9pPr>
          </a:lstStyle>
          <a:p>
            <a:endParaRPr/>
          </a:p>
        </p:txBody>
      </p:sp>
    </p:spTree>
    <p:extLst>
      <p:ext uri="{BB962C8B-B14F-4D97-AF65-F5344CB8AC3E}">
        <p14:creationId xmlns:p14="http://schemas.microsoft.com/office/powerpoint/2010/main" val="2111029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Head" type="secHead">
  <p:cSld name="secHead">
    <p:spTree>
      <p:nvGrpSpPr>
        <p:cNvPr id="1" name="Shape 37"/>
        <p:cNvGrpSpPr/>
        <p:nvPr/>
      </p:nvGrpSpPr>
      <p:grpSpPr>
        <a:xfrm>
          <a:off x="0" y="0"/>
          <a:ext cx="0" cy="0"/>
          <a:chOff x="0" y="0"/>
          <a:chExt cx="0" cy="0"/>
        </a:xfrm>
      </p:grpSpPr>
      <p:sp>
        <p:nvSpPr>
          <p:cNvPr id="38" name="Shape 38"/>
          <p:cNvSpPr>
            <a:spLocks noGrp="1"/>
          </p:cNvSpPr>
          <p:nvPr>
            <p:ph type="title"/>
          </p:nvPr>
        </p:nvSpPr>
        <p:spPr>
          <a:xfrm>
            <a:off x="3467103" y="21153120"/>
            <a:ext cx="37307520" cy="6537960"/>
          </a:xfrm>
          <a:prstGeom prst="rect">
            <a:avLst/>
          </a:prstGeom>
          <a:noFill/>
          <a:ln>
            <a:noFill/>
          </a:ln>
        </p:spPr>
        <p:txBody>
          <a:bodyPr anchor="t"/>
          <a:lstStyle>
            <a:lvl1pPr algn="l" rtl="0">
              <a:defRPr sz="8800" b="1" cap="small"/>
            </a:lvl1pPr>
            <a:lvl2pPr>
              <a:defRPr/>
            </a:lvl2pPr>
            <a:lvl3pPr>
              <a:defRPr/>
            </a:lvl3pPr>
            <a:lvl4pPr>
              <a:defRPr/>
            </a:lvl4pPr>
            <a:lvl5pPr>
              <a:defRPr/>
            </a:lvl5pPr>
            <a:lvl6pPr>
              <a:defRPr/>
            </a:lvl6pPr>
            <a:lvl7pPr>
              <a:defRPr/>
            </a:lvl7pPr>
            <a:lvl8pPr>
              <a:defRPr/>
            </a:lvl8pPr>
            <a:lvl9pPr>
              <a:defRPr/>
            </a:lvl9pPr>
          </a:lstStyle>
          <a:p>
            <a:endParaRPr/>
          </a:p>
        </p:txBody>
      </p:sp>
      <p:sp>
        <p:nvSpPr>
          <p:cNvPr id="39" name="Shape 39"/>
          <p:cNvSpPr>
            <a:spLocks noGrp="1"/>
          </p:cNvSpPr>
          <p:nvPr>
            <p:ph type="body" idx="1"/>
          </p:nvPr>
        </p:nvSpPr>
        <p:spPr>
          <a:xfrm>
            <a:off x="3467103" y="13952226"/>
            <a:ext cx="37307520" cy="7200900"/>
          </a:xfrm>
          <a:prstGeom prst="rect">
            <a:avLst/>
          </a:prstGeom>
          <a:noFill/>
          <a:ln>
            <a:noFill/>
          </a:ln>
        </p:spPr>
        <p:txBody>
          <a:bodyPr anchor="b"/>
          <a:lstStyle>
            <a:lvl1pPr marL="0" indent="0" rtl="0">
              <a:buClr>
                <a:srgbClr val="3F3F3F"/>
              </a:buClr>
              <a:buNone/>
              <a:defRPr sz="4400">
                <a:solidFill>
                  <a:srgbClr val="3F3F3F"/>
                </a:solidFill>
              </a:defRPr>
            </a:lvl1pPr>
            <a:lvl2pPr marL="1001451" indent="-10850" rtl="0">
              <a:buClr>
                <a:srgbClr val="3F3F3F"/>
              </a:buClr>
              <a:buNone/>
              <a:defRPr sz="3900">
                <a:solidFill>
                  <a:srgbClr val="3F3F3F"/>
                </a:solidFill>
              </a:defRPr>
            </a:lvl2pPr>
            <a:lvl3pPr marL="2002902" indent="-9001" rtl="0">
              <a:buClr>
                <a:srgbClr val="3F3F3F"/>
              </a:buClr>
              <a:buNone/>
              <a:defRPr sz="3500">
                <a:solidFill>
                  <a:srgbClr val="3F3F3F"/>
                </a:solidFill>
              </a:defRPr>
            </a:lvl3pPr>
            <a:lvl4pPr marL="3004353" indent="-7153" rtl="0">
              <a:buClr>
                <a:srgbClr val="3F3F3F"/>
              </a:buClr>
              <a:buNone/>
              <a:defRPr sz="3100">
                <a:solidFill>
                  <a:srgbClr val="3F3F3F"/>
                </a:solidFill>
              </a:defRPr>
            </a:lvl4pPr>
            <a:lvl5pPr marL="4005804" indent="-5303" rtl="0">
              <a:buClr>
                <a:srgbClr val="3F3F3F"/>
              </a:buClr>
              <a:buNone/>
              <a:defRPr sz="3100">
                <a:solidFill>
                  <a:srgbClr val="3F3F3F"/>
                </a:solidFill>
              </a:defRPr>
            </a:lvl5pPr>
            <a:lvl6pPr marL="5007254" indent="-3454" rtl="0">
              <a:buClr>
                <a:srgbClr val="3F3F3F"/>
              </a:buClr>
              <a:buNone/>
              <a:defRPr sz="3100">
                <a:solidFill>
                  <a:srgbClr val="3F3F3F"/>
                </a:solidFill>
              </a:defRPr>
            </a:lvl6pPr>
            <a:lvl7pPr marL="6008705" indent="-1604" rtl="0">
              <a:buClr>
                <a:srgbClr val="3F3F3F"/>
              </a:buClr>
              <a:buNone/>
              <a:defRPr sz="3100">
                <a:solidFill>
                  <a:srgbClr val="3F3F3F"/>
                </a:solidFill>
              </a:defRPr>
            </a:lvl7pPr>
            <a:lvl8pPr marL="7010156" indent="-12455" rtl="0">
              <a:buClr>
                <a:srgbClr val="3F3F3F"/>
              </a:buClr>
              <a:buNone/>
              <a:defRPr sz="3100">
                <a:solidFill>
                  <a:srgbClr val="3F3F3F"/>
                </a:solidFill>
              </a:defRPr>
            </a:lvl8pPr>
            <a:lvl9pPr marL="8011607" indent="-10607" rtl="0">
              <a:buClr>
                <a:srgbClr val="3F3F3F"/>
              </a:buClr>
              <a:buNone/>
              <a:defRPr sz="3100">
                <a:solidFill>
                  <a:srgbClr val="3F3F3F"/>
                </a:solidFill>
              </a:defRPr>
            </a:lvl9pPr>
          </a:lstStyle>
          <a:p>
            <a:endParaRPr/>
          </a:p>
        </p:txBody>
      </p:sp>
    </p:spTree>
    <p:extLst>
      <p:ext uri="{BB962C8B-B14F-4D97-AF65-F5344CB8AC3E}">
        <p14:creationId xmlns:p14="http://schemas.microsoft.com/office/powerpoint/2010/main" val="1380557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CF7DD"/>
            </a:gs>
            <a:gs pos="100000">
              <a:srgbClr val="8F8C7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Shape 5"/>
          <p:cNvSpPr>
            <a:spLocks noGrp="1"/>
          </p:cNvSpPr>
          <p:nvPr>
            <p:ph type="title"/>
          </p:nvPr>
        </p:nvSpPr>
        <p:spPr bwMode="auto">
          <a:xfrm>
            <a:off x="2195513" y="1317625"/>
            <a:ext cx="395001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6"/>
          <p:cNvSpPr>
            <a:spLocks noGrp="1"/>
          </p:cNvSpPr>
          <p:nvPr>
            <p:ph type="body" idx="1"/>
          </p:nvPr>
        </p:nvSpPr>
        <p:spPr bwMode="auto">
          <a:xfrm>
            <a:off x="2195513" y="7680325"/>
            <a:ext cx="39500175" cy="2172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1028" name="Shape 7"/>
          <p:cNvSpPr>
            <a:spLocks noGrp="1"/>
          </p:cNvSpPr>
          <p:nvPr>
            <p:ph type="dt" idx="10"/>
          </p:nvPr>
        </p:nvSpPr>
        <p:spPr bwMode="auto">
          <a:xfrm>
            <a:off x="2195513" y="30510163"/>
            <a:ext cx="10239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eaLnBrk="1" hangingPunct="1">
              <a:defRPr sz="2600">
                <a:solidFill>
                  <a:srgbClr val="898989"/>
                </a:solidFill>
                <a:latin typeface="Arial" panose="020B0604020202020204" pitchFamily="34" charset="0"/>
                <a:cs typeface="Arial" panose="020B0604020202020204" pitchFamily="34" charset="0"/>
                <a:sym typeface="Arial" panose="020B0604020202020204" pitchFamily="34" charset="0"/>
              </a:defRPr>
            </a:lvl1pPr>
          </a:lstStyle>
          <a:p>
            <a:pPr>
              <a:defRPr/>
            </a:pPr>
            <a:endParaRPr lang="en-US"/>
          </a:p>
        </p:txBody>
      </p:sp>
      <p:sp>
        <p:nvSpPr>
          <p:cNvPr id="1029" name="Shape 8"/>
          <p:cNvSpPr>
            <a:spLocks noGrp="1"/>
          </p:cNvSpPr>
          <p:nvPr>
            <p:ph type="ftr" idx="11"/>
          </p:nvPr>
        </p:nvSpPr>
        <p:spPr bwMode="auto">
          <a:xfrm>
            <a:off x="14997113" y="30510163"/>
            <a:ext cx="138969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eaLnBrk="1" hangingPunct="1">
              <a:defRPr sz="3900">
                <a:latin typeface="Arial" panose="020B0604020202020204" pitchFamily="34" charset="0"/>
                <a:cs typeface="Arial" panose="020B0604020202020204" pitchFamily="34" charset="0"/>
                <a:sym typeface="Arial" panose="020B0604020202020204" pitchFamily="34" charset="0"/>
              </a:defRPr>
            </a:lvl1pPr>
          </a:lstStyle>
          <a:p>
            <a:pPr>
              <a:defRPr/>
            </a:pPr>
            <a:endParaRPr lang="en-US"/>
          </a:p>
        </p:txBody>
      </p:sp>
      <p:sp>
        <p:nvSpPr>
          <p:cNvPr id="1030" name="Shape 9"/>
          <p:cNvSpPr>
            <a:spLocks noGrp="1"/>
          </p:cNvSpPr>
          <p:nvPr>
            <p:ph type="sldNum" idx="12"/>
          </p:nvPr>
        </p:nvSpPr>
        <p:spPr bwMode="auto">
          <a:xfrm>
            <a:off x="31456313" y="30510163"/>
            <a:ext cx="10239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eaLnBrk="1" hangingPunct="1">
              <a:defRPr sz="2600">
                <a:solidFill>
                  <a:srgbClr val="898989"/>
                </a:solidFill>
                <a:latin typeface="Arial" panose="020B0604020202020204" pitchFamily="34" charset="0"/>
                <a:cs typeface="Arial" panose="020B0604020202020204" pitchFamily="34" charset="0"/>
                <a:sym typeface="Arial" panose="020B0604020202020204" pitchFamily="34" charset="0"/>
              </a:defRPr>
            </a:lvl1pPr>
          </a:lstStyle>
          <a:p>
            <a:pPr>
              <a:defRPr/>
            </a:pPr>
            <a:endParaRPr lang="en-US"/>
          </a:p>
        </p:txBody>
      </p:sp>
    </p:spTree>
  </p:cSld>
  <p:clrMap bg1="lt1" tx1="dk1" bg2="dk2" tx2="lt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Lst>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algn="l" rtl="0" eaLnBrk="0" fontAlgn="base" hangingPunct="0">
        <a:spcBef>
          <a:spcPct val="0"/>
        </a:spcBef>
        <a:spcAft>
          <a:spcPct val="0"/>
        </a:spcAft>
        <a:defRPr sz="1400">
          <a:solidFill>
            <a:srgbClr val="000000"/>
          </a:solidFill>
          <a:latin typeface="Arial" pitchFamily="34" charset="0"/>
          <a:cs typeface="Arial"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itchFamily="34" charset="0"/>
          <a:cs typeface="Arial"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itchFamily="34" charset="0"/>
          <a:cs typeface="Arial"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9144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13716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18288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p:titleStyle>
    <p:bodyStyle>
      <a:defPPr marR="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marL="742950"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chart" Target="../charts/chart2.xml"/><Relationship Id="rId3" Type="http://schemas.openxmlformats.org/officeDocument/2006/relationships/slideLayout" Target="../slideLayouts/slideLayout11.xml"/><Relationship Id="rId7" Type="http://schemas.openxmlformats.org/officeDocument/2006/relationships/image" Target="../media/image3.png"/><Relationship Id="rId12" Type="http://schemas.openxmlformats.org/officeDocument/2006/relationships/chart" Target="../charts/char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jpg"/><Relationship Id="rId5" Type="http://schemas.openxmlformats.org/officeDocument/2006/relationships/image" Target="../media/image1.png"/><Relationship Id="rId10" Type="http://schemas.openxmlformats.org/officeDocument/2006/relationships/image" Target="../media/image6.jp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8" name="Shape 55"/>
          <p:cNvSpPr>
            <a:spLocks noChangeArrowheads="1"/>
          </p:cNvSpPr>
          <p:nvPr/>
        </p:nvSpPr>
        <p:spPr bwMode="auto">
          <a:xfrm>
            <a:off x="0" y="336218"/>
            <a:ext cx="12560073" cy="4003676"/>
          </a:xfrm>
          <a:prstGeom prst="rect">
            <a:avLst/>
          </a:prstGeom>
          <a:blipFill dpi="0" rotWithShape="1">
            <a:blip r:embed="rId5"/>
            <a:srcRect/>
            <a:stretch>
              <a:fillRect l="-5458" t="-18776" r="-1"/>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latin typeface="Arial" charset="0"/>
              <a:cs typeface="Arial" charset="0"/>
              <a:sym typeface="Arial" charset="0"/>
            </a:endParaRPr>
          </a:p>
        </p:txBody>
      </p:sp>
      <p:pic>
        <p:nvPicPr>
          <p:cNvPr id="14341" name="Picture 6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37097" y="320678"/>
            <a:ext cx="4454159" cy="3916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2" name="Shape 47"/>
          <p:cNvSpPr>
            <a:spLocks noGrp="1"/>
          </p:cNvSpPr>
          <p:nvPr>
            <p:ph type="ctrTitle"/>
          </p:nvPr>
        </p:nvSpPr>
        <p:spPr>
          <a:xfrm>
            <a:off x="11905560" y="349190"/>
            <a:ext cx="27261239" cy="4387967"/>
          </a:xfrm>
        </p:spPr>
        <p:txBody>
          <a:bodyPr wrap="square" lIns="200275" tIns="100125" rIns="200275" bIns="100125" anchor="ctr">
            <a:spAutoFit/>
          </a:bodyPr>
          <a:lstStyle/>
          <a:p>
            <a:pPr eaLnBrk="1" hangingPunct="1">
              <a:spcBef>
                <a:spcPts val="3300"/>
              </a:spcBef>
              <a:spcAft>
                <a:spcPct val="0"/>
              </a:spcAft>
              <a:buClr>
                <a:srgbClr val="000000"/>
              </a:buClr>
              <a:buSzPct val="25000"/>
            </a:pPr>
            <a:r>
              <a:rPr lang="en-US" altLang="en-US" sz="7200" dirty="0">
                <a:solidFill>
                  <a:srgbClr val="000000"/>
                </a:solidFill>
                <a:latin typeface="Arial" panose="020B0604020202020204" pitchFamily="34" charset="0"/>
                <a:cs typeface="Arial" panose="020B0604020202020204" pitchFamily="34" charset="0"/>
                <a:sym typeface="Arial" panose="020B0604020202020204" pitchFamily="34" charset="0"/>
              </a:rPr>
              <a:t>Assessing Adult Motor Function in Three Genotypes of Mice Exposed to Benzo[a]Pyrene During Early Brain Development</a:t>
            </a:r>
            <a:b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br>
            <a:br>
              <a:rPr lang="en-US" altLang="en-US" sz="2000" b="1" dirty="0">
                <a:solidFill>
                  <a:srgbClr val="000000"/>
                </a:solidFill>
                <a:latin typeface="Arial" panose="020B0604020202020204" pitchFamily="34" charset="0"/>
                <a:cs typeface="Arial" panose="020B0604020202020204" pitchFamily="34" charset="0"/>
                <a:sym typeface="Arial" panose="020B0604020202020204" pitchFamily="34" charset="0"/>
              </a:rPr>
            </a:br>
            <a:r>
              <a:rPr lang="en-US" altLang="en-US" sz="5400" dirty="0">
                <a:solidFill>
                  <a:srgbClr val="000000"/>
                </a:solidFill>
                <a:latin typeface="Arial" panose="020B0604020202020204" pitchFamily="34" charset="0"/>
                <a:cs typeface="Arial" panose="020B0604020202020204" pitchFamily="34" charset="0"/>
                <a:sym typeface="Arial" panose="020B0604020202020204" pitchFamily="34" charset="0"/>
              </a:rPr>
              <a:t>Connor Perry; </a:t>
            </a:r>
            <a:r>
              <a:rPr lang="en-US" altLang="en-US" sz="5400" dirty="0" err="1">
                <a:solidFill>
                  <a:srgbClr val="000000"/>
                </a:solidFill>
                <a:latin typeface="Arial" panose="020B0604020202020204" pitchFamily="34" charset="0"/>
                <a:cs typeface="Arial" panose="020B0604020202020204" pitchFamily="34" charset="0"/>
                <a:sym typeface="Arial" panose="020B0604020202020204" pitchFamily="34" charset="0"/>
              </a:rPr>
              <a:t>Diarra</a:t>
            </a:r>
            <a:r>
              <a:rPr lang="en-US" altLang="en-US" sz="5400" dirty="0">
                <a:solidFill>
                  <a:srgbClr val="000000"/>
                </a:solidFill>
                <a:latin typeface="Arial" panose="020B0604020202020204" pitchFamily="34" charset="0"/>
                <a:cs typeface="Arial" panose="020B0604020202020204" pitchFamily="34" charset="0"/>
                <a:sym typeface="Arial" panose="020B0604020202020204" pitchFamily="34" charset="0"/>
              </a:rPr>
              <a:t> Niang; Emma Foster; Katelyn Clough; </a:t>
            </a:r>
            <a:r>
              <a:rPr lang="en-US" altLang="en-US" sz="5400" dirty="0" err="1">
                <a:solidFill>
                  <a:srgbClr val="000000"/>
                </a:solidFill>
                <a:latin typeface="Arial" panose="020B0604020202020204" pitchFamily="34" charset="0"/>
                <a:cs typeface="Arial" panose="020B0604020202020204" pitchFamily="34" charset="0"/>
                <a:sym typeface="Arial" panose="020B0604020202020204" pitchFamily="34" charset="0"/>
              </a:rPr>
              <a:t>Jayasree</a:t>
            </a:r>
            <a:r>
              <a:rPr lang="en-US" altLang="en-US" sz="54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5400" dirty="0" err="1">
                <a:solidFill>
                  <a:srgbClr val="000000"/>
                </a:solidFill>
                <a:latin typeface="Arial" panose="020B0604020202020204" pitchFamily="34" charset="0"/>
                <a:cs typeface="Arial" panose="020B0604020202020204" pitchFamily="34" charset="0"/>
                <a:sym typeface="Arial" panose="020B0604020202020204" pitchFamily="34" charset="0"/>
              </a:rPr>
              <a:t>Mullaguru</a:t>
            </a:r>
            <a:r>
              <a:rPr lang="en-US" altLang="en-US" sz="5400" dirty="0">
                <a:solidFill>
                  <a:srgbClr val="000000"/>
                </a:solidFill>
                <a:latin typeface="Arial" panose="020B0604020202020204" pitchFamily="34" charset="0"/>
                <a:cs typeface="Arial" panose="020B0604020202020204" pitchFamily="34" charset="0"/>
                <a:sym typeface="Arial" panose="020B0604020202020204" pitchFamily="34" charset="0"/>
              </a:rPr>
              <a:t>; Emma </a:t>
            </a:r>
            <a:r>
              <a:rPr lang="en-US" altLang="en-US" sz="5400" dirty="0" err="1">
                <a:solidFill>
                  <a:srgbClr val="000000"/>
                </a:solidFill>
                <a:latin typeface="Arial" panose="020B0604020202020204" pitchFamily="34" charset="0"/>
                <a:cs typeface="Arial" panose="020B0604020202020204" pitchFamily="34" charset="0"/>
                <a:sym typeface="Arial" panose="020B0604020202020204" pitchFamily="34" charset="0"/>
              </a:rPr>
              <a:t>DeBurger</a:t>
            </a:r>
            <a:r>
              <a:rPr lang="en-US" altLang="en-US" sz="5400" dirty="0">
                <a:solidFill>
                  <a:srgbClr val="000000"/>
                </a:solidFill>
                <a:latin typeface="Arial" panose="020B0604020202020204" pitchFamily="34" charset="0"/>
                <a:cs typeface="Arial" panose="020B0604020202020204" pitchFamily="34" charset="0"/>
                <a:sym typeface="Arial" panose="020B0604020202020204" pitchFamily="34" charset="0"/>
              </a:rPr>
              <a:t>; Kayla Jenkins; Victoria Ferguson; Tyler Forrest; Christine </a:t>
            </a:r>
            <a:r>
              <a:rPr lang="en-US" altLang="en-US" sz="5400" dirty="0" err="1">
                <a:solidFill>
                  <a:srgbClr val="000000"/>
                </a:solidFill>
                <a:latin typeface="Arial" panose="020B0604020202020204" pitchFamily="34" charset="0"/>
                <a:cs typeface="Arial" panose="020B0604020202020204" pitchFamily="34" charset="0"/>
                <a:sym typeface="Arial" panose="020B0604020202020204" pitchFamily="34" charset="0"/>
              </a:rPr>
              <a:t>Perdan</a:t>
            </a:r>
            <a:r>
              <a:rPr lang="en-US" altLang="en-US" sz="5400" dirty="0">
                <a:solidFill>
                  <a:srgbClr val="000000"/>
                </a:solidFill>
                <a:latin typeface="Arial" panose="020B0604020202020204" pitchFamily="34" charset="0"/>
                <a:cs typeface="Arial" panose="020B0604020202020204" pitchFamily="34" charset="0"/>
                <a:sym typeface="Arial" panose="020B0604020202020204" pitchFamily="34" charset="0"/>
              </a:rPr>
              <a:t> Curran</a:t>
            </a:r>
            <a:endParaRPr lang="en-US" altLang="en-US" sz="6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3" name="Shape 53"/>
          <p:cNvSpPr/>
          <p:nvPr/>
        </p:nvSpPr>
        <p:spPr>
          <a:xfrm>
            <a:off x="31442143" y="27104975"/>
            <a:ext cx="12026781" cy="5560083"/>
          </a:xfrm>
          <a:prstGeom prst="rect">
            <a:avLst/>
          </a:prstGeom>
          <a:noFill/>
          <a:ln>
            <a:noFill/>
          </a:ln>
        </p:spPr>
        <p:txBody>
          <a:bodyPr wrap="square" lIns="200275" tIns="100125" rIns="200275" bIns="100125">
            <a:spAutoFit/>
          </a:bodyPr>
          <a:lstStyle/>
          <a:p>
            <a:pPr algn="ctr" eaLnBrk="1" fontAlgn="auto" hangingPunct="1">
              <a:spcBef>
                <a:spcPts val="1100"/>
              </a:spcBef>
              <a:spcAft>
                <a:spcPts val="0"/>
              </a:spcAft>
              <a:buClr>
                <a:schemeClr val="dk1"/>
              </a:buClr>
              <a:buSzPct val="25000"/>
              <a:buFont typeface="Arial"/>
              <a:buNone/>
              <a:defRPr/>
            </a:pPr>
            <a:r>
              <a:rPr sz="4400" b="1" kern="0" dirty="0">
                <a:solidFill>
                  <a:schemeClr val="dk1"/>
                </a:solidFill>
                <a:latin typeface="Arial"/>
                <a:ea typeface="Arial"/>
                <a:cs typeface="Arial"/>
                <a:sym typeface="Arial"/>
              </a:rPr>
              <a:t>Acknowledgements</a:t>
            </a:r>
          </a:p>
          <a:p>
            <a:pPr algn="just" eaLnBrk="1" fontAlgn="auto" hangingPunct="1">
              <a:spcBef>
                <a:spcPts val="1100"/>
              </a:spcBef>
              <a:spcAft>
                <a:spcPts val="0"/>
              </a:spcAft>
              <a:buClr>
                <a:schemeClr val="dk1"/>
              </a:buClr>
              <a:buSzPct val="100694"/>
              <a:defRPr/>
            </a:pPr>
            <a:r>
              <a:rPr lang="en-US" sz="2400" kern="0" dirty="0">
                <a:latin typeface="Arial"/>
                <a:ea typeface="Arial"/>
                <a:cs typeface="Arial"/>
                <a:sym typeface="Arial"/>
              </a:rPr>
              <a:t>Society of Toxicology internship and NKU UR-STEM Fellowship</a:t>
            </a:r>
          </a:p>
          <a:p>
            <a:pPr algn="just" eaLnBrk="1" fontAlgn="auto" hangingPunct="1">
              <a:spcBef>
                <a:spcPts val="1100"/>
              </a:spcBef>
              <a:spcAft>
                <a:spcPts val="0"/>
              </a:spcAft>
              <a:buClr>
                <a:schemeClr val="dk1"/>
              </a:buClr>
              <a:buSzPct val="100694"/>
              <a:defRPr/>
            </a:pPr>
            <a:r>
              <a:rPr lang="en-US" sz="2400" kern="0" dirty="0">
                <a:latin typeface="Arial"/>
                <a:ea typeface="Arial"/>
                <a:cs typeface="Arial"/>
                <a:sym typeface="Arial"/>
              </a:rPr>
              <a:t>National Institute of Environmental Health Sciences R15ES020053</a:t>
            </a:r>
          </a:p>
          <a:p>
            <a:pPr algn="just" eaLnBrk="1" fontAlgn="auto" hangingPunct="1">
              <a:spcBef>
                <a:spcPts val="1100"/>
              </a:spcBef>
              <a:spcAft>
                <a:spcPts val="0"/>
              </a:spcAft>
              <a:buClr>
                <a:schemeClr val="dk1"/>
              </a:buClr>
              <a:buSzPct val="100694"/>
              <a:defRPr/>
            </a:pPr>
            <a:r>
              <a:rPr lang="en-US" sz="2400" kern="0" dirty="0">
                <a:latin typeface="Arial"/>
                <a:ea typeface="Arial"/>
                <a:cs typeface="Arial"/>
                <a:sym typeface="Arial"/>
              </a:rPr>
              <a:t>Kentucky Biomedical Research Infrastructure Network (KBRIN) P20 GM103436</a:t>
            </a:r>
          </a:p>
          <a:p>
            <a:pPr algn="just" eaLnBrk="1" fontAlgn="auto" hangingPunct="1">
              <a:spcBef>
                <a:spcPts val="1100"/>
              </a:spcBef>
              <a:spcAft>
                <a:spcPts val="0"/>
              </a:spcAft>
              <a:buClr>
                <a:schemeClr val="dk1"/>
              </a:buClr>
              <a:buSzPct val="100694"/>
              <a:defRPr/>
            </a:pPr>
            <a:r>
              <a:rPr lang="en-US" sz="2400" kern="0" dirty="0">
                <a:latin typeface="Arial"/>
                <a:ea typeface="Arial"/>
                <a:cs typeface="Arial"/>
                <a:sym typeface="Arial"/>
              </a:rPr>
              <a:t>NSF Experimental Program to Stimulate Competitive Research (</a:t>
            </a:r>
            <a:r>
              <a:rPr lang="en-US" sz="2400" kern="0" dirty="0" err="1">
                <a:latin typeface="Arial"/>
                <a:ea typeface="Arial"/>
                <a:cs typeface="Arial"/>
                <a:sym typeface="Arial"/>
              </a:rPr>
              <a:t>EPSCoR</a:t>
            </a:r>
            <a:r>
              <a:rPr lang="en-US" sz="2400" kern="0" dirty="0">
                <a:latin typeface="Arial"/>
                <a:ea typeface="Arial"/>
                <a:cs typeface="Arial"/>
                <a:sym typeface="Arial"/>
              </a:rPr>
              <a:t>)  RSF-034-07</a:t>
            </a:r>
          </a:p>
          <a:p>
            <a:pPr algn="just" eaLnBrk="1" fontAlgn="auto" hangingPunct="1">
              <a:spcBef>
                <a:spcPts val="1100"/>
              </a:spcBef>
              <a:spcAft>
                <a:spcPts val="0"/>
              </a:spcAft>
              <a:buClr>
                <a:schemeClr val="dk1"/>
              </a:buClr>
              <a:buSzPct val="100694"/>
              <a:defRPr/>
            </a:pPr>
            <a:r>
              <a:rPr lang="en-US" sz="2400" kern="0" dirty="0">
                <a:latin typeface="Arial"/>
                <a:ea typeface="Arial"/>
                <a:cs typeface="Arial"/>
                <a:sym typeface="Arial"/>
              </a:rPr>
              <a:t>NKU Faculty Development Project Grant</a:t>
            </a:r>
          </a:p>
          <a:p>
            <a:pPr algn="just" eaLnBrk="1" fontAlgn="auto" hangingPunct="1">
              <a:spcBef>
                <a:spcPts val="1100"/>
              </a:spcBef>
              <a:spcAft>
                <a:spcPts val="0"/>
              </a:spcAft>
              <a:buClr>
                <a:schemeClr val="dk1"/>
              </a:buClr>
              <a:buSzPct val="100694"/>
              <a:defRPr/>
            </a:pPr>
            <a:r>
              <a:rPr lang="en-US" sz="2400" kern="0" dirty="0" err="1">
                <a:latin typeface="Arial"/>
                <a:ea typeface="Arial"/>
                <a:cs typeface="Arial"/>
                <a:sym typeface="Arial"/>
              </a:rPr>
              <a:t>NKU</a:t>
            </a:r>
            <a:r>
              <a:rPr lang="en-US" sz="2400" kern="0" dirty="0">
                <a:latin typeface="Arial"/>
                <a:ea typeface="Arial"/>
                <a:cs typeface="Arial"/>
                <a:sym typeface="Arial"/>
              </a:rPr>
              <a:t> Center for Integrative Natural Science and Mathematics (CINSAM) Research Grant</a:t>
            </a:r>
          </a:p>
          <a:p>
            <a:pPr algn="just" eaLnBrk="1" fontAlgn="auto" hangingPunct="1">
              <a:spcBef>
                <a:spcPts val="1100"/>
              </a:spcBef>
              <a:spcAft>
                <a:spcPts val="0"/>
              </a:spcAft>
              <a:buClr>
                <a:schemeClr val="dk1"/>
              </a:buClr>
              <a:buSzPct val="100694"/>
              <a:defRPr/>
            </a:pPr>
            <a:r>
              <a:rPr sz="2400" kern="0" dirty="0">
                <a:latin typeface="Arial"/>
                <a:ea typeface="Arial"/>
                <a:cs typeface="Arial"/>
                <a:sym typeface="Arial"/>
              </a:rPr>
              <a:t>We gratefully acknowledge the donation of </a:t>
            </a:r>
            <a:r>
              <a:rPr sz="2400" i="1" kern="0" dirty="0">
                <a:latin typeface="Arial"/>
                <a:ea typeface="Arial"/>
                <a:cs typeface="Arial"/>
                <a:sym typeface="Arial"/>
              </a:rPr>
              <a:t>Cyp1a2(-/-) </a:t>
            </a:r>
            <a:r>
              <a:rPr sz="2400" kern="0" dirty="0">
                <a:latin typeface="Arial"/>
                <a:ea typeface="Arial"/>
                <a:cs typeface="Arial"/>
                <a:sym typeface="Arial"/>
              </a:rPr>
              <a:t>mice from Dr. Daniel W. </a:t>
            </a:r>
            <a:r>
              <a:rPr sz="2400" kern="0" dirty="0" err="1">
                <a:latin typeface="Arial"/>
                <a:ea typeface="Arial"/>
                <a:cs typeface="Arial"/>
                <a:sym typeface="Arial"/>
              </a:rPr>
              <a:t>Nebert</a:t>
            </a:r>
            <a:r>
              <a:rPr sz="2400" kern="0" dirty="0">
                <a:latin typeface="Arial"/>
                <a:ea typeface="Arial"/>
                <a:cs typeface="Arial"/>
                <a:sym typeface="Arial"/>
              </a:rPr>
              <a:t>, University of Cincinnati Medical Center. Cincinnati, OH.</a:t>
            </a:r>
            <a:endParaRPr lang="en-US" sz="2400" kern="0" dirty="0">
              <a:latin typeface="Arial"/>
              <a:ea typeface="Arial"/>
              <a:cs typeface="Arial"/>
              <a:sym typeface="Arial"/>
            </a:endParaRPr>
          </a:p>
        </p:txBody>
      </p:sp>
      <p:sp>
        <p:nvSpPr>
          <p:cNvPr id="14344" name="TextBox 63"/>
          <p:cNvSpPr txBox="1">
            <a:spLocks noChangeArrowheads="1"/>
          </p:cNvSpPr>
          <p:nvPr/>
        </p:nvSpPr>
        <p:spPr bwMode="auto">
          <a:xfrm>
            <a:off x="496631" y="3313112"/>
            <a:ext cx="10823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ES" altLang="en-US" sz="5400" dirty="0" err="1"/>
              <a:t>Department</a:t>
            </a:r>
            <a:r>
              <a:rPr lang="es-ES" altLang="en-US" sz="5400" dirty="0"/>
              <a:t> </a:t>
            </a:r>
            <a:r>
              <a:rPr lang="es-ES" altLang="en-US" sz="5400" dirty="0" err="1"/>
              <a:t>of</a:t>
            </a:r>
            <a:r>
              <a:rPr lang="es-ES" altLang="en-US" sz="5400" dirty="0"/>
              <a:t> </a:t>
            </a:r>
            <a:r>
              <a:rPr lang="es-ES" altLang="en-US" sz="5400" dirty="0" err="1"/>
              <a:t>Biological</a:t>
            </a:r>
            <a:r>
              <a:rPr lang="es-ES" altLang="en-US" sz="5400" dirty="0"/>
              <a:t> </a:t>
            </a:r>
            <a:r>
              <a:rPr lang="es-ES" altLang="en-US" sz="5400" dirty="0" err="1"/>
              <a:t>Sciences</a:t>
            </a:r>
            <a:endParaRPr lang="es-ES" altLang="en-US" sz="5400" dirty="0"/>
          </a:p>
        </p:txBody>
      </p:sp>
      <p:sp>
        <p:nvSpPr>
          <p:cNvPr id="14345" name="TextBox 5"/>
          <p:cNvSpPr txBox="1">
            <a:spLocks noChangeArrowheads="1"/>
          </p:cNvSpPr>
          <p:nvPr/>
        </p:nvSpPr>
        <p:spPr bwMode="auto">
          <a:xfrm>
            <a:off x="22885400" y="25979438"/>
            <a:ext cx="3683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4400"/>
          </a:p>
        </p:txBody>
      </p:sp>
      <p:sp>
        <p:nvSpPr>
          <p:cNvPr id="14346" name="TextBox 2"/>
          <p:cNvSpPr txBox="1">
            <a:spLocks noChangeArrowheads="1"/>
          </p:cNvSpPr>
          <p:nvPr/>
        </p:nvSpPr>
        <p:spPr bwMode="auto">
          <a:xfrm>
            <a:off x="931605" y="5899365"/>
            <a:ext cx="13264893"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57250" indent="-85725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indent="0" algn="ctr"/>
            <a:r>
              <a:rPr lang="en-US" altLang="en-US" sz="6000" dirty="0"/>
              <a:t>Background</a:t>
            </a:r>
          </a:p>
          <a:p>
            <a:pPr marL="0" indent="0" algn="just"/>
            <a:r>
              <a:rPr lang="en-US" altLang="en-US" sz="3600" dirty="0"/>
              <a:t>	</a:t>
            </a:r>
            <a:r>
              <a:rPr lang="en-US" altLang="en-US" sz="3600" dirty="0" err="1"/>
              <a:t>BaP</a:t>
            </a:r>
            <a:r>
              <a:rPr lang="en-US" altLang="en-US" sz="3600" dirty="0"/>
              <a:t> or Benzo[a]pyrene is a carcinogenic polycyclic aromatic hydrocarbon. </a:t>
            </a:r>
            <a:r>
              <a:rPr lang="en-US" altLang="en-US" sz="3600" dirty="0" err="1"/>
              <a:t>BaP</a:t>
            </a:r>
            <a:r>
              <a:rPr lang="en-US" altLang="en-US" sz="3600" dirty="0"/>
              <a:t> is a common part of many actively consumed activities. A few examples being traffic-related air pollution, tobacco smoke, and grilled foods. </a:t>
            </a:r>
            <a:r>
              <a:rPr lang="en-US" altLang="en-US" sz="3600" dirty="0" err="1"/>
              <a:t>BaP</a:t>
            </a:r>
            <a:r>
              <a:rPr lang="en-US" altLang="en-US" sz="3600" dirty="0"/>
              <a:t> is linked to learning deficits and to  neurodevelopmental delays in humans as well as in animal studies. </a:t>
            </a:r>
          </a:p>
        </p:txBody>
      </p:sp>
      <p:sp>
        <p:nvSpPr>
          <p:cNvPr id="14348" name="TextBox 3"/>
          <p:cNvSpPr txBox="1">
            <a:spLocks noChangeArrowheads="1"/>
          </p:cNvSpPr>
          <p:nvPr/>
        </p:nvSpPr>
        <p:spPr bwMode="auto">
          <a:xfrm>
            <a:off x="15875000" y="4998385"/>
            <a:ext cx="14020800" cy="463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2300"/>
              </a:spcBef>
            </a:pPr>
            <a:endParaRPr lang="en-US" altLang="en-US" sz="3600" dirty="0"/>
          </a:p>
          <a:p>
            <a:pPr lvl="0" algn="ctr"/>
            <a:r>
              <a:rPr lang="en-US" altLang="en-US" sz="6000" dirty="0"/>
              <a:t>Pole Climb Test</a:t>
            </a:r>
          </a:p>
          <a:p>
            <a:pPr algn="just">
              <a:spcBef>
                <a:spcPts val="2300"/>
              </a:spcBef>
            </a:pPr>
            <a:r>
              <a:rPr lang="en-US" altLang="en-US" sz="3600" dirty="0"/>
              <a:t>	The pole climbing test is used to examine the motor coordination of the mice. The mice are placed facing upward at the  top of a 50 cm pole, within the home cage. The mice are trained to  turn around and climb down the pole back to the home cage. The  time to run and descend the pole are recorded. </a:t>
            </a:r>
          </a:p>
        </p:txBody>
      </p:sp>
      <p:sp>
        <p:nvSpPr>
          <p:cNvPr id="13325" name="TextBox 4"/>
          <p:cNvSpPr txBox="1">
            <a:spLocks noChangeArrowheads="1"/>
          </p:cNvSpPr>
          <p:nvPr/>
        </p:nvSpPr>
        <p:spPr bwMode="auto">
          <a:xfrm>
            <a:off x="31489888" y="5051785"/>
            <a:ext cx="11164767" cy="648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charset="0"/>
                <a:cs typeface="Arial" charset="0"/>
                <a:sym typeface="Arial" charset="0"/>
              </a:defRPr>
            </a:lvl1pPr>
            <a:lvl2pPr marL="742950" indent="-285750">
              <a:defRPr sz="1400">
                <a:solidFill>
                  <a:srgbClr val="000000"/>
                </a:solidFill>
                <a:latin typeface="Arial" charset="0"/>
                <a:cs typeface="Arial" charset="0"/>
                <a:sym typeface="Arial" charset="0"/>
              </a:defRPr>
            </a:lvl2pPr>
            <a:lvl3pPr marL="1143000" indent="-228600">
              <a:defRPr sz="1400">
                <a:solidFill>
                  <a:srgbClr val="000000"/>
                </a:solidFill>
                <a:latin typeface="Arial" charset="0"/>
                <a:cs typeface="Arial" charset="0"/>
                <a:sym typeface="Arial" charset="0"/>
              </a:defRPr>
            </a:lvl3pPr>
            <a:lvl4pPr marL="1600200" indent="-228600">
              <a:defRPr sz="1400">
                <a:solidFill>
                  <a:srgbClr val="000000"/>
                </a:solidFill>
                <a:latin typeface="Arial" charset="0"/>
                <a:cs typeface="Arial" charset="0"/>
                <a:sym typeface="Arial" charset="0"/>
              </a:defRPr>
            </a:lvl4pPr>
            <a:lvl5pPr marL="2057400" indent="-22860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a:spcBef>
                <a:spcPts val="1900"/>
              </a:spcBef>
              <a:defRPr/>
            </a:pPr>
            <a:r>
              <a:rPr lang="en-US" altLang="en-US" sz="6000" dirty="0"/>
              <a:t>Results</a:t>
            </a:r>
          </a:p>
          <a:p>
            <a:pPr algn="just">
              <a:spcBef>
                <a:spcPts val="1900"/>
              </a:spcBef>
              <a:defRPr/>
            </a:pPr>
            <a:r>
              <a:rPr lang="en-US" altLang="en-US" sz="3600" dirty="0"/>
              <a:t>	In the pole climbing test, there was a significant main effect of genotype with </a:t>
            </a:r>
            <a:r>
              <a:rPr lang="en-US" altLang="en-US" sz="3600" i="1" dirty="0"/>
              <a:t>Ahr</a:t>
            </a:r>
            <a:r>
              <a:rPr lang="en-US" altLang="en-US" sz="3600" i="1" baseline="30000" dirty="0"/>
              <a:t>b</a:t>
            </a:r>
            <a:r>
              <a:rPr lang="en-US" altLang="en-US" sz="3600" i="1" dirty="0"/>
              <a:t>Cyp1a2(-/-) </a:t>
            </a:r>
            <a:r>
              <a:rPr lang="en-US" altLang="en-US" sz="3600" dirty="0"/>
              <a:t>mice having significantly faster turn and descent </a:t>
            </a:r>
            <a:r>
              <a:rPr lang="en-US" altLang="en-US" sz="3600" dirty="0" err="1"/>
              <a:t>tiems</a:t>
            </a:r>
            <a:r>
              <a:rPr lang="en-US" altLang="en-US" sz="3600" dirty="0"/>
              <a:t> ( P&lt; 0.001). .</a:t>
            </a:r>
          </a:p>
          <a:p>
            <a:pPr algn="just">
              <a:spcBef>
                <a:spcPts val="1900"/>
              </a:spcBef>
              <a:defRPr/>
            </a:pPr>
            <a:r>
              <a:rPr lang="en-US" altLang="en-US" sz="3600" dirty="0"/>
              <a:t>	In the rotarod test, there was also a main effect of genotype with both groups of </a:t>
            </a:r>
            <a:r>
              <a:rPr lang="en-US" altLang="en-US" sz="3600" i="1" dirty="0"/>
              <a:t>Cyp1a2(-/-) </a:t>
            </a:r>
            <a:r>
              <a:rPr lang="en-US" altLang="en-US" sz="3600" dirty="0"/>
              <a:t>mice showing impaired motor function on four days of testing. The deficits were most pronounced in </a:t>
            </a:r>
            <a:r>
              <a:rPr lang="en-US" altLang="en-US" sz="3600" i="1" dirty="0"/>
              <a:t>Ahr</a:t>
            </a:r>
            <a:r>
              <a:rPr lang="en-US" altLang="en-US" sz="3600" i="1" baseline="30000" dirty="0"/>
              <a:t>b</a:t>
            </a:r>
            <a:r>
              <a:rPr lang="en-US" altLang="en-US" sz="3600" i="1" dirty="0"/>
              <a:t>Cyp1a2(-/-) </a:t>
            </a:r>
            <a:r>
              <a:rPr lang="en-US" altLang="en-US" sz="3600" dirty="0"/>
              <a:t>mice (P &lt; 0.05).</a:t>
            </a:r>
          </a:p>
        </p:txBody>
      </p:sp>
      <p:sp>
        <p:nvSpPr>
          <p:cNvPr id="2" name="TextBox 1"/>
          <p:cNvSpPr txBox="1"/>
          <p:nvPr/>
        </p:nvSpPr>
        <p:spPr>
          <a:xfrm>
            <a:off x="924888" y="16063511"/>
            <a:ext cx="13264893" cy="8987076"/>
          </a:xfrm>
          <a:prstGeom prst="rect">
            <a:avLst/>
          </a:prstGeom>
          <a:noFill/>
        </p:spPr>
        <p:txBody>
          <a:bodyPr wrap="square" rtlCol="0">
            <a:spAutoFit/>
          </a:bodyPr>
          <a:lstStyle/>
          <a:p>
            <a:pPr algn="ctr"/>
            <a:r>
              <a:rPr lang="en-US" sz="6000" dirty="0"/>
              <a:t>Materials and Methods</a:t>
            </a:r>
          </a:p>
          <a:p>
            <a:pPr algn="just"/>
            <a:r>
              <a:rPr lang="en-US" sz="3600" dirty="0"/>
              <a:t>	 We are using a mouse model to determine if genetic differences increase susceptibility to </a:t>
            </a:r>
            <a:r>
              <a:rPr lang="en-US" sz="3600" dirty="0" err="1"/>
              <a:t>BaP</a:t>
            </a:r>
            <a:r>
              <a:rPr lang="en-US" sz="3600" dirty="0"/>
              <a:t> exposure during brain development. We used wild type mice as control and used mice lacking the CYP1A2 metabolic enzyme for testing. All mice were housed in shoebox cages with corncob bedding and one nestlet for enrichment changed each week. Food and water was given as needed, along with a 12 to 12 hours light-dark cycle. Once mated, pregnant dams were assigned to the </a:t>
            </a:r>
            <a:r>
              <a:rPr lang="en-US" sz="3600" dirty="0" err="1"/>
              <a:t>BaP</a:t>
            </a:r>
            <a:r>
              <a:rPr lang="en-US" sz="3600" dirty="0"/>
              <a:t> treatment group (10mg/kg/day) or to the control group (corn oil only). The exposure to </a:t>
            </a:r>
            <a:r>
              <a:rPr lang="en-US" sz="3600" dirty="0" err="1"/>
              <a:t>BaP</a:t>
            </a:r>
            <a:r>
              <a:rPr lang="en-US" sz="3600" dirty="0"/>
              <a:t> began on gestational day 10 and continued until pups are weaned at postnatal day 25. The mice were tested on motor function tests once they had reached young adulthood, day 60. We used a pole climb test and rotarod to assess motor function and motor learning.</a:t>
            </a:r>
          </a:p>
          <a:p>
            <a:endParaRPr lang="en-US" dirty="0"/>
          </a:p>
        </p:txBody>
      </p:sp>
      <p:sp>
        <p:nvSpPr>
          <p:cNvPr id="12" name="TextBox 3"/>
          <p:cNvSpPr txBox="1">
            <a:spLocks noChangeArrowheads="1"/>
          </p:cNvSpPr>
          <p:nvPr/>
        </p:nvSpPr>
        <p:spPr bwMode="auto">
          <a:xfrm>
            <a:off x="16059150" y="16535400"/>
            <a:ext cx="14020800" cy="629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2300"/>
              </a:spcBef>
            </a:pPr>
            <a:endParaRPr lang="en-US" altLang="en-US" sz="3600" dirty="0"/>
          </a:p>
          <a:p>
            <a:pPr lvl="0" algn="ctr"/>
            <a:r>
              <a:rPr lang="en-US" altLang="en-US" sz="6000" dirty="0" err="1"/>
              <a:t>Rotarod</a:t>
            </a:r>
            <a:r>
              <a:rPr lang="en-US" altLang="en-US" sz="6000" dirty="0"/>
              <a:t> Test</a:t>
            </a:r>
          </a:p>
          <a:p>
            <a:pPr algn="just">
              <a:spcBef>
                <a:spcPts val="2300"/>
              </a:spcBef>
            </a:pPr>
            <a:r>
              <a:rPr lang="en-US" altLang="en-US" sz="3600" dirty="0"/>
              <a:t>	The rotarod is a week-long test that consists of evaluating endurance and moment coordination. The mice are placed on a rod that will begin to turn; the mice are timed for how long they are able to stay on without falling off the rod. The mice are trained for one day at 0rpm and another day at 2rpm. The next 5 days, each mouse received 3 trails </a:t>
            </a:r>
            <a:r>
              <a:rPr lang="en-US" altLang="en-US" sz="3600" dirty="0" err="1"/>
              <a:t>perday</a:t>
            </a:r>
            <a:r>
              <a:rPr lang="en-US" altLang="en-US" sz="3600" dirty="0"/>
              <a:t> with the rotarod set to accelerate from 1-20rpm, with a maximum of 300s.The time for each individual mouse is collected once they have fallen.</a:t>
            </a:r>
          </a:p>
        </p:txBody>
      </p:sp>
      <p:pic>
        <p:nvPicPr>
          <p:cNvPr id="8" name="Picture 7">
            <a:extLst>
              <a:ext uri="{FF2B5EF4-FFF2-40B4-BE49-F238E27FC236}">
                <a16:creationId xmlns:a16="http://schemas.microsoft.com/office/drawing/2014/main" id="{E3762D04-C522-4A84-A7E0-CBCFB0442B00}"/>
              </a:ext>
            </a:extLst>
          </p:cNvPr>
          <p:cNvPicPr>
            <a:picLocks noChangeAspect="1"/>
          </p:cNvPicPr>
          <p:nvPr/>
        </p:nvPicPr>
        <p:blipFill>
          <a:blip r:embed="rId7"/>
          <a:stretch>
            <a:fillRect/>
          </a:stretch>
        </p:blipFill>
        <p:spPr>
          <a:xfrm>
            <a:off x="4038600" y="10392903"/>
            <a:ext cx="5332229" cy="4339650"/>
          </a:xfrm>
          <a:prstGeom prst="rect">
            <a:avLst/>
          </a:prstGeom>
        </p:spPr>
      </p:pic>
      <p:pic>
        <p:nvPicPr>
          <p:cNvPr id="10" name="Picture 9">
            <a:extLst>
              <a:ext uri="{FF2B5EF4-FFF2-40B4-BE49-F238E27FC236}">
                <a16:creationId xmlns:a16="http://schemas.microsoft.com/office/drawing/2014/main" id="{7C0CB51B-CBEA-45C8-983C-AA2F19FADF89}"/>
              </a:ext>
            </a:extLst>
          </p:cNvPr>
          <p:cNvPicPr>
            <a:picLocks noChangeAspect="1"/>
          </p:cNvPicPr>
          <p:nvPr/>
        </p:nvPicPr>
        <p:blipFill>
          <a:blip r:embed="rId8"/>
          <a:stretch>
            <a:fillRect/>
          </a:stretch>
        </p:blipFill>
        <p:spPr>
          <a:xfrm>
            <a:off x="924888" y="24955174"/>
            <a:ext cx="5247951" cy="6566576"/>
          </a:xfrm>
          <a:prstGeom prst="rect">
            <a:avLst/>
          </a:prstGeom>
        </p:spPr>
      </p:pic>
      <p:sp>
        <p:nvSpPr>
          <p:cNvPr id="11" name="TextBox 10">
            <a:extLst>
              <a:ext uri="{FF2B5EF4-FFF2-40B4-BE49-F238E27FC236}">
                <a16:creationId xmlns:a16="http://schemas.microsoft.com/office/drawing/2014/main" id="{0D3BAD76-694D-4A43-A0E6-8663B42A0FA6}"/>
              </a:ext>
            </a:extLst>
          </p:cNvPr>
          <p:cNvSpPr txBox="1"/>
          <p:nvPr/>
        </p:nvSpPr>
        <p:spPr>
          <a:xfrm>
            <a:off x="1371600" y="14732553"/>
            <a:ext cx="11811000" cy="1200329"/>
          </a:xfrm>
          <a:prstGeom prst="rect">
            <a:avLst/>
          </a:prstGeom>
          <a:noFill/>
        </p:spPr>
        <p:txBody>
          <a:bodyPr wrap="square" rtlCol="0">
            <a:spAutoFit/>
          </a:bodyPr>
          <a:lstStyle/>
          <a:p>
            <a:r>
              <a:rPr lang="en-US" sz="3600" dirty="0"/>
              <a:t>Fig. 1 Molecular structure of the </a:t>
            </a:r>
            <a:r>
              <a:rPr lang="en-US" sz="3600" dirty="0" err="1"/>
              <a:t>BaP</a:t>
            </a:r>
            <a:r>
              <a:rPr lang="en-US" sz="3600" dirty="0"/>
              <a:t> molecule and some common sources of exposure.</a:t>
            </a:r>
          </a:p>
        </p:txBody>
      </p:sp>
      <p:sp>
        <p:nvSpPr>
          <p:cNvPr id="13" name="TextBox 12">
            <a:extLst>
              <a:ext uri="{FF2B5EF4-FFF2-40B4-BE49-F238E27FC236}">
                <a16:creationId xmlns:a16="http://schemas.microsoft.com/office/drawing/2014/main" id="{13DA3902-8F4F-4ED7-99C9-AD8E547CC557}"/>
              </a:ext>
            </a:extLst>
          </p:cNvPr>
          <p:cNvSpPr txBox="1"/>
          <p:nvPr/>
        </p:nvSpPr>
        <p:spPr>
          <a:xfrm>
            <a:off x="749073" y="31521750"/>
            <a:ext cx="13264892" cy="646331"/>
          </a:xfrm>
          <a:prstGeom prst="rect">
            <a:avLst/>
          </a:prstGeom>
          <a:noFill/>
        </p:spPr>
        <p:txBody>
          <a:bodyPr wrap="square" rtlCol="0">
            <a:spAutoFit/>
          </a:bodyPr>
          <a:lstStyle/>
          <a:p>
            <a:r>
              <a:rPr lang="en-US" sz="3600" dirty="0"/>
              <a:t>Fig. 2 Setup of the pole climb test and rotarod setup.</a:t>
            </a:r>
          </a:p>
        </p:txBody>
      </p:sp>
      <p:pic>
        <p:nvPicPr>
          <p:cNvPr id="15" name="Picture 14">
            <a:extLst>
              <a:ext uri="{FF2B5EF4-FFF2-40B4-BE49-F238E27FC236}">
                <a16:creationId xmlns:a16="http://schemas.microsoft.com/office/drawing/2014/main" id="{8541D623-9DE5-47BC-9AAB-0691C4AA17E9}"/>
              </a:ext>
            </a:extLst>
          </p:cNvPr>
          <p:cNvPicPr>
            <a:picLocks noChangeAspect="1"/>
          </p:cNvPicPr>
          <p:nvPr/>
        </p:nvPicPr>
        <p:blipFill>
          <a:blip r:embed="rId9"/>
          <a:stretch>
            <a:fillRect/>
          </a:stretch>
        </p:blipFill>
        <p:spPr>
          <a:xfrm>
            <a:off x="6376817" y="25203880"/>
            <a:ext cx="7896206" cy="5919909"/>
          </a:xfrm>
          <a:prstGeom prst="rect">
            <a:avLst/>
          </a:prstGeom>
        </p:spPr>
      </p:pic>
      <p:pic>
        <p:nvPicPr>
          <p:cNvPr id="4" name="Picture 3" descr="A picture containing person, clothing, table, holding&#10;&#10;Description automatically generated">
            <a:extLst>
              <a:ext uri="{FF2B5EF4-FFF2-40B4-BE49-F238E27FC236}">
                <a16:creationId xmlns:a16="http://schemas.microsoft.com/office/drawing/2014/main" id="{D062120D-0246-4024-BBAD-B5A05F3B380D}"/>
              </a:ext>
            </a:extLst>
          </p:cNvPr>
          <p:cNvPicPr>
            <a:picLocks noChangeAspect="1"/>
          </p:cNvPicPr>
          <p:nvPr/>
        </p:nvPicPr>
        <p:blipFill>
          <a:blip r:embed="rId10"/>
          <a:stretch>
            <a:fillRect/>
          </a:stretch>
        </p:blipFill>
        <p:spPr>
          <a:xfrm>
            <a:off x="20149531" y="9953439"/>
            <a:ext cx="4411472" cy="5508806"/>
          </a:xfrm>
          <a:prstGeom prst="rect">
            <a:avLst/>
          </a:prstGeom>
        </p:spPr>
      </p:pic>
      <p:pic>
        <p:nvPicPr>
          <p:cNvPr id="6" name="Picture 5" descr="A picture containing indoor, sitting, table, metal&#10;&#10;Description automatically generated">
            <a:extLst>
              <a:ext uri="{FF2B5EF4-FFF2-40B4-BE49-F238E27FC236}">
                <a16:creationId xmlns:a16="http://schemas.microsoft.com/office/drawing/2014/main" id="{977FD478-E042-4F0F-BD76-6AB0DCBCC707}"/>
              </a:ext>
            </a:extLst>
          </p:cNvPr>
          <p:cNvPicPr>
            <a:picLocks noChangeAspect="1"/>
          </p:cNvPicPr>
          <p:nvPr/>
        </p:nvPicPr>
        <p:blipFill>
          <a:blip r:embed="rId11"/>
          <a:stretch>
            <a:fillRect/>
          </a:stretch>
        </p:blipFill>
        <p:spPr>
          <a:xfrm>
            <a:off x="16252954" y="22830287"/>
            <a:ext cx="13264892" cy="8293502"/>
          </a:xfrm>
          <a:prstGeom prst="rect">
            <a:avLst/>
          </a:prstGeom>
        </p:spPr>
      </p:pic>
      <p:sp>
        <p:nvSpPr>
          <p:cNvPr id="7" name="TextBox 6">
            <a:extLst>
              <a:ext uri="{FF2B5EF4-FFF2-40B4-BE49-F238E27FC236}">
                <a16:creationId xmlns:a16="http://schemas.microsoft.com/office/drawing/2014/main" id="{DFB4E05C-D1B0-42AB-8A2C-DC531545A0C9}"/>
              </a:ext>
            </a:extLst>
          </p:cNvPr>
          <p:cNvSpPr txBox="1"/>
          <p:nvPr/>
        </p:nvSpPr>
        <p:spPr>
          <a:xfrm>
            <a:off x="16184227" y="31198584"/>
            <a:ext cx="13264892" cy="646331"/>
          </a:xfrm>
          <a:prstGeom prst="rect">
            <a:avLst/>
          </a:prstGeom>
          <a:noFill/>
        </p:spPr>
        <p:txBody>
          <a:bodyPr wrap="square" rtlCol="0">
            <a:spAutoFit/>
          </a:bodyPr>
          <a:lstStyle/>
          <a:p>
            <a:r>
              <a:rPr lang="en-US" sz="3600" dirty="0"/>
              <a:t>Fig. 4 Apparatus used for </a:t>
            </a:r>
            <a:r>
              <a:rPr lang="en-US" sz="3600" dirty="0" err="1"/>
              <a:t>Rotarod</a:t>
            </a:r>
            <a:r>
              <a:rPr lang="en-US" sz="3600" dirty="0"/>
              <a:t> testing</a:t>
            </a:r>
          </a:p>
        </p:txBody>
      </p:sp>
      <p:sp>
        <p:nvSpPr>
          <p:cNvPr id="9" name="TextBox 8">
            <a:extLst>
              <a:ext uri="{FF2B5EF4-FFF2-40B4-BE49-F238E27FC236}">
                <a16:creationId xmlns:a16="http://schemas.microsoft.com/office/drawing/2014/main" id="{562ACA15-C613-493C-83F3-3733F745EA8C}"/>
              </a:ext>
            </a:extLst>
          </p:cNvPr>
          <p:cNvSpPr txBox="1"/>
          <p:nvPr/>
        </p:nvSpPr>
        <p:spPr>
          <a:xfrm>
            <a:off x="17898365" y="15604708"/>
            <a:ext cx="9974070" cy="646331"/>
          </a:xfrm>
          <a:prstGeom prst="rect">
            <a:avLst/>
          </a:prstGeom>
          <a:noFill/>
        </p:spPr>
        <p:txBody>
          <a:bodyPr wrap="square" rtlCol="0">
            <a:spAutoFit/>
          </a:bodyPr>
          <a:lstStyle/>
          <a:p>
            <a:r>
              <a:rPr lang="en-US" sz="3600" dirty="0"/>
              <a:t>Fig. 3 Apparatus used for the Pole Climb test.</a:t>
            </a:r>
          </a:p>
        </p:txBody>
      </p:sp>
      <p:graphicFrame>
        <p:nvGraphicFramePr>
          <p:cNvPr id="25" name="Chart 24"/>
          <p:cNvGraphicFramePr>
            <a:graphicFrameLocks/>
          </p:cNvGraphicFramePr>
          <p:nvPr>
            <p:extLst>
              <p:ext uri="{D42A27DB-BD31-4B8C-83A1-F6EECF244321}">
                <p14:modId xmlns:p14="http://schemas.microsoft.com/office/powerpoint/2010/main" val="887353857"/>
              </p:ext>
            </p:extLst>
          </p:nvPr>
        </p:nvGraphicFramePr>
        <p:xfrm>
          <a:off x="32421754" y="16978289"/>
          <a:ext cx="10067558" cy="5792792"/>
        </p:xfrm>
        <a:graphic>
          <a:graphicData uri="http://schemas.openxmlformats.org/drawingml/2006/chart">
            <c:chart xmlns:c="http://schemas.openxmlformats.org/drawingml/2006/chart" xmlns:r="http://schemas.openxmlformats.org/officeDocument/2006/relationships" r:id="rId12"/>
          </a:graphicData>
        </a:graphic>
      </p:graphicFrame>
      <p:sp>
        <p:nvSpPr>
          <p:cNvPr id="26" name="TextBox 4"/>
          <p:cNvSpPr txBox="1">
            <a:spLocks noChangeArrowheads="1"/>
          </p:cNvSpPr>
          <p:nvPr/>
        </p:nvSpPr>
        <p:spPr bwMode="auto">
          <a:xfrm>
            <a:off x="31497777" y="23242592"/>
            <a:ext cx="11949112" cy="402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charset="0"/>
                <a:cs typeface="Arial" charset="0"/>
                <a:sym typeface="Arial" charset="0"/>
              </a:defRPr>
            </a:lvl1pPr>
            <a:lvl2pPr marL="742950" indent="-285750">
              <a:defRPr sz="1400">
                <a:solidFill>
                  <a:srgbClr val="000000"/>
                </a:solidFill>
                <a:latin typeface="Arial" charset="0"/>
                <a:cs typeface="Arial" charset="0"/>
                <a:sym typeface="Arial" charset="0"/>
              </a:defRPr>
            </a:lvl2pPr>
            <a:lvl3pPr marL="1143000" indent="-228600">
              <a:defRPr sz="1400">
                <a:solidFill>
                  <a:srgbClr val="000000"/>
                </a:solidFill>
                <a:latin typeface="Arial" charset="0"/>
                <a:cs typeface="Arial" charset="0"/>
                <a:sym typeface="Arial" charset="0"/>
              </a:defRPr>
            </a:lvl3pPr>
            <a:lvl4pPr marL="1600200" indent="-228600">
              <a:defRPr sz="1400">
                <a:solidFill>
                  <a:srgbClr val="000000"/>
                </a:solidFill>
                <a:latin typeface="Arial" charset="0"/>
                <a:cs typeface="Arial" charset="0"/>
                <a:sym typeface="Arial" charset="0"/>
              </a:defRPr>
            </a:lvl4pPr>
            <a:lvl5pPr marL="2057400" indent="-22860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a:spcBef>
                <a:spcPts val="1900"/>
              </a:spcBef>
              <a:defRPr/>
            </a:pPr>
            <a:r>
              <a:rPr lang="en-US" altLang="en-US" sz="6000" dirty="0"/>
              <a:t>Summary</a:t>
            </a:r>
          </a:p>
          <a:p>
            <a:pPr algn="just">
              <a:spcBef>
                <a:spcPts val="1900"/>
              </a:spcBef>
              <a:defRPr/>
            </a:pPr>
            <a:r>
              <a:rPr lang="en-US" altLang="en-US" sz="3600" dirty="0"/>
              <a:t>	We did not find any adverse effects of developmental </a:t>
            </a:r>
            <a:r>
              <a:rPr lang="en-US" altLang="en-US" sz="3600" dirty="0" err="1"/>
              <a:t>BaP</a:t>
            </a:r>
            <a:r>
              <a:rPr lang="en-US" altLang="en-US" sz="3600" dirty="0"/>
              <a:t> exposure on motor function in adult mice; however, we did find differences based on genotype. We are now using additional tests of anxiety to determine if the faster time in the pole climb test indicate anxiety or hyperactivity.</a:t>
            </a:r>
          </a:p>
        </p:txBody>
      </p:sp>
      <p:graphicFrame>
        <p:nvGraphicFramePr>
          <p:cNvPr id="27" name="Chart 26"/>
          <p:cNvGraphicFramePr>
            <a:graphicFrameLocks/>
          </p:cNvGraphicFramePr>
          <p:nvPr>
            <p:extLst>
              <p:ext uri="{D42A27DB-BD31-4B8C-83A1-F6EECF244321}">
                <p14:modId xmlns:p14="http://schemas.microsoft.com/office/powerpoint/2010/main" val="3747895363"/>
              </p:ext>
            </p:extLst>
          </p:nvPr>
        </p:nvGraphicFramePr>
        <p:xfrm>
          <a:off x="32612497" y="11953046"/>
          <a:ext cx="9424068" cy="4542643"/>
        </p:xfrm>
        <a:graphic>
          <a:graphicData uri="http://schemas.openxmlformats.org/drawingml/2006/chart">
            <c:chart xmlns:c="http://schemas.openxmlformats.org/drawingml/2006/chart" xmlns:r="http://schemas.openxmlformats.org/officeDocument/2006/relationships" r:id="rId13"/>
          </a:graphicData>
        </a:graphic>
      </p:graphicFrame>
      <p:sp>
        <p:nvSpPr>
          <p:cNvPr id="3" name="TextBox 2"/>
          <p:cNvSpPr txBox="1"/>
          <p:nvPr/>
        </p:nvSpPr>
        <p:spPr>
          <a:xfrm>
            <a:off x="37183697" y="14754402"/>
            <a:ext cx="611503" cy="461665"/>
          </a:xfrm>
          <a:prstGeom prst="rect">
            <a:avLst/>
          </a:prstGeom>
          <a:noFill/>
        </p:spPr>
        <p:txBody>
          <a:bodyPr wrap="square" rtlCol="0">
            <a:spAutoFit/>
          </a:bodyPr>
          <a:lstStyle/>
          <a:p>
            <a:r>
              <a:rPr lang="en-US" sz="2400" dirty="0"/>
              <a:t>***</a:t>
            </a:r>
          </a:p>
        </p:txBody>
      </p:sp>
      <p:sp>
        <p:nvSpPr>
          <p:cNvPr id="29" name="TextBox 28"/>
          <p:cNvSpPr txBox="1"/>
          <p:nvPr/>
        </p:nvSpPr>
        <p:spPr>
          <a:xfrm>
            <a:off x="37945697" y="13085417"/>
            <a:ext cx="611503" cy="461665"/>
          </a:xfrm>
          <a:prstGeom prst="rect">
            <a:avLst/>
          </a:prstGeom>
          <a:noFill/>
        </p:spPr>
        <p:txBody>
          <a:bodyPr wrap="square" rtlCol="0">
            <a:spAutoFit/>
          </a:bodyPr>
          <a:lstStyle/>
          <a:p>
            <a:r>
              <a:rPr lang="en-US" sz="2400" dirty="0"/>
              <a:t>***</a:t>
            </a:r>
          </a:p>
        </p:txBody>
      </p:sp>
      <p:sp>
        <p:nvSpPr>
          <p:cNvPr id="30" name="TextBox 29"/>
          <p:cNvSpPr txBox="1"/>
          <p:nvPr/>
        </p:nvSpPr>
        <p:spPr>
          <a:xfrm>
            <a:off x="40612697" y="12854584"/>
            <a:ext cx="611503" cy="461665"/>
          </a:xfrm>
          <a:prstGeom prst="rect">
            <a:avLst/>
          </a:prstGeom>
          <a:noFill/>
        </p:spPr>
        <p:txBody>
          <a:bodyPr wrap="square" rtlCol="0">
            <a:spAutoFit/>
          </a:bodyPr>
          <a:lstStyle/>
          <a:p>
            <a:r>
              <a:rPr lang="en-US" sz="2400" dirty="0"/>
              <a:t>***</a:t>
            </a:r>
          </a:p>
        </p:txBody>
      </p:sp>
      <p:sp>
        <p:nvSpPr>
          <p:cNvPr id="31" name="TextBox 30"/>
          <p:cNvSpPr txBox="1"/>
          <p:nvPr/>
        </p:nvSpPr>
        <p:spPr>
          <a:xfrm>
            <a:off x="34671000" y="19452865"/>
            <a:ext cx="611503" cy="461665"/>
          </a:xfrm>
          <a:prstGeom prst="rect">
            <a:avLst/>
          </a:prstGeom>
          <a:noFill/>
        </p:spPr>
        <p:txBody>
          <a:bodyPr wrap="square" rtlCol="0">
            <a:spAutoFit/>
          </a:bodyPr>
          <a:lstStyle/>
          <a:p>
            <a:r>
              <a:rPr lang="en-US" sz="2400" dirty="0"/>
              <a:t>*</a:t>
            </a:r>
          </a:p>
        </p:txBody>
      </p:sp>
      <p:sp>
        <p:nvSpPr>
          <p:cNvPr id="32" name="TextBox 31"/>
          <p:cNvSpPr txBox="1"/>
          <p:nvPr/>
        </p:nvSpPr>
        <p:spPr>
          <a:xfrm>
            <a:off x="39700200" y="18771144"/>
            <a:ext cx="611503" cy="461665"/>
          </a:xfrm>
          <a:prstGeom prst="rect">
            <a:avLst/>
          </a:prstGeom>
          <a:noFill/>
        </p:spPr>
        <p:txBody>
          <a:bodyPr wrap="square" rtlCol="0">
            <a:spAutoFit/>
          </a:bodyPr>
          <a:lstStyle/>
          <a:p>
            <a:r>
              <a:rPr lang="en-US" sz="2400" dirty="0"/>
              <a:t>*</a:t>
            </a:r>
          </a:p>
        </p:txBody>
      </p:sp>
      <p:sp>
        <p:nvSpPr>
          <p:cNvPr id="33" name="TextBox 32"/>
          <p:cNvSpPr txBox="1"/>
          <p:nvPr/>
        </p:nvSpPr>
        <p:spPr>
          <a:xfrm>
            <a:off x="41376600" y="18504818"/>
            <a:ext cx="611503" cy="461665"/>
          </a:xfrm>
          <a:prstGeom prst="rect">
            <a:avLst/>
          </a:prstGeom>
          <a:noFill/>
        </p:spPr>
        <p:txBody>
          <a:bodyPr wrap="square" rtlCol="0">
            <a:spAutoFit/>
          </a:bodyPr>
          <a:lstStyle/>
          <a:p>
            <a:r>
              <a:rPr lang="en-US" sz="2400" dirty="0"/>
              <a:t>*</a:t>
            </a:r>
          </a:p>
        </p:txBody>
      </p:sp>
      <p:sp>
        <p:nvSpPr>
          <p:cNvPr id="34" name="TextBox 33"/>
          <p:cNvSpPr txBox="1"/>
          <p:nvPr/>
        </p:nvSpPr>
        <p:spPr>
          <a:xfrm>
            <a:off x="36386471" y="19349962"/>
            <a:ext cx="611503" cy="461665"/>
          </a:xfrm>
          <a:prstGeom prst="rect">
            <a:avLst/>
          </a:prstGeom>
          <a:noFill/>
        </p:spPr>
        <p:txBody>
          <a:bodyPr wrap="square" rtlCol="0">
            <a:spAutoFit/>
          </a:bodyPr>
          <a:lstStyle/>
          <a:p>
            <a:r>
              <a:rPr lang="en-US" sz="2400" dirty="0"/>
              <a:t>*</a:t>
            </a:r>
          </a:p>
        </p:txBody>
      </p:sp>
      <p:pic>
        <p:nvPicPr>
          <p:cNvPr id="5" name="Audio 4">
            <a:hlinkClick r:id="" action="ppaction://media"/>
            <a:extLst>
              <a:ext uri="{FF2B5EF4-FFF2-40B4-BE49-F238E27FC236}">
                <a16:creationId xmlns:a16="http://schemas.microsoft.com/office/drawing/2014/main" id="{28262ADE-3546-49A3-A97B-42617EAED63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3129200" y="32156400"/>
            <a:ext cx="609600" cy="609600"/>
          </a:xfrm>
          <a:prstGeom prst="rect">
            <a:avLst/>
          </a:prstGeom>
        </p:spPr>
      </p:pic>
    </p:spTree>
  </p:cSld>
  <p:clrMapOvr>
    <a:masterClrMapping/>
  </p:clrMapOvr>
  <p:transition spd="slow" advTm="20029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4F81BD"/>
      </a:accent4>
      <a:accent5>
        <a:srgbClr val="C0504D"/>
      </a:accent5>
      <a:accent6>
        <a:srgbClr val="FFFFF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7693</TotalTime>
  <Words>732</Words>
  <Application>Microsoft Office PowerPoint</Application>
  <PresentationFormat>Custom</PresentationFormat>
  <Paragraphs>39</Paragraphs>
  <Slides>1</Slides>
  <Notes>1</Notes>
  <HiddenSlides>0</HiddenSlides>
  <MMClips>1</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vt:i4>
      </vt:variant>
    </vt:vector>
  </HeadingPairs>
  <TitlesOfParts>
    <vt:vector size="3" baseType="lpstr">
      <vt:lpstr>Arial</vt:lpstr>
      <vt:lpstr>Office Theme</vt:lpstr>
      <vt:lpstr>Assessing Adult Motor Function in Three Genotypes of Mice Exposed to Benzo[a]Pyrene During Early Brain Development  Connor Perry; Diarra Niang; Emma Foster; Katelyn Clough; Jayasree Mullaguru; Emma DeBurger; Kayla Jenkins; Victoria Ferguson; Tyler Forrest; Christine Perdan Curran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Motor function in Cyp1a1_Cyp1a2(-/-) double knockout miceAnna Lang, Helen Garber, Austin Brown, Carly Strohmaier, Jocelyn Fowler,  Amanda GreeneFaculty mentor: Christine Perdan CurranDepartment of Biological Sciences</dc:title>
  <dc:creator>Anna</dc:creator>
  <cp:lastModifiedBy>Amanda Honaker</cp:lastModifiedBy>
  <cp:revision>111</cp:revision>
  <dcterms:modified xsi:type="dcterms:W3CDTF">2020-11-01T22:57:48Z</dcterms:modified>
</cp:coreProperties>
</file>