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5"/>
  </p:normalViewPr>
  <p:slideViewPr>
    <p:cSldViewPr snapToGrid="0" snapToObjects="1">
      <p:cViewPr varScale="1">
        <p:scale>
          <a:sx n="63" d="100"/>
          <a:sy n="63" d="100"/>
        </p:scale>
        <p:origin x="2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845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31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4100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830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2350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49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155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05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3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54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257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246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3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81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758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13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29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2EC54-FAEB-9946-96F8-F9DF928AE1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800100"/>
            <a:ext cx="8915399" cy="2262781"/>
          </a:xfrm>
        </p:spPr>
        <p:txBody>
          <a:bodyPr>
            <a:no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“Do You Think I’m Skinny?” A meta-analytical look at the relationship between social media and eating disorders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D73296-2E0B-E34B-A391-074B16006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2" y="3062881"/>
            <a:ext cx="8915399" cy="1126283"/>
          </a:xfrm>
        </p:spPr>
        <p:txBody>
          <a:bodyPr>
            <a:norm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Logan S. Burris</a:t>
            </a:r>
          </a:p>
        </p:txBody>
      </p:sp>
      <p:pic>
        <p:nvPicPr>
          <p:cNvPr id="5" name="Introduction.mp3">
            <a:hlinkClick r:id="" action="ppaction://media"/>
            <a:extLst>
              <a:ext uri="{FF2B5EF4-FFF2-40B4-BE49-F238E27FC236}">
                <a16:creationId xmlns:a16="http://schemas.microsoft.com/office/drawing/2014/main" id="{6ABAA5F4-58A0-D243-B00A-D03F01B524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93142" y="5517030"/>
            <a:ext cx="920261" cy="92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6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88B40-C8D7-F44E-81E6-35AB0B1BB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55E6F-6B57-7643-A7DD-2F5ED8D71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Significance of Eating Disorders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Research Question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Meta-analysis Method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Results- Overall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Summary and Implications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</a:p>
          <a:p>
            <a:pPr marL="800100" lvl="2" indent="0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2" indent="0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14450" lvl="2" indent="-514350">
              <a:buFont typeface="+mj-lt"/>
              <a:buAutoNum type="arabicPeriod"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28850" lvl="4" indent="-514350">
              <a:buFont typeface="+mj-lt"/>
              <a:buAutoNum type="arabicPeriod"/>
            </a:pP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14450" lvl="2" indent="-514350">
              <a:buFont typeface="+mj-lt"/>
              <a:buAutoNum type="arabicPeriod"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14450" lvl="2" indent="-514350">
              <a:buFont typeface="+mj-lt"/>
              <a:buAutoNum type="arabicPeriod"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verview.mp3">
            <a:hlinkClick r:id="" action="ppaction://media"/>
            <a:extLst>
              <a:ext uri="{FF2B5EF4-FFF2-40B4-BE49-F238E27FC236}">
                <a16:creationId xmlns:a16="http://schemas.microsoft.com/office/drawing/2014/main" id="{E34D8AFF-3C6E-3843-89B4-05FD739246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97480" y="6139822"/>
            <a:ext cx="596289" cy="59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4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012D7-462D-4D45-A5D1-4F2ABBD57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Significance of Eating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26664-4877-B547-818D-83E392DB0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Eating disorders have the highest mortality rate among all mental illnessess.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Teenagers and young adults are more likely to develop an eating disorder than any other age group.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This generation of teenagers and young adults (Generation Z) have grown up in the digital age. Many grew up knowing how to operate a smart phone.</a:t>
            </a:r>
          </a:p>
          <a:p>
            <a:pPr marL="0" indent="0">
              <a:buNone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ignificance.mp3">
            <a:hlinkClick r:id="" action="ppaction://media"/>
            <a:extLst>
              <a:ext uri="{FF2B5EF4-FFF2-40B4-BE49-F238E27FC236}">
                <a16:creationId xmlns:a16="http://schemas.microsoft.com/office/drawing/2014/main" id="{2B9285C3-12F4-744A-BC11-06408C6CE8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96341" y="5733422"/>
            <a:ext cx="812799" cy="8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7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5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7EE77-4E01-A048-97AE-1ECB355CB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2. Research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1B42B-C8EB-924E-AE1D-8F9F9639C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We asked ourselves how strongly social media and eating disorders are related. 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We performed a meta-analysis of sixteen articles researching our variables.</a:t>
            </a:r>
          </a:p>
          <a:p>
            <a:pPr marL="0" indent="0">
              <a:buNone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earch Question.mp3">
            <a:hlinkClick r:id="" action="ppaction://media"/>
            <a:extLst>
              <a:ext uri="{FF2B5EF4-FFF2-40B4-BE49-F238E27FC236}">
                <a16:creationId xmlns:a16="http://schemas.microsoft.com/office/drawing/2014/main" id="{7B28F83D-9B62-554A-9048-C762D9CDEB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88515" y="5731773"/>
            <a:ext cx="816097" cy="81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8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11472-CB3E-524E-9A12-44816ED0A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3. Meta-analysis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99465-7F76-A447-9527-097D047FD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We computed effect sizes from each article. 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We took correlations from data tables and computed Cohen’s d using Mean and Standard Deviation.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We converted all effect sizes to Cohen’s d.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We then computed the weighted average effect size.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Weighted based on sample sizes</a:t>
            </a:r>
          </a:p>
          <a:p>
            <a:pPr lvl="2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Larger studies counted more towards the average.</a:t>
            </a:r>
          </a:p>
        </p:txBody>
      </p:sp>
      <p:pic>
        <p:nvPicPr>
          <p:cNvPr id="5" name="Meta-Analysis.mp3">
            <a:hlinkClick r:id="" action="ppaction://media"/>
            <a:extLst>
              <a:ext uri="{FF2B5EF4-FFF2-40B4-BE49-F238E27FC236}">
                <a16:creationId xmlns:a16="http://schemas.microsoft.com/office/drawing/2014/main" id="{002D192E-5101-794B-AC3D-365705AA2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05391" y="5372243"/>
            <a:ext cx="861647" cy="86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4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DB341-C28C-644B-96A9-2053A1910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4.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8F8CC-0890-844B-92A8-D5F43ABF8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Overall weighted average effect size</a:t>
            </a:r>
          </a:p>
          <a:p>
            <a:pPr lvl="2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d= 0.72</a:t>
            </a:r>
          </a:p>
          <a:p>
            <a:pPr lvl="2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Cohen’s guidelines, this is a medium correlation.</a:t>
            </a:r>
          </a:p>
          <a:p>
            <a:pPr lvl="2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This shows that when the time spent on social media sites increases, so does the likelihood of developing an eating disorder. </a:t>
            </a:r>
          </a:p>
          <a:p>
            <a:pPr lvl="2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ults.mp3">
            <a:hlinkClick r:id="" action="ppaction://media"/>
            <a:extLst>
              <a:ext uri="{FF2B5EF4-FFF2-40B4-BE49-F238E27FC236}">
                <a16:creationId xmlns:a16="http://schemas.microsoft.com/office/drawing/2014/main" id="{ABC18836-21FD-C244-8F37-C0E37B9FD5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30889" y="5847028"/>
            <a:ext cx="773723" cy="77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7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66A7A-BB8D-FE4D-B144-B99C7789F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5. Summary and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FEBA7-A213-0040-BF1E-301C0EE5F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The effect size of social media and eating disorders are medium and bordering on large.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This is a pressing issue due to the mortality rate of eating disorders as well as the prevalance of social media in the daily lives of Generation Z.</a:t>
            </a:r>
          </a:p>
        </p:txBody>
      </p:sp>
      <p:pic>
        <p:nvPicPr>
          <p:cNvPr id="5" name="Summary.mp3">
            <a:hlinkClick r:id="" action="ppaction://media"/>
            <a:extLst>
              <a:ext uri="{FF2B5EF4-FFF2-40B4-BE49-F238E27FC236}">
                <a16:creationId xmlns:a16="http://schemas.microsoft.com/office/drawing/2014/main" id="{15567522-BF59-884A-87FD-0D013EED73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72274" y="5495053"/>
            <a:ext cx="832338" cy="83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4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5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CFDF5-98BF-3F4E-AFC7-C5BA015F1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6.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01CD5-8C77-144D-A2D2-FB5963A19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We should make parents, teenagers, and young adults aware of this finding.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We should make them aware of treatment options as well as support groups.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Finally, we should monitor social media sites for pro-eating disoder content.</a:t>
            </a:r>
          </a:p>
        </p:txBody>
      </p:sp>
      <p:pic>
        <p:nvPicPr>
          <p:cNvPr id="5" name="Recommendations.mp3">
            <a:hlinkClick r:id="" action="ppaction://media"/>
            <a:extLst>
              <a:ext uri="{FF2B5EF4-FFF2-40B4-BE49-F238E27FC236}">
                <a16:creationId xmlns:a16="http://schemas.microsoft.com/office/drawing/2014/main" id="{811696D5-1E0F-3F45-9345-101690BAE3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09739" y="5716326"/>
            <a:ext cx="846992" cy="84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6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7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331</Words>
  <Application>Microsoft Office PowerPoint</Application>
  <PresentationFormat>Widescreen</PresentationFormat>
  <Paragraphs>39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Wisp</vt:lpstr>
      <vt:lpstr>“Do You Think I’m Skinny?” A meta-analytical look at the relationship between social media and eating disorders</vt:lpstr>
      <vt:lpstr>Overview of Presentation</vt:lpstr>
      <vt:lpstr>Significance of Eating Disorders</vt:lpstr>
      <vt:lpstr>2. Research Question</vt:lpstr>
      <vt:lpstr>3. Meta-analysis Method</vt:lpstr>
      <vt:lpstr>4. Results</vt:lpstr>
      <vt:lpstr>5. Summary and Implications</vt:lpstr>
      <vt:lpstr>6. 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Burris, Logan S.</dc:creator>
  <cp:lastModifiedBy>Osbaldiston, Richard</cp:lastModifiedBy>
  <cp:revision>13</cp:revision>
  <dcterms:created xsi:type="dcterms:W3CDTF">2020-10-20T12:25:48Z</dcterms:created>
  <dcterms:modified xsi:type="dcterms:W3CDTF">2020-11-01T19:42:37Z</dcterms:modified>
</cp:coreProperties>
</file>