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1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7" r:id="rId10"/>
    <p:sldId id="269" r:id="rId11"/>
    <p:sldId id="268" r:id="rId12"/>
    <p:sldId id="270" r:id="rId13"/>
    <p:sldId id="272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 showGuides="1">
      <p:cViewPr>
        <p:scale>
          <a:sx n="108" d="100"/>
          <a:sy n="108" d="100"/>
        </p:scale>
        <p:origin x="736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j111\Desktop\0005LAb\0005LAb1\0005LAb-SleepA-d2t4-1dONLY\0005LAb-SleepA-d2t4-1dONL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111\Desktop\0005LAb\0005LAb1\0005LAb-SleepE-d2t4-1dONLY\0005LAb-SleepE-d2t4-1d%20Summar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j111\Documents\DSHB\UoL-Research\01_Research_Projects\00_0_Data\EH-7-2020\0010-EH7-2020-DS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j111\Documents\DSHB\UoL-Research\01_Research_Projects\00_0_Data\EH-7-2020\0010-EH7-2020-DS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j111\Desktop\0005LAb\0005LAb1\0005LAb-SleepA-d2t4-1dONLY\0005LAb-SleepA-d2t4-1dONL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j111\Desktop\0005LAb\0005LAb1\0005LAb-SleepA-d2t4-1dONLY\0005LAb-SleepA-d2t4-1dONL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89969541044294"/>
          <c:y val="3.3912219305920095E-2"/>
          <c:w val="0.85003075061408229"/>
          <c:h val="0.72594050743657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'extra graph'!$V$1</c:f>
              <c:strCache>
                <c:ptCount val="1"/>
                <c:pt idx="0">
                  <c:v>Sleep Length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CC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77-4A97-910B-FD6E7A26CC5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77-4A97-910B-FD6E7A26CC5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77-4A97-910B-FD6E7A26CC5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77-4A97-910B-FD6E7A26CC5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77-4A97-910B-FD6E7A26CC5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177-4A97-910B-FD6E7A26CC5E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177-4A97-910B-FD6E7A26CC5E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177-4A97-910B-FD6E7A26CC5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177-4A97-910B-FD6E7A26CC5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177-4A97-910B-FD6E7A26CC5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177-4A97-910B-FD6E7A26CC5E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177-4A97-910B-FD6E7A26CC5E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177-4A97-910B-FD6E7A26CC5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177-4A97-910B-FD6E7A26CC5E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177-4A97-910B-FD6E7A26CC5E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177-4A97-910B-FD6E7A26CC5E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177-4A97-910B-FD6E7A26CC5E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177-4A97-910B-FD6E7A26CC5E}"/>
              </c:ext>
            </c:extLst>
          </c:dPt>
          <c:errBars>
            <c:errBarType val="both"/>
            <c:errValType val="cust"/>
            <c:noEndCap val="1"/>
            <c:plus>
              <c:numRef>
                <c:f>'extra graph'!$Y$2:$Y$38</c:f>
                <c:numCache>
                  <c:formatCode>General</c:formatCode>
                  <c:ptCount val="37"/>
                  <c:pt idx="0">
                    <c:v>7.2543601989746094</c:v>
                  </c:pt>
                  <c:pt idx="1">
                    <c:v>4.0916647911071777</c:v>
                  </c:pt>
                  <c:pt idx="2">
                    <c:v>5.8380932807922363</c:v>
                  </c:pt>
                  <c:pt idx="3">
                    <c:v>6.0578904151916504</c:v>
                  </c:pt>
                  <c:pt idx="4">
                    <c:v>5.6999845504760742</c:v>
                  </c:pt>
                  <c:pt idx="5">
                    <c:v>6.3521609306335449</c:v>
                  </c:pt>
                  <c:pt idx="6">
                    <c:v>5.1223750114440918</c:v>
                  </c:pt>
                  <c:pt idx="7">
                    <c:v>8.3048858642578125</c:v>
                  </c:pt>
                  <c:pt idx="8">
                    <c:v>6.2064895629882812</c:v>
                  </c:pt>
                  <c:pt idx="9">
                    <c:v>8.2684593200683594</c:v>
                  </c:pt>
                  <c:pt idx="10">
                    <c:v>9.5854501724243164</c:v>
                  </c:pt>
                  <c:pt idx="11">
                    <c:v>11.156253814697266</c:v>
                  </c:pt>
                  <c:pt idx="12">
                    <c:v>7.8860149383544922</c:v>
                  </c:pt>
                  <c:pt idx="13">
                    <c:v>7.5816817283630371</c:v>
                  </c:pt>
                  <c:pt idx="14">
                    <c:v>6.3947615623474121</c:v>
                  </c:pt>
                  <c:pt idx="15">
                    <c:v>6.9411396980285645</c:v>
                  </c:pt>
                  <c:pt idx="16">
                    <c:v>11.872420310974121</c:v>
                  </c:pt>
                  <c:pt idx="17">
                    <c:v>21.740259170532227</c:v>
                  </c:pt>
                  <c:pt idx="18">
                    <c:v>14.571681022644043</c:v>
                  </c:pt>
                  <c:pt idx="19">
                    <c:v>5.3643879890441895</c:v>
                  </c:pt>
                  <c:pt idx="20">
                    <c:v>20.926944732666016</c:v>
                  </c:pt>
                  <c:pt idx="21">
                    <c:v>13.1875</c:v>
                  </c:pt>
                  <c:pt idx="22">
                    <c:v>19.306863784790039</c:v>
                  </c:pt>
                  <c:pt idx="23">
                    <c:v>15.801630020141602</c:v>
                  </c:pt>
                  <c:pt idx="24">
                    <c:v>45.05389404296875</c:v>
                  </c:pt>
                  <c:pt idx="25">
                    <c:v>48.181251525878906</c:v>
                  </c:pt>
                  <c:pt idx="26">
                    <c:v>11.320959091186523</c:v>
                  </c:pt>
                  <c:pt idx="27">
                    <c:v>22.574407577514648</c:v>
                  </c:pt>
                  <c:pt idx="28">
                    <c:v>7.0267868041992188</c:v>
                  </c:pt>
                  <c:pt idx="29">
                    <c:v>35.183444976806641</c:v>
                  </c:pt>
                  <c:pt idx="30">
                    <c:v>16.860000610351562</c:v>
                  </c:pt>
                  <c:pt idx="31">
                    <c:v>20.144317626953125</c:v>
                  </c:pt>
                  <c:pt idx="32">
                    <c:v>18.514183044433594</c:v>
                  </c:pt>
                  <c:pt idx="33">
                    <c:v>42.937393188476562</c:v>
                  </c:pt>
                  <c:pt idx="34">
                    <c:v>44.274944305419922</c:v>
                  </c:pt>
                  <c:pt idx="35">
                    <c:v>0</c:v>
                  </c:pt>
                  <c:pt idx="36">
                    <c:v>0</c:v>
                  </c:pt>
                </c:numCache>
              </c:numRef>
            </c:plus>
            <c:minus>
              <c:numRef>
                <c:f>'extra graph'!$Y$2:$Y$38</c:f>
                <c:numCache>
                  <c:formatCode>General</c:formatCode>
                  <c:ptCount val="37"/>
                  <c:pt idx="0">
                    <c:v>7.2543601989746094</c:v>
                  </c:pt>
                  <c:pt idx="1">
                    <c:v>4.0916647911071777</c:v>
                  </c:pt>
                  <c:pt idx="2">
                    <c:v>5.8380932807922363</c:v>
                  </c:pt>
                  <c:pt idx="3">
                    <c:v>6.0578904151916504</c:v>
                  </c:pt>
                  <c:pt idx="4">
                    <c:v>5.6999845504760742</c:v>
                  </c:pt>
                  <c:pt idx="5">
                    <c:v>6.3521609306335449</c:v>
                  </c:pt>
                  <c:pt idx="6">
                    <c:v>5.1223750114440918</c:v>
                  </c:pt>
                  <c:pt idx="7">
                    <c:v>8.3048858642578125</c:v>
                  </c:pt>
                  <c:pt idx="8">
                    <c:v>6.2064895629882812</c:v>
                  </c:pt>
                  <c:pt idx="9">
                    <c:v>8.2684593200683594</c:v>
                  </c:pt>
                  <c:pt idx="10">
                    <c:v>9.5854501724243164</c:v>
                  </c:pt>
                  <c:pt idx="11">
                    <c:v>11.156253814697266</c:v>
                  </c:pt>
                  <c:pt idx="12">
                    <c:v>7.8860149383544922</c:v>
                  </c:pt>
                  <c:pt idx="13">
                    <c:v>7.5816817283630371</c:v>
                  </c:pt>
                  <c:pt idx="14">
                    <c:v>6.3947615623474121</c:v>
                  </c:pt>
                  <c:pt idx="15">
                    <c:v>6.9411396980285645</c:v>
                  </c:pt>
                  <c:pt idx="16">
                    <c:v>11.872420310974121</c:v>
                  </c:pt>
                  <c:pt idx="17">
                    <c:v>21.740259170532227</c:v>
                  </c:pt>
                  <c:pt idx="18">
                    <c:v>14.571681022644043</c:v>
                  </c:pt>
                  <c:pt idx="19">
                    <c:v>5.3643879890441895</c:v>
                  </c:pt>
                  <c:pt idx="20">
                    <c:v>20.926944732666016</c:v>
                  </c:pt>
                  <c:pt idx="21">
                    <c:v>13.1875</c:v>
                  </c:pt>
                  <c:pt idx="22">
                    <c:v>19.306863784790039</c:v>
                  </c:pt>
                  <c:pt idx="23">
                    <c:v>15.801630020141602</c:v>
                  </c:pt>
                  <c:pt idx="24">
                    <c:v>45.05389404296875</c:v>
                  </c:pt>
                  <c:pt idx="25">
                    <c:v>48.181251525878906</c:v>
                  </c:pt>
                  <c:pt idx="26">
                    <c:v>11.320959091186523</c:v>
                  </c:pt>
                  <c:pt idx="27">
                    <c:v>22.574407577514648</c:v>
                  </c:pt>
                  <c:pt idx="28">
                    <c:v>7.0267868041992188</c:v>
                  </c:pt>
                  <c:pt idx="29">
                    <c:v>35.183444976806641</c:v>
                  </c:pt>
                  <c:pt idx="30">
                    <c:v>16.860000610351562</c:v>
                  </c:pt>
                  <c:pt idx="31">
                    <c:v>20.144317626953125</c:v>
                  </c:pt>
                  <c:pt idx="32">
                    <c:v>18.514183044433594</c:v>
                  </c:pt>
                  <c:pt idx="33">
                    <c:v>42.937393188476562</c:v>
                  </c:pt>
                  <c:pt idx="34">
                    <c:v>44.274944305419922</c:v>
                  </c:pt>
                  <c:pt idx="35">
                    <c:v>0</c:v>
                  </c:pt>
                  <c:pt idx="36">
                    <c:v>0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  <a:effectLst/>
            </c:spPr>
          </c:errBars>
          <c:cat>
            <c:strRef>
              <c:f>'extra graph'!$U$2:$U$38</c:f>
              <c:strCache>
                <c:ptCount val="37"/>
                <c:pt idx="0">
                  <c:v>S2-06</c:v>
                </c:pt>
                <c:pt idx="1">
                  <c:v>S2-03</c:v>
                </c:pt>
                <c:pt idx="2">
                  <c:v>S1-02</c:v>
                </c:pt>
                <c:pt idx="3">
                  <c:v>S1-09</c:v>
                </c:pt>
                <c:pt idx="4">
                  <c:v>S2-07</c:v>
                </c:pt>
                <c:pt idx="5">
                  <c:v>S1-04</c:v>
                </c:pt>
                <c:pt idx="6">
                  <c:v>S2-10</c:v>
                </c:pt>
                <c:pt idx="7">
                  <c:v>S2-04</c:v>
                </c:pt>
                <c:pt idx="8">
                  <c:v>S1-01</c:v>
                </c:pt>
                <c:pt idx="9">
                  <c:v>S1-03</c:v>
                </c:pt>
                <c:pt idx="10">
                  <c:v>S1-08</c:v>
                </c:pt>
                <c:pt idx="11">
                  <c:v>S1-07</c:v>
                </c:pt>
                <c:pt idx="12">
                  <c:v>S2-02</c:v>
                </c:pt>
                <c:pt idx="13">
                  <c:v>S2-09</c:v>
                </c:pt>
                <c:pt idx="14">
                  <c:v>S1-05</c:v>
                </c:pt>
                <c:pt idx="15">
                  <c:v>L1-07</c:v>
                </c:pt>
                <c:pt idx="16">
                  <c:v>S1-06</c:v>
                </c:pt>
                <c:pt idx="17">
                  <c:v>L2-05</c:v>
                </c:pt>
                <c:pt idx="18">
                  <c:v>L2-02</c:v>
                </c:pt>
                <c:pt idx="19">
                  <c:v>L2-01</c:v>
                </c:pt>
                <c:pt idx="20">
                  <c:v>L1-05</c:v>
                </c:pt>
                <c:pt idx="21">
                  <c:v>L1-03</c:v>
                </c:pt>
                <c:pt idx="22">
                  <c:v>L2-04</c:v>
                </c:pt>
                <c:pt idx="23">
                  <c:v>L2-07</c:v>
                </c:pt>
                <c:pt idx="24">
                  <c:v>S2-05</c:v>
                </c:pt>
                <c:pt idx="25">
                  <c:v>S2-08</c:v>
                </c:pt>
                <c:pt idx="26">
                  <c:v>L1-06</c:v>
                </c:pt>
                <c:pt idx="27">
                  <c:v>L1-02</c:v>
                </c:pt>
                <c:pt idx="28">
                  <c:v>L1-04</c:v>
                </c:pt>
                <c:pt idx="29">
                  <c:v>L1-09</c:v>
                </c:pt>
                <c:pt idx="30">
                  <c:v>L1-01</c:v>
                </c:pt>
                <c:pt idx="31">
                  <c:v>L1-08</c:v>
                </c:pt>
                <c:pt idx="32">
                  <c:v>L2-10</c:v>
                </c:pt>
                <c:pt idx="33">
                  <c:v>L1-10</c:v>
                </c:pt>
                <c:pt idx="34">
                  <c:v>L2-06</c:v>
                </c:pt>
                <c:pt idx="35">
                  <c:v>L2-08</c:v>
                </c:pt>
                <c:pt idx="36">
                  <c:v>S1-10</c:v>
                </c:pt>
              </c:strCache>
            </c:strRef>
          </c:cat>
          <c:val>
            <c:numRef>
              <c:f>'extra graph'!$V$2:$V$38</c:f>
              <c:numCache>
                <c:formatCode>0.0</c:formatCode>
                <c:ptCount val="37"/>
                <c:pt idx="0">
                  <c:v>17.971830368041992</c:v>
                </c:pt>
                <c:pt idx="1">
                  <c:v>18.94221305847168</c:v>
                </c:pt>
                <c:pt idx="2">
                  <c:v>25.5</c:v>
                </c:pt>
                <c:pt idx="3">
                  <c:v>26.796693801879883</c:v>
                </c:pt>
                <c:pt idx="4">
                  <c:v>31.138957977294922</c:v>
                </c:pt>
                <c:pt idx="5">
                  <c:v>38.322322845458984</c:v>
                </c:pt>
                <c:pt idx="6">
                  <c:v>38.520824432373047</c:v>
                </c:pt>
                <c:pt idx="7">
                  <c:v>40.967247009277344</c:v>
                </c:pt>
                <c:pt idx="8">
                  <c:v>41.156009674072266</c:v>
                </c:pt>
                <c:pt idx="9">
                  <c:v>41.518966674804688</c:v>
                </c:pt>
                <c:pt idx="10">
                  <c:v>41.779037475585938</c:v>
                </c:pt>
                <c:pt idx="11">
                  <c:v>43.785198211669922</c:v>
                </c:pt>
                <c:pt idx="12">
                  <c:v>45.864398956298828</c:v>
                </c:pt>
                <c:pt idx="13">
                  <c:v>46.090324401855469</c:v>
                </c:pt>
                <c:pt idx="14">
                  <c:v>46.152149200439453</c:v>
                </c:pt>
                <c:pt idx="15">
                  <c:v>47.460559844970703</c:v>
                </c:pt>
                <c:pt idx="16">
                  <c:v>49.123981475830078</c:v>
                </c:pt>
                <c:pt idx="17">
                  <c:v>60.076900482177734</c:v>
                </c:pt>
                <c:pt idx="18">
                  <c:v>60.935001373291016</c:v>
                </c:pt>
                <c:pt idx="19">
                  <c:v>63.692138671875</c:v>
                </c:pt>
                <c:pt idx="20">
                  <c:v>64.321174621582031</c:v>
                </c:pt>
                <c:pt idx="21">
                  <c:v>74.8125</c:v>
                </c:pt>
                <c:pt idx="22">
                  <c:v>75.107688903808594</c:v>
                </c:pt>
                <c:pt idx="23">
                  <c:v>80.589080810546875</c:v>
                </c:pt>
                <c:pt idx="24">
                  <c:v>82.526504516601562</c:v>
                </c:pt>
                <c:pt idx="25">
                  <c:v>83.618751525878906</c:v>
                </c:pt>
                <c:pt idx="26">
                  <c:v>84.531585693359375</c:v>
                </c:pt>
                <c:pt idx="27">
                  <c:v>86.267623901367188</c:v>
                </c:pt>
                <c:pt idx="28">
                  <c:v>89.401786804199219</c:v>
                </c:pt>
                <c:pt idx="29">
                  <c:v>94.255210876464844</c:v>
                </c:pt>
                <c:pt idx="30">
                  <c:v>98.410789489746094</c:v>
                </c:pt>
                <c:pt idx="31">
                  <c:v>102.37142944335938</c:v>
                </c:pt>
                <c:pt idx="32">
                  <c:v>104.67952728271484</c:v>
                </c:pt>
                <c:pt idx="33">
                  <c:v>124.55466461181641</c:v>
                </c:pt>
                <c:pt idx="34">
                  <c:v>144.50758361816406</c:v>
                </c:pt>
                <c:pt idx="35" formatCode="General">
                  <c:v>0</c:v>
                </c:pt>
                <c:pt idx="3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C177-4A97-910B-FD6E7A26C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2"/>
        <c:axId val="1711538191"/>
        <c:axId val="1543962991"/>
      </c:barChart>
      <c:catAx>
        <c:axId val="17115381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962991"/>
        <c:crosses val="autoZero"/>
        <c:auto val="1"/>
        <c:lblAlgn val="ctr"/>
        <c:lblOffset val="100"/>
        <c:noMultiLvlLbl val="0"/>
      </c:catAx>
      <c:valAx>
        <c:axId val="1543962991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ABL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538191"/>
        <c:crosses val="autoZero"/>
        <c:crossBetween val="between"/>
        <c:majorUnit val="5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v>L1-02</c:v>
          </c:tx>
          <c:spPr>
            <a:ln w="12700">
              <a:solidFill>
                <a:srgbClr val="0000CC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1"/>
            <c:plus>
              <c:numRef>
                <c:f>'[2]Sleep Graphs'!$G$2:$G$25</c:f>
                <c:numCache>
                  <c:formatCode>General</c:formatCode>
                  <c:ptCount val="24"/>
                  <c:pt idx="0">
                    <c:v>10.624917984008789</c:v>
                  </c:pt>
                  <c:pt idx="1">
                    <c:v>8.7939376831054688</c:v>
                  </c:pt>
                  <c:pt idx="2">
                    <c:v>2.4720664024353027</c:v>
                  </c:pt>
                  <c:pt idx="3">
                    <c:v>4.7551145553588867</c:v>
                  </c:pt>
                  <c:pt idx="4">
                    <c:v>6.7782330513000488</c:v>
                  </c:pt>
                  <c:pt idx="5">
                    <c:v>5.8070840835571289</c:v>
                  </c:pt>
                  <c:pt idx="6">
                    <c:v>5.8547224998474121</c:v>
                  </c:pt>
                  <c:pt idx="7">
                    <c:v>3.1885213851928711</c:v>
                  </c:pt>
                  <c:pt idx="8">
                    <c:v>6.7782330513000488</c:v>
                  </c:pt>
                  <c:pt idx="9">
                    <c:v>4.1699986457824707</c:v>
                  </c:pt>
                  <c:pt idx="10">
                    <c:v>5.2704629898071289</c:v>
                  </c:pt>
                  <c:pt idx="11">
                    <c:v>12.719189643859863</c:v>
                  </c:pt>
                  <c:pt idx="12">
                    <c:v>7.1995368003845215</c:v>
                  </c:pt>
                  <c:pt idx="13">
                    <c:v>2.1984844207763672</c:v>
                  </c:pt>
                  <c:pt idx="14">
                    <c:v>5.0166387557983398</c:v>
                  </c:pt>
                  <c:pt idx="15">
                    <c:v>1.29099440574646</c:v>
                  </c:pt>
                  <c:pt idx="16">
                    <c:v>0.3333333432674408</c:v>
                  </c:pt>
                  <c:pt idx="17">
                    <c:v>7.4049534797668457</c:v>
                  </c:pt>
                  <c:pt idx="18">
                    <c:v>4.1965594291687012</c:v>
                  </c:pt>
                  <c:pt idx="19">
                    <c:v>15.666666030883789</c:v>
                  </c:pt>
                  <c:pt idx="20">
                    <c:v>3.0731816291809082</c:v>
                  </c:pt>
                  <c:pt idx="21">
                    <c:v>4.2163701057434082</c:v>
                  </c:pt>
                  <c:pt idx="22">
                    <c:v>3.3333332538604736</c:v>
                  </c:pt>
                  <c:pt idx="23">
                    <c:v>7.7746024131774902</c:v>
                  </c:pt>
                </c:numCache>
              </c:numRef>
            </c:plus>
            <c:spPr>
              <a:ln>
                <a:solidFill>
                  <a:srgbClr val="0000CC"/>
                </a:solidFill>
              </a:ln>
            </c:spPr>
          </c:errBars>
          <c:xVal>
            <c:numRef>
              <c:f>'[2]Sleep Graphs'!$A$2:$A$25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'[2]Sleep Graphs'!$F$2:$F$25</c:f>
              <c:numCache>
                <c:formatCode>General</c:formatCode>
                <c:ptCount val="24"/>
                <c:pt idx="0">
                  <c:v>81.333328247070312</c:v>
                </c:pt>
                <c:pt idx="1">
                  <c:v>79.666664123535156</c:v>
                </c:pt>
                <c:pt idx="2">
                  <c:v>95</c:v>
                </c:pt>
                <c:pt idx="3">
                  <c:v>93.666671752929688</c:v>
                </c:pt>
                <c:pt idx="4">
                  <c:v>91.333328247070312</c:v>
                </c:pt>
                <c:pt idx="5">
                  <c:v>91.333328247070312</c:v>
                </c:pt>
                <c:pt idx="6">
                  <c:v>86.333328247070312</c:v>
                </c:pt>
                <c:pt idx="7">
                  <c:v>94.333328247070312</c:v>
                </c:pt>
                <c:pt idx="8">
                  <c:v>89.666664123535156</c:v>
                </c:pt>
                <c:pt idx="9">
                  <c:v>90.666671752929688</c:v>
                </c:pt>
                <c:pt idx="10">
                  <c:v>85</c:v>
                </c:pt>
                <c:pt idx="11">
                  <c:v>76.333328247070312</c:v>
                </c:pt>
                <c:pt idx="12">
                  <c:v>77.333335876464844</c:v>
                </c:pt>
                <c:pt idx="13">
                  <c:v>95.333335876464844</c:v>
                </c:pt>
                <c:pt idx="14">
                  <c:v>91</c:v>
                </c:pt>
                <c:pt idx="15">
                  <c:v>98.333335876464844</c:v>
                </c:pt>
                <c:pt idx="16">
                  <c:v>99.666664123535156</c:v>
                </c:pt>
                <c:pt idx="17">
                  <c:v>88.666671752929688</c:v>
                </c:pt>
                <c:pt idx="18">
                  <c:v>94.666664123535156</c:v>
                </c:pt>
                <c:pt idx="19">
                  <c:v>82.333335876464844</c:v>
                </c:pt>
                <c:pt idx="20">
                  <c:v>95</c:v>
                </c:pt>
                <c:pt idx="21">
                  <c:v>93.333335876464844</c:v>
                </c:pt>
                <c:pt idx="22">
                  <c:v>95</c:v>
                </c:pt>
                <c:pt idx="23">
                  <c:v>87.666664123535156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2A0-4B99-A0B3-2519DC17C81A}"/>
            </c:ext>
          </c:extLst>
        </c:ser>
        <c:ser>
          <c:idx val="3"/>
          <c:order val="1"/>
          <c:tx>
            <c:v>L2-01</c:v>
          </c:tx>
          <c:spPr>
            <a:ln w="12700">
              <a:solidFill>
                <a:srgbClr val="0000CC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1"/>
            <c:plus>
              <c:numRef>
                <c:f>'[11]Sleep Graphs'!$G$2:$G$25</c:f>
                <c:numCache>
                  <c:formatCode>General</c:formatCode>
                  <c:ptCount val="24"/>
                  <c:pt idx="0">
                    <c:v>3.5655851364135742</c:v>
                  </c:pt>
                  <c:pt idx="1">
                    <c:v>5.6646623611450195</c:v>
                  </c:pt>
                  <c:pt idx="2">
                    <c:v>3.8496594429016113</c:v>
                  </c:pt>
                  <c:pt idx="3">
                    <c:v>3.670452356338501</c:v>
                  </c:pt>
                  <c:pt idx="4">
                    <c:v>2.2641975879669189</c:v>
                  </c:pt>
                  <c:pt idx="5">
                    <c:v>2.8135285377502441</c:v>
                  </c:pt>
                  <c:pt idx="6">
                    <c:v>3.9554083347320557</c:v>
                  </c:pt>
                  <c:pt idx="7">
                    <c:v>2.6460521221160889</c:v>
                  </c:pt>
                  <c:pt idx="8">
                    <c:v>1.892472505569458</c:v>
                  </c:pt>
                  <c:pt idx="9">
                    <c:v>3.3332247734069824</c:v>
                  </c:pt>
                  <c:pt idx="10">
                    <c:v>4.500514030456543</c:v>
                  </c:pt>
                  <c:pt idx="11">
                    <c:v>4.2708334922790527</c:v>
                  </c:pt>
                  <c:pt idx="12">
                    <c:v>8.0168647766113281</c:v>
                  </c:pt>
                  <c:pt idx="13">
                    <c:v>5.6802835464477539</c:v>
                  </c:pt>
                  <c:pt idx="14">
                    <c:v>1.7838573455810547</c:v>
                  </c:pt>
                  <c:pt idx="15">
                    <c:v>2.5859081745147705</c:v>
                  </c:pt>
                  <c:pt idx="16">
                    <c:v>1.8995308876037598</c:v>
                  </c:pt>
                  <c:pt idx="17">
                    <c:v>4.9973955154418945</c:v>
                  </c:pt>
                  <c:pt idx="18">
                    <c:v>5.8610448837280273</c:v>
                  </c:pt>
                  <c:pt idx="19">
                    <c:v>6.799405574798584</c:v>
                  </c:pt>
                  <c:pt idx="20">
                    <c:v>6.9646406173706055</c:v>
                  </c:pt>
                  <c:pt idx="21">
                    <c:v>5.1524782180786133</c:v>
                  </c:pt>
                  <c:pt idx="22">
                    <c:v>5.5256137847900391</c:v>
                  </c:pt>
                  <c:pt idx="23">
                    <c:v>3.9593381881713867</c:v>
                  </c:pt>
                </c:numCache>
              </c:numRef>
            </c:plus>
            <c:spPr>
              <a:ln>
                <a:solidFill>
                  <a:srgbClr val="0000CC"/>
                </a:solidFill>
              </a:ln>
            </c:spPr>
          </c:errBars>
          <c:xVal>
            <c:numRef>
              <c:f>'[11]Sleep Graphs'!$A$2:$A$25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'[11]Sleep Graphs'!$F$2:$F$25</c:f>
              <c:numCache>
                <c:formatCode>General</c:formatCode>
                <c:ptCount val="24"/>
                <c:pt idx="0">
                  <c:v>20.3125</c:v>
                </c:pt>
                <c:pt idx="1">
                  <c:v>76.354164123535156</c:v>
                </c:pt>
                <c:pt idx="2">
                  <c:v>84.6875</c:v>
                </c:pt>
                <c:pt idx="3">
                  <c:v>70</c:v>
                </c:pt>
                <c:pt idx="4">
                  <c:v>89.895835876464844</c:v>
                </c:pt>
                <c:pt idx="5">
                  <c:v>89.270835876464844</c:v>
                </c:pt>
                <c:pt idx="6">
                  <c:v>87.708335876464844</c:v>
                </c:pt>
                <c:pt idx="7">
                  <c:v>85.104164123535156</c:v>
                </c:pt>
                <c:pt idx="8">
                  <c:v>92.8125</c:v>
                </c:pt>
                <c:pt idx="9">
                  <c:v>84.0625</c:v>
                </c:pt>
                <c:pt idx="10">
                  <c:v>80</c:v>
                </c:pt>
                <c:pt idx="11">
                  <c:v>72.395835876464844</c:v>
                </c:pt>
                <c:pt idx="12">
                  <c:v>49.895832061767578</c:v>
                </c:pt>
                <c:pt idx="13">
                  <c:v>89.375</c:v>
                </c:pt>
                <c:pt idx="14">
                  <c:v>96.5625</c:v>
                </c:pt>
                <c:pt idx="15">
                  <c:v>93.125</c:v>
                </c:pt>
                <c:pt idx="16">
                  <c:v>96.041664123535156</c:v>
                </c:pt>
                <c:pt idx="17">
                  <c:v>83.541664123535156</c:v>
                </c:pt>
                <c:pt idx="18">
                  <c:v>80.833335876464844</c:v>
                </c:pt>
                <c:pt idx="19">
                  <c:v>78.020835876464844</c:v>
                </c:pt>
                <c:pt idx="20">
                  <c:v>76.770835876464844</c:v>
                </c:pt>
                <c:pt idx="21">
                  <c:v>81.041664123535156</c:v>
                </c:pt>
                <c:pt idx="22">
                  <c:v>75</c:v>
                </c:pt>
                <c:pt idx="23">
                  <c:v>76.354164123535156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2A0-4B99-A0B3-2519DC17C81A}"/>
            </c:ext>
          </c:extLst>
        </c:ser>
        <c:ser>
          <c:idx val="1"/>
          <c:order val="2"/>
          <c:tx>
            <c:v>S2-06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1"/>
            <c:plus>
              <c:numRef>
                <c:f>'[27]Sleep Graphs'!$G$2:$G$25</c:f>
                <c:numCache>
                  <c:formatCode>General</c:formatCode>
                  <c:ptCount val="24"/>
                  <c:pt idx="0">
                    <c:v>6.3286147117614746</c:v>
                  </c:pt>
                  <c:pt idx="1">
                    <c:v>8.4380569458007812</c:v>
                  </c:pt>
                  <c:pt idx="2">
                    <c:v>8.649388313293457</c:v>
                  </c:pt>
                  <c:pt idx="3">
                    <c:v>7.4673285484313965</c:v>
                  </c:pt>
                  <c:pt idx="4">
                    <c:v>6.3628697395324707</c:v>
                  </c:pt>
                  <c:pt idx="5">
                    <c:v>6.2860074043273926</c:v>
                  </c:pt>
                  <c:pt idx="6">
                    <c:v>7.1151247024536133</c:v>
                  </c:pt>
                  <c:pt idx="7">
                    <c:v>7.4003801345825195</c:v>
                  </c:pt>
                  <c:pt idx="8">
                    <c:v>7.3037099838256836</c:v>
                  </c:pt>
                  <c:pt idx="9">
                    <c:v>7.0823121070861816</c:v>
                  </c:pt>
                  <c:pt idx="10">
                    <c:v>7.304898738861084</c:v>
                  </c:pt>
                  <c:pt idx="11">
                    <c:v>5.9935822486877441</c:v>
                  </c:pt>
                  <c:pt idx="12">
                    <c:v>5.1996455192565918</c:v>
                  </c:pt>
                  <c:pt idx="13">
                    <c:v>3.7941079139709473</c:v>
                  </c:pt>
                  <c:pt idx="14">
                    <c:v>7.9624042510986328</c:v>
                  </c:pt>
                  <c:pt idx="15">
                    <c:v>9.2805032730102539</c:v>
                  </c:pt>
                  <c:pt idx="16">
                    <c:v>10.219806671142578</c:v>
                  </c:pt>
                  <c:pt idx="17">
                    <c:v>10.133369445800781</c:v>
                  </c:pt>
                  <c:pt idx="18">
                    <c:v>7.5858798027038574</c:v>
                  </c:pt>
                  <c:pt idx="19">
                    <c:v>8.0862236022949219</c:v>
                  </c:pt>
                  <c:pt idx="20">
                    <c:v>10.587180137634277</c:v>
                  </c:pt>
                  <c:pt idx="21">
                    <c:v>7.9952239990234375</c:v>
                  </c:pt>
                  <c:pt idx="22">
                    <c:v>6.5386471748352051</c:v>
                  </c:pt>
                  <c:pt idx="23">
                    <c:v>8.8512248992919922</c:v>
                  </c:pt>
                </c:numCache>
              </c:numRef>
            </c:plus>
            <c:spPr>
              <a:ln>
                <a:solidFill>
                  <a:srgbClr val="FF0000"/>
                </a:solidFill>
              </a:ln>
            </c:spPr>
          </c:errBars>
          <c:xVal>
            <c:numRef>
              <c:f>'[27]Sleep Graphs'!$A$2:$A$25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'[27]Sleep Graphs'!$F$2:$F$25</c:f>
              <c:numCache>
                <c:formatCode>General</c:formatCode>
                <c:ptCount val="24"/>
                <c:pt idx="0">
                  <c:v>21.354166030883789</c:v>
                </c:pt>
                <c:pt idx="1">
                  <c:v>28.958333969116211</c:v>
                </c:pt>
                <c:pt idx="2">
                  <c:v>41.458332061767578</c:v>
                </c:pt>
                <c:pt idx="3">
                  <c:v>40.625</c:v>
                </c:pt>
                <c:pt idx="4">
                  <c:v>55</c:v>
                </c:pt>
                <c:pt idx="5">
                  <c:v>52.5</c:v>
                </c:pt>
                <c:pt idx="6">
                  <c:v>62.5</c:v>
                </c:pt>
                <c:pt idx="7">
                  <c:v>59.375</c:v>
                </c:pt>
                <c:pt idx="8">
                  <c:v>56.770832061767578</c:v>
                </c:pt>
                <c:pt idx="9">
                  <c:v>43.125</c:v>
                </c:pt>
                <c:pt idx="10">
                  <c:v>33.020832061767578</c:v>
                </c:pt>
                <c:pt idx="11">
                  <c:v>28.958333969116211</c:v>
                </c:pt>
                <c:pt idx="12">
                  <c:v>5.7291665077209473</c:v>
                </c:pt>
                <c:pt idx="13">
                  <c:v>8.5416669845581055</c:v>
                </c:pt>
                <c:pt idx="14">
                  <c:v>34.375</c:v>
                </c:pt>
                <c:pt idx="15">
                  <c:v>56.145832061767578</c:v>
                </c:pt>
                <c:pt idx="16">
                  <c:v>44.166667938232422</c:v>
                </c:pt>
                <c:pt idx="17">
                  <c:v>45.833332061767578</c:v>
                </c:pt>
                <c:pt idx="18">
                  <c:v>30.9375</c:v>
                </c:pt>
                <c:pt idx="19">
                  <c:v>35.520832061767578</c:v>
                </c:pt>
                <c:pt idx="20">
                  <c:v>46.979167938232422</c:v>
                </c:pt>
                <c:pt idx="21">
                  <c:v>32.916667938232422</c:v>
                </c:pt>
                <c:pt idx="22">
                  <c:v>20.729166030883789</c:v>
                </c:pt>
                <c:pt idx="23">
                  <c:v>29.895833969116211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2A0-4B99-A0B3-2519DC17C81A}"/>
            </c:ext>
          </c:extLst>
        </c:ser>
        <c:ser>
          <c:idx val="0"/>
          <c:order val="3"/>
          <c:tx>
            <c:v>S1-09</c:v>
          </c:tx>
          <c:spPr>
            <a:ln w="12700">
              <a:solidFill>
                <a:srgbClr val="FF0000"/>
              </a:solidFill>
              <a:prstDash val="sysDash"/>
            </a:ln>
          </c:spPr>
          <c:marker>
            <c:symbol val="none"/>
          </c:marker>
          <c:errBars>
            <c:errDir val="y"/>
            <c:errBarType val="plus"/>
            <c:errValType val="cust"/>
            <c:noEndCap val="1"/>
            <c:plus>
              <c:numRef>
                <c:f>'[32]Sleep Graphs'!$G$2:$G$25</c:f>
                <c:numCache>
                  <c:formatCode>General</c:formatCode>
                  <c:ptCount val="24"/>
                  <c:pt idx="0">
                    <c:v>4.1790614128112793</c:v>
                  </c:pt>
                  <c:pt idx="1">
                    <c:v>6.9330463409423828</c:v>
                  </c:pt>
                  <c:pt idx="2">
                    <c:v>7.2406949996948242</c:v>
                  </c:pt>
                  <c:pt idx="3">
                    <c:v>7.0673332214355469</c:v>
                  </c:pt>
                  <c:pt idx="4">
                    <c:v>6.7344107627868652</c:v>
                  </c:pt>
                  <c:pt idx="5">
                    <c:v>8.6974277496337891</c:v>
                  </c:pt>
                  <c:pt idx="6">
                    <c:v>7.0035848617553711</c:v>
                  </c:pt>
                  <c:pt idx="7">
                    <c:v>4.9438395500183105</c:v>
                  </c:pt>
                  <c:pt idx="8">
                    <c:v>6.8515491485595703</c:v>
                  </c:pt>
                  <c:pt idx="9">
                    <c:v>7.0100369453430176</c:v>
                  </c:pt>
                  <c:pt idx="10">
                    <c:v>6.7016768455505371</c:v>
                  </c:pt>
                  <c:pt idx="11">
                    <c:v>7.8859052658081055</c:v>
                  </c:pt>
                  <c:pt idx="12">
                    <c:v>0.32274863123893738</c:v>
                  </c:pt>
                  <c:pt idx="13">
                    <c:v>0.67988204956054688</c:v>
                  </c:pt>
                  <c:pt idx="14">
                    <c:v>3.0309934616088867</c:v>
                  </c:pt>
                  <c:pt idx="15">
                    <c:v>6.1574163436889648</c:v>
                  </c:pt>
                  <c:pt idx="16">
                    <c:v>7.0479097366333008</c:v>
                  </c:pt>
                  <c:pt idx="17">
                    <c:v>9.024104118347168</c:v>
                  </c:pt>
                  <c:pt idx="18">
                    <c:v>6.8257389068603516</c:v>
                  </c:pt>
                  <c:pt idx="19">
                    <c:v>7.4227795600891113</c:v>
                  </c:pt>
                  <c:pt idx="20">
                    <c:v>5.7302398681640625</c:v>
                  </c:pt>
                  <c:pt idx="21">
                    <c:v>7.8535032272338867</c:v>
                  </c:pt>
                  <c:pt idx="22">
                    <c:v>6.1950712203979492</c:v>
                  </c:pt>
                  <c:pt idx="23">
                    <c:v>5.2613964080810547</c:v>
                  </c:pt>
                </c:numCache>
              </c:numRef>
            </c:plus>
            <c:spPr>
              <a:ln>
                <a:solidFill>
                  <a:srgbClr val="FF0000"/>
                </a:solidFill>
              </a:ln>
            </c:spPr>
          </c:errBars>
          <c:xVal>
            <c:numRef>
              <c:f>'[32]Sleep Graphs'!$A$2:$A$25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'[32]Sleep Graphs'!$F$2:$F$25</c:f>
              <c:numCache>
                <c:formatCode>General</c:formatCode>
                <c:ptCount val="24"/>
                <c:pt idx="0">
                  <c:v>14.895833015441895</c:v>
                </c:pt>
                <c:pt idx="1">
                  <c:v>30.416666030883789</c:v>
                </c:pt>
                <c:pt idx="2">
                  <c:v>50.208332061767578</c:v>
                </c:pt>
                <c:pt idx="3">
                  <c:v>45.520832061767578</c:v>
                </c:pt>
                <c:pt idx="4">
                  <c:v>59.6875</c:v>
                </c:pt>
                <c:pt idx="5">
                  <c:v>56.458332061767578</c:v>
                </c:pt>
                <c:pt idx="6">
                  <c:v>67.604164123535156</c:v>
                </c:pt>
                <c:pt idx="7">
                  <c:v>57.291667938232422</c:v>
                </c:pt>
                <c:pt idx="8">
                  <c:v>60.9375</c:v>
                </c:pt>
                <c:pt idx="9">
                  <c:v>48.958332061767578</c:v>
                </c:pt>
                <c:pt idx="10">
                  <c:v>38.020832061767578</c:v>
                </c:pt>
                <c:pt idx="11">
                  <c:v>17.083333969116211</c:v>
                </c:pt>
                <c:pt idx="12">
                  <c:v>0.4166666567325592</c:v>
                </c:pt>
                <c:pt idx="13">
                  <c:v>0.9375</c:v>
                </c:pt>
                <c:pt idx="14">
                  <c:v>3.5416667461395264</c:v>
                </c:pt>
                <c:pt idx="15">
                  <c:v>13.958333015441895</c:v>
                </c:pt>
                <c:pt idx="16">
                  <c:v>21.458333969116211</c:v>
                </c:pt>
                <c:pt idx="17">
                  <c:v>22.604166030883789</c:v>
                </c:pt>
                <c:pt idx="18">
                  <c:v>19.479166030883789</c:v>
                </c:pt>
                <c:pt idx="19">
                  <c:v>18.020833969116211</c:v>
                </c:pt>
                <c:pt idx="20">
                  <c:v>10.416666984558105</c:v>
                </c:pt>
                <c:pt idx="21">
                  <c:v>15.104166984558105</c:v>
                </c:pt>
                <c:pt idx="22">
                  <c:v>15.729166984558105</c:v>
                </c:pt>
                <c:pt idx="23">
                  <c:v>9.7916669845581055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2A0-4B99-A0B3-2519DC17C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7015407"/>
        <c:axId val="716015167"/>
      </c:scatterChart>
      <c:valAx>
        <c:axId val="687015407"/>
        <c:scaling>
          <c:orientation val="minMax"/>
          <c:max val="24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716015167"/>
        <c:crosses val="autoZero"/>
        <c:crossBetween val="midCat"/>
        <c:majorUnit val="12"/>
      </c:valAx>
      <c:valAx>
        <c:axId val="716015167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Sleep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687015407"/>
        <c:crosses val="autoZero"/>
        <c:crossBetween val="midCat"/>
        <c:majorUnit val="25"/>
      </c:valAx>
    </c:plotArea>
    <c:legend>
      <c:legendPos val="r"/>
      <c:overlay val="0"/>
    </c:legend>
    <c:plotVisOnly val="1"/>
    <c:dispBlanksAs val="gap"/>
    <c:showDLblsOverMax val="0"/>
    <c:extLst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Food</a:t>
            </a:r>
            <a:r>
              <a:rPr lang="en-US" baseline="0"/>
              <a:t> Intake (48hrs)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89969541044294"/>
          <c:y val="3.3912219305920095E-2"/>
          <c:w val="0.85003075061408229"/>
          <c:h val="0.725940507436570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00FF"/>
              </a:solidFill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3C-4CBF-8B41-EA9A6E96A483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3C-4CBF-8B41-EA9A6E96A483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3C-4CBF-8B41-EA9A6E96A483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3C-4CBF-8B41-EA9A6E96A483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3C-4CBF-8B41-EA9A6E96A483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F3C-4CBF-8B41-EA9A6E96A483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F3C-4CBF-8B41-EA9A6E96A483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F3C-4CBF-8B41-EA9A6E96A483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F3C-4CBF-8B41-EA9A6E96A483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F3C-4CBF-8B41-EA9A6E96A483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F3C-4CBF-8B41-EA9A6E96A483}"/>
              </c:ext>
            </c:extLst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F3C-4CBF-8B41-EA9A6E96A483}"/>
              </c:ext>
            </c:extLst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F3C-4CBF-8B41-EA9A6E96A483}"/>
              </c:ext>
            </c:extLst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F3C-4CBF-8B41-EA9A6E96A483}"/>
              </c:ext>
            </c:extLst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F3C-4CBF-8B41-EA9A6E96A483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F3C-4CBF-8B41-EA9A6E96A483}"/>
              </c:ext>
            </c:extLst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F3C-4CBF-8B41-EA9A6E96A483}"/>
              </c:ext>
            </c:extLst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3F3C-4CBF-8B41-EA9A6E96A483}"/>
              </c:ext>
            </c:extLst>
          </c:dPt>
          <c:dPt>
            <c:idx val="36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3F3C-4CBF-8B41-EA9A6E96A483}"/>
              </c:ext>
            </c:extLst>
          </c:dPt>
          <c:errBars>
            <c:errBarType val="both"/>
            <c:errValType val="cust"/>
            <c:noEndCap val="1"/>
            <c:plus>
              <c:numRef>
                <c:f>'All-DSv1'!$AW$2:$AW$38</c:f>
                <c:numCache>
                  <c:formatCode>General</c:formatCode>
                  <c:ptCount val="37"/>
                  <c:pt idx="0">
                    <c:v>1.2490371600398819E-2</c:v>
                  </c:pt>
                  <c:pt idx="1">
                    <c:v>3.8987177379235854E-3</c:v>
                  </c:pt>
                  <c:pt idx="2">
                    <c:v>8.0785801221578239E-3</c:v>
                  </c:pt>
                  <c:pt idx="3">
                    <c:v>1.7310718865902738E-2</c:v>
                  </c:pt>
                  <c:pt idx="4">
                    <c:v>4.1994626346418526E-2</c:v>
                  </c:pt>
                  <c:pt idx="5">
                    <c:v>1.2870010120191346E-2</c:v>
                  </c:pt>
                  <c:pt idx="6">
                    <c:v>1.1759104694230598E-2</c:v>
                  </c:pt>
                  <c:pt idx="7">
                    <c:v>1.103149251735651E-2</c:v>
                  </c:pt>
                  <c:pt idx="8">
                    <c:v>4.0602478182592508E-2</c:v>
                  </c:pt>
                  <c:pt idx="9">
                    <c:v>8.3788387185578569E-3</c:v>
                  </c:pt>
                  <c:pt idx="10">
                    <c:v>1.2198208733100733E-2</c:v>
                  </c:pt>
                  <c:pt idx="11">
                    <c:v>1.6014977557675173E-2</c:v>
                  </c:pt>
                  <c:pt idx="12">
                    <c:v>7.7586590415778351E-3</c:v>
                  </c:pt>
                  <c:pt idx="13">
                    <c:v>1.7723019835760658E-2</c:v>
                  </c:pt>
                  <c:pt idx="14">
                    <c:v>1.2700704753460244E-2</c:v>
                  </c:pt>
                  <c:pt idx="15">
                    <c:v>1.7289974258990249E-2</c:v>
                  </c:pt>
                  <c:pt idx="16">
                    <c:v>1.8626723136794983E-2</c:v>
                  </c:pt>
                  <c:pt idx="17">
                    <c:v>1.9184613176085896E-2</c:v>
                  </c:pt>
                  <c:pt idx="18">
                    <c:v>5.6777777777777767E-2</c:v>
                  </c:pt>
                  <c:pt idx="19">
                    <c:v>2.3017777616871495E-2</c:v>
                  </c:pt>
                  <c:pt idx="20">
                    <c:v>5.7326201106765576E-2</c:v>
                  </c:pt>
                  <c:pt idx="21">
                    <c:v>2.3210260076946689E-2</c:v>
                  </c:pt>
                  <c:pt idx="22">
                    <c:v>3.1073501572883615E-2</c:v>
                  </c:pt>
                  <c:pt idx="23">
                    <c:v>1.6758837727459147E-2</c:v>
                  </c:pt>
                  <c:pt idx="24">
                    <c:v>1.387453035574873E-2</c:v>
                  </c:pt>
                  <c:pt idx="25">
                    <c:v>3.9697414164628263E-2</c:v>
                  </c:pt>
                  <c:pt idx="26">
                    <c:v>1.2196209692531311E-2</c:v>
                  </c:pt>
                  <c:pt idx="27">
                    <c:v>2.2921083076126971E-2</c:v>
                  </c:pt>
                  <c:pt idx="28">
                    <c:v>9.4223663510989136E-3</c:v>
                  </c:pt>
                  <c:pt idx="29">
                    <c:v>5.668150847302654E-2</c:v>
                  </c:pt>
                  <c:pt idx="30">
                    <c:v>1.8746963540139251E-2</c:v>
                  </c:pt>
                  <c:pt idx="31">
                    <c:v>2.7109423900140889E-2</c:v>
                  </c:pt>
                  <c:pt idx="32">
                    <c:v>2.8214804361986683E-2</c:v>
                  </c:pt>
                  <c:pt idx="33">
                    <c:v>1.3946175191396935E-2</c:v>
                  </c:pt>
                  <c:pt idx="34">
                    <c:v>2.1519851587445429E-2</c:v>
                  </c:pt>
                  <c:pt idx="35">
                    <c:v>2.2495881653271911E-2</c:v>
                  </c:pt>
                  <c:pt idx="36">
                    <c:v>4.3174099055082842E-2</c:v>
                  </c:pt>
                </c:numCache>
              </c:numRef>
            </c:plus>
            <c:minus>
              <c:numRef>
                <c:f>'All-DSv1'!$AW$2:$AW$38</c:f>
                <c:numCache>
                  <c:formatCode>General</c:formatCode>
                  <c:ptCount val="37"/>
                  <c:pt idx="0">
                    <c:v>1.2490371600398819E-2</c:v>
                  </c:pt>
                  <c:pt idx="1">
                    <c:v>3.8987177379235854E-3</c:v>
                  </c:pt>
                  <c:pt idx="2">
                    <c:v>8.0785801221578239E-3</c:v>
                  </c:pt>
                  <c:pt idx="3">
                    <c:v>1.7310718865902738E-2</c:v>
                  </c:pt>
                  <c:pt idx="4">
                    <c:v>4.1994626346418526E-2</c:v>
                  </c:pt>
                  <c:pt idx="5">
                    <c:v>1.2870010120191346E-2</c:v>
                  </c:pt>
                  <c:pt idx="6">
                    <c:v>1.1759104694230598E-2</c:v>
                  </c:pt>
                  <c:pt idx="7">
                    <c:v>1.103149251735651E-2</c:v>
                  </c:pt>
                  <c:pt idx="8">
                    <c:v>4.0602478182592508E-2</c:v>
                  </c:pt>
                  <c:pt idx="9">
                    <c:v>8.3788387185578569E-3</c:v>
                  </c:pt>
                  <c:pt idx="10">
                    <c:v>1.2198208733100733E-2</c:v>
                  </c:pt>
                  <c:pt idx="11">
                    <c:v>1.6014977557675173E-2</c:v>
                  </c:pt>
                  <c:pt idx="12">
                    <c:v>7.7586590415778351E-3</c:v>
                  </c:pt>
                  <c:pt idx="13">
                    <c:v>1.7723019835760658E-2</c:v>
                  </c:pt>
                  <c:pt idx="14">
                    <c:v>1.2700704753460244E-2</c:v>
                  </c:pt>
                  <c:pt idx="15">
                    <c:v>1.7289974258990249E-2</c:v>
                  </c:pt>
                  <c:pt idx="16">
                    <c:v>1.8626723136794983E-2</c:v>
                  </c:pt>
                  <c:pt idx="17">
                    <c:v>1.9184613176085896E-2</c:v>
                  </c:pt>
                  <c:pt idx="18">
                    <c:v>5.6777777777777767E-2</c:v>
                  </c:pt>
                  <c:pt idx="19">
                    <c:v>2.3017777616871495E-2</c:v>
                  </c:pt>
                  <c:pt idx="20">
                    <c:v>5.7326201106765576E-2</c:v>
                  </c:pt>
                  <c:pt idx="21">
                    <c:v>2.3210260076946689E-2</c:v>
                  </c:pt>
                  <c:pt idx="22">
                    <c:v>3.1073501572883615E-2</c:v>
                  </c:pt>
                  <c:pt idx="23">
                    <c:v>1.6758837727459147E-2</c:v>
                  </c:pt>
                  <c:pt idx="24">
                    <c:v>1.387453035574873E-2</c:v>
                  </c:pt>
                  <c:pt idx="25">
                    <c:v>3.9697414164628263E-2</c:v>
                  </c:pt>
                  <c:pt idx="26">
                    <c:v>1.2196209692531311E-2</c:v>
                  </c:pt>
                  <c:pt idx="27">
                    <c:v>2.2921083076126971E-2</c:v>
                  </c:pt>
                  <c:pt idx="28">
                    <c:v>9.4223663510989136E-3</c:v>
                  </c:pt>
                  <c:pt idx="29">
                    <c:v>5.668150847302654E-2</c:v>
                  </c:pt>
                  <c:pt idx="30">
                    <c:v>1.8746963540139251E-2</c:v>
                  </c:pt>
                  <c:pt idx="31">
                    <c:v>2.7109423900140889E-2</c:v>
                  </c:pt>
                  <c:pt idx="32">
                    <c:v>2.8214804361986683E-2</c:v>
                  </c:pt>
                  <c:pt idx="33">
                    <c:v>1.3946175191396935E-2</c:v>
                  </c:pt>
                  <c:pt idx="34">
                    <c:v>2.1519851587445429E-2</c:v>
                  </c:pt>
                  <c:pt idx="35">
                    <c:v>2.2495881653271911E-2</c:v>
                  </c:pt>
                  <c:pt idx="36">
                    <c:v>4.3174099055082842E-2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  <a:effectLst/>
            </c:spPr>
          </c:errBars>
          <c:cat>
            <c:strRef>
              <c:f>'All-DSv1'!$AS$2:$AS$38</c:f>
              <c:strCache>
                <c:ptCount val="37"/>
                <c:pt idx="0">
                  <c:v>L2-06</c:v>
                </c:pt>
                <c:pt idx="1">
                  <c:v>L2-07</c:v>
                </c:pt>
                <c:pt idx="2">
                  <c:v>L2-08</c:v>
                </c:pt>
                <c:pt idx="3">
                  <c:v>L2-01</c:v>
                </c:pt>
                <c:pt idx="4">
                  <c:v>L2-10</c:v>
                </c:pt>
                <c:pt idx="5">
                  <c:v>L1-07</c:v>
                </c:pt>
                <c:pt idx="6">
                  <c:v>L1-01</c:v>
                </c:pt>
                <c:pt idx="7">
                  <c:v>L2-05</c:v>
                </c:pt>
                <c:pt idx="8">
                  <c:v>L1-04</c:v>
                </c:pt>
                <c:pt idx="9">
                  <c:v>L1-10</c:v>
                </c:pt>
                <c:pt idx="10">
                  <c:v>L1-06</c:v>
                </c:pt>
                <c:pt idx="11">
                  <c:v>L2-04</c:v>
                </c:pt>
                <c:pt idx="12">
                  <c:v>L1-05</c:v>
                </c:pt>
                <c:pt idx="13">
                  <c:v>L2-02</c:v>
                </c:pt>
                <c:pt idx="14">
                  <c:v>L1-02</c:v>
                </c:pt>
                <c:pt idx="15">
                  <c:v>S1-01</c:v>
                </c:pt>
                <c:pt idx="16">
                  <c:v>L1-08</c:v>
                </c:pt>
                <c:pt idx="17">
                  <c:v>L1-03</c:v>
                </c:pt>
                <c:pt idx="18">
                  <c:v>L1-09</c:v>
                </c:pt>
                <c:pt idx="19">
                  <c:v>S2-02</c:v>
                </c:pt>
                <c:pt idx="20">
                  <c:v>S1-09</c:v>
                </c:pt>
                <c:pt idx="21">
                  <c:v>S2-07</c:v>
                </c:pt>
                <c:pt idx="22">
                  <c:v>S2-05</c:v>
                </c:pt>
                <c:pt idx="23">
                  <c:v>S2-03</c:v>
                </c:pt>
                <c:pt idx="24">
                  <c:v>S1-05</c:v>
                </c:pt>
                <c:pt idx="25">
                  <c:v>S1-03</c:v>
                </c:pt>
                <c:pt idx="26">
                  <c:v>S2-04</c:v>
                </c:pt>
                <c:pt idx="27">
                  <c:v>S1-06</c:v>
                </c:pt>
                <c:pt idx="28">
                  <c:v>S1-08</c:v>
                </c:pt>
                <c:pt idx="29">
                  <c:v>S2-10</c:v>
                </c:pt>
                <c:pt idx="30">
                  <c:v>S2-09</c:v>
                </c:pt>
                <c:pt idx="31">
                  <c:v>S2-08</c:v>
                </c:pt>
                <c:pt idx="32">
                  <c:v>S1-10</c:v>
                </c:pt>
                <c:pt idx="33">
                  <c:v>S2-06</c:v>
                </c:pt>
                <c:pt idx="34">
                  <c:v>S1-04</c:v>
                </c:pt>
                <c:pt idx="35">
                  <c:v>S1-07</c:v>
                </c:pt>
                <c:pt idx="36">
                  <c:v>S1-02</c:v>
                </c:pt>
              </c:strCache>
            </c:strRef>
          </c:cat>
          <c:val>
            <c:numRef>
              <c:f>'All-DSv1'!$AT$2:$AT$38</c:f>
              <c:numCache>
                <c:formatCode>0.000</c:formatCode>
                <c:ptCount val="37"/>
                <c:pt idx="0">
                  <c:v>1.2361111111111111E-2</c:v>
                </c:pt>
                <c:pt idx="1">
                  <c:v>1.4944444444444444E-2</c:v>
                </c:pt>
                <c:pt idx="2">
                  <c:v>2.4972222222222222E-2</c:v>
                </c:pt>
                <c:pt idx="3">
                  <c:v>4.6416666666666662E-2</c:v>
                </c:pt>
                <c:pt idx="4">
                  <c:v>5.4083333333333337E-2</c:v>
                </c:pt>
                <c:pt idx="5">
                  <c:v>9.2319444444444454E-2</c:v>
                </c:pt>
                <c:pt idx="6">
                  <c:v>9.9861111111111109E-2</c:v>
                </c:pt>
                <c:pt idx="7">
                  <c:v>0.10456944444444446</c:v>
                </c:pt>
                <c:pt idx="8">
                  <c:v>0.11251388888888889</c:v>
                </c:pt>
                <c:pt idx="9">
                  <c:v>0.12444444444444444</c:v>
                </c:pt>
                <c:pt idx="10">
                  <c:v>0.12511111111111112</c:v>
                </c:pt>
                <c:pt idx="11">
                  <c:v>0.13247222222222221</c:v>
                </c:pt>
                <c:pt idx="12">
                  <c:v>0.1331111111111111</c:v>
                </c:pt>
                <c:pt idx="13">
                  <c:v>0.13733333333333334</c:v>
                </c:pt>
                <c:pt idx="14">
                  <c:v>0.14772222222222223</c:v>
                </c:pt>
                <c:pt idx="15">
                  <c:v>0.15526388888888887</c:v>
                </c:pt>
                <c:pt idx="16">
                  <c:v>0.15705555555555556</c:v>
                </c:pt>
                <c:pt idx="17">
                  <c:v>0.16158333333333333</c:v>
                </c:pt>
                <c:pt idx="18">
                  <c:v>0.16388888888888889</c:v>
                </c:pt>
                <c:pt idx="19">
                  <c:v>0.17069444444444445</c:v>
                </c:pt>
                <c:pt idx="20">
                  <c:v>0.17269444444444443</c:v>
                </c:pt>
                <c:pt idx="21">
                  <c:v>0.17659722222222221</c:v>
                </c:pt>
                <c:pt idx="22">
                  <c:v>0.17941666666666667</c:v>
                </c:pt>
                <c:pt idx="23">
                  <c:v>0.19720833333333335</c:v>
                </c:pt>
                <c:pt idx="24">
                  <c:v>0.20331944444444447</c:v>
                </c:pt>
                <c:pt idx="25">
                  <c:v>0.2102222222222222</c:v>
                </c:pt>
                <c:pt idx="26">
                  <c:v>0.21051388888888892</c:v>
                </c:pt>
                <c:pt idx="27">
                  <c:v>0.2123888888888889</c:v>
                </c:pt>
                <c:pt idx="28">
                  <c:v>0.21441666666666667</c:v>
                </c:pt>
                <c:pt idx="29">
                  <c:v>0.2222777777777778</c:v>
                </c:pt>
                <c:pt idx="30">
                  <c:v>0.233375</c:v>
                </c:pt>
                <c:pt idx="31">
                  <c:v>0.23781944444444447</c:v>
                </c:pt>
                <c:pt idx="32">
                  <c:v>0.28398611111111111</c:v>
                </c:pt>
                <c:pt idx="33">
                  <c:v>0.28549999999999998</c:v>
                </c:pt>
                <c:pt idx="34">
                  <c:v>0.28975000000000001</c:v>
                </c:pt>
                <c:pt idx="35">
                  <c:v>0.3136944444444445</c:v>
                </c:pt>
                <c:pt idx="36">
                  <c:v>0.31958333333333333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F3C-4CBF-8B41-EA9A6E96A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2"/>
        <c:axId val="1711538191"/>
        <c:axId val="1543962991"/>
      </c:barChart>
      <c:catAx>
        <c:axId val="17115381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962991"/>
        <c:crosses val="autoZero"/>
        <c:auto val="1"/>
        <c:lblAlgn val="ctr"/>
        <c:lblOffset val="100"/>
        <c:noMultiLvlLbl val="0"/>
      </c:catAx>
      <c:valAx>
        <c:axId val="1543962991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O.D.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53819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Food Intake (48 hrs)</a:t>
            </a:r>
          </a:p>
        </c:rich>
      </c:tx>
      <c:layout>
        <c:manualLayout>
          <c:xMode val="edge"/>
          <c:yMode val="edge"/>
          <c:x val="0.36922101859174289"/>
          <c:y val="6.9444444444444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  <a:ln w="12700">
              <a:solidFill>
                <a:srgbClr val="FF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ED-4767-BD3F-C9FF451521EB}"/>
              </c:ext>
            </c:extLst>
          </c:dPt>
          <c:dPt>
            <c:idx val="1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ED-4767-BD3F-C9FF451521E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ED-4767-BD3F-C9FF451521E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ED-4767-BD3F-C9FF451521EB}"/>
              </c:ext>
            </c:extLst>
          </c:dPt>
          <c:errBars>
            <c:errBarType val="both"/>
            <c:errValType val="cust"/>
            <c:noEndCap val="1"/>
            <c:plus>
              <c:numRef>
                <c:f>('All-DSv1'!$BQ$15,'All-DSv1'!$BW$15,'All-DSv1'!$CC$15,'All-DSv1'!$CI$15)</c:f>
                <c:numCache>
                  <c:formatCode>General</c:formatCode>
                  <c:ptCount val="4"/>
                  <c:pt idx="0">
                    <c:v>8.0687423463713104E-3</c:v>
                  </c:pt>
                  <c:pt idx="1">
                    <c:v>1.8267411305853166E-2</c:v>
                  </c:pt>
                  <c:pt idx="2">
                    <c:v>1.8700151964980784E-2</c:v>
                  </c:pt>
                  <c:pt idx="3">
                    <c:v>1.2287275968646934E-2</c:v>
                  </c:pt>
                </c:numCache>
              </c:numRef>
            </c:plus>
            <c:minus>
              <c:numRef>
                <c:f>('All-DSv1'!$BQ$15,'All-DSv1'!$BW$15,'All-DSv1'!$CC$15,'All-DSv1'!$CI$15)</c:f>
                <c:numCache>
                  <c:formatCode>General</c:formatCode>
                  <c:ptCount val="4"/>
                  <c:pt idx="0">
                    <c:v>8.0687423463713104E-3</c:v>
                  </c:pt>
                  <c:pt idx="1">
                    <c:v>1.8267411305853166E-2</c:v>
                  </c:pt>
                  <c:pt idx="2">
                    <c:v>1.8700151964980784E-2</c:v>
                  </c:pt>
                  <c:pt idx="3">
                    <c:v>1.2287275968646934E-2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('All-DSv1'!$BP$1,'All-DSv1'!$BV$1,'All-DSv1'!$CB$1,'All-DSv1'!$CH$1)</c:f>
              <c:strCache>
                <c:ptCount val="4"/>
                <c:pt idx="0">
                  <c:v>L1</c:v>
                </c:pt>
                <c:pt idx="1">
                  <c:v>L2</c:v>
                </c:pt>
                <c:pt idx="2">
                  <c:v>S1</c:v>
                </c:pt>
                <c:pt idx="3">
                  <c:v>S2</c:v>
                </c:pt>
              </c:strCache>
            </c:strRef>
          </c:cat>
          <c:val>
            <c:numRef>
              <c:f>('All-DSv1'!$BQ$12,'All-DSv1'!$BW$12,'All-DSv1'!$CC$12,'All-DSv1'!$CI$12)</c:f>
              <c:numCache>
                <c:formatCode>0.000</c:formatCode>
                <c:ptCount val="4"/>
                <c:pt idx="0">
                  <c:v>0.13176111111111113</c:v>
                </c:pt>
                <c:pt idx="1">
                  <c:v>6.5894097222222225E-2</c:v>
                </c:pt>
                <c:pt idx="2">
                  <c:v>0.23753194444444445</c:v>
                </c:pt>
                <c:pt idx="3">
                  <c:v>0.21260030864197535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ED-4767-BD3F-C9FF45152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718768463"/>
        <c:axId val="1532562719"/>
      </c:barChart>
      <c:catAx>
        <c:axId val="171876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562719"/>
        <c:crosses val="autoZero"/>
        <c:auto val="1"/>
        <c:lblAlgn val="ctr"/>
        <c:lblOffset val="100"/>
        <c:noMultiLvlLbl val="0"/>
      </c:catAx>
      <c:valAx>
        <c:axId val="153256271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O.D.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8768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3502563161588E-2"/>
          <c:y val="3.3912219305920095E-2"/>
          <c:w val="0.81095832041167748"/>
          <c:h val="0.72594050743657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'extra graph'!$V$1</c:f>
              <c:strCache>
                <c:ptCount val="1"/>
                <c:pt idx="0">
                  <c:v>Sleep Length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CC"/>
              </a:solidFill>
            </a:ln>
            <a:effectLst/>
          </c:spPr>
          <c:invertIfNegative val="0"/>
          <c:trendline>
            <c:spPr>
              <a:ln w="31750" cap="rnd">
                <a:solidFill>
                  <a:srgbClr val="0000CC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BarType val="both"/>
            <c:errValType val="cust"/>
            <c:noEndCap val="1"/>
            <c:plus>
              <c:numRef>
                <c:f>'extra graph'!$Y$2:$Y$38</c:f>
                <c:numCache>
                  <c:formatCode>General</c:formatCode>
                  <c:ptCount val="37"/>
                  <c:pt idx="0">
                    <c:v>7.2543601989746094</c:v>
                  </c:pt>
                  <c:pt idx="1">
                    <c:v>4.0916647911071777</c:v>
                  </c:pt>
                  <c:pt idx="2">
                    <c:v>5.8380932807922363</c:v>
                  </c:pt>
                  <c:pt idx="3">
                    <c:v>6.0578904151916504</c:v>
                  </c:pt>
                  <c:pt idx="4">
                    <c:v>5.6999845504760742</c:v>
                  </c:pt>
                  <c:pt idx="5">
                    <c:v>6.3521609306335449</c:v>
                  </c:pt>
                  <c:pt idx="6">
                    <c:v>5.1223750114440918</c:v>
                  </c:pt>
                  <c:pt idx="7">
                    <c:v>8.3048858642578125</c:v>
                  </c:pt>
                  <c:pt idx="8">
                    <c:v>6.2064895629882812</c:v>
                  </c:pt>
                  <c:pt idx="9">
                    <c:v>8.2684593200683594</c:v>
                  </c:pt>
                  <c:pt idx="10">
                    <c:v>9.5854501724243164</c:v>
                  </c:pt>
                  <c:pt idx="11">
                    <c:v>11.156253814697266</c:v>
                  </c:pt>
                  <c:pt idx="12">
                    <c:v>7.8860149383544922</c:v>
                  </c:pt>
                  <c:pt idx="13">
                    <c:v>7.5816817283630371</c:v>
                  </c:pt>
                  <c:pt idx="14">
                    <c:v>6.3947615623474121</c:v>
                  </c:pt>
                  <c:pt idx="15">
                    <c:v>6.9411396980285645</c:v>
                  </c:pt>
                  <c:pt idx="16">
                    <c:v>11.872420310974121</c:v>
                  </c:pt>
                  <c:pt idx="17">
                    <c:v>21.740259170532227</c:v>
                  </c:pt>
                  <c:pt idx="18">
                    <c:v>14.571681022644043</c:v>
                  </c:pt>
                  <c:pt idx="19">
                    <c:v>5.3643879890441895</c:v>
                  </c:pt>
                  <c:pt idx="20">
                    <c:v>20.926944732666016</c:v>
                  </c:pt>
                  <c:pt idx="21">
                    <c:v>13.1875</c:v>
                  </c:pt>
                  <c:pt idx="22">
                    <c:v>19.306863784790039</c:v>
                  </c:pt>
                  <c:pt idx="23">
                    <c:v>15.801630020141602</c:v>
                  </c:pt>
                  <c:pt idx="24">
                    <c:v>45.05389404296875</c:v>
                  </c:pt>
                  <c:pt idx="25">
                    <c:v>48.181251525878906</c:v>
                  </c:pt>
                  <c:pt idx="26">
                    <c:v>11.320959091186523</c:v>
                  </c:pt>
                  <c:pt idx="27">
                    <c:v>22.574407577514648</c:v>
                  </c:pt>
                  <c:pt idx="28">
                    <c:v>7.0267868041992188</c:v>
                  </c:pt>
                  <c:pt idx="29">
                    <c:v>35.183444976806641</c:v>
                  </c:pt>
                  <c:pt idx="30">
                    <c:v>16.860000610351562</c:v>
                  </c:pt>
                  <c:pt idx="31">
                    <c:v>20.144317626953125</c:v>
                  </c:pt>
                  <c:pt idx="32">
                    <c:v>18.514183044433594</c:v>
                  </c:pt>
                  <c:pt idx="33">
                    <c:v>42.937393188476562</c:v>
                  </c:pt>
                  <c:pt idx="34">
                    <c:v>44.274944305419922</c:v>
                  </c:pt>
                  <c:pt idx="35">
                    <c:v>0</c:v>
                  </c:pt>
                  <c:pt idx="36">
                    <c:v>0</c:v>
                  </c:pt>
                </c:numCache>
              </c:numRef>
            </c:plus>
            <c:minus>
              <c:numRef>
                <c:f>'extra graph'!$Y$2:$Y$38</c:f>
                <c:numCache>
                  <c:formatCode>General</c:formatCode>
                  <c:ptCount val="37"/>
                  <c:pt idx="0">
                    <c:v>7.2543601989746094</c:v>
                  </c:pt>
                  <c:pt idx="1">
                    <c:v>4.0916647911071777</c:v>
                  </c:pt>
                  <c:pt idx="2">
                    <c:v>5.8380932807922363</c:v>
                  </c:pt>
                  <c:pt idx="3">
                    <c:v>6.0578904151916504</c:v>
                  </c:pt>
                  <c:pt idx="4">
                    <c:v>5.6999845504760742</c:v>
                  </c:pt>
                  <c:pt idx="5">
                    <c:v>6.3521609306335449</c:v>
                  </c:pt>
                  <c:pt idx="6">
                    <c:v>5.1223750114440918</c:v>
                  </c:pt>
                  <c:pt idx="7">
                    <c:v>8.3048858642578125</c:v>
                  </c:pt>
                  <c:pt idx="8">
                    <c:v>6.2064895629882812</c:v>
                  </c:pt>
                  <c:pt idx="9">
                    <c:v>8.2684593200683594</c:v>
                  </c:pt>
                  <c:pt idx="10">
                    <c:v>9.5854501724243164</c:v>
                  </c:pt>
                  <c:pt idx="11">
                    <c:v>11.156253814697266</c:v>
                  </c:pt>
                  <c:pt idx="12">
                    <c:v>7.8860149383544922</c:v>
                  </c:pt>
                  <c:pt idx="13">
                    <c:v>7.5816817283630371</c:v>
                  </c:pt>
                  <c:pt idx="14">
                    <c:v>6.3947615623474121</c:v>
                  </c:pt>
                  <c:pt idx="15">
                    <c:v>6.9411396980285645</c:v>
                  </c:pt>
                  <c:pt idx="16">
                    <c:v>11.872420310974121</c:v>
                  </c:pt>
                  <c:pt idx="17">
                    <c:v>21.740259170532227</c:v>
                  </c:pt>
                  <c:pt idx="18">
                    <c:v>14.571681022644043</c:v>
                  </c:pt>
                  <c:pt idx="19">
                    <c:v>5.3643879890441895</c:v>
                  </c:pt>
                  <c:pt idx="20">
                    <c:v>20.926944732666016</c:v>
                  </c:pt>
                  <c:pt idx="21">
                    <c:v>13.1875</c:v>
                  </c:pt>
                  <c:pt idx="22">
                    <c:v>19.306863784790039</c:v>
                  </c:pt>
                  <c:pt idx="23">
                    <c:v>15.801630020141602</c:v>
                  </c:pt>
                  <c:pt idx="24">
                    <c:v>45.05389404296875</c:v>
                  </c:pt>
                  <c:pt idx="25">
                    <c:v>48.181251525878906</c:v>
                  </c:pt>
                  <c:pt idx="26">
                    <c:v>11.320959091186523</c:v>
                  </c:pt>
                  <c:pt idx="27">
                    <c:v>22.574407577514648</c:v>
                  </c:pt>
                  <c:pt idx="28">
                    <c:v>7.0267868041992188</c:v>
                  </c:pt>
                  <c:pt idx="29">
                    <c:v>35.183444976806641</c:v>
                  </c:pt>
                  <c:pt idx="30">
                    <c:v>16.860000610351562</c:v>
                  </c:pt>
                  <c:pt idx="31">
                    <c:v>20.144317626953125</c:v>
                  </c:pt>
                  <c:pt idx="32">
                    <c:v>18.514183044433594</c:v>
                  </c:pt>
                  <c:pt idx="33">
                    <c:v>42.937393188476562</c:v>
                  </c:pt>
                  <c:pt idx="34">
                    <c:v>44.274944305419922</c:v>
                  </c:pt>
                  <c:pt idx="35">
                    <c:v>0</c:v>
                  </c:pt>
                  <c:pt idx="36">
                    <c:v>0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bg1">
                    <a:lumMod val="50000"/>
                  </a:schemeClr>
                </a:solidFill>
                <a:round/>
              </a:ln>
              <a:effectLst/>
            </c:spPr>
          </c:errBars>
          <c:cat>
            <c:strRef>
              <c:f>'extra graph'!$U$2:$U$38</c:f>
              <c:strCache>
                <c:ptCount val="37"/>
                <c:pt idx="0">
                  <c:v>S2-06</c:v>
                </c:pt>
                <c:pt idx="1">
                  <c:v>S2-03</c:v>
                </c:pt>
                <c:pt idx="2">
                  <c:v>S1-02</c:v>
                </c:pt>
                <c:pt idx="3">
                  <c:v>S1-09</c:v>
                </c:pt>
                <c:pt idx="4">
                  <c:v>S2-07</c:v>
                </c:pt>
                <c:pt idx="5">
                  <c:v>S1-04</c:v>
                </c:pt>
                <c:pt idx="6">
                  <c:v>S2-10</c:v>
                </c:pt>
                <c:pt idx="7">
                  <c:v>S2-04</c:v>
                </c:pt>
                <c:pt idx="8">
                  <c:v>S1-01</c:v>
                </c:pt>
                <c:pt idx="9">
                  <c:v>S1-03</c:v>
                </c:pt>
                <c:pt idx="10">
                  <c:v>S1-08</c:v>
                </c:pt>
                <c:pt idx="11">
                  <c:v>S1-07</c:v>
                </c:pt>
                <c:pt idx="12">
                  <c:v>S2-02</c:v>
                </c:pt>
                <c:pt idx="13">
                  <c:v>S2-09</c:v>
                </c:pt>
                <c:pt idx="14">
                  <c:v>S1-05</c:v>
                </c:pt>
                <c:pt idx="15">
                  <c:v>L1-07</c:v>
                </c:pt>
                <c:pt idx="16">
                  <c:v>S1-06</c:v>
                </c:pt>
                <c:pt idx="17">
                  <c:v>L2-05</c:v>
                </c:pt>
                <c:pt idx="18">
                  <c:v>L2-02</c:v>
                </c:pt>
                <c:pt idx="19">
                  <c:v>L2-01</c:v>
                </c:pt>
                <c:pt idx="20">
                  <c:v>L1-05</c:v>
                </c:pt>
                <c:pt idx="21">
                  <c:v>L1-03</c:v>
                </c:pt>
                <c:pt idx="22">
                  <c:v>L2-04</c:v>
                </c:pt>
                <c:pt idx="23">
                  <c:v>L2-07</c:v>
                </c:pt>
                <c:pt idx="24">
                  <c:v>S2-05</c:v>
                </c:pt>
                <c:pt idx="25">
                  <c:v>S2-08</c:v>
                </c:pt>
                <c:pt idx="26">
                  <c:v>L1-06</c:v>
                </c:pt>
                <c:pt idx="27">
                  <c:v>L1-02</c:v>
                </c:pt>
                <c:pt idx="28">
                  <c:v>L1-04</c:v>
                </c:pt>
                <c:pt idx="29">
                  <c:v>L1-09</c:v>
                </c:pt>
                <c:pt idx="30">
                  <c:v>L1-01</c:v>
                </c:pt>
                <c:pt idx="31">
                  <c:v>L1-08</c:v>
                </c:pt>
                <c:pt idx="32">
                  <c:v>L2-10</c:v>
                </c:pt>
                <c:pt idx="33">
                  <c:v>L1-10</c:v>
                </c:pt>
                <c:pt idx="34">
                  <c:v>L2-06</c:v>
                </c:pt>
                <c:pt idx="35">
                  <c:v>L2-08</c:v>
                </c:pt>
                <c:pt idx="36">
                  <c:v>S1-10</c:v>
                </c:pt>
              </c:strCache>
            </c:strRef>
          </c:cat>
          <c:val>
            <c:numRef>
              <c:f>'extra graph'!$V$2:$V$36</c:f>
              <c:numCache>
                <c:formatCode>0.0</c:formatCode>
                <c:ptCount val="35"/>
                <c:pt idx="0">
                  <c:v>17.971830368041992</c:v>
                </c:pt>
                <c:pt idx="1">
                  <c:v>18.94221305847168</c:v>
                </c:pt>
                <c:pt idx="2">
                  <c:v>25.5</c:v>
                </c:pt>
                <c:pt idx="3">
                  <c:v>26.796693801879883</c:v>
                </c:pt>
                <c:pt idx="4">
                  <c:v>31.138957977294922</c:v>
                </c:pt>
                <c:pt idx="5">
                  <c:v>38.322322845458984</c:v>
                </c:pt>
                <c:pt idx="6">
                  <c:v>38.520824432373047</c:v>
                </c:pt>
                <c:pt idx="7">
                  <c:v>40.967247009277344</c:v>
                </c:pt>
                <c:pt idx="8">
                  <c:v>41.156009674072266</c:v>
                </c:pt>
                <c:pt idx="9">
                  <c:v>41.518966674804688</c:v>
                </c:pt>
                <c:pt idx="10">
                  <c:v>41.779037475585938</c:v>
                </c:pt>
                <c:pt idx="11">
                  <c:v>43.785198211669922</c:v>
                </c:pt>
                <c:pt idx="12">
                  <c:v>45.864398956298828</c:v>
                </c:pt>
                <c:pt idx="13">
                  <c:v>46.090324401855469</c:v>
                </c:pt>
                <c:pt idx="14">
                  <c:v>46.152149200439453</c:v>
                </c:pt>
                <c:pt idx="15">
                  <c:v>47.460559844970703</c:v>
                </c:pt>
                <c:pt idx="16">
                  <c:v>49.123981475830078</c:v>
                </c:pt>
                <c:pt idx="17">
                  <c:v>60.076900482177734</c:v>
                </c:pt>
                <c:pt idx="18">
                  <c:v>60.935001373291016</c:v>
                </c:pt>
                <c:pt idx="19">
                  <c:v>63.692138671875</c:v>
                </c:pt>
                <c:pt idx="20">
                  <c:v>64.321174621582031</c:v>
                </c:pt>
                <c:pt idx="21">
                  <c:v>74.8125</c:v>
                </c:pt>
                <c:pt idx="22">
                  <c:v>75.107688903808594</c:v>
                </c:pt>
                <c:pt idx="23">
                  <c:v>80.589080810546875</c:v>
                </c:pt>
                <c:pt idx="24">
                  <c:v>82.526504516601562</c:v>
                </c:pt>
                <c:pt idx="25">
                  <c:v>83.618751525878906</c:v>
                </c:pt>
                <c:pt idx="26">
                  <c:v>84.531585693359375</c:v>
                </c:pt>
                <c:pt idx="27">
                  <c:v>86.267623901367188</c:v>
                </c:pt>
                <c:pt idx="28">
                  <c:v>89.401786804199219</c:v>
                </c:pt>
                <c:pt idx="29">
                  <c:v>94.255210876464844</c:v>
                </c:pt>
                <c:pt idx="30">
                  <c:v>98.410789489746094</c:v>
                </c:pt>
                <c:pt idx="31">
                  <c:v>102.37142944335938</c:v>
                </c:pt>
                <c:pt idx="32">
                  <c:v>104.67952728271484</c:v>
                </c:pt>
                <c:pt idx="33">
                  <c:v>124.55466461181641</c:v>
                </c:pt>
                <c:pt idx="34">
                  <c:v>144.50758361816406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57-47E3-99C1-778E85AA1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711538191"/>
        <c:axId val="1543962991"/>
      </c:barChart>
      <c:lineChart>
        <c:grouping val="standard"/>
        <c:varyColors val="0"/>
        <c:ser>
          <c:idx val="1"/>
          <c:order val="1"/>
          <c:tx>
            <c:strRef>
              <c:f>'extra graph'!$Q$1</c:f>
              <c:strCache>
                <c:ptCount val="1"/>
                <c:pt idx="0">
                  <c:v>Food Intake</c:v>
                </c:pt>
              </c:strCache>
            </c:strRef>
          </c:tx>
          <c:spPr>
            <a:ln w="63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rgbClr val="FF0000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Dir val="y"/>
            <c:errBarType val="both"/>
            <c:errValType val="cust"/>
            <c:noEndCap val="1"/>
            <c:plus>
              <c:numRef>
                <c:f>'extra graph'!$T$2:$T$36</c:f>
                <c:numCache>
                  <c:formatCode>General</c:formatCode>
                  <c:ptCount val="35"/>
                  <c:pt idx="0">
                    <c:v>1.3946175191396935E-2</c:v>
                  </c:pt>
                  <c:pt idx="1">
                    <c:v>1.6758837727459147E-2</c:v>
                  </c:pt>
                  <c:pt idx="2">
                    <c:v>4.3174099055082842E-2</c:v>
                  </c:pt>
                  <c:pt idx="3">
                    <c:v>5.7326201106765576E-2</c:v>
                  </c:pt>
                  <c:pt idx="4">
                    <c:v>2.3210260076946689E-2</c:v>
                  </c:pt>
                  <c:pt idx="5">
                    <c:v>2.1519851587445429E-2</c:v>
                  </c:pt>
                  <c:pt idx="6">
                    <c:v>5.668150847302654E-2</c:v>
                  </c:pt>
                  <c:pt idx="7">
                    <c:v>1.2196209692531311E-2</c:v>
                  </c:pt>
                  <c:pt idx="8">
                    <c:v>1.7289974258990249E-2</c:v>
                  </c:pt>
                  <c:pt idx="9">
                    <c:v>3.9697414164628263E-2</c:v>
                  </c:pt>
                  <c:pt idx="10">
                    <c:v>9.4223663510989136E-3</c:v>
                  </c:pt>
                  <c:pt idx="11">
                    <c:v>2.2495881653271911E-2</c:v>
                  </c:pt>
                  <c:pt idx="12">
                    <c:v>2.3017777616871495E-2</c:v>
                  </c:pt>
                  <c:pt idx="13">
                    <c:v>1.8746963540139251E-2</c:v>
                  </c:pt>
                  <c:pt idx="14">
                    <c:v>1.387453035574873E-2</c:v>
                  </c:pt>
                  <c:pt idx="15">
                    <c:v>1.2870010120191346E-2</c:v>
                  </c:pt>
                  <c:pt idx="16">
                    <c:v>2.2921083076126971E-2</c:v>
                  </c:pt>
                  <c:pt idx="17">
                    <c:v>1.103149251735651E-2</c:v>
                  </c:pt>
                  <c:pt idx="18">
                    <c:v>1.7723019835760658E-2</c:v>
                  </c:pt>
                  <c:pt idx="19">
                    <c:v>1.7310718865902738E-2</c:v>
                  </c:pt>
                  <c:pt idx="20">
                    <c:v>7.7586590415778351E-3</c:v>
                  </c:pt>
                  <c:pt idx="21">
                    <c:v>1.9184613176085896E-2</c:v>
                  </c:pt>
                  <c:pt idx="22">
                    <c:v>1.6014977557675173E-2</c:v>
                  </c:pt>
                  <c:pt idx="23">
                    <c:v>3.8987177379235854E-3</c:v>
                  </c:pt>
                  <c:pt idx="24">
                    <c:v>3.1073501572883615E-2</c:v>
                  </c:pt>
                  <c:pt idx="25">
                    <c:v>2.7109423900140889E-2</c:v>
                  </c:pt>
                  <c:pt idx="26">
                    <c:v>1.2198208733100733E-2</c:v>
                  </c:pt>
                  <c:pt idx="27">
                    <c:v>1.2700704753460244E-2</c:v>
                  </c:pt>
                  <c:pt idx="28">
                    <c:v>4.0602478182592508E-2</c:v>
                  </c:pt>
                  <c:pt idx="29">
                    <c:v>5.6777777777777767E-2</c:v>
                  </c:pt>
                  <c:pt idx="30">
                    <c:v>1.1759104694230598E-2</c:v>
                  </c:pt>
                  <c:pt idx="31">
                    <c:v>1.8626723136794983E-2</c:v>
                  </c:pt>
                  <c:pt idx="32">
                    <c:v>4.1994626346418526E-2</c:v>
                  </c:pt>
                  <c:pt idx="33">
                    <c:v>8.3788387185578569E-3</c:v>
                  </c:pt>
                  <c:pt idx="34">
                    <c:v>1.2490371600398819E-2</c:v>
                  </c:pt>
                </c:numCache>
              </c:numRef>
            </c:plus>
            <c:minus>
              <c:numRef>
                <c:f>'extra graph'!$T$2:$T$36</c:f>
                <c:numCache>
                  <c:formatCode>General</c:formatCode>
                  <c:ptCount val="35"/>
                  <c:pt idx="0">
                    <c:v>1.3946175191396935E-2</c:v>
                  </c:pt>
                  <c:pt idx="1">
                    <c:v>1.6758837727459147E-2</c:v>
                  </c:pt>
                  <c:pt idx="2">
                    <c:v>4.3174099055082842E-2</c:v>
                  </c:pt>
                  <c:pt idx="3">
                    <c:v>5.7326201106765576E-2</c:v>
                  </c:pt>
                  <c:pt idx="4">
                    <c:v>2.3210260076946689E-2</c:v>
                  </c:pt>
                  <c:pt idx="5">
                    <c:v>2.1519851587445429E-2</c:v>
                  </c:pt>
                  <c:pt idx="6">
                    <c:v>5.668150847302654E-2</c:v>
                  </c:pt>
                  <c:pt idx="7">
                    <c:v>1.2196209692531311E-2</c:v>
                  </c:pt>
                  <c:pt idx="8">
                    <c:v>1.7289974258990249E-2</c:v>
                  </c:pt>
                  <c:pt idx="9">
                    <c:v>3.9697414164628263E-2</c:v>
                  </c:pt>
                  <c:pt idx="10">
                    <c:v>9.4223663510989136E-3</c:v>
                  </c:pt>
                  <c:pt idx="11">
                    <c:v>2.2495881653271911E-2</c:v>
                  </c:pt>
                  <c:pt idx="12">
                    <c:v>2.3017777616871495E-2</c:v>
                  </c:pt>
                  <c:pt idx="13">
                    <c:v>1.8746963540139251E-2</c:v>
                  </c:pt>
                  <c:pt idx="14">
                    <c:v>1.387453035574873E-2</c:v>
                  </c:pt>
                  <c:pt idx="15">
                    <c:v>1.2870010120191346E-2</c:v>
                  </c:pt>
                  <c:pt idx="16">
                    <c:v>2.2921083076126971E-2</c:v>
                  </c:pt>
                  <c:pt idx="17">
                    <c:v>1.103149251735651E-2</c:v>
                  </c:pt>
                  <c:pt idx="18">
                    <c:v>1.7723019835760658E-2</c:v>
                  </c:pt>
                  <c:pt idx="19">
                    <c:v>1.7310718865902738E-2</c:v>
                  </c:pt>
                  <c:pt idx="20">
                    <c:v>7.7586590415778351E-3</c:v>
                  </c:pt>
                  <c:pt idx="21">
                    <c:v>1.9184613176085896E-2</c:v>
                  </c:pt>
                  <c:pt idx="22">
                    <c:v>1.6014977557675173E-2</c:v>
                  </c:pt>
                  <c:pt idx="23">
                    <c:v>3.8987177379235854E-3</c:v>
                  </c:pt>
                  <c:pt idx="24">
                    <c:v>3.1073501572883615E-2</c:v>
                  </c:pt>
                  <c:pt idx="25">
                    <c:v>2.7109423900140889E-2</c:v>
                  </c:pt>
                  <c:pt idx="26">
                    <c:v>1.2198208733100733E-2</c:v>
                  </c:pt>
                  <c:pt idx="27">
                    <c:v>1.2700704753460244E-2</c:v>
                  </c:pt>
                  <c:pt idx="28">
                    <c:v>4.0602478182592508E-2</c:v>
                  </c:pt>
                  <c:pt idx="29">
                    <c:v>5.6777777777777767E-2</c:v>
                  </c:pt>
                  <c:pt idx="30">
                    <c:v>1.1759104694230598E-2</c:v>
                  </c:pt>
                  <c:pt idx="31">
                    <c:v>1.8626723136794983E-2</c:v>
                  </c:pt>
                  <c:pt idx="32">
                    <c:v>4.1994626346418526E-2</c:v>
                  </c:pt>
                  <c:pt idx="33">
                    <c:v>8.3788387185578569E-3</c:v>
                  </c:pt>
                  <c:pt idx="34">
                    <c:v>1.2490371600398819E-2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accent2"/>
                </a:solidFill>
                <a:round/>
              </a:ln>
              <a:effectLst/>
            </c:spPr>
          </c:errBars>
          <c:cat>
            <c:strRef>
              <c:f>'extra graph'!$U$2:$U$38</c:f>
              <c:strCache>
                <c:ptCount val="37"/>
                <c:pt idx="0">
                  <c:v>S2-06</c:v>
                </c:pt>
                <c:pt idx="1">
                  <c:v>S2-03</c:v>
                </c:pt>
                <c:pt idx="2">
                  <c:v>S1-02</c:v>
                </c:pt>
                <c:pt idx="3">
                  <c:v>S1-09</c:v>
                </c:pt>
                <c:pt idx="4">
                  <c:v>S2-07</c:v>
                </c:pt>
                <c:pt idx="5">
                  <c:v>S1-04</c:v>
                </c:pt>
                <c:pt idx="6">
                  <c:v>S2-10</c:v>
                </c:pt>
                <c:pt idx="7">
                  <c:v>S2-04</c:v>
                </c:pt>
                <c:pt idx="8">
                  <c:v>S1-01</c:v>
                </c:pt>
                <c:pt idx="9">
                  <c:v>S1-03</c:v>
                </c:pt>
                <c:pt idx="10">
                  <c:v>S1-08</c:v>
                </c:pt>
                <c:pt idx="11">
                  <c:v>S1-07</c:v>
                </c:pt>
                <c:pt idx="12">
                  <c:v>S2-02</c:v>
                </c:pt>
                <c:pt idx="13">
                  <c:v>S2-09</c:v>
                </c:pt>
                <c:pt idx="14">
                  <c:v>S1-05</c:v>
                </c:pt>
                <c:pt idx="15">
                  <c:v>L1-07</c:v>
                </c:pt>
                <c:pt idx="16">
                  <c:v>S1-06</c:v>
                </c:pt>
                <c:pt idx="17">
                  <c:v>L2-05</c:v>
                </c:pt>
                <c:pt idx="18">
                  <c:v>L2-02</c:v>
                </c:pt>
                <c:pt idx="19">
                  <c:v>L2-01</c:v>
                </c:pt>
                <c:pt idx="20">
                  <c:v>L1-05</c:v>
                </c:pt>
                <c:pt idx="21">
                  <c:v>L1-03</c:v>
                </c:pt>
                <c:pt idx="22">
                  <c:v>L2-04</c:v>
                </c:pt>
                <c:pt idx="23">
                  <c:v>L2-07</c:v>
                </c:pt>
                <c:pt idx="24">
                  <c:v>S2-05</c:v>
                </c:pt>
                <c:pt idx="25">
                  <c:v>S2-08</c:v>
                </c:pt>
                <c:pt idx="26">
                  <c:v>L1-06</c:v>
                </c:pt>
                <c:pt idx="27">
                  <c:v>L1-02</c:v>
                </c:pt>
                <c:pt idx="28">
                  <c:v>L1-04</c:v>
                </c:pt>
                <c:pt idx="29">
                  <c:v>L1-09</c:v>
                </c:pt>
                <c:pt idx="30">
                  <c:v>L1-01</c:v>
                </c:pt>
                <c:pt idx="31">
                  <c:v>L1-08</c:v>
                </c:pt>
                <c:pt idx="32">
                  <c:v>L2-10</c:v>
                </c:pt>
                <c:pt idx="33">
                  <c:v>L1-10</c:v>
                </c:pt>
                <c:pt idx="34">
                  <c:v>L2-06</c:v>
                </c:pt>
                <c:pt idx="35">
                  <c:v>L2-08</c:v>
                </c:pt>
                <c:pt idx="36">
                  <c:v>S1-10</c:v>
                </c:pt>
              </c:strCache>
            </c:strRef>
          </c:cat>
          <c:val>
            <c:numRef>
              <c:f>'extra graph'!$Q$2:$Q$36</c:f>
              <c:numCache>
                <c:formatCode>0.000</c:formatCode>
                <c:ptCount val="35"/>
                <c:pt idx="0">
                  <c:v>0.28549999999999998</c:v>
                </c:pt>
                <c:pt idx="1">
                  <c:v>0.19720833333333335</c:v>
                </c:pt>
                <c:pt idx="2">
                  <c:v>0.31958333333333333</c:v>
                </c:pt>
                <c:pt idx="3">
                  <c:v>0.17269444444444443</c:v>
                </c:pt>
                <c:pt idx="4">
                  <c:v>0.17659722222222221</c:v>
                </c:pt>
                <c:pt idx="5">
                  <c:v>0.28975000000000001</c:v>
                </c:pt>
                <c:pt idx="6">
                  <c:v>0.2222777777777778</c:v>
                </c:pt>
                <c:pt idx="7">
                  <c:v>0.21051388888888892</c:v>
                </c:pt>
                <c:pt idx="8">
                  <c:v>0.15526388888888887</c:v>
                </c:pt>
                <c:pt idx="9">
                  <c:v>0.2102222222222222</c:v>
                </c:pt>
                <c:pt idx="10">
                  <c:v>0.21441666666666667</c:v>
                </c:pt>
                <c:pt idx="11">
                  <c:v>0.3136944444444445</c:v>
                </c:pt>
                <c:pt idx="12">
                  <c:v>0.17069444444444445</c:v>
                </c:pt>
                <c:pt idx="13">
                  <c:v>0.233375</c:v>
                </c:pt>
                <c:pt idx="14">
                  <c:v>0.20331944444444447</c:v>
                </c:pt>
                <c:pt idx="15">
                  <c:v>9.2319444444444454E-2</c:v>
                </c:pt>
                <c:pt idx="16">
                  <c:v>0.2123888888888889</c:v>
                </c:pt>
                <c:pt idx="17">
                  <c:v>0.10456944444444446</c:v>
                </c:pt>
                <c:pt idx="18">
                  <c:v>0.13733333333333334</c:v>
                </c:pt>
                <c:pt idx="19">
                  <c:v>4.6416666666666662E-2</c:v>
                </c:pt>
                <c:pt idx="20">
                  <c:v>0.1331111111111111</c:v>
                </c:pt>
                <c:pt idx="21">
                  <c:v>0.16158333333333333</c:v>
                </c:pt>
                <c:pt idx="22">
                  <c:v>0.13247222222222221</c:v>
                </c:pt>
                <c:pt idx="23">
                  <c:v>1.4944444444444444E-2</c:v>
                </c:pt>
                <c:pt idx="24">
                  <c:v>0.17941666666666667</c:v>
                </c:pt>
                <c:pt idx="25">
                  <c:v>0.23781944444444447</c:v>
                </c:pt>
                <c:pt idx="26">
                  <c:v>0.12511111111111112</c:v>
                </c:pt>
                <c:pt idx="27">
                  <c:v>0.14772222222222223</c:v>
                </c:pt>
                <c:pt idx="28">
                  <c:v>0.11251388888888889</c:v>
                </c:pt>
                <c:pt idx="29">
                  <c:v>0.16388888888888889</c:v>
                </c:pt>
                <c:pt idx="30">
                  <c:v>9.9861111111111109E-2</c:v>
                </c:pt>
                <c:pt idx="31">
                  <c:v>0.15705555555555556</c:v>
                </c:pt>
                <c:pt idx="32">
                  <c:v>5.4083333333333337E-2</c:v>
                </c:pt>
                <c:pt idx="33">
                  <c:v>0.12444444444444444</c:v>
                </c:pt>
                <c:pt idx="34">
                  <c:v>1.2361111111111111E-2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57-47E3-99C1-778E85AA1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9922351"/>
        <c:axId val="1545883359"/>
      </c:lineChart>
      <c:catAx>
        <c:axId val="17115381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962991"/>
        <c:crosses val="autoZero"/>
        <c:auto val="1"/>
        <c:lblAlgn val="ctr"/>
        <c:lblOffset val="100"/>
        <c:noMultiLvlLbl val="0"/>
      </c:catAx>
      <c:valAx>
        <c:axId val="1543962991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ABL (min.)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1538191"/>
        <c:crosses val="autoZero"/>
        <c:crossBetween val="between"/>
        <c:majorUnit val="50"/>
      </c:valAx>
      <c:valAx>
        <c:axId val="1545883359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O.D.</a:t>
                </a:r>
              </a:p>
            </c:rich>
          </c:tx>
          <c:layout>
            <c:manualLayout>
              <c:xMode val="edge"/>
              <c:yMode val="edge"/>
              <c:x val="0.96499277647930881"/>
              <c:y val="0.28194006999125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922351"/>
        <c:crosses val="max"/>
        <c:crossBetween val="between"/>
      </c:valAx>
      <c:catAx>
        <c:axId val="15799223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45883359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9811406859445164"/>
          <c:y val="3.7004228638086903E-2"/>
          <c:w val="0.33694421122431745"/>
          <c:h val="0.189847623213764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Sleep Length vs Food Intake</a:t>
            </a:r>
          </a:p>
        </c:rich>
      </c:tx>
      <c:layout>
        <c:manualLayout>
          <c:xMode val="edge"/>
          <c:yMode val="edge"/>
          <c:x val="0.343583333333333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43705161854768"/>
          <c:y val="0.14837962962962964"/>
          <c:w val="0.77449059492563432"/>
          <c:h val="0.64571011956838731"/>
        </c:manualLayout>
      </c:layout>
      <c:scatterChart>
        <c:scatterStyle val="lineMarker"/>
        <c:varyColors val="0"/>
        <c:ser>
          <c:idx val="0"/>
          <c:order val="0"/>
          <c:tx>
            <c:strRef>
              <c:f>'extra graph'!$V$1</c:f>
              <c:strCache>
                <c:ptCount val="1"/>
                <c:pt idx="0">
                  <c:v>Sleep Length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FFFF00"/>
              </a:solidFill>
              <a:ln w="12700">
                <a:solidFill>
                  <a:srgbClr val="FF0000"/>
                </a:solidFill>
              </a:ln>
              <a:effectLst/>
            </c:spPr>
          </c:marker>
          <c:trendline>
            <c:spPr>
              <a:ln w="12700" cap="rnd">
                <a:solidFill>
                  <a:srgbClr val="0000CC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xVal>
            <c:numRef>
              <c:f>'extra graph'!$Q$2:$Q$36</c:f>
              <c:numCache>
                <c:formatCode>0.000</c:formatCode>
                <c:ptCount val="35"/>
                <c:pt idx="0">
                  <c:v>0.28549999999999998</c:v>
                </c:pt>
                <c:pt idx="1">
                  <c:v>0.19720833333333335</c:v>
                </c:pt>
                <c:pt idx="2">
                  <c:v>0.31958333333333333</c:v>
                </c:pt>
                <c:pt idx="3">
                  <c:v>0.17269444444444443</c:v>
                </c:pt>
                <c:pt idx="4">
                  <c:v>0.17659722222222221</c:v>
                </c:pt>
                <c:pt idx="5">
                  <c:v>0.28975000000000001</c:v>
                </c:pt>
                <c:pt idx="6">
                  <c:v>0.2222777777777778</c:v>
                </c:pt>
                <c:pt idx="7">
                  <c:v>0.21051388888888892</c:v>
                </c:pt>
                <c:pt idx="8">
                  <c:v>0.15526388888888887</c:v>
                </c:pt>
                <c:pt idx="9">
                  <c:v>0.2102222222222222</c:v>
                </c:pt>
                <c:pt idx="10">
                  <c:v>0.21441666666666667</c:v>
                </c:pt>
                <c:pt idx="11">
                  <c:v>0.3136944444444445</c:v>
                </c:pt>
                <c:pt idx="12">
                  <c:v>0.17069444444444445</c:v>
                </c:pt>
                <c:pt idx="13">
                  <c:v>0.233375</c:v>
                </c:pt>
                <c:pt idx="14">
                  <c:v>0.20331944444444447</c:v>
                </c:pt>
                <c:pt idx="15">
                  <c:v>9.2319444444444454E-2</c:v>
                </c:pt>
                <c:pt idx="16">
                  <c:v>0.2123888888888889</c:v>
                </c:pt>
                <c:pt idx="17">
                  <c:v>0.10456944444444446</c:v>
                </c:pt>
                <c:pt idx="18">
                  <c:v>0.13733333333333334</c:v>
                </c:pt>
                <c:pt idx="19">
                  <c:v>4.6416666666666662E-2</c:v>
                </c:pt>
                <c:pt idx="20">
                  <c:v>0.1331111111111111</c:v>
                </c:pt>
                <c:pt idx="21">
                  <c:v>0.16158333333333333</c:v>
                </c:pt>
                <c:pt idx="22">
                  <c:v>0.13247222222222221</c:v>
                </c:pt>
                <c:pt idx="23">
                  <c:v>1.4944444444444444E-2</c:v>
                </c:pt>
                <c:pt idx="24">
                  <c:v>0.17941666666666667</c:v>
                </c:pt>
                <c:pt idx="25">
                  <c:v>0.23781944444444447</c:v>
                </c:pt>
                <c:pt idx="26">
                  <c:v>0.12511111111111112</c:v>
                </c:pt>
                <c:pt idx="27">
                  <c:v>0.14772222222222223</c:v>
                </c:pt>
                <c:pt idx="28">
                  <c:v>0.11251388888888889</c:v>
                </c:pt>
                <c:pt idx="29">
                  <c:v>0.16388888888888889</c:v>
                </c:pt>
                <c:pt idx="30">
                  <c:v>9.9861111111111109E-2</c:v>
                </c:pt>
                <c:pt idx="31">
                  <c:v>0.15705555555555556</c:v>
                </c:pt>
                <c:pt idx="32">
                  <c:v>5.4083333333333337E-2</c:v>
                </c:pt>
                <c:pt idx="33">
                  <c:v>0.12444444444444444</c:v>
                </c:pt>
                <c:pt idx="34">
                  <c:v>1.2361111111111111E-2</c:v>
                </c:pt>
              </c:numCache>
            </c:numRef>
          </c:xVal>
          <c:yVal>
            <c:numRef>
              <c:f>'extra graph'!$V$2:$V$36</c:f>
              <c:numCache>
                <c:formatCode>0.0</c:formatCode>
                <c:ptCount val="35"/>
                <c:pt idx="0">
                  <c:v>17.971830368041992</c:v>
                </c:pt>
                <c:pt idx="1">
                  <c:v>18.94221305847168</c:v>
                </c:pt>
                <c:pt idx="2">
                  <c:v>25.5</c:v>
                </c:pt>
                <c:pt idx="3">
                  <c:v>26.796693801879883</c:v>
                </c:pt>
                <c:pt idx="4">
                  <c:v>31.138957977294922</c:v>
                </c:pt>
                <c:pt idx="5">
                  <c:v>38.322322845458984</c:v>
                </c:pt>
                <c:pt idx="6">
                  <c:v>38.520824432373047</c:v>
                </c:pt>
                <c:pt idx="7">
                  <c:v>40.967247009277344</c:v>
                </c:pt>
                <c:pt idx="8">
                  <c:v>41.156009674072266</c:v>
                </c:pt>
                <c:pt idx="9">
                  <c:v>41.518966674804688</c:v>
                </c:pt>
                <c:pt idx="10">
                  <c:v>41.779037475585938</c:v>
                </c:pt>
                <c:pt idx="11">
                  <c:v>43.785198211669922</c:v>
                </c:pt>
                <c:pt idx="12">
                  <c:v>45.864398956298828</c:v>
                </c:pt>
                <c:pt idx="13">
                  <c:v>46.090324401855469</c:v>
                </c:pt>
                <c:pt idx="14">
                  <c:v>46.152149200439453</c:v>
                </c:pt>
                <c:pt idx="15">
                  <c:v>47.460559844970703</c:v>
                </c:pt>
                <c:pt idx="16">
                  <c:v>49.123981475830078</c:v>
                </c:pt>
                <c:pt idx="17">
                  <c:v>60.076900482177734</c:v>
                </c:pt>
                <c:pt idx="18">
                  <c:v>60.935001373291016</c:v>
                </c:pt>
                <c:pt idx="19">
                  <c:v>63.692138671875</c:v>
                </c:pt>
                <c:pt idx="20">
                  <c:v>64.321174621582031</c:v>
                </c:pt>
                <c:pt idx="21">
                  <c:v>74.8125</c:v>
                </c:pt>
                <c:pt idx="22">
                  <c:v>75.107688903808594</c:v>
                </c:pt>
                <c:pt idx="23">
                  <c:v>80.589080810546875</c:v>
                </c:pt>
                <c:pt idx="24">
                  <c:v>82.526504516601562</c:v>
                </c:pt>
                <c:pt idx="25">
                  <c:v>83.618751525878906</c:v>
                </c:pt>
                <c:pt idx="26">
                  <c:v>84.531585693359375</c:v>
                </c:pt>
                <c:pt idx="27">
                  <c:v>86.267623901367188</c:v>
                </c:pt>
                <c:pt idx="28">
                  <c:v>89.401786804199219</c:v>
                </c:pt>
                <c:pt idx="29">
                  <c:v>94.255210876464844</c:v>
                </c:pt>
                <c:pt idx="30">
                  <c:v>98.410789489746094</c:v>
                </c:pt>
                <c:pt idx="31">
                  <c:v>102.37142944335938</c:v>
                </c:pt>
                <c:pt idx="32">
                  <c:v>104.67952728271484</c:v>
                </c:pt>
                <c:pt idx="33">
                  <c:v>124.55466461181641</c:v>
                </c:pt>
                <c:pt idx="34">
                  <c:v>144.50758361816406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1FD-AB4F-8DDB-878F289DF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3942303"/>
        <c:axId val="1545863391"/>
      </c:scatterChart>
      <c:valAx>
        <c:axId val="1533942303"/>
        <c:scaling>
          <c:orientation val="minMax"/>
          <c:max val="0.35000000000000003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Food Intake (0.D.)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863391"/>
        <c:crosses val="autoZero"/>
        <c:crossBetween val="midCat"/>
      </c:valAx>
      <c:valAx>
        <c:axId val="154586339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Sleep Length (ABL, 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3942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3F7B-2C7A-A54A-BE4C-F60891755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F4CD8-C1CF-DC47-A9BB-34E87190B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4A096-244C-5A4B-B9BE-CBE31415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30951-BE43-5C45-A58F-796456F6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AC76F-CA65-1E4A-A757-E2C9C21A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0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6B6A7-7927-2946-B3CB-C5BBF42B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CED16-70EF-2A4C-B916-4AC54E5CA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7B2A-DD3B-7341-8149-2DCBF3EB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BA88C-473D-294E-A9D3-7E426292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DDA49-2562-2A48-938D-48FADE1E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CE7E2E-9F81-B74B-BB36-5AEDE39CB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E2C3F-B09F-8D42-983D-29B47548C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17DA0-F6CD-174C-8266-75F45D67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A5BB8-F616-B041-99A5-9CC098F6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795C3-007D-FC4F-A573-73531713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5B1F-ACEC-314F-9F4B-0B7A637A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528C-5BCE-C74C-BDEB-CA84E902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3EEE8-3DC6-774D-9A01-A1CC36B0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EF173-EB47-F447-8630-C19DA734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A4294-9934-A34C-B567-E5D2494B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0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FAC9-B47E-7F48-A0B8-1CA4C9E62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5F499-4F3C-E14F-B944-E6D0F4BDF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FF1B5-CA7F-644A-904A-E8080C2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57C0-D152-8E40-A1BF-F1AFAA6B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DA1DB-5CDE-D046-BCC9-805596B5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9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68DF-DF70-564A-9CA0-02C64304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CEC0-CB2D-1644-8F9F-AF04BD7DA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83175-918A-2B4F-8656-ABF6451BF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2AEA-A356-E548-87F5-0A407D4A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8EC51-2717-0541-AEF9-75CF5657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D9551-0D72-C744-8867-1E261B63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2E05-465F-0C4E-B590-05A59013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1543C-6B3D-DB4E-9EF1-7914B58A2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F602B-32D0-4F47-9249-99AC50024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55AD2-6E3E-3A4B-B1CA-EBDD1422B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D4469-E8D7-5B44-BF83-1BFF63B24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8A915C-C2A4-8648-A822-6B902997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9C3C1-0D58-E94B-ADE2-9FACA17B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7CDE5-389D-544F-A624-0F0FCA64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C7D1-9D39-9647-A93D-933C46C7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05EEC-6865-114E-A377-967170B8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FD30F-DE23-6643-AA8C-E21A8C88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C671E-F8C3-F246-9208-F606C405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0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32B33-D999-7A4B-A753-5E6FEABC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DC370-C0A2-D041-957B-FA1AF701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D9382-B5BF-9749-9E79-BD7DEA08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0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1F21-61B3-F54B-84C5-8502DB035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E9675-5A9F-5B46-8CDC-E57D2E043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D0C27-E4A1-D342-9200-BA12B3657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370E4-5D68-E54E-ABFC-45ACACBD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E9A32-4BED-7F4B-A4A1-773F1240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F438C-5AA0-654B-97D4-5BEE890E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0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F083-B35E-0348-B01D-8FC42815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33759F-94BE-E94B-9B4D-FC86A5BB1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ADBB2-481D-0D44-A643-49F880B95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3EF7-4437-8642-8606-F85523BDA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C79A2-044E-764A-8A4F-95DF271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E74AB-C94B-7E46-9E93-A201CE96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0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431BD7-820B-3249-AB9F-8E7AE90E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432A3-2656-4C47-816D-794B00E00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14C1-8931-1848-AC8A-D86D102B6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6574D-6473-7942-B165-51609A6C9C4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B1218-A26C-F844-87CB-78268C528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45920-0F74-974B-A17A-AF196F3B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442C-1558-0D4F-A6B8-AEBBF4D2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2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FF366-C309-B44C-9396-41D2490EA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5600" b="1" dirty="0">
                <a:solidFill>
                  <a:schemeClr val="accent2">
                    <a:lumMod val="75000"/>
                  </a:schemeClr>
                </a:solidFill>
              </a:rPr>
              <a:t>Do we eat more when sleeping less? A case study in the Fruit fly</a:t>
            </a:r>
            <a:br>
              <a:rPr lang="en-US" sz="5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5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1094B-C4AD-0D4E-AD59-54A659072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Autofit/>
          </a:bodyPr>
          <a:lstStyle/>
          <a:p>
            <a:r>
              <a:rPr lang="en-US" sz="1800" b="1" dirty="0" err="1"/>
              <a:t>Ladan</a:t>
            </a:r>
            <a:r>
              <a:rPr lang="en-US" sz="1800" b="1" dirty="0"/>
              <a:t> Abbasi, Erica Hassoun, Jason Ho, </a:t>
            </a:r>
            <a:r>
              <a:rPr lang="en-US" sz="1800" b="1" dirty="0" err="1"/>
              <a:t>Dae</a:t>
            </a:r>
            <a:r>
              <a:rPr lang="en-US" sz="1800" b="1" dirty="0"/>
              <a:t>-Sung </a:t>
            </a:r>
            <a:r>
              <a:rPr lang="en-US" sz="1800" b="1" dirty="0" err="1"/>
              <a:t>Hwangbo</a:t>
            </a:r>
            <a:endParaRPr lang="en-US" sz="1800" b="1" dirty="0"/>
          </a:p>
          <a:p>
            <a:r>
              <a:rPr lang="en-US" sz="1800" b="1" dirty="0"/>
              <a:t>Department of Biology, University of Louisville</a:t>
            </a:r>
            <a:r>
              <a:rPr lang="en-US" sz="1800" b="1" dirty="0">
                <a:effectLst/>
              </a:rPr>
              <a:t> </a:t>
            </a:r>
            <a:endParaRPr lang="en-US" sz="1800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52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068916-44E5-4675-8F33-93DAB7A0E97F}"/>
              </a:ext>
            </a:extLst>
          </p:cNvPr>
          <p:cNvGraphicFramePr>
            <a:graphicFrameLocks/>
          </p:cNvGraphicFramePr>
          <p:nvPr/>
        </p:nvGraphicFramePr>
        <p:xfrm>
          <a:off x="648511" y="2057400"/>
          <a:ext cx="71011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40A6E2C-3D50-4A5E-912B-A2036FEA3041}"/>
              </a:ext>
            </a:extLst>
          </p:cNvPr>
          <p:cNvGraphicFramePr>
            <a:graphicFrameLocks/>
          </p:cNvGraphicFramePr>
          <p:nvPr/>
        </p:nvGraphicFramePr>
        <p:xfrm>
          <a:off x="7749702" y="2525048"/>
          <a:ext cx="3657600" cy="199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A11607E-8B59-4197-B662-0C1F4B0EA4E7}"/>
              </a:ext>
            </a:extLst>
          </p:cNvPr>
          <p:cNvSpPr/>
          <p:nvPr/>
        </p:nvSpPr>
        <p:spPr>
          <a:xfrm>
            <a:off x="8559538" y="4521488"/>
            <a:ext cx="857839" cy="1259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EB335B-17F7-476F-8C1D-5D705906DF86}"/>
              </a:ext>
            </a:extLst>
          </p:cNvPr>
          <p:cNvSpPr/>
          <p:nvPr/>
        </p:nvSpPr>
        <p:spPr>
          <a:xfrm>
            <a:off x="9417377" y="4521488"/>
            <a:ext cx="857839" cy="1259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3A7A5E-840B-FC4D-8E3C-EEB080CC1776}"/>
              </a:ext>
            </a:extLst>
          </p:cNvPr>
          <p:cNvSpPr txBox="1"/>
          <p:nvPr/>
        </p:nvSpPr>
        <p:spPr>
          <a:xfrm>
            <a:off x="8559538" y="5348377"/>
            <a:ext cx="18001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        </a:t>
            </a:r>
          </a:p>
          <a:p>
            <a:r>
              <a:rPr lang="en-US" sz="1400" dirty="0"/>
              <a:t>           Long sleeper</a:t>
            </a:r>
          </a:p>
          <a:p>
            <a:endParaRPr lang="en-US" sz="1400" dirty="0"/>
          </a:p>
          <a:p>
            <a:r>
              <a:rPr lang="en-US" sz="1400" dirty="0"/>
              <a:t>           Short sleeper</a:t>
            </a:r>
          </a:p>
          <a:p>
            <a:r>
              <a:rPr lang="en-US" sz="1400" dirty="0"/>
              <a:t>    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256BBA-FF4F-9E4D-BC19-D48533FDBCA2}"/>
              </a:ext>
            </a:extLst>
          </p:cNvPr>
          <p:cNvSpPr/>
          <p:nvPr/>
        </p:nvSpPr>
        <p:spPr>
          <a:xfrm>
            <a:off x="8774701" y="5592061"/>
            <a:ext cx="213756" cy="213756"/>
          </a:xfrm>
          <a:prstGeom prst="rect">
            <a:avLst/>
          </a:prstGeom>
          <a:solidFill>
            <a:srgbClr val="37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700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E0FC2F-7405-7740-8158-C533A9D62CDC}"/>
              </a:ext>
            </a:extLst>
          </p:cNvPr>
          <p:cNvSpPr/>
          <p:nvPr/>
        </p:nvSpPr>
        <p:spPr>
          <a:xfrm>
            <a:off x="8774701" y="6049501"/>
            <a:ext cx="213756" cy="213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46581A9-5817-CE47-84D2-64C0C5C04EF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Sleep pattern in SIP lines</a:t>
            </a:r>
          </a:p>
        </p:txBody>
      </p:sp>
    </p:spTree>
    <p:extLst>
      <p:ext uri="{BB962C8B-B14F-4D97-AF65-F5344CB8AC3E}">
        <p14:creationId xmlns:p14="http://schemas.microsoft.com/office/powerpoint/2010/main" val="94314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8995A42-7C0C-4A14-AC04-B479AA1956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837934"/>
              </p:ext>
            </p:extLst>
          </p:nvPr>
        </p:nvGraphicFramePr>
        <p:xfrm>
          <a:off x="736428" y="2663041"/>
          <a:ext cx="71011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F94F5F-2F07-4486-A950-BAB2BFF78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0323"/>
              </p:ext>
            </p:extLst>
          </p:nvPr>
        </p:nvGraphicFramePr>
        <p:xfrm>
          <a:off x="8277871" y="2663041"/>
          <a:ext cx="31777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4162822-504C-FB46-9973-9B6C98CB2EE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Food intake in SIP lines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22EF7-D77C-A743-8A52-30C195B43211}"/>
              </a:ext>
            </a:extLst>
          </p:cNvPr>
          <p:cNvSpPr txBox="1"/>
          <p:nvPr/>
        </p:nvSpPr>
        <p:spPr>
          <a:xfrm>
            <a:off x="9350829" y="5602369"/>
            <a:ext cx="1800101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        </a:t>
            </a:r>
          </a:p>
          <a:p>
            <a:r>
              <a:rPr lang="en-US" sz="1400" dirty="0"/>
              <a:t>           Long sleeper</a:t>
            </a:r>
          </a:p>
          <a:p>
            <a:endParaRPr lang="en-US" sz="1400" dirty="0"/>
          </a:p>
          <a:p>
            <a:r>
              <a:rPr lang="en-US" sz="1400" dirty="0"/>
              <a:t>           Short sleeper</a:t>
            </a:r>
          </a:p>
          <a:p>
            <a:r>
              <a:rPr lang="en-US" sz="1400" dirty="0"/>
              <a:t>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40B022-66F3-FB47-BEE0-7E92996CE7B3}"/>
              </a:ext>
            </a:extLst>
          </p:cNvPr>
          <p:cNvSpPr/>
          <p:nvPr/>
        </p:nvSpPr>
        <p:spPr>
          <a:xfrm>
            <a:off x="9517977" y="5841443"/>
            <a:ext cx="213756" cy="213756"/>
          </a:xfrm>
          <a:prstGeom prst="rect">
            <a:avLst/>
          </a:prstGeom>
          <a:solidFill>
            <a:srgbClr val="37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700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738545-4460-0E4E-8A7A-E1B9149094FA}"/>
              </a:ext>
            </a:extLst>
          </p:cNvPr>
          <p:cNvSpPr/>
          <p:nvPr/>
        </p:nvSpPr>
        <p:spPr>
          <a:xfrm>
            <a:off x="9517977" y="6378594"/>
            <a:ext cx="213756" cy="213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836C43-80A2-40F1-92DA-ECE446F2DF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309749"/>
              </p:ext>
            </p:extLst>
          </p:nvPr>
        </p:nvGraphicFramePr>
        <p:xfrm>
          <a:off x="0" y="2805546"/>
          <a:ext cx="7370469" cy="265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8CF2DCA-DA6A-9E41-9702-C556081FEDD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Inverse sleep-feeding correlation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A19B006-237E-F34C-A1D1-1AC8C2943C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871120"/>
              </p:ext>
            </p:extLst>
          </p:nvPr>
        </p:nvGraphicFramePr>
        <p:xfrm>
          <a:off x="7464235" y="2505694"/>
          <a:ext cx="4727765" cy="2956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3D83F6-1AA7-FD4F-AE20-0973A7EB5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352728"/>
              </p:ext>
            </p:extLst>
          </p:nvPr>
        </p:nvGraphicFramePr>
        <p:xfrm>
          <a:off x="9368529" y="5694901"/>
          <a:ext cx="1985271" cy="390525"/>
        </p:xfrm>
        <a:graphic>
          <a:graphicData uri="http://schemas.openxmlformats.org/drawingml/2006/table">
            <a:tbl>
              <a:tblPr/>
              <a:tblGrid>
                <a:gridCol w="1139825">
                  <a:extLst>
                    <a:ext uri="{9D8B030D-6E8A-4147-A177-3AD203B41FA5}">
                      <a16:colId xmlns:a16="http://schemas.microsoft.com/office/drawing/2014/main" val="3077736464"/>
                    </a:ext>
                  </a:extLst>
                </a:gridCol>
                <a:gridCol w="845446">
                  <a:extLst>
                    <a:ext uri="{9D8B030D-6E8A-4147-A177-3AD203B41FA5}">
                      <a16:colId xmlns:a16="http://schemas.microsoft.com/office/drawing/2014/main" val="317024297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Pearson’s coefficient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-0.648447057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86104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40DA8F4-78DC-4344-AC93-1BCFF4066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00225"/>
              </p:ext>
            </p:extLst>
          </p:nvPr>
        </p:nvGraphicFramePr>
        <p:xfrm>
          <a:off x="9368529" y="6117380"/>
          <a:ext cx="1740312" cy="222885"/>
        </p:xfrm>
        <a:graphic>
          <a:graphicData uri="http://schemas.openxmlformats.org/drawingml/2006/table">
            <a:tbl>
              <a:tblPr/>
              <a:tblGrid>
                <a:gridCol w="707250">
                  <a:extLst>
                    <a:ext uri="{9D8B030D-6E8A-4147-A177-3AD203B41FA5}">
                      <a16:colId xmlns:a16="http://schemas.microsoft.com/office/drawing/2014/main" val="4277103255"/>
                    </a:ext>
                  </a:extLst>
                </a:gridCol>
                <a:gridCol w="532424">
                  <a:extLst>
                    <a:ext uri="{9D8B030D-6E8A-4147-A177-3AD203B41FA5}">
                      <a16:colId xmlns:a16="http://schemas.microsoft.com/office/drawing/2014/main" val="1877100959"/>
                    </a:ext>
                  </a:extLst>
                </a:gridCol>
                <a:gridCol w="500638">
                  <a:extLst>
                    <a:ext uri="{9D8B030D-6E8A-4147-A177-3AD203B41FA5}">
                      <a16:colId xmlns:a16="http://schemas.microsoft.com/office/drawing/2014/main" val="356163332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 value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0.00003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895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2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3AA37-143B-FB4D-A9AE-A480CBD7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067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4F7C-0F0C-6B40-892E-BB7A678B8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Our results confirm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short and long sleep phenotypes in SIP lines.</a:t>
            </a:r>
          </a:p>
          <a:p>
            <a:r>
              <a:rPr lang="en-US" dirty="0"/>
              <a:t>a negative correlation between sleep and feeding where long sleepers eat less and short sleepers eat more.</a:t>
            </a:r>
          </a:p>
          <a:p>
            <a:r>
              <a:rPr lang="en-US" dirty="0"/>
              <a:t>Under optimal conditions, foraging and sleep are balanced allowing individuals to survive. A deviation from this balance may be detrimental.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Future experiments: </a:t>
            </a:r>
          </a:p>
          <a:p>
            <a:endParaRPr lang="en-US" dirty="0"/>
          </a:p>
          <a:p>
            <a:r>
              <a:rPr lang="en-US" dirty="0"/>
              <a:t>Looking at lifespan of SLP lines.</a:t>
            </a:r>
          </a:p>
          <a:p>
            <a:r>
              <a:rPr lang="en-US" dirty="0"/>
              <a:t>Analyzing starvation resistance of SLP lines.</a:t>
            </a:r>
          </a:p>
          <a:p>
            <a:r>
              <a:rPr lang="en-US" dirty="0"/>
              <a:t>Ultimately, figuring out the neurocircuits involved in sleep-feeding regulation.</a:t>
            </a:r>
          </a:p>
        </p:txBody>
      </p:sp>
    </p:spTree>
    <p:extLst>
      <p:ext uri="{BB962C8B-B14F-4D97-AF65-F5344CB8AC3E}">
        <p14:creationId xmlns:p14="http://schemas.microsoft.com/office/powerpoint/2010/main" val="237355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F229-094D-EE41-BEC8-0A5C255E6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Acknowledgment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8CB03-B0D4-E84E-BAC9-6AE5674E6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PI: Dr. </a:t>
            </a:r>
            <a:r>
              <a:rPr lang="en-US" dirty="0" err="1"/>
              <a:t>Dae</a:t>
            </a:r>
            <a:r>
              <a:rPr lang="en-US" dirty="0"/>
              <a:t>-Sung </a:t>
            </a:r>
            <a:r>
              <a:rPr lang="en-US" dirty="0" err="1"/>
              <a:t>Hwangbo</a:t>
            </a:r>
            <a:endParaRPr lang="en-US" dirty="0"/>
          </a:p>
          <a:p>
            <a:endParaRPr lang="en-US" dirty="0"/>
          </a:p>
          <a:p>
            <a:r>
              <a:rPr lang="en-US" dirty="0"/>
              <a:t>Undergraduate students: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Erica Hassoun</a:t>
            </a:r>
          </a:p>
          <a:p>
            <a:pPr lvl="1"/>
            <a:r>
              <a:rPr lang="en-US" dirty="0"/>
              <a:t>Jason Ho </a:t>
            </a:r>
          </a:p>
          <a:p>
            <a:endParaRPr lang="en-US" dirty="0"/>
          </a:p>
          <a:p>
            <a:r>
              <a:rPr lang="en-US" dirty="0"/>
              <a:t>University of Louisville</a:t>
            </a:r>
          </a:p>
        </p:txBody>
      </p:sp>
      <p:pic>
        <p:nvPicPr>
          <p:cNvPr id="4100" name="Picture 4" descr="University of Louisville - Wikipedia">
            <a:extLst>
              <a:ext uri="{FF2B5EF4-FFF2-40B4-BE49-F238E27FC236}">
                <a16:creationId xmlns:a16="http://schemas.microsoft.com/office/drawing/2014/main" id="{0DE46954-046F-9042-AF4D-B2265D406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651" y="2180844"/>
            <a:ext cx="2443149" cy="249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54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3AA37-143B-FB4D-A9AE-A480CBD7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Introduction</a:t>
            </a:r>
            <a:b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7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8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7FAD-2F2A-F142-B6BF-B691DA651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29266"/>
            <a:ext cx="5102351" cy="1676603"/>
          </a:xfrm>
        </p:spPr>
        <p:txBody>
          <a:bodyPr>
            <a:normAutofit/>
          </a:bodyPr>
          <a:lstStyle/>
          <a:p>
            <a:r>
              <a:rPr lang="en-US" b="1" dirty="0"/>
              <a:t>Sleep-feeding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4A8A-AED7-9D41-B140-5C2D4200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438400"/>
            <a:ext cx="5102351" cy="3785419"/>
          </a:xfrm>
        </p:spPr>
        <p:txBody>
          <a:bodyPr>
            <a:normAutofit/>
          </a:bodyPr>
          <a:lstStyle/>
          <a:p>
            <a:r>
              <a:rPr lang="en-US" sz="2000" dirty="0"/>
              <a:t>Sleep and feeding are two mutually exclusive behaviors.</a:t>
            </a:r>
          </a:p>
          <a:p>
            <a:r>
              <a:rPr lang="en-US" sz="2000" dirty="0"/>
              <a:t>At any given time, individual can either sleep or feed.</a:t>
            </a:r>
          </a:p>
          <a:p>
            <a:r>
              <a:rPr lang="en-US" sz="2000" dirty="0"/>
              <a:t>Both behaviors are important for survival, yet a tight balance between them is crucial for survival.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30112" y="0"/>
            <a:ext cx="5961888" cy="6858000"/>
          </a:xfrm>
          <a:prstGeom prst="rect">
            <a:avLst/>
          </a:prstGeom>
          <a:solidFill>
            <a:srgbClr val="455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9984" y="484633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©Shutterstock.com/JrCasas">
            <a:extLst>
              <a:ext uri="{FF2B5EF4-FFF2-40B4-BE49-F238E27FC236}">
                <a16:creationId xmlns:a16="http://schemas.microsoft.com/office/drawing/2014/main" id="{CC349042-464B-114E-8F27-989ACA467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1603" y="694945"/>
            <a:ext cx="3501370" cy="23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ounded Rectangle 9">
            <a:extLst>
              <a:ext uri="{FF2B5EF4-FFF2-40B4-BE49-F238E27FC236}">
                <a16:creationId xmlns:a16="http://schemas.microsoft.com/office/drawing/2014/main" id="{39D6C490-0229-4573-9696-B73E5B3A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9984" y="3511296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Flight secrets: Avoid missing inflight meals when sleeping with face mask  trick | Travel News | Travel | Express.co.uk">
            <a:extLst>
              <a:ext uri="{FF2B5EF4-FFF2-40B4-BE49-F238E27FC236}">
                <a16:creationId xmlns:a16="http://schemas.microsoft.com/office/drawing/2014/main" id="{4A9A4755-CB77-F642-AFB2-3B3CF88A6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2308" y="3721608"/>
            <a:ext cx="3919959" cy="23225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12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FC5C-95E2-AA48-8E13-5BA5C8AB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E65F6-7AE2-6647-8FBF-3A544CC2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were interested to know more about sleep-feeding conflict using Drosophila melanogaster (fruit fly) as a model organism.</a:t>
            </a:r>
          </a:p>
          <a:p>
            <a:r>
              <a:rPr lang="en-US" dirty="0"/>
              <a:t>Research Question: Do we see a negative correlation between sleep and feeding in fruit flies?</a:t>
            </a:r>
          </a:p>
          <a:p>
            <a:r>
              <a:rPr lang="en-US" dirty="0"/>
              <a:t>To answer the question, we took advantage of Drosophila Sleep Inbred Panel (SIP) lines that are artificially selected for short or long sleep and measured their food consumption.</a:t>
            </a:r>
          </a:p>
          <a:p>
            <a:r>
              <a:rPr lang="en-US" b="1" dirty="0"/>
              <a:t>Hypothesis:</a:t>
            </a:r>
            <a:r>
              <a:rPr lang="en-US" dirty="0"/>
              <a:t> long-sleep flies have less food intake and short-sleep flies have high food intake.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3AA37-143B-FB4D-A9AE-A480CBD7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66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0B4F-05A3-9944-BD73-A927CEBD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29266"/>
            <a:ext cx="5102351" cy="1676603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chemeClr val="accent2">
                    <a:lumMod val="75000"/>
                  </a:schemeClr>
                </a:solidFill>
              </a:rPr>
              <a:t>MEASURING SLEEP: DROSOPHILA ACTIVITY 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15F20-A0A3-294C-B93A-0E1AE78F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438400"/>
            <a:ext cx="5102351" cy="3785419"/>
          </a:xfrm>
        </p:spPr>
        <p:txBody>
          <a:bodyPr>
            <a:normAutofit/>
          </a:bodyPr>
          <a:lstStyle/>
          <a:p>
            <a:r>
              <a:rPr lang="en-US" sz="1700" dirty="0"/>
              <a:t>The </a:t>
            </a:r>
            <a:r>
              <a:rPr lang="en-US" sz="1700" i="1" dirty="0"/>
              <a:t>Drosophila</a:t>
            </a:r>
            <a:r>
              <a:rPr lang="en-US" sz="1700" dirty="0"/>
              <a:t> Activity Monitor (DAM) system, (</a:t>
            </a:r>
            <a:r>
              <a:rPr lang="en-US" sz="1700" dirty="0" err="1"/>
              <a:t>TriKinetics</a:t>
            </a:r>
            <a:r>
              <a:rPr lang="en-US" sz="1700" dirty="0"/>
              <a:t>, Waltham, MA), is a set of devices for recording </a:t>
            </a:r>
            <a:r>
              <a:rPr lang="en-US" sz="1700" i="1" dirty="0"/>
              <a:t>Drosophila</a:t>
            </a:r>
            <a:r>
              <a:rPr lang="en-US" sz="1700" dirty="0"/>
              <a:t> locomotor behavior that is widely used around the world.</a:t>
            </a:r>
          </a:p>
          <a:p>
            <a:r>
              <a:rPr lang="en-US" sz="1700" dirty="0"/>
              <a:t>The DAM system records infrared beam breaks of flies walking in glass tubes.</a:t>
            </a:r>
          </a:p>
          <a:p>
            <a:r>
              <a:rPr lang="en-US" sz="1700" dirty="0"/>
              <a:t>Each DAM monitor has 32 channels recording locomotor behavior of individual flies. With many monitors used in an experiment, hundreds of individuals can be tracked simultaneously.</a:t>
            </a:r>
          </a:p>
          <a:p>
            <a:r>
              <a:rPr lang="en-US" sz="1700" dirty="0"/>
              <a:t>The tubes housing flies during an experiment contain fly food, allowing monitoring of behavior over many days or even weeks (Cichewicz&amp;Harish,2018).</a:t>
            </a:r>
          </a:p>
          <a:p>
            <a:endParaRPr lang="en-US" sz="1700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30112" y="0"/>
            <a:ext cx="5961888" cy="6858000"/>
          </a:xfrm>
          <a:prstGeom prst="rect">
            <a:avLst/>
          </a:prstGeom>
          <a:solidFill>
            <a:srgbClr val="344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9984" y="484633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AF53DE3-6A13-E24D-961C-C6CEDC0A0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557" y="694945"/>
            <a:ext cx="2981462" cy="2322576"/>
          </a:xfrm>
          <a:prstGeom prst="rect">
            <a:avLst/>
          </a:prstGeom>
        </p:spPr>
      </p:pic>
      <p:sp>
        <p:nvSpPr>
          <p:cNvPr id="153" name="Rounded Rectangle 9">
            <a:extLst>
              <a:ext uri="{FF2B5EF4-FFF2-40B4-BE49-F238E27FC236}">
                <a16:creationId xmlns:a16="http://schemas.microsoft.com/office/drawing/2014/main" id="{39D6C490-0229-4573-9696-B73E5B3A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9984" y="3511296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Image preview">
            <a:extLst>
              <a:ext uri="{FF2B5EF4-FFF2-40B4-BE49-F238E27FC236}">
                <a16:creationId xmlns:a16="http://schemas.microsoft.com/office/drawing/2014/main" id="{398E89A0-7C03-0B47-A857-B41C430F7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7" r="22830" b="1"/>
          <a:stretch/>
        </p:blipFill>
        <p:spPr bwMode="auto">
          <a:xfrm>
            <a:off x="8093266" y="3721608"/>
            <a:ext cx="2138043" cy="23225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3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0D03-93DB-654C-A9CB-57E930B58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83" y="365125"/>
            <a:ext cx="11744695" cy="1325563"/>
          </a:xfrm>
        </p:spPr>
        <p:txBody>
          <a:bodyPr>
            <a:noAutofit/>
          </a:bodyPr>
          <a:lstStyle/>
          <a:p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MEASURING FOOD CONSUMPTION: CONSUMPTION-EXCRETION ASSAY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E74DC-E072-BE4B-9766-70F5A2647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953"/>
            <a:ext cx="10515600" cy="4351338"/>
          </a:xfrm>
        </p:spPr>
        <p:txBody>
          <a:bodyPr/>
          <a:lstStyle/>
          <a:p>
            <a:r>
              <a:rPr lang="en-US" dirty="0"/>
              <a:t>In consumption-excretion method, flies consume solid food labeled with a blue dye, and the volume of food consumed is reflected by the sum of the dye inside of and excreted by flies (shell BC. et al, 2018). 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66B92482-5AE5-9441-81E0-8B143C62D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2" y="3228975"/>
            <a:ext cx="7937500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43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CD1B-AE38-E145-97F6-7580AEA1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Experimental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6BC50-29C6-9243-80DC-F33030C2C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Food consumption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We used 37 SIP lines, male only, a sample size of 555.</a:t>
            </a:r>
          </a:p>
          <a:p>
            <a:r>
              <a:rPr lang="en-US" sz="2400" dirty="0"/>
              <a:t>Measured food consumption after 48 hours using con-ex method.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Sleep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37 SIP lines, male only, a sample size of 592 at a single-fly resolution.</a:t>
            </a:r>
          </a:p>
          <a:p>
            <a:r>
              <a:rPr lang="en-US" sz="2400" dirty="0"/>
              <a:t> Recorded sleep over a 24h window using DAM system.</a:t>
            </a:r>
          </a:p>
        </p:txBody>
      </p:sp>
    </p:spTree>
    <p:extLst>
      <p:ext uri="{BB962C8B-B14F-4D97-AF65-F5344CB8AC3E}">
        <p14:creationId xmlns:p14="http://schemas.microsoft.com/office/powerpoint/2010/main" val="18736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3AA37-143B-FB4D-A9AE-A480CBD7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30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572</Words>
  <Application>Microsoft Macintosh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Do we eat more when sleeping less? A case study in the Fruit fly </vt:lpstr>
      <vt:lpstr>Introduction </vt:lpstr>
      <vt:lpstr>Sleep-feeding conflict</vt:lpstr>
      <vt:lpstr>Hypothesis</vt:lpstr>
      <vt:lpstr>Method</vt:lpstr>
      <vt:lpstr>MEASURING SLEEP: DROSOPHILA ACTIVITY MONITOR</vt:lpstr>
      <vt:lpstr>MEASURING FOOD CONSUMPTION: CONSUMPTION-EXCRETION ASSAY</vt:lpstr>
      <vt:lpstr>Experimental design</vt:lpstr>
      <vt:lpstr>Results</vt:lpstr>
      <vt:lpstr>PowerPoint Presentation</vt:lpstr>
      <vt:lpstr>PowerPoint Presentation</vt:lpstr>
      <vt:lpstr>PowerPoint Presentation</vt:lpstr>
      <vt:lpstr>Discussion</vt:lpstr>
      <vt:lpstr>PowerPoint Presentation</vt:lpstr>
      <vt:lpstr>Acknowledgment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we eat more when sleeping less? A case study in the Fruit fly </dc:title>
  <dc:creator>Abbasi,Ladan</dc:creator>
  <cp:lastModifiedBy>Abbasi,Ladan</cp:lastModifiedBy>
  <cp:revision>5</cp:revision>
  <dcterms:created xsi:type="dcterms:W3CDTF">2020-11-01T00:19:40Z</dcterms:created>
  <dcterms:modified xsi:type="dcterms:W3CDTF">2020-11-01T04:53:52Z</dcterms:modified>
</cp:coreProperties>
</file>