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 Light" panose="020F0502020204030203" pitchFamily="34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32ea975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732ea975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732ea97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732ea975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f27324a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f27324a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6b379251d_0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6b379251d_0_1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732ea97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732ea97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6b379251d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6b379251d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6b379251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6b379251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6b379251d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6b379251d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27324a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27324a7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b379251d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6b379251d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6b379251d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6b379251d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84600" y="738400"/>
            <a:ext cx="6659100" cy="15513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Lato Light"/>
                <a:ea typeface="Lato Light"/>
                <a:cs typeface="Lato Light"/>
                <a:sym typeface="Lato Light"/>
              </a:rPr>
              <a:t>Development of Verbal Scent Detecting Algorithm Using Machine Learning to Analyze GCC Signals</a:t>
            </a:r>
            <a:endParaRPr sz="3200">
              <a:solidFill>
                <a:srgbClr val="FF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8200" y="2571776"/>
            <a:ext cx="8187600" cy="16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Alexandra Driehaus, Dr. Vladimir Dobrokhotov, and Dr. Ivan Novikov</a:t>
            </a:r>
            <a:endParaRPr sz="1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Western Kentucky University</a:t>
            </a:r>
            <a:endParaRPr sz="1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Department of Physics and Astronomy</a:t>
            </a:r>
            <a:endParaRPr sz="1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73950"/>
            <a:ext cx="585052" cy="6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9363" y="4473950"/>
            <a:ext cx="1184592" cy="6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0673" y="4473950"/>
            <a:ext cx="3402399" cy="6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9800" y="4473950"/>
            <a:ext cx="2394227" cy="6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9:04 AM" descr="Audio Recording Nov 6, 2020 at 12:29:04 AM">
            <a:hlinkClick r:id="" action="ppaction://media"/>
            <a:extLst>
              <a:ext uri="{FF2B5EF4-FFF2-40B4-BE49-F238E27FC236}">
                <a16:creationId xmlns:a16="http://schemas.microsoft.com/office/drawing/2014/main" id="{0C3813BB-0718-6547-8EBA-A95559A87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46913" y="297042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Multisensory Detector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multisensory detector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Recovery and response in ms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No long-term drift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3% Performance variance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4 sensor has four regions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SnO₂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Dual Oxide; SnO₂/TiO ₂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SnO₂ coated with Au/Pd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SnO₂ coated with Pt nanoparticles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7750" y="828313"/>
            <a:ext cx="3524701" cy="348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7:06 AM" descr="Audio Recording Nov 6, 2020 at 12:27:06 AM">
            <a:hlinkClick r:id="" action="ppaction://media"/>
            <a:extLst>
              <a:ext uri="{FF2B5EF4-FFF2-40B4-BE49-F238E27FC236}">
                <a16:creationId xmlns:a16="http://schemas.microsoft.com/office/drawing/2014/main" id="{EE062EBE-4E58-4D46-B74E-3F46F2DF6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4008" y="436126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Preliminary Experimental Results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Chromatographic data can be used to determine chemical structure.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Conventional Detectors (top) 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Non-selective MOX detector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Many peaks are stacked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Novel Detector (bottom)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Selective MOX Detector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Peaks are more distinct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775" y="2780100"/>
            <a:ext cx="4267200" cy="199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934650"/>
            <a:ext cx="4369975" cy="18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7:45 AM" descr="Audio Recording Nov 6, 2020 at 12:27:45 AM">
            <a:hlinkClick r:id="" action="ppaction://media"/>
            <a:extLst>
              <a:ext uri="{FF2B5EF4-FFF2-40B4-BE49-F238E27FC236}">
                <a16:creationId xmlns:a16="http://schemas.microsoft.com/office/drawing/2014/main" id="{E050B37C-F552-0D4F-B5B5-BBBE96058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8792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Future Work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Perform the experiment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With known scents: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To build the base for the convolutional neural network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Formulate the algorithm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Perform the experiment (again)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With unknown scents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Generates a verbal description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Test the validity of the experiment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Check that the generated description matches the manufacturer’s description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Audio Recording Nov 6, 2020 at 12:28:28 AM" descr="Audio Recording Nov 6, 2020 at 12:28:28 AM">
            <a:hlinkClick r:id="" action="ppaction://media"/>
            <a:extLst>
              <a:ext uri="{FF2B5EF4-FFF2-40B4-BE49-F238E27FC236}">
                <a16:creationId xmlns:a16="http://schemas.microsoft.com/office/drawing/2014/main" id="{D69AA3FC-BD25-6147-816A-4E193B444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3200" y="44536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Introduction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32275"/>
            <a:ext cx="495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Scents are grouped into families based on their verbal descriptions.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These families include citrus, aromatic, woody, oriental, green, leather, and floral.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In his </a:t>
            </a:r>
            <a:r>
              <a:rPr lang="en" i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Atlas of Odor Character Profiles</a:t>
            </a: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(1985), Andrew Dravnieks found the verbal descriptions of 160 chemicals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He surveyed about 140 people with 146 descriptors for each chemical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Cinnamon was found to have 76% applicability for Cinnamon Bark Oil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These descriptors can be used to group the chemicals into their scent families.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9950" y="790575"/>
            <a:ext cx="35623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09:20 AM" descr="Audio Recording Nov 6, 2020 at 12:09:20 AM">
            <a:hlinkClick r:id="" action="ppaction://media"/>
            <a:extLst>
              <a:ext uri="{FF2B5EF4-FFF2-40B4-BE49-F238E27FC236}">
                <a16:creationId xmlns:a16="http://schemas.microsoft.com/office/drawing/2014/main" id="{F44743A5-8650-6E4F-B33E-9244A06C9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4008" y="435867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Scent Demand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Many are working with chemical formula and scent.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i="1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Development of an Electronic Nose for Olfactory System Modelling using Artificial Neural Network 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(2018)</a:t>
            </a:r>
            <a:r>
              <a:rPr lang="en" i="1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" dirty="0" err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Roa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and Fernandez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Applied an e-nose to general odor classification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i="1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Analysis of Fragrances in Cosmetics by Gas 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(1995) Spectrometry and Rastogi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Applied gas chromatography techniques to analyze different cosmetics, including lotions and perfumes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Audio Recording Nov 6, 2020 at 12:13:00 AM" descr="Audio Recording Nov 6, 2020 at 12:13:00 AM">
            <a:hlinkClick r:id="" action="ppaction://media"/>
            <a:extLst>
              <a:ext uri="{FF2B5EF4-FFF2-40B4-BE49-F238E27FC236}">
                <a16:creationId xmlns:a16="http://schemas.microsoft.com/office/drawing/2014/main" id="{581C5556-DF87-214D-9C80-0DD6A3C51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1935" y="31782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Introduction to the Problem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How to generate a verbal description of scent without human interaction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i="1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Quantifying olfactory perception: Mapping olfactory perception space by using multidimensional scaling and self-organizing maps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(2003) </a:t>
            </a:r>
            <a:r>
              <a:rPr lang="en" dirty="0" err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Mamlouk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, et. al.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i="1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Olfactory perception of chemically diverse molecules </a:t>
            </a: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(2016) Keller and </a:t>
            </a:r>
            <a:r>
              <a:rPr lang="en" dirty="0" err="1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Vosshall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Approach: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Take the scents from the Atlas and categorize them into their scent families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Generate their respective chromatograms through Multisensory Gas Chromatography (MGC)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These will be the base for the convolutional neural network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Generate chromatograms for unknown scents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Use these to determine the scents of unknown scents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We seek to measure chromatograms and provide verbal description of scents.</a:t>
            </a:r>
            <a:endParaRPr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Audio Recording Nov 6, 2020 at 12:20:00 AM" descr="Audio Recording Nov 6, 2020 at 12:20:00 AM">
            <a:hlinkClick r:id="" action="ppaction://media"/>
            <a:extLst>
              <a:ext uri="{FF2B5EF4-FFF2-40B4-BE49-F238E27FC236}">
                <a16:creationId xmlns:a16="http://schemas.microsoft.com/office/drawing/2014/main" id="{31149CCD-493F-C547-88B8-367B754F8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1061" y="42440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7800" y="0"/>
            <a:ext cx="3006199" cy="290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7800" y="3012575"/>
            <a:ext cx="2613199" cy="2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82000" y="1146475"/>
            <a:ext cx="5169900" cy="1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●"/>
            </a:pPr>
            <a:r>
              <a:rPr lang="en" sz="1800">
                <a:latin typeface="Lato Light"/>
                <a:ea typeface="Lato Light"/>
                <a:cs typeface="Lato Light"/>
                <a:sym typeface="Lato Light"/>
              </a:rPr>
              <a:t>Three chemicals from the Atlas were found to be consistent with the citrus family description.</a:t>
            </a:r>
            <a:endParaRPr sz="1800"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Char char="○"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These were:Limonene, Citral, and Citralva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</a:pPr>
            <a:r>
              <a:rPr lang="en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Citrus scents, for example, have notes of lemon, orange, and grapefruit.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</a:pPr>
            <a:r>
              <a:rPr lang="en"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These are plots of the applicability of the family.</a:t>
            </a: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82000" y="458225"/>
            <a:ext cx="439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Lato Light"/>
                <a:ea typeface="Lato Light"/>
                <a:cs typeface="Lato Light"/>
                <a:sym typeface="Lato Light"/>
              </a:rPr>
              <a:t>Scent Family: Citrus</a:t>
            </a:r>
            <a:endParaRPr sz="28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Audio Recording Nov 6, 2020 at 12:21:39 AM" descr="Audio Recording Nov 6, 2020 at 12:21:39 AM">
            <a:hlinkClick r:id="" action="ppaction://media"/>
            <a:extLst>
              <a:ext uri="{FF2B5EF4-FFF2-40B4-BE49-F238E27FC236}">
                <a16:creationId xmlns:a16="http://schemas.microsoft.com/office/drawing/2014/main" id="{3F090072-F269-8741-A021-997B9D7BF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1241" y="438253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Scent Family: Floral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247000" y="1097325"/>
            <a:ext cx="48108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●"/>
            </a:pPr>
            <a:r>
              <a:rPr lang="en" sz="1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Nineteen chemicals from the Atlas were found to be consistent with the floral family description.</a:t>
            </a:r>
            <a:endParaRPr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</a:pPr>
            <a:r>
              <a:rPr lang="en" sz="1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Floral scents, for example, have notes of roses and lavender.</a:t>
            </a:r>
            <a:endParaRPr sz="18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</a:pPr>
            <a:r>
              <a:rPr lang="en" sz="1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These are plots of the applicability of the family.</a:t>
            </a:r>
            <a:endParaRPr dirty="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750" y="2892575"/>
            <a:ext cx="3001252" cy="225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7700" y="0"/>
            <a:ext cx="4043100" cy="425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2:22 AM" descr="Audio Recording Nov 6, 2020 at 12:22:22 AM">
            <a:hlinkClick r:id="" action="ppaction://media"/>
            <a:extLst>
              <a:ext uri="{FF2B5EF4-FFF2-40B4-BE49-F238E27FC236}">
                <a16:creationId xmlns:a16="http://schemas.microsoft.com/office/drawing/2014/main" id="{7D88954B-CA84-8744-8358-29E066F19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7860" y="429130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1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Scents from the Same Family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verbal descriptions of scents from the same family are similar. These are both chemicals from the woody family: Oceanic Ether (Top) and Patchouli Oil (Bottom)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The woody family often has notes of cedarwood and patchouli.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251" y="2331626"/>
            <a:ext cx="3017748" cy="226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6250" y="0"/>
            <a:ext cx="3017748" cy="226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3:17 AM" descr="Audio Recording Nov 6, 2020 at 12:23:17 AM">
            <a:hlinkClick r:id="" action="ppaction://media"/>
            <a:extLst>
              <a:ext uri="{FF2B5EF4-FFF2-40B4-BE49-F238E27FC236}">
                <a16:creationId xmlns:a16="http://schemas.microsoft.com/office/drawing/2014/main" id="{086A43E0-8AB1-8341-8EEE-C96382C4A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985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1449" y="-2"/>
            <a:ext cx="3642563" cy="273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700" y="2571750"/>
            <a:ext cx="3443302" cy="258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Limonene and Patchouli Oil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Limonene is a citrus scent and Patchouli Oil is woody.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0100" y="1152475"/>
            <a:ext cx="3899048" cy="39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4:04 AM" descr="Audio Recording Nov 6, 2020 at 12:24:04 AM">
            <a:hlinkClick r:id="" action="ppaction://media"/>
            <a:extLst>
              <a:ext uri="{FF2B5EF4-FFF2-40B4-BE49-F238E27FC236}">
                <a16:creationId xmlns:a16="http://schemas.microsoft.com/office/drawing/2014/main" id="{48157993-AACB-EC44-A43A-CE0971F81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86224" y="44536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Light"/>
                <a:ea typeface="Lato Light"/>
                <a:cs typeface="Lato Light"/>
                <a:sym typeface="Lato Light"/>
              </a:rPr>
              <a:t>Multisensory Gas Chromatography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MGC collects data by using  the apparatus to analyze scented chemicals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</a:pPr>
            <a:r>
              <a:rPr lang="en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Creates a chromatogram for each scent</a:t>
            </a:r>
            <a:endParaRPr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50" y="2462550"/>
            <a:ext cx="2543175" cy="24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676" y="766875"/>
            <a:ext cx="2856124" cy="38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Nov 6, 2020 at 12:25:50 AM" descr="Audio Recording Nov 6, 2020 at 12:25:50 AM">
            <a:hlinkClick r:id="" action="ppaction://media"/>
            <a:extLst>
              <a:ext uri="{FF2B5EF4-FFF2-40B4-BE49-F238E27FC236}">
                <a16:creationId xmlns:a16="http://schemas.microsoft.com/office/drawing/2014/main" id="{53F538FB-B7C8-1B46-98A5-CF5736AD4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55714" y="44536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620</Words>
  <Application>Microsoft Macintosh PowerPoint</Application>
  <PresentationFormat>On-screen Show (16:9)</PresentationFormat>
  <Paragraphs>85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Lato Light</vt:lpstr>
      <vt:lpstr>Arial</vt:lpstr>
      <vt:lpstr>Simple Light</vt:lpstr>
      <vt:lpstr>Development of Verbal Scent Detecting Algorithm Using Machine Learning to Analyze GCC Signals</vt:lpstr>
      <vt:lpstr>Introduction</vt:lpstr>
      <vt:lpstr>Scent Demand</vt:lpstr>
      <vt:lpstr>Introduction to the Problem</vt:lpstr>
      <vt:lpstr>PowerPoint Presentation</vt:lpstr>
      <vt:lpstr>Scent Family: Floral</vt:lpstr>
      <vt:lpstr>Scents from the Same Family</vt:lpstr>
      <vt:lpstr>Limonene and Patchouli Oil</vt:lpstr>
      <vt:lpstr>Multisensory Gas Chromatography</vt:lpstr>
      <vt:lpstr>Multisensory Detector</vt:lpstr>
      <vt:lpstr>Preliminary Experimental Results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Verbal Scent Detecting Algorithm Using Machine Learning to Analyze GCC Signals</dc:title>
  <cp:lastModifiedBy>Alex Driehaus</cp:lastModifiedBy>
  <cp:revision>2</cp:revision>
  <dcterms:modified xsi:type="dcterms:W3CDTF">2020-11-06T06:42:55Z</dcterms:modified>
</cp:coreProperties>
</file>