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60" r:id="rId5"/>
  </p:sldIdLst>
  <p:sldSz cx="51206400" cy="32918400"/>
  <p:notesSz cx="7010400" cy="92964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99">
          <p15:clr>
            <a:srgbClr val="A4A3A4"/>
          </p15:clr>
        </p15:guide>
        <p15:guide id="2" orient="horz" pos="12394">
          <p15:clr>
            <a:srgbClr val="A4A3A4"/>
          </p15:clr>
        </p15:guide>
        <p15:guide id="3" pos="5727">
          <p15:clr>
            <a:srgbClr val="A4A3A4"/>
          </p15:clr>
        </p15:guide>
        <p15:guide id="4" pos="5953">
          <p15:clr>
            <a:srgbClr val="A4A3A4"/>
          </p15:clr>
        </p15:guide>
        <p15:guide id="5" pos="2338">
          <p15:clr>
            <a:srgbClr val="A4A3A4"/>
          </p15:clr>
        </p15:guide>
        <p15:guide id="6" pos="30048">
          <p15:clr>
            <a:srgbClr val="A4A3A4"/>
          </p15:clr>
        </p15:guide>
        <p15:guide id="7" pos="25249">
          <p15:clr>
            <a:srgbClr val="A4A3A4"/>
          </p15:clr>
        </p15:guide>
        <p15:guide id="8" pos="12761">
          <p15:clr>
            <a:srgbClr val="A4A3A4"/>
          </p15:clr>
        </p15:guide>
        <p15:guide id="9" pos="13182">
          <p15:clr>
            <a:srgbClr val="A4A3A4"/>
          </p15:clr>
        </p15:guide>
        <p15:guide id="10" pos="2489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i, Claudia" initials="AC" lastIdx="3" clrIdx="0"/>
  <p:cmAuthor id="1" name="Rejc, Enrico" initials="R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1C00"/>
    <a:srgbClr val="FF3300"/>
    <a:srgbClr val="0000FF"/>
    <a:srgbClr val="990000"/>
    <a:srgbClr val="FFFF00"/>
    <a:srgbClr val="0000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230" autoAdjust="0"/>
    <p:restoredTop sz="96357" autoAdjust="0"/>
  </p:normalViewPr>
  <p:slideViewPr>
    <p:cSldViewPr snapToGrid="0">
      <p:cViewPr>
        <p:scale>
          <a:sx n="24" d="100"/>
          <a:sy n="24" d="100"/>
        </p:scale>
        <p:origin x="1458" y="-66"/>
      </p:cViewPr>
      <p:guideLst>
        <p:guide orient="horz" pos="2499"/>
        <p:guide orient="horz" pos="12394"/>
        <p:guide pos="5727"/>
        <p:guide pos="5953"/>
        <p:guide pos="2338"/>
        <p:guide pos="30048"/>
        <p:guide pos="25249"/>
        <p:guide pos="12761"/>
        <p:guide pos="13182"/>
        <p:guide pos="248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fnsmi\Desktop\school%20stuff\Pharm-Tox%20Ph.D%20spring%202021\Clinical%20COVID%20project\Clinical_COVID_ML_analysis_DRAFT_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fnsmi\Desktop\school%20stuff\Pharm-Tox%20Ph.D%20spring%202021\Clinical%20COVID%20project\Clinical_COVID_ML_analysis_DRAFT_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fnsmi\Desktop\school%20stuff\Pharm-Tox%20Ph.D%20spring%202021\Clinical%20COVID%20project\Clinical_COVID_ML_analysis_DRAFT_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fnsmi\Desktop\school%20stuff\Pharm-Tox%20Ph.D%20spring%202021\Clinical%20COVID%20project\Clinical_COVID_ML_analysis_DRAFT_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fnsmi\Desktop\school%20stuff\Pharm-Tox%20Ph.D%20spring%202021\Clinical%20COVID%20project\Clinical_COVID_ML_analysis_DRAFT_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fnsmi\Desktop\school%20stuff\Pharm-Tox%20Ph.D%20spring%202021\Clinical%20COVID%20project\Clinical_COVID_ML_analysis_DRAFT_3.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fnsmi\Desktop\school%20stuff\Pharm-Tox%20Ph.D%20spring%202021\Clinical%20COVID%20project\Clinical_COVID_ML_analysis_DRAFT_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598365474353347E-2"/>
          <c:y val="2.407724080664754E-2"/>
          <c:w val="0.9489450955777412"/>
          <c:h val="0.76435899075814162"/>
        </c:manualLayout>
      </c:layout>
      <c:scatterChart>
        <c:scatterStyle val="smoothMarker"/>
        <c:varyColors val="0"/>
        <c:ser>
          <c:idx val="0"/>
          <c:order val="0"/>
          <c:tx>
            <c:v>pls</c:v>
          </c:tx>
          <c:spPr>
            <a:ln w="44450" cap="rnd">
              <a:solidFill>
                <a:schemeClr val="accent1"/>
              </a:solidFill>
              <a:round/>
            </a:ln>
            <a:effectLst/>
          </c:spPr>
          <c:marker>
            <c:symbol val="none"/>
          </c:marker>
          <c:xVal>
            <c:numRef>
              <c:f>AUROC_ARDS!$L$3:$L$103</c:f>
              <c:numCache>
                <c:formatCode>General</c:formatCode>
                <c:ptCount val="10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0.99818181818181795</c:v>
                </c:pt>
                <c:pt idx="28">
                  <c:v>0.98</c:v>
                </c:pt>
                <c:pt idx="29">
                  <c:v>0.94363636363636405</c:v>
                </c:pt>
                <c:pt idx="30">
                  <c:v>0.85545454545454502</c:v>
                </c:pt>
                <c:pt idx="31">
                  <c:v>0.74636363636363601</c:v>
                </c:pt>
                <c:pt idx="32">
                  <c:v>0.64454545454545498</c:v>
                </c:pt>
                <c:pt idx="33">
                  <c:v>0.56090909090909102</c:v>
                </c:pt>
                <c:pt idx="34">
                  <c:v>0.48545454545454497</c:v>
                </c:pt>
                <c:pt idx="35">
                  <c:v>0.44545454545454499</c:v>
                </c:pt>
                <c:pt idx="36">
                  <c:v>0.41545454545454502</c:v>
                </c:pt>
                <c:pt idx="37">
                  <c:v>0.38272727272727303</c:v>
                </c:pt>
                <c:pt idx="38">
                  <c:v>0.35181818181818197</c:v>
                </c:pt>
                <c:pt idx="39">
                  <c:v>0.34</c:v>
                </c:pt>
                <c:pt idx="40">
                  <c:v>0.32727272727272699</c:v>
                </c:pt>
                <c:pt idx="41">
                  <c:v>0.31727272727272698</c:v>
                </c:pt>
                <c:pt idx="42">
                  <c:v>0.31272727272727302</c:v>
                </c:pt>
                <c:pt idx="43">
                  <c:v>0.30727272727272698</c:v>
                </c:pt>
                <c:pt idx="44">
                  <c:v>0.29818181818181799</c:v>
                </c:pt>
                <c:pt idx="45">
                  <c:v>0.294545454545455</c:v>
                </c:pt>
                <c:pt idx="46">
                  <c:v>0.28727272727272701</c:v>
                </c:pt>
                <c:pt idx="47">
                  <c:v>0.280909090909091</c:v>
                </c:pt>
                <c:pt idx="48">
                  <c:v>0.27363636363636401</c:v>
                </c:pt>
                <c:pt idx="49">
                  <c:v>0.267272727272727</c:v>
                </c:pt>
                <c:pt idx="50">
                  <c:v>0.25909090909090898</c:v>
                </c:pt>
                <c:pt idx="51">
                  <c:v>0.24727272727272701</c:v>
                </c:pt>
                <c:pt idx="52">
                  <c:v>0.236363636363636</c:v>
                </c:pt>
                <c:pt idx="53">
                  <c:v>0.23</c:v>
                </c:pt>
                <c:pt idx="54">
                  <c:v>0.22818181818181801</c:v>
                </c:pt>
                <c:pt idx="55">
                  <c:v>0.22363636363636399</c:v>
                </c:pt>
                <c:pt idx="56">
                  <c:v>0.21181818181818199</c:v>
                </c:pt>
                <c:pt idx="57">
                  <c:v>0.20909090909090899</c:v>
                </c:pt>
                <c:pt idx="58">
                  <c:v>0.20272727272727301</c:v>
                </c:pt>
                <c:pt idx="59">
                  <c:v>0.19454545454545499</c:v>
                </c:pt>
                <c:pt idx="60">
                  <c:v>0.18636363636363601</c:v>
                </c:pt>
                <c:pt idx="61">
                  <c:v>0.177272727272727</c:v>
                </c:pt>
                <c:pt idx="62">
                  <c:v>0.16727272727272699</c:v>
                </c:pt>
                <c:pt idx="63">
                  <c:v>0.15636363636363601</c:v>
                </c:pt>
                <c:pt idx="64">
                  <c:v>0.14272727272727301</c:v>
                </c:pt>
                <c:pt idx="65">
                  <c:v>0.131818181818182</c:v>
                </c:pt>
                <c:pt idx="66">
                  <c:v>0.122727272727273</c:v>
                </c:pt>
                <c:pt idx="67">
                  <c:v>0.102727272727273</c:v>
                </c:pt>
                <c:pt idx="68">
                  <c:v>9.2727272727272797E-2</c:v>
                </c:pt>
                <c:pt idx="69">
                  <c:v>8.2727272727272802E-2</c:v>
                </c:pt>
                <c:pt idx="70">
                  <c:v>6.6363636363636402E-2</c:v>
                </c:pt>
                <c:pt idx="71">
                  <c:v>4.2727272727272697E-2</c:v>
                </c:pt>
                <c:pt idx="72">
                  <c:v>3.6363636363636397E-2</c:v>
                </c:pt>
                <c:pt idx="73">
                  <c:v>4.5454545454545201E-3</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xVal>
          <c:yVal>
            <c:numRef>
              <c:f>AUROC_ARDS!$J$3:$J$103</c:f>
              <c:numCache>
                <c:formatCode>General</c:formatCode>
                <c:ptCount val="10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0.99957597173144896</c:v>
                </c:pt>
                <c:pt idx="30">
                  <c:v>0.99802120141342798</c:v>
                </c:pt>
                <c:pt idx="31">
                  <c:v>0.99575971731448798</c:v>
                </c:pt>
                <c:pt idx="32">
                  <c:v>0.992932862190813</c:v>
                </c:pt>
                <c:pt idx="33">
                  <c:v>0.990671378091873</c:v>
                </c:pt>
                <c:pt idx="34">
                  <c:v>0.98869257950529998</c:v>
                </c:pt>
                <c:pt idx="35">
                  <c:v>0.98770318021201398</c:v>
                </c:pt>
                <c:pt idx="36">
                  <c:v>0.98657243816254403</c:v>
                </c:pt>
                <c:pt idx="37">
                  <c:v>0.98501766784452305</c:v>
                </c:pt>
                <c:pt idx="38">
                  <c:v>0.98388692579505299</c:v>
                </c:pt>
                <c:pt idx="39">
                  <c:v>0.98303886925795003</c:v>
                </c:pt>
                <c:pt idx="40">
                  <c:v>0.98289752650176698</c:v>
                </c:pt>
                <c:pt idx="41">
                  <c:v>0.98247349823321595</c:v>
                </c:pt>
                <c:pt idx="42">
                  <c:v>0.98190812720848097</c:v>
                </c:pt>
                <c:pt idx="43">
                  <c:v>0.98162544169611299</c:v>
                </c:pt>
                <c:pt idx="44">
                  <c:v>0.98049469964664304</c:v>
                </c:pt>
                <c:pt idx="45">
                  <c:v>0.98007067137809201</c:v>
                </c:pt>
                <c:pt idx="46">
                  <c:v>0.97795053003533605</c:v>
                </c:pt>
                <c:pt idx="47">
                  <c:v>0.97696113074204904</c:v>
                </c:pt>
                <c:pt idx="48">
                  <c:v>0.97512367491166096</c:v>
                </c:pt>
                <c:pt idx="49">
                  <c:v>0.97314487632508795</c:v>
                </c:pt>
                <c:pt idx="50">
                  <c:v>0.972014134275618</c:v>
                </c:pt>
                <c:pt idx="51">
                  <c:v>0.97130742049469998</c:v>
                </c:pt>
                <c:pt idx="52">
                  <c:v>0.97031802120141297</c:v>
                </c:pt>
                <c:pt idx="53">
                  <c:v>0.96918727915194303</c:v>
                </c:pt>
                <c:pt idx="54">
                  <c:v>0.96763250883392204</c:v>
                </c:pt>
                <c:pt idx="55">
                  <c:v>0.96650176678445199</c:v>
                </c:pt>
                <c:pt idx="56">
                  <c:v>0.96522968197879899</c:v>
                </c:pt>
                <c:pt idx="57">
                  <c:v>0.96381625441696095</c:v>
                </c:pt>
                <c:pt idx="58">
                  <c:v>0.96113074204947002</c:v>
                </c:pt>
                <c:pt idx="59">
                  <c:v>0.95901060070671396</c:v>
                </c:pt>
                <c:pt idx="60">
                  <c:v>0.95660777385159002</c:v>
                </c:pt>
                <c:pt idx="61">
                  <c:v>0.95293286219081297</c:v>
                </c:pt>
                <c:pt idx="62">
                  <c:v>0.95180212014134302</c:v>
                </c:pt>
                <c:pt idx="63">
                  <c:v>0.95024734982332204</c:v>
                </c:pt>
                <c:pt idx="64">
                  <c:v>0.94869257950529995</c:v>
                </c:pt>
                <c:pt idx="65">
                  <c:v>0.94515901060070695</c:v>
                </c:pt>
                <c:pt idx="66">
                  <c:v>0.94077738515901099</c:v>
                </c:pt>
                <c:pt idx="67">
                  <c:v>0.93498233215547699</c:v>
                </c:pt>
                <c:pt idx="68">
                  <c:v>0.93074204946996497</c:v>
                </c:pt>
                <c:pt idx="69">
                  <c:v>0.92226148409894004</c:v>
                </c:pt>
                <c:pt idx="70">
                  <c:v>0.90600706713780899</c:v>
                </c:pt>
                <c:pt idx="71">
                  <c:v>0.87038869257950502</c:v>
                </c:pt>
                <c:pt idx="72">
                  <c:v>0.76084805653710197</c:v>
                </c:pt>
                <c:pt idx="73">
                  <c:v>8.4240282685512397E-2</c:v>
                </c:pt>
                <c:pt idx="74">
                  <c:v>5.6537102473498203E-4</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yVal>
          <c:smooth val="1"/>
          <c:extLst>
            <c:ext xmlns:c16="http://schemas.microsoft.com/office/drawing/2014/chart" uri="{C3380CC4-5D6E-409C-BE32-E72D297353CC}">
              <c16:uniqueId val="{00000000-EB7F-4A4B-90B0-F5B168A912B4}"/>
            </c:ext>
          </c:extLst>
        </c:ser>
        <c:ser>
          <c:idx val="1"/>
          <c:order val="1"/>
          <c:tx>
            <c:v>rf</c:v>
          </c:tx>
          <c:spPr>
            <a:ln w="44450" cap="rnd">
              <a:solidFill>
                <a:schemeClr val="accent2"/>
              </a:solidFill>
              <a:round/>
            </a:ln>
            <a:effectLst/>
          </c:spPr>
          <c:marker>
            <c:symbol val="none"/>
          </c:marker>
          <c:xVal>
            <c:numRef>
              <c:f>AUROC_ARDS!$O$3:$O$103</c:f>
              <c:numCache>
                <c:formatCode>General</c:formatCode>
                <c:ptCount val="101"/>
                <c:pt idx="0">
                  <c:v>0.95454545454545503</c:v>
                </c:pt>
                <c:pt idx="1">
                  <c:v>0.86181818181818204</c:v>
                </c:pt>
                <c:pt idx="2">
                  <c:v>0.79</c:v>
                </c:pt>
                <c:pt idx="3">
                  <c:v>0.73818181818181805</c:v>
                </c:pt>
                <c:pt idx="4">
                  <c:v>0.70181818181818201</c:v>
                </c:pt>
                <c:pt idx="5">
                  <c:v>0.66272727272727305</c:v>
                </c:pt>
                <c:pt idx="6">
                  <c:v>0.63454545454545497</c:v>
                </c:pt>
                <c:pt idx="7">
                  <c:v>0.59818181818181804</c:v>
                </c:pt>
                <c:pt idx="8">
                  <c:v>0.56636363636363596</c:v>
                </c:pt>
                <c:pt idx="9">
                  <c:v>0.54</c:v>
                </c:pt>
                <c:pt idx="10">
                  <c:v>0.52181818181818196</c:v>
                </c:pt>
                <c:pt idx="11">
                  <c:v>0.50272727272727302</c:v>
                </c:pt>
                <c:pt idx="12">
                  <c:v>0.48</c:v>
                </c:pt>
                <c:pt idx="13">
                  <c:v>0.45818181818181802</c:v>
                </c:pt>
                <c:pt idx="14">
                  <c:v>0.44636363636363602</c:v>
                </c:pt>
                <c:pt idx="15">
                  <c:v>0.42909090909090902</c:v>
                </c:pt>
                <c:pt idx="16">
                  <c:v>0.41363636363636402</c:v>
                </c:pt>
                <c:pt idx="17">
                  <c:v>0.39272727272727298</c:v>
                </c:pt>
                <c:pt idx="18">
                  <c:v>0.37363636363636399</c:v>
                </c:pt>
                <c:pt idx="19">
                  <c:v>0.35909090909090902</c:v>
                </c:pt>
                <c:pt idx="20">
                  <c:v>0.34545454545454501</c:v>
                </c:pt>
                <c:pt idx="21">
                  <c:v>0.33</c:v>
                </c:pt>
                <c:pt idx="22">
                  <c:v>0.31909090909090898</c:v>
                </c:pt>
                <c:pt idx="23">
                  <c:v>0.31090909090909102</c:v>
                </c:pt>
                <c:pt idx="24">
                  <c:v>0.29909090909090902</c:v>
                </c:pt>
                <c:pt idx="25">
                  <c:v>0.28909090909090901</c:v>
                </c:pt>
                <c:pt idx="26">
                  <c:v>0.28272727272727299</c:v>
                </c:pt>
                <c:pt idx="27">
                  <c:v>0.27363636363636401</c:v>
                </c:pt>
                <c:pt idx="28">
                  <c:v>0.267272727272727</c:v>
                </c:pt>
                <c:pt idx="29">
                  <c:v>0.25454545454545502</c:v>
                </c:pt>
                <c:pt idx="30">
                  <c:v>0.248181818181818</c:v>
                </c:pt>
                <c:pt idx="31">
                  <c:v>0.23818181818181799</c:v>
                </c:pt>
                <c:pt idx="32">
                  <c:v>0.234545454545455</c:v>
                </c:pt>
                <c:pt idx="33">
                  <c:v>0.22363636363636399</c:v>
                </c:pt>
                <c:pt idx="34">
                  <c:v>0.219090909090909</c:v>
                </c:pt>
                <c:pt idx="35">
                  <c:v>0.20909090909090899</c:v>
                </c:pt>
                <c:pt idx="36">
                  <c:v>0.2</c:v>
                </c:pt>
                <c:pt idx="37">
                  <c:v>0.19636363636363599</c:v>
                </c:pt>
                <c:pt idx="38">
                  <c:v>0.190909090909091</c:v>
                </c:pt>
                <c:pt idx="39">
                  <c:v>0.18545454545454501</c:v>
                </c:pt>
                <c:pt idx="40">
                  <c:v>0.17</c:v>
                </c:pt>
                <c:pt idx="41">
                  <c:v>0.16727272727272699</c:v>
                </c:pt>
                <c:pt idx="42">
                  <c:v>0.161818181818182</c:v>
                </c:pt>
                <c:pt idx="43">
                  <c:v>0.15727272727272701</c:v>
                </c:pt>
                <c:pt idx="44">
                  <c:v>0.15</c:v>
                </c:pt>
                <c:pt idx="45">
                  <c:v>0.146363636363636</c:v>
                </c:pt>
                <c:pt idx="46">
                  <c:v>0.13909090909090899</c:v>
                </c:pt>
                <c:pt idx="47">
                  <c:v>0.13636363636363599</c:v>
                </c:pt>
                <c:pt idx="48">
                  <c:v>0.132727272727273</c:v>
                </c:pt>
                <c:pt idx="49">
                  <c:v>0.12818181818181801</c:v>
                </c:pt>
                <c:pt idx="50">
                  <c:v>0.12545454545454501</c:v>
                </c:pt>
                <c:pt idx="51">
                  <c:v>0.124545454545455</c:v>
                </c:pt>
                <c:pt idx="52">
                  <c:v>0.119090909090909</c:v>
                </c:pt>
                <c:pt idx="53">
                  <c:v>0.117272727272727</c:v>
                </c:pt>
                <c:pt idx="54">
                  <c:v>0.112727272727273</c:v>
                </c:pt>
                <c:pt idx="55">
                  <c:v>0.110909090909091</c:v>
                </c:pt>
                <c:pt idx="56">
                  <c:v>0.109090909090909</c:v>
                </c:pt>
                <c:pt idx="57">
                  <c:v>0.10727272727272701</c:v>
                </c:pt>
                <c:pt idx="58">
                  <c:v>0.104545454545455</c:v>
                </c:pt>
                <c:pt idx="59">
                  <c:v>0.103636363636364</c:v>
                </c:pt>
                <c:pt idx="60">
                  <c:v>0.102727272727273</c:v>
                </c:pt>
                <c:pt idx="61">
                  <c:v>0.101818181818182</c:v>
                </c:pt>
                <c:pt idx="62">
                  <c:v>0.1</c:v>
                </c:pt>
                <c:pt idx="63">
                  <c:v>0.1</c:v>
                </c:pt>
                <c:pt idx="64">
                  <c:v>9.9090909090909104E-2</c:v>
                </c:pt>
                <c:pt idx="65">
                  <c:v>9.9090909090909104E-2</c:v>
                </c:pt>
                <c:pt idx="66">
                  <c:v>9.6363636363636401E-2</c:v>
                </c:pt>
                <c:pt idx="67">
                  <c:v>9.4545454545454599E-2</c:v>
                </c:pt>
                <c:pt idx="68">
                  <c:v>9.4545454545454599E-2</c:v>
                </c:pt>
                <c:pt idx="69">
                  <c:v>9.2727272727272797E-2</c:v>
                </c:pt>
                <c:pt idx="70">
                  <c:v>9.1818181818181799E-2</c:v>
                </c:pt>
                <c:pt idx="71">
                  <c:v>9.0909090909090898E-2</c:v>
                </c:pt>
                <c:pt idx="72">
                  <c:v>0.09</c:v>
                </c:pt>
                <c:pt idx="73">
                  <c:v>8.6363636363636406E-2</c:v>
                </c:pt>
                <c:pt idx="74">
                  <c:v>8.5454545454545394E-2</c:v>
                </c:pt>
                <c:pt idx="75">
                  <c:v>8.4545454545454604E-2</c:v>
                </c:pt>
                <c:pt idx="76">
                  <c:v>8.3636363636363606E-2</c:v>
                </c:pt>
                <c:pt idx="77">
                  <c:v>7.9090909090909101E-2</c:v>
                </c:pt>
                <c:pt idx="78">
                  <c:v>7.7272727272727298E-2</c:v>
                </c:pt>
                <c:pt idx="79">
                  <c:v>7.4545454545454595E-2</c:v>
                </c:pt>
                <c:pt idx="80">
                  <c:v>7.3636363636363597E-2</c:v>
                </c:pt>
                <c:pt idx="81">
                  <c:v>7.0000000000000104E-2</c:v>
                </c:pt>
                <c:pt idx="82">
                  <c:v>6.8181818181818205E-2</c:v>
                </c:pt>
                <c:pt idx="83">
                  <c:v>6.3636363636363602E-2</c:v>
                </c:pt>
                <c:pt idx="84">
                  <c:v>6.1818181818181897E-2</c:v>
                </c:pt>
                <c:pt idx="85">
                  <c:v>5.7272727272727302E-2</c:v>
                </c:pt>
                <c:pt idx="86">
                  <c:v>5.36363636363636E-2</c:v>
                </c:pt>
                <c:pt idx="87">
                  <c:v>4.8181818181818201E-2</c:v>
                </c:pt>
                <c:pt idx="88">
                  <c:v>4.4545454545454603E-2</c:v>
                </c:pt>
                <c:pt idx="89">
                  <c:v>3.90909090909091E-2</c:v>
                </c:pt>
                <c:pt idx="90">
                  <c:v>3.4545454545454497E-2</c:v>
                </c:pt>
                <c:pt idx="91">
                  <c:v>3.09090909090909E-2</c:v>
                </c:pt>
                <c:pt idx="92">
                  <c:v>2.81818181818182E-2</c:v>
                </c:pt>
                <c:pt idx="93">
                  <c:v>2.4545454545454499E-2</c:v>
                </c:pt>
                <c:pt idx="94">
                  <c:v>2.3636363636363698E-2</c:v>
                </c:pt>
                <c:pt idx="95">
                  <c:v>2.1818181818181799E-2</c:v>
                </c:pt>
                <c:pt idx="96">
                  <c:v>1.8181818181818198E-2</c:v>
                </c:pt>
                <c:pt idx="97">
                  <c:v>1.36363636363637E-2</c:v>
                </c:pt>
                <c:pt idx="98">
                  <c:v>1.36363636363637E-2</c:v>
                </c:pt>
                <c:pt idx="99">
                  <c:v>9.0909090909090402E-3</c:v>
                </c:pt>
                <c:pt idx="100">
                  <c:v>0</c:v>
                </c:pt>
              </c:numCache>
            </c:numRef>
          </c:xVal>
          <c:yVal>
            <c:numRef>
              <c:f>AUROC_ARDS!$M$3:$M$103</c:f>
              <c:numCache>
                <c:formatCode>General</c:formatCode>
                <c:ptCount val="101"/>
                <c:pt idx="0">
                  <c:v>1</c:v>
                </c:pt>
                <c:pt idx="1">
                  <c:v>1</c:v>
                </c:pt>
                <c:pt idx="2">
                  <c:v>0.99985865724381595</c:v>
                </c:pt>
                <c:pt idx="3">
                  <c:v>0.99971731448763201</c:v>
                </c:pt>
                <c:pt idx="4">
                  <c:v>0.99929328621908098</c:v>
                </c:pt>
                <c:pt idx="5">
                  <c:v>0.99886925795053005</c:v>
                </c:pt>
                <c:pt idx="6">
                  <c:v>0.99844522968197902</c:v>
                </c:pt>
                <c:pt idx="7">
                  <c:v>0.99816254416961103</c:v>
                </c:pt>
                <c:pt idx="8">
                  <c:v>0.99745583038869301</c:v>
                </c:pt>
                <c:pt idx="9">
                  <c:v>0.99745583038869301</c:v>
                </c:pt>
                <c:pt idx="10">
                  <c:v>0.99717314487632502</c:v>
                </c:pt>
                <c:pt idx="11">
                  <c:v>0.99660777385159005</c:v>
                </c:pt>
                <c:pt idx="12">
                  <c:v>0.996466431095406</c:v>
                </c:pt>
                <c:pt idx="13">
                  <c:v>0.99604240282685497</c:v>
                </c:pt>
                <c:pt idx="14">
                  <c:v>0.99561837455830404</c:v>
                </c:pt>
                <c:pt idx="15">
                  <c:v>0.99505300353356896</c:v>
                </c:pt>
                <c:pt idx="16">
                  <c:v>0.99477031802120097</c:v>
                </c:pt>
                <c:pt idx="17">
                  <c:v>0.99434628975265005</c:v>
                </c:pt>
                <c:pt idx="18">
                  <c:v>0.994204946996466</c:v>
                </c:pt>
                <c:pt idx="19">
                  <c:v>0.99392226148409901</c:v>
                </c:pt>
                <c:pt idx="20">
                  <c:v>0.99378091872791496</c:v>
                </c:pt>
                <c:pt idx="21">
                  <c:v>0.99363957597173103</c:v>
                </c:pt>
                <c:pt idx="22">
                  <c:v>0.99335689045936404</c:v>
                </c:pt>
                <c:pt idx="23">
                  <c:v>0.99279151943462896</c:v>
                </c:pt>
                <c:pt idx="24">
                  <c:v>0.99279151943462896</c:v>
                </c:pt>
                <c:pt idx="25">
                  <c:v>0.99265017667844502</c:v>
                </c:pt>
                <c:pt idx="26">
                  <c:v>0.99236749116607803</c:v>
                </c:pt>
                <c:pt idx="27">
                  <c:v>0.99222614840989398</c:v>
                </c:pt>
                <c:pt idx="28">
                  <c:v>0.99208480565371004</c:v>
                </c:pt>
                <c:pt idx="29">
                  <c:v>0.99180212014134295</c:v>
                </c:pt>
                <c:pt idx="30">
                  <c:v>0.99151943462897496</c:v>
                </c:pt>
                <c:pt idx="31">
                  <c:v>0.99123674911660797</c:v>
                </c:pt>
                <c:pt idx="32">
                  <c:v>0.99123674911660797</c:v>
                </c:pt>
                <c:pt idx="33">
                  <c:v>0.99081272084805605</c:v>
                </c:pt>
                <c:pt idx="34">
                  <c:v>0.99053003533568895</c:v>
                </c:pt>
                <c:pt idx="35">
                  <c:v>0.99038869257950501</c:v>
                </c:pt>
                <c:pt idx="36">
                  <c:v>0.99010600706713803</c:v>
                </c:pt>
                <c:pt idx="37">
                  <c:v>0.98982332155477004</c:v>
                </c:pt>
                <c:pt idx="38">
                  <c:v>0.98939929328621901</c:v>
                </c:pt>
                <c:pt idx="39">
                  <c:v>0.98911660777385202</c:v>
                </c:pt>
                <c:pt idx="40">
                  <c:v>0.98883392226148403</c:v>
                </c:pt>
                <c:pt idx="41">
                  <c:v>0.98869257950529998</c:v>
                </c:pt>
                <c:pt idx="42">
                  <c:v>0.988409893992933</c:v>
                </c:pt>
                <c:pt idx="43">
                  <c:v>0.98812720848056501</c:v>
                </c:pt>
                <c:pt idx="44">
                  <c:v>0.98756183745583004</c:v>
                </c:pt>
                <c:pt idx="45">
                  <c:v>0.98742049469964699</c:v>
                </c:pt>
                <c:pt idx="46">
                  <c:v>0.987137809187279</c:v>
                </c:pt>
                <c:pt idx="47">
                  <c:v>0.98657243816254403</c:v>
                </c:pt>
                <c:pt idx="48">
                  <c:v>0.98614840989399299</c:v>
                </c:pt>
                <c:pt idx="49">
                  <c:v>0.98586572438162501</c:v>
                </c:pt>
                <c:pt idx="50">
                  <c:v>0.98572438162544196</c:v>
                </c:pt>
                <c:pt idx="51">
                  <c:v>0.98530035335689004</c:v>
                </c:pt>
                <c:pt idx="52">
                  <c:v>0.98473498233215595</c:v>
                </c:pt>
                <c:pt idx="53">
                  <c:v>0.98431095406360403</c:v>
                </c:pt>
                <c:pt idx="54">
                  <c:v>0.98374558303886905</c:v>
                </c:pt>
                <c:pt idx="55">
                  <c:v>0.98318021201413397</c:v>
                </c:pt>
                <c:pt idx="56">
                  <c:v>0.98275618374558305</c:v>
                </c:pt>
                <c:pt idx="57">
                  <c:v>0.98190812720848097</c:v>
                </c:pt>
                <c:pt idx="58">
                  <c:v>0.98091872791519397</c:v>
                </c:pt>
                <c:pt idx="59">
                  <c:v>0.98035335689045899</c:v>
                </c:pt>
                <c:pt idx="60">
                  <c:v>0.97922261484098905</c:v>
                </c:pt>
                <c:pt idx="61">
                  <c:v>0.97879858657243801</c:v>
                </c:pt>
                <c:pt idx="62">
                  <c:v>0.97823321554770304</c:v>
                </c:pt>
                <c:pt idx="63">
                  <c:v>0.97710247349823298</c:v>
                </c:pt>
                <c:pt idx="64">
                  <c:v>0.97583038869257999</c:v>
                </c:pt>
                <c:pt idx="65">
                  <c:v>0.97484098939929298</c:v>
                </c:pt>
                <c:pt idx="66">
                  <c:v>0.97399293286219102</c:v>
                </c:pt>
                <c:pt idx="67">
                  <c:v>0.97300353356890501</c:v>
                </c:pt>
                <c:pt idx="68">
                  <c:v>0.972014134275618</c:v>
                </c:pt>
                <c:pt idx="69">
                  <c:v>0.97031802120141297</c:v>
                </c:pt>
                <c:pt idx="70">
                  <c:v>0.96890459363957604</c:v>
                </c:pt>
                <c:pt idx="71">
                  <c:v>0.96706713780918696</c:v>
                </c:pt>
                <c:pt idx="72">
                  <c:v>0.96593639575971701</c:v>
                </c:pt>
                <c:pt idx="73">
                  <c:v>0.96381625441696095</c:v>
                </c:pt>
                <c:pt idx="74">
                  <c:v>0.96127208480565396</c:v>
                </c:pt>
                <c:pt idx="75">
                  <c:v>0.95901060070671396</c:v>
                </c:pt>
                <c:pt idx="76">
                  <c:v>0.95745583038869297</c:v>
                </c:pt>
                <c:pt idx="77">
                  <c:v>0.95448763250883395</c:v>
                </c:pt>
                <c:pt idx="78">
                  <c:v>0.95180212014134302</c:v>
                </c:pt>
                <c:pt idx="79">
                  <c:v>0.94897526501766805</c:v>
                </c:pt>
                <c:pt idx="80">
                  <c:v>0.94685512367491198</c:v>
                </c:pt>
                <c:pt idx="81">
                  <c:v>0.94487632508833896</c:v>
                </c:pt>
                <c:pt idx="82">
                  <c:v>0.94275618374558301</c:v>
                </c:pt>
                <c:pt idx="83">
                  <c:v>0.94049469964664301</c:v>
                </c:pt>
                <c:pt idx="84">
                  <c:v>0.93667844522968202</c:v>
                </c:pt>
                <c:pt idx="85">
                  <c:v>0.93272084805653699</c:v>
                </c:pt>
                <c:pt idx="86">
                  <c:v>0.92975265017667796</c:v>
                </c:pt>
                <c:pt idx="87">
                  <c:v>0.92522968197879896</c:v>
                </c:pt>
                <c:pt idx="88">
                  <c:v>0.92113074204946999</c:v>
                </c:pt>
                <c:pt idx="89">
                  <c:v>0.91434628975264998</c:v>
                </c:pt>
                <c:pt idx="90">
                  <c:v>0.90897526501766801</c:v>
                </c:pt>
                <c:pt idx="91">
                  <c:v>0.90190812720848101</c:v>
                </c:pt>
                <c:pt idx="92">
                  <c:v>0.894134275618375</c:v>
                </c:pt>
                <c:pt idx="93">
                  <c:v>0.88607773851590099</c:v>
                </c:pt>
                <c:pt idx="94">
                  <c:v>0.87477031802120098</c:v>
                </c:pt>
                <c:pt idx="95">
                  <c:v>0.85950530035335704</c:v>
                </c:pt>
                <c:pt idx="96">
                  <c:v>0.84183745583038905</c:v>
                </c:pt>
                <c:pt idx="97">
                  <c:v>0.82233215547703198</c:v>
                </c:pt>
                <c:pt idx="98">
                  <c:v>0.79420494699646604</c:v>
                </c:pt>
                <c:pt idx="99">
                  <c:v>0.74756183745583005</c:v>
                </c:pt>
                <c:pt idx="100">
                  <c:v>0</c:v>
                </c:pt>
              </c:numCache>
            </c:numRef>
          </c:yVal>
          <c:smooth val="1"/>
          <c:extLst>
            <c:ext xmlns:c16="http://schemas.microsoft.com/office/drawing/2014/chart" uri="{C3380CC4-5D6E-409C-BE32-E72D297353CC}">
              <c16:uniqueId val="{00000001-EB7F-4A4B-90B0-F5B168A912B4}"/>
            </c:ext>
          </c:extLst>
        </c:ser>
        <c:ser>
          <c:idx val="2"/>
          <c:order val="2"/>
          <c:tx>
            <c:v>naive_bayes</c:v>
          </c:tx>
          <c:spPr>
            <a:ln w="44450" cap="rnd">
              <a:solidFill>
                <a:schemeClr val="accent3"/>
              </a:solidFill>
              <a:round/>
            </a:ln>
            <a:effectLst/>
          </c:spPr>
          <c:marker>
            <c:symbol val="none"/>
          </c:marker>
          <c:xVal>
            <c:numRef>
              <c:f>AUROC_ARDS!$R$3:$R$103</c:f>
              <c:numCache>
                <c:formatCode>General</c:formatCode>
                <c:ptCount val="101"/>
                <c:pt idx="0">
                  <c:v>1</c:v>
                </c:pt>
                <c:pt idx="1">
                  <c:v>0.190909090909091</c:v>
                </c:pt>
                <c:pt idx="2">
                  <c:v>0.18727272727272701</c:v>
                </c:pt>
                <c:pt idx="3">
                  <c:v>0.18363636363636399</c:v>
                </c:pt>
                <c:pt idx="4">
                  <c:v>0.18181818181818199</c:v>
                </c:pt>
                <c:pt idx="5">
                  <c:v>0.179090909090909</c:v>
                </c:pt>
                <c:pt idx="6">
                  <c:v>0.179090909090909</c:v>
                </c:pt>
                <c:pt idx="7">
                  <c:v>0.177272727272727</c:v>
                </c:pt>
                <c:pt idx="8">
                  <c:v>0.177272727272727</c:v>
                </c:pt>
                <c:pt idx="9">
                  <c:v>0.175454545454545</c:v>
                </c:pt>
                <c:pt idx="10">
                  <c:v>0.175454545454545</c:v>
                </c:pt>
                <c:pt idx="11">
                  <c:v>0.17272727272727301</c:v>
                </c:pt>
                <c:pt idx="12">
                  <c:v>0.17</c:v>
                </c:pt>
                <c:pt idx="13">
                  <c:v>0.16909090909090899</c:v>
                </c:pt>
                <c:pt idx="14">
                  <c:v>0.16636363636363599</c:v>
                </c:pt>
                <c:pt idx="15">
                  <c:v>0.16636363636363599</c:v>
                </c:pt>
                <c:pt idx="16">
                  <c:v>0.16636363636363599</c:v>
                </c:pt>
                <c:pt idx="17">
                  <c:v>0.16545454545454499</c:v>
                </c:pt>
                <c:pt idx="18">
                  <c:v>0.16545454545454499</c:v>
                </c:pt>
                <c:pt idx="19">
                  <c:v>0.16545454545454499</c:v>
                </c:pt>
                <c:pt idx="20">
                  <c:v>0.16545454545454499</c:v>
                </c:pt>
                <c:pt idx="21">
                  <c:v>0.16454545454545499</c:v>
                </c:pt>
                <c:pt idx="22">
                  <c:v>0.16454545454545499</c:v>
                </c:pt>
                <c:pt idx="23">
                  <c:v>0.16454545454545499</c:v>
                </c:pt>
                <c:pt idx="24">
                  <c:v>0.16454545454545499</c:v>
                </c:pt>
                <c:pt idx="25">
                  <c:v>0.16454545454545499</c:v>
                </c:pt>
                <c:pt idx="26">
                  <c:v>0.16454545454545499</c:v>
                </c:pt>
                <c:pt idx="27">
                  <c:v>0.163636363636364</c:v>
                </c:pt>
                <c:pt idx="28">
                  <c:v>0.162727272727273</c:v>
                </c:pt>
                <c:pt idx="29">
                  <c:v>0.162727272727273</c:v>
                </c:pt>
                <c:pt idx="30">
                  <c:v>0.162727272727273</c:v>
                </c:pt>
                <c:pt idx="31">
                  <c:v>0.162727272727273</c:v>
                </c:pt>
                <c:pt idx="32">
                  <c:v>0.162727272727273</c:v>
                </c:pt>
                <c:pt idx="33">
                  <c:v>0.160909090909091</c:v>
                </c:pt>
                <c:pt idx="34">
                  <c:v>0.16</c:v>
                </c:pt>
                <c:pt idx="35">
                  <c:v>0.16</c:v>
                </c:pt>
                <c:pt idx="36">
                  <c:v>0.15818181818181801</c:v>
                </c:pt>
                <c:pt idx="37">
                  <c:v>0.15818181818181801</c:v>
                </c:pt>
                <c:pt idx="38">
                  <c:v>0.15818181818181801</c:v>
                </c:pt>
                <c:pt idx="39">
                  <c:v>0.15818181818181801</c:v>
                </c:pt>
                <c:pt idx="40">
                  <c:v>0.15818181818181801</c:v>
                </c:pt>
                <c:pt idx="41">
                  <c:v>0.15818181818181801</c:v>
                </c:pt>
                <c:pt idx="42">
                  <c:v>0.15636363636363601</c:v>
                </c:pt>
                <c:pt idx="43">
                  <c:v>0.15636363636363601</c:v>
                </c:pt>
                <c:pt idx="44">
                  <c:v>0.15636363636363601</c:v>
                </c:pt>
                <c:pt idx="45">
                  <c:v>0.15636363636363601</c:v>
                </c:pt>
                <c:pt idx="46">
                  <c:v>0.15545454545454501</c:v>
                </c:pt>
                <c:pt idx="47">
                  <c:v>0.15545454545454501</c:v>
                </c:pt>
                <c:pt idx="48">
                  <c:v>0.15545454545454501</c:v>
                </c:pt>
                <c:pt idx="49">
                  <c:v>0.15545454545454501</c:v>
                </c:pt>
                <c:pt idx="50">
                  <c:v>0.15454545454545501</c:v>
                </c:pt>
                <c:pt idx="51">
                  <c:v>0.15363636363636399</c:v>
                </c:pt>
                <c:pt idx="52">
                  <c:v>0.15363636363636399</c:v>
                </c:pt>
                <c:pt idx="53">
                  <c:v>0.15363636363636399</c:v>
                </c:pt>
                <c:pt idx="54">
                  <c:v>0.15363636363636399</c:v>
                </c:pt>
                <c:pt idx="55">
                  <c:v>0.15272727272727299</c:v>
                </c:pt>
                <c:pt idx="56">
                  <c:v>0.15272727272727299</c:v>
                </c:pt>
                <c:pt idx="57">
                  <c:v>0.15272727272727299</c:v>
                </c:pt>
                <c:pt idx="58">
                  <c:v>0.15272727272727299</c:v>
                </c:pt>
                <c:pt idx="59">
                  <c:v>0.15272727272727299</c:v>
                </c:pt>
                <c:pt idx="60">
                  <c:v>0.15272727272727299</c:v>
                </c:pt>
                <c:pt idx="61">
                  <c:v>0.15272727272727299</c:v>
                </c:pt>
                <c:pt idx="62">
                  <c:v>0.15272727272727299</c:v>
                </c:pt>
                <c:pt idx="63">
                  <c:v>0.15181818181818199</c:v>
                </c:pt>
                <c:pt idx="64">
                  <c:v>0.15181818181818199</c:v>
                </c:pt>
                <c:pt idx="65">
                  <c:v>0.15090909090909099</c:v>
                </c:pt>
                <c:pt idx="66">
                  <c:v>0.15090909090909099</c:v>
                </c:pt>
                <c:pt idx="67">
                  <c:v>0.15090909090909099</c:v>
                </c:pt>
                <c:pt idx="68">
                  <c:v>0.15090909090909099</c:v>
                </c:pt>
                <c:pt idx="69">
                  <c:v>0.149090909090909</c:v>
                </c:pt>
                <c:pt idx="70">
                  <c:v>0.149090909090909</c:v>
                </c:pt>
                <c:pt idx="71">
                  <c:v>0.149090909090909</c:v>
                </c:pt>
                <c:pt idx="72">
                  <c:v>0.149090909090909</c:v>
                </c:pt>
                <c:pt idx="73">
                  <c:v>0.149090909090909</c:v>
                </c:pt>
                <c:pt idx="74">
                  <c:v>0.147272727272727</c:v>
                </c:pt>
                <c:pt idx="75">
                  <c:v>0.147272727272727</c:v>
                </c:pt>
                <c:pt idx="76">
                  <c:v>0.147272727272727</c:v>
                </c:pt>
                <c:pt idx="77">
                  <c:v>0.146363636363636</c:v>
                </c:pt>
                <c:pt idx="78">
                  <c:v>0.146363636363636</c:v>
                </c:pt>
                <c:pt idx="79">
                  <c:v>0.146363636363636</c:v>
                </c:pt>
                <c:pt idx="80">
                  <c:v>0.145454545454546</c:v>
                </c:pt>
                <c:pt idx="81">
                  <c:v>0.144545454545455</c:v>
                </c:pt>
                <c:pt idx="82">
                  <c:v>0.14363636363636401</c:v>
                </c:pt>
                <c:pt idx="83">
                  <c:v>0.14363636363636401</c:v>
                </c:pt>
                <c:pt idx="84">
                  <c:v>0.14272727272727301</c:v>
                </c:pt>
                <c:pt idx="85">
                  <c:v>0.14272727272727301</c:v>
                </c:pt>
                <c:pt idx="86">
                  <c:v>0.14272727272727301</c:v>
                </c:pt>
                <c:pt idx="87">
                  <c:v>0.14272727272727301</c:v>
                </c:pt>
                <c:pt idx="88">
                  <c:v>0.14181818181818201</c:v>
                </c:pt>
                <c:pt idx="89">
                  <c:v>0.14181818181818201</c:v>
                </c:pt>
                <c:pt idx="90">
                  <c:v>0.14090909090909101</c:v>
                </c:pt>
                <c:pt idx="91">
                  <c:v>0.14090909090909101</c:v>
                </c:pt>
                <c:pt idx="92">
                  <c:v>0.14000000000000001</c:v>
                </c:pt>
                <c:pt idx="93">
                  <c:v>0.13909090909090899</c:v>
                </c:pt>
                <c:pt idx="94">
                  <c:v>0.13909090909090899</c:v>
                </c:pt>
                <c:pt idx="95">
                  <c:v>0.13818181818181799</c:v>
                </c:pt>
                <c:pt idx="96">
                  <c:v>0.13818181818181799</c:v>
                </c:pt>
                <c:pt idx="97">
                  <c:v>0.13636363636363599</c:v>
                </c:pt>
                <c:pt idx="98">
                  <c:v>0.13636363636363599</c:v>
                </c:pt>
                <c:pt idx="99">
                  <c:v>0.130909090909091</c:v>
                </c:pt>
                <c:pt idx="100">
                  <c:v>0</c:v>
                </c:pt>
              </c:numCache>
            </c:numRef>
          </c:xVal>
          <c:yVal>
            <c:numRef>
              <c:f>AUROC_ARDS!$P$3:$P$103</c:f>
              <c:numCache>
                <c:formatCode>General</c:formatCode>
                <c:ptCount val="101"/>
                <c:pt idx="0">
                  <c:v>1</c:v>
                </c:pt>
                <c:pt idx="1">
                  <c:v>0.93667844522968202</c:v>
                </c:pt>
                <c:pt idx="2">
                  <c:v>0.93568904593639601</c:v>
                </c:pt>
                <c:pt idx="3">
                  <c:v>0.93540636042402803</c:v>
                </c:pt>
                <c:pt idx="4">
                  <c:v>0.93526501766784498</c:v>
                </c:pt>
                <c:pt idx="5">
                  <c:v>0.93498233215547699</c:v>
                </c:pt>
                <c:pt idx="6">
                  <c:v>0.93484098939929305</c:v>
                </c:pt>
                <c:pt idx="7">
                  <c:v>0.93469964664311</c:v>
                </c:pt>
                <c:pt idx="8">
                  <c:v>0.93441696113074202</c:v>
                </c:pt>
                <c:pt idx="9">
                  <c:v>0.93441696113074202</c:v>
                </c:pt>
                <c:pt idx="10">
                  <c:v>0.93427561837455797</c:v>
                </c:pt>
                <c:pt idx="11">
                  <c:v>0.93413427561837503</c:v>
                </c:pt>
                <c:pt idx="12">
                  <c:v>0.93413427561837503</c:v>
                </c:pt>
                <c:pt idx="13">
                  <c:v>0.93399293286219098</c:v>
                </c:pt>
                <c:pt idx="14">
                  <c:v>0.93399293286219098</c:v>
                </c:pt>
                <c:pt idx="15">
                  <c:v>0.93385159010600705</c:v>
                </c:pt>
                <c:pt idx="16">
                  <c:v>0.93385159010600705</c:v>
                </c:pt>
                <c:pt idx="17">
                  <c:v>0.93385159010600705</c:v>
                </c:pt>
                <c:pt idx="18">
                  <c:v>0.933710247349823</c:v>
                </c:pt>
                <c:pt idx="19">
                  <c:v>0.93328621908127196</c:v>
                </c:pt>
                <c:pt idx="20">
                  <c:v>0.93314487632508802</c:v>
                </c:pt>
                <c:pt idx="21">
                  <c:v>0.93257950530035305</c:v>
                </c:pt>
                <c:pt idx="22">
                  <c:v>0.93229681978798595</c:v>
                </c:pt>
                <c:pt idx="23">
                  <c:v>0.93215547703180202</c:v>
                </c:pt>
                <c:pt idx="24">
                  <c:v>0.93201413427561797</c:v>
                </c:pt>
                <c:pt idx="25">
                  <c:v>0.93187279151943503</c:v>
                </c:pt>
                <c:pt idx="26">
                  <c:v>0.93173144876325098</c:v>
                </c:pt>
                <c:pt idx="27">
                  <c:v>0.93159010600706704</c:v>
                </c:pt>
                <c:pt idx="28">
                  <c:v>0.93159010600706704</c:v>
                </c:pt>
                <c:pt idx="29">
                  <c:v>0.93144876325088299</c:v>
                </c:pt>
                <c:pt idx="30">
                  <c:v>0.93116607773851601</c:v>
                </c:pt>
                <c:pt idx="31">
                  <c:v>0.93116607773851601</c:v>
                </c:pt>
                <c:pt idx="32">
                  <c:v>0.93102473498233196</c:v>
                </c:pt>
                <c:pt idx="33">
                  <c:v>0.93074204946996497</c:v>
                </c:pt>
                <c:pt idx="34">
                  <c:v>0.93060070671378103</c:v>
                </c:pt>
                <c:pt idx="35">
                  <c:v>0.93045936395759699</c:v>
                </c:pt>
                <c:pt idx="36">
                  <c:v>0.93017667844523</c:v>
                </c:pt>
                <c:pt idx="37">
                  <c:v>0.93017667844523</c:v>
                </c:pt>
                <c:pt idx="38">
                  <c:v>0.93017667844523</c:v>
                </c:pt>
                <c:pt idx="39">
                  <c:v>0.93003533568904595</c:v>
                </c:pt>
                <c:pt idx="40">
                  <c:v>0.92975265017667796</c:v>
                </c:pt>
                <c:pt idx="41">
                  <c:v>0.92946996466431098</c:v>
                </c:pt>
                <c:pt idx="42">
                  <c:v>0.92918727915194299</c:v>
                </c:pt>
                <c:pt idx="43">
                  <c:v>0.928904593639576</c:v>
                </c:pt>
                <c:pt idx="44">
                  <c:v>0.928904593639576</c:v>
                </c:pt>
                <c:pt idx="45">
                  <c:v>0.92876325088339196</c:v>
                </c:pt>
                <c:pt idx="46">
                  <c:v>0.92848056537102497</c:v>
                </c:pt>
                <c:pt idx="47">
                  <c:v>0.92848056537102497</c:v>
                </c:pt>
                <c:pt idx="48">
                  <c:v>0.92791519434629</c:v>
                </c:pt>
                <c:pt idx="49">
                  <c:v>0.92763250883392201</c:v>
                </c:pt>
                <c:pt idx="50">
                  <c:v>0.92749116607773896</c:v>
                </c:pt>
                <c:pt idx="51">
                  <c:v>0.92734982332155502</c:v>
                </c:pt>
                <c:pt idx="52">
                  <c:v>0.92720848056537097</c:v>
                </c:pt>
                <c:pt idx="53">
                  <c:v>0.926643109540636</c:v>
                </c:pt>
                <c:pt idx="54">
                  <c:v>0.926643109540636</c:v>
                </c:pt>
                <c:pt idx="55">
                  <c:v>0.92621908127208497</c:v>
                </c:pt>
                <c:pt idx="56">
                  <c:v>0.92579505300353404</c:v>
                </c:pt>
                <c:pt idx="57">
                  <c:v>0.92537102473498201</c:v>
                </c:pt>
                <c:pt idx="58">
                  <c:v>0.92537102473498201</c:v>
                </c:pt>
                <c:pt idx="59">
                  <c:v>0.92537102473498201</c:v>
                </c:pt>
                <c:pt idx="60">
                  <c:v>0.92508833922261502</c:v>
                </c:pt>
                <c:pt idx="61">
                  <c:v>0.92494699646643097</c:v>
                </c:pt>
                <c:pt idx="62">
                  <c:v>0.92480565371024703</c:v>
                </c:pt>
                <c:pt idx="63">
                  <c:v>0.92466431095406398</c:v>
                </c:pt>
                <c:pt idx="64">
                  <c:v>0.924381625441696</c:v>
                </c:pt>
                <c:pt idx="65">
                  <c:v>0.92409893992932901</c:v>
                </c:pt>
                <c:pt idx="66">
                  <c:v>0.92395759717314496</c:v>
                </c:pt>
                <c:pt idx="67">
                  <c:v>0.92367491166077698</c:v>
                </c:pt>
                <c:pt idx="68">
                  <c:v>0.92339222614840999</c:v>
                </c:pt>
                <c:pt idx="69">
                  <c:v>0.923109540636042</c:v>
                </c:pt>
                <c:pt idx="70">
                  <c:v>0.92296819787985895</c:v>
                </c:pt>
                <c:pt idx="71">
                  <c:v>0.92268551236749097</c:v>
                </c:pt>
                <c:pt idx="72">
                  <c:v>0.92254416961130703</c:v>
                </c:pt>
                <c:pt idx="73">
                  <c:v>0.92254416961130703</c:v>
                </c:pt>
                <c:pt idx="74">
                  <c:v>0.92240282685512398</c:v>
                </c:pt>
                <c:pt idx="75">
                  <c:v>0.92226148409894004</c:v>
                </c:pt>
                <c:pt idx="76">
                  <c:v>0.92226148409894004</c:v>
                </c:pt>
                <c:pt idx="77">
                  <c:v>0.92197879858657195</c:v>
                </c:pt>
                <c:pt idx="78">
                  <c:v>0.92169611307420496</c:v>
                </c:pt>
                <c:pt idx="79">
                  <c:v>0.92169611307420496</c:v>
                </c:pt>
                <c:pt idx="80">
                  <c:v>0.92127208480565403</c:v>
                </c:pt>
                <c:pt idx="81">
                  <c:v>0.92098939929328605</c:v>
                </c:pt>
                <c:pt idx="82">
                  <c:v>0.920848056537102</c:v>
                </c:pt>
                <c:pt idx="83">
                  <c:v>0.92070671378091895</c:v>
                </c:pt>
                <c:pt idx="84">
                  <c:v>0.92056537102473501</c:v>
                </c:pt>
                <c:pt idx="85">
                  <c:v>0.92028268551236703</c:v>
                </c:pt>
                <c:pt idx="86">
                  <c:v>0.92028268551236703</c:v>
                </c:pt>
                <c:pt idx="87">
                  <c:v>0.91971731448763205</c:v>
                </c:pt>
                <c:pt idx="88">
                  <c:v>0.91915194346289797</c:v>
                </c:pt>
                <c:pt idx="89">
                  <c:v>0.91901060070671403</c:v>
                </c:pt>
                <c:pt idx="90">
                  <c:v>0.918586572438163</c:v>
                </c:pt>
                <c:pt idx="91">
                  <c:v>0.91759717314487599</c:v>
                </c:pt>
                <c:pt idx="92">
                  <c:v>0.91646643109540604</c:v>
                </c:pt>
                <c:pt idx="93">
                  <c:v>0.91618374558303906</c:v>
                </c:pt>
                <c:pt idx="94">
                  <c:v>0.91477031802120101</c:v>
                </c:pt>
                <c:pt idx="95">
                  <c:v>0.913780918727915</c:v>
                </c:pt>
                <c:pt idx="96">
                  <c:v>0.91208480565370997</c:v>
                </c:pt>
                <c:pt idx="97">
                  <c:v>0.909257950530035</c:v>
                </c:pt>
                <c:pt idx="98">
                  <c:v>0.90756183745582997</c:v>
                </c:pt>
                <c:pt idx="99">
                  <c:v>0.90530035335688996</c:v>
                </c:pt>
                <c:pt idx="100">
                  <c:v>0</c:v>
                </c:pt>
              </c:numCache>
            </c:numRef>
          </c:yVal>
          <c:smooth val="1"/>
          <c:extLst>
            <c:ext xmlns:c16="http://schemas.microsoft.com/office/drawing/2014/chart" uri="{C3380CC4-5D6E-409C-BE32-E72D297353CC}">
              <c16:uniqueId val="{00000002-EB7F-4A4B-90B0-F5B168A912B4}"/>
            </c:ext>
          </c:extLst>
        </c:ser>
        <c:ser>
          <c:idx val="3"/>
          <c:order val="3"/>
          <c:tx>
            <c:v>mlpWeightDecayML</c:v>
          </c:tx>
          <c:spPr>
            <a:ln w="44450" cap="rnd">
              <a:solidFill>
                <a:schemeClr val="accent4"/>
              </a:solidFill>
              <a:round/>
            </a:ln>
            <a:effectLst/>
          </c:spPr>
          <c:marker>
            <c:symbol val="none"/>
          </c:marker>
          <c:xVal>
            <c:numRef>
              <c:f>AUROC_ARDS!$X$3:$X$103</c:f>
              <c:numCache>
                <c:formatCode>General</c:formatCode>
                <c:ptCount val="101"/>
                <c:pt idx="0">
                  <c:v>1</c:v>
                </c:pt>
                <c:pt idx="1">
                  <c:v>1</c:v>
                </c:pt>
                <c:pt idx="2">
                  <c:v>0.99181818181818204</c:v>
                </c:pt>
                <c:pt idx="3">
                  <c:v>0.94909090909090899</c:v>
                </c:pt>
                <c:pt idx="4">
                  <c:v>0.88636363636363602</c:v>
                </c:pt>
                <c:pt idx="5">
                  <c:v>0.84636363636363598</c:v>
                </c:pt>
                <c:pt idx="6">
                  <c:v>0.78363636363636402</c:v>
                </c:pt>
                <c:pt idx="7">
                  <c:v>0.73363636363636398</c:v>
                </c:pt>
                <c:pt idx="8">
                  <c:v>0.69818181818181801</c:v>
                </c:pt>
                <c:pt idx="9">
                  <c:v>0.67</c:v>
                </c:pt>
                <c:pt idx="10">
                  <c:v>0.63818181818181796</c:v>
                </c:pt>
                <c:pt idx="11">
                  <c:v>0.60818181818181805</c:v>
                </c:pt>
                <c:pt idx="12">
                  <c:v>0.58363636363636395</c:v>
                </c:pt>
                <c:pt idx="13">
                  <c:v>0.55727272727272703</c:v>
                </c:pt>
                <c:pt idx="14">
                  <c:v>0.53818181818181798</c:v>
                </c:pt>
                <c:pt idx="15">
                  <c:v>0.52363636363636401</c:v>
                </c:pt>
                <c:pt idx="16">
                  <c:v>0.50272727272727302</c:v>
                </c:pt>
                <c:pt idx="17">
                  <c:v>0.49363636363636398</c:v>
                </c:pt>
                <c:pt idx="18">
                  <c:v>0.48545454545454497</c:v>
                </c:pt>
                <c:pt idx="19">
                  <c:v>0.46727272727272701</c:v>
                </c:pt>
                <c:pt idx="20">
                  <c:v>0.45272727272727298</c:v>
                </c:pt>
                <c:pt idx="21">
                  <c:v>0.44454545454545502</c:v>
                </c:pt>
                <c:pt idx="22">
                  <c:v>0.44090909090909097</c:v>
                </c:pt>
                <c:pt idx="23">
                  <c:v>0.43181818181818199</c:v>
                </c:pt>
                <c:pt idx="24">
                  <c:v>0.42</c:v>
                </c:pt>
                <c:pt idx="25">
                  <c:v>0.40909090909090901</c:v>
                </c:pt>
                <c:pt idx="26">
                  <c:v>0.40545454545454501</c:v>
                </c:pt>
                <c:pt idx="27">
                  <c:v>0.40272727272727299</c:v>
                </c:pt>
                <c:pt idx="28">
                  <c:v>0.39272727272727298</c:v>
                </c:pt>
                <c:pt idx="29">
                  <c:v>0.38818181818181802</c:v>
                </c:pt>
                <c:pt idx="30">
                  <c:v>0.381818181818182</c:v>
                </c:pt>
                <c:pt idx="31">
                  <c:v>0.37545454545454499</c:v>
                </c:pt>
                <c:pt idx="32">
                  <c:v>0.368181818181818</c:v>
                </c:pt>
                <c:pt idx="33">
                  <c:v>0.36181818181818198</c:v>
                </c:pt>
                <c:pt idx="34">
                  <c:v>0.35909090909090902</c:v>
                </c:pt>
                <c:pt idx="35">
                  <c:v>0.35727272727272702</c:v>
                </c:pt>
                <c:pt idx="36">
                  <c:v>0.35181818181818197</c:v>
                </c:pt>
                <c:pt idx="37">
                  <c:v>0.34909090909090901</c:v>
                </c:pt>
                <c:pt idx="38">
                  <c:v>0.34545454545454501</c:v>
                </c:pt>
                <c:pt idx="39">
                  <c:v>0.34272727272727299</c:v>
                </c:pt>
                <c:pt idx="40">
                  <c:v>0.33636363636363598</c:v>
                </c:pt>
                <c:pt idx="41">
                  <c:v>0.33363636363636401</c:v>
                </c:pt>
                <c:pt idx="42">
                  <c:v>0.33</c:v>
                </c:pt>
                <c:pt idx="43">
                  <c:v>0.323636363636364</c:v>
                </c:pt>
                <c:pt idx="44">
                  <c:v>0.31909090909090898</c:v>
                </c:pt>
                <c:pt idx="45">
                  <c:v>0.31090909090909102</c:v>
                </c:pt>
                <c:pt idx="46">
                  <c:v>0.31</c:v>
                </c:pt>
                <c:pt idx="47">
                  <c:v>0.306363636363636</c:v>
                </c:pt>
                <c:pt idx="48">
                  <c:v>0.30363636363636398</c:v>
                </c:pt>
                <c:pt idx="49">
                  <c:v>0.29363636363636397</c:v>
                </c:pt>
                <c:pt idx="50">
                  <c:v>0.28636363636363599</c:v>
                </c:pt>
                <c:pt idx="51">
                  <c:v>0.277272727272727</c:v>
                </c:pt>
                <c:pt idx="52">
                  <c:v>0.27181818181818201</c:v>
                </c:pt>
                <c:pt idx="53">
                  <c:v>0.26636363636363602</c:v>
                </c:pt>
                <c:pt idx="54">
                  <c:v>0.26</c:v>
                </c:pt>
                <c:pt idx="55">
                  <c:v>0.25363636363636399</c:v>
                </c:pt>
                <c:pt idx="56">
                  <c:v>0.24545454545454501</c:v>
                </c:pt>
                <c:pt idx="57">
                  <c:v>0.24181818181818199</c:v>
                </c:pt>
                <c:pt idx="58">
                  <c:v>0.233636363636364</c:v>
                </c:pt>
                <c:pt idx="59">
                  <c:v>0.22818181818181801</c:v>
                </c:pt>
                <c:pt idx="60">
                  <c:v>0.22</c:v>
                </c:pt>
                <c:pt idx="61">
                  <c:v>0.21545454545454501</c:v>
                </c:pt>
                <c:pt idx="62">
                  <c:v>0.208181818181818</c:v>
                </c:pt>
                <c:pt idx="63">
                  <c:v>0.19636363636363599</c:v>
                </c:pt>
                <c:pt idx="64">
                  <c:v>0.18454545454545501</c:v>
                </c:pt>
                <c:pt idx="65">
                  <c:v>0.178181818181818</c:v>
                </c:pt>
                <c:pt idx="66">
                  <c:v>0.176363636363636</c:v>
                </c:pt>
                <c:pt idx="67">
                  <c:v>0.16727272727272699</c:v>
                </c:pt>
                <c:pt idx="68">
                  <c:v>0.163636363636364</c:v>
                </c:pt>
                <c:pt idx="69">
                  <c:v>0.16</c:v>
                </c:pt>
                <c:pt idx="70">
                  <c:v>0.15636363636363601</c:v>
                </c:pt>
                <c:pt idx="71">
                  <c:v>0.15363636363636399</c:v>
                </c:pt>
                <c:pt idx="72">
                  <c:v>0.15</c:v>
                </c:pt>
                <c:pt idx="73">
                  <c:v>0.144545454545455</c:v>
                </c:pt>
                <c:pt idx="74">
                  <c:v>0.14272727272727301</c:v>
                </c:pt>
                <c:pt idx="75">
                  <c:v>0.14181818181818201</c:v>
                </c:pt>
                <c:pt idx="76">
                  <c:v>0.13818181818181799</c:v>
                </c:pt>
                <c:pt idx="77">
                  <c:v>0.132727272727273</c:v>
                </c:pt>
                <c:pt idx="78">
                  <c:v>0.132727272727273</c:v>
                </c:pt>
                <c:pt idx="79">
                  <c:v>0.130909090909091</c:v>
                </c:pt>
                <c:pt idx="80">
                  <c:v>0.12636363636363601</c:v>
                </c:pt>
                <c:pt idx="81">
                  <c:v>0.12545454545454501</c:v>
                </c:pt>
                <c:pt idx="82">
                  <c:v>0.123636363636364</c:v>
                </c:pt>
                <c:pt idx="83">
                  <c:v>0.122727272727273</c:v>
                </c:pt>
                <c:pt idx="84">
                  <c:v>0.12090909090909099</c:v>
                </c:pt>
                <c:pt idx="85">
                  <c:v>0.118181818181818</c:v>
                </c:pt>
                <c:pt idx="86">
                  <c:v>0.117272727272727</c:v>
                </c:pt>
                <c:pt idx="87">
                  <c:v>0.11363636363636399</c:v>
                </c:pt>
                <c:pt idx="88">
                  <c:v>0.111818181818182</c:v>
                </c:pt>
                <c:pt idx="89">
                  <c:v>0.111818181818182</c:v>
                </c:pt>
                <c:pt idx="90">
                  <c:v>0.110909090909091</c:v>
                </c:pt>
                <c:pt idx="91">
                  <c:v>0.109090909090909</c:v>
                </c:pt>
                <c:pt idx="92">
                  <c:v>0.10727272727272701</c:v>
                </c:pt>
                <c:pt idx="93">
                  <c:v>0.104545454545455</c:v>
                </c:pt>
                <c:pt idx="94">
                  <c:v>9.9090909090909104E-2</c:v>
                </c:pt>
                <c:pt idx="95">
                  <c:v>9.3636363636363601E-2</c:v>
                </c:pt>
                <c:pt idx="96">
                  <c:v>8.5454545454545394E-2</c:v>
                </c:pt>
                <c:pt idx="97">
                  <c:v>7.5454545454545399E-2</c:v>
                </c:pt>
                <c:pt idx="98">
                  <c:v>6.3636363636363602E-2</c:v>
                </c:pt>
                <c:pt idx="99">
                  <c:v>1.8181818181818198E-2</c:v>
                </c:pt>
                <c:pt idx="100">
                  <c:v>0</c:v>
                </c:pt>
              </c:numCache>
            </c:numRef>
          </c:xVal>
          <c:yVal>
            <c:numRef>
              <c:f>AUROC_ARDS!$V$3:$V$103</c:f>
              <c:numCache>
                <c:formatCode>General</c:formatCode>
                <c:ptCount val="101"/>
                <c:pt idx="0">
                  <c:v>1</c:v>
                </c:pt>
                <c:pt idx="1">
                  <c:v>1</c:v>
                </c:pt>
                <c:pt idx="2">
                  <c:v>1</c:v>
                </c:pt>
                <c:pt idx="3">
                  <c:v>1</c:v>
                </c:pt>
                <c:pt idx="4">
                  <c:v>0.99957597173144896</c:v>
                </c:pt>
                <c:pt idx="5">
                  <c:v>0.99915194346289704</c:v>
                </c:pt>
                <c:pt idx="6">
                  <c:v>0.99872791519434601</c:v>
                </c:pt>
                <c:pt idx="7">
                  <c:v>0.99830388692579497</c:v>
                </c:pt>
                <c:pt idx="8">
                  <c:v>0.99745583038869301</c:v>
                </c:pt>
                <c:pt idx="9">
                  <c:v>0.99717314487632502</c:v>
                </c:pt>
                <c:pt idx="10">
                  <c:v>0.996466431095406</c:v>
                </c:pt>
                <c:pt idx="11">
                  <c:v>0.99575971731448798</c:v>
                </c:pt>
                <c:pt idx="12">
                  <c:v>0.99533568904593595</c:v>
                </c:pt>
                <c:pt idx="13">
                  <c:v>0.99505300353356896</c:v>
                </c:pt>
                <c:pt idx="14">
                  <c:v>0.99491166077738502</c:v>
                </c:pt>
                <c:pt idx="15">
                  <c:v>0.99434628975265005</c:v>
                </c:pt>
                <c:pt idx="16">
                  <c:v>0.99392226148409901</c:v>
                </c:pt>
                <c:pt idx="17">
                  <c:v>0.99392226148409901</c:v>
                </c:pt>
                <c:pt idx="18">
                  <c:v>0.99378091872791496</c:v>
                </c:pt>
                <c:pt idx="19">
                  <c:v>0.99363957597173103</c:v>
                </c:pt>
                <c:pt idx="20">
                  <c:v>0.99349823321554798</c:v>
                </c:pt>
                <c:pt idx="21">
                  <c:v>0.99307420494699605</c:v>
                </c:pt>
                <c:pt idx="22">
                  <c:v>0.99279151943462896</c:v>
                </c:pt>
                <c:pt idx="23">
                  <c:v>0.99265017667844502</c:v>
                </c:pt>
                <c:pt idx="24">
                  <c:v>0.99250883392226097</c:v>
                </c:pt>
                <c:pt idx="25">
                  <c:v>0.99236749116607803</c:v>
                </c:pt>
                <c:pt idx="26">
                  <c:v>0.99222614840989398</c:v>
                </c:pt>
                <c:pt idx="27">
                  <c:v>0.99208480565371004</c:v>
                </c:pt>
                <c:pt idx="28">
                  <c:v>0.99208480565371004</c:v>
                </c:pt>
                <c:pt idx="29">
                  <c:v>0.991943462897526</c:v>
                </c:pt>
                <c:pt idx="30">
                  <c:v>0.99151943462897496</c:v>
                </c:pt>
                <c:pt idx="31">
                  <c:v>0.99123674911660797</c:v>
                </c:pt>
                <c:pt idx="32">
                  <c:v>0.99095406360423999</c:v>
                </c:pt>
                <c:pt idx="33">
                  <c:v>0.99038869257950501</c:v>
                </c:pt>
                <c:pt idx="34">
                  <c:v>0.99024734982332197</c:v>
                </c:pt>
                <c:pt idx="35">
                  <c:v>0.98996466431095398</c:v>
                </c:pt>
                <c:pt idx="36">
                  <c:v>0.98968197879858699</c:v>
                </c:pt>
                <c:pt idx="37">
                  <c:v>0.98897526501766797</c:v>
                </c:pt>
                <c:pt idx="38">
                  <c:v>0.98869257950529998</c:v>
                </c:pt>
                <c:pt idx="39">
                  <c:v>0.98784452296819802</c:v>
                </c:pt>
                <c:pt idx="40">
                  <c:v>0.98671378091872797</c:v>
                </c:pt>
                <c:pt idx="41">
                  <c:v>0.98558303886925802</c:v>
                </c:pt>
                <c:pt idx="42">
                  <c:v>0.98459363957597201</c:v>
                </c:pt>
                <c:pt idx="43">
                  <c:v>0.98388692579505299</c:v>
                </c:pt>
                <c:pt idx="44">
                  <c:v>0.98332155477031802</c:v>
                </c:pt>
                <c:pt idx="45">
                  <c:v>0.98204946996466402</c:v>
                </c:pt>
                <c:pt idx="46">
                  <c:v>0.98077738515901103</c:v>
                </c:pt>
                <c:pt idx="47">
                  <c:v>0.97936395759717298</c:v>
                </c:pt>
                <c:pt idx="48">
                  <c:v>0.97823321554770304</c:v>
                </c:pt>
                <c:pt idx="49">
                  <c:v>0.97681978798586599</c:v>
                </c:pt>
                <c:pt idx="50">
                  <c:v>0.97625441696113102</c:v>
                </c:pt>
                <c:pt idx="51">
                  <c:v>0.97484098939929298</c:v>
                </c:pt>
                <c:pt idx="52">
                  <c:v>0.97413427561837496</c:v>
                </c:pt>
                <c:pt idx="53">
                  <c:v>0.97286219081272096</c:v>
                </c:pt>
                <c:pt idx="54">
                  <c:v>0.97031802120141297</c:v>
                </c:pt>
                <c:pt idx="55">
                  <c:v>0.96890459363957604</c:v>
                </c:pt>
                <c:pt idx="56">
                  <c:v>0.96706713780918696</c:v>
                </c:pt>
                <c:pt idx="57">
                  <c:v>0.96522968197879899</c:v>
                </c:pt>
                <c:pt idx="58">
                  <c:v>0.96353356890459396</c:v>
                </c:pt>
                <c:pt idx="59">
                  <c:v>0.96212014134275603</c:v>
                </c:pt>
                <c:pt idx="60">
                  <c:v>0.96056537102473505</c:v>
                </c:pt>
                <c:pt idx="61">
                  <c:v>0.95901060070671396</c:v>
                </c:pt>
                <c:pt idx="62">
                  <c:v>0.95674911660777395</c:v>
                </c:pt>
                <c:pt idx="63">
                  <c:v>0.95575971731448806</c:v>
                </c:pt>
                <c:pt idx="64">
                  <c:v>0.95519434628975297</c:v>
                </c:pt>
                <c:pt idx="65">
                  <c:v>0.95434628975265001</c:v>
                </c:pt>
                <c:pt idx="66">
                  <c:v>0.95321554770317996</c:v>
                </c:pt>
                <c:pt idx="67">
                  <c:v>0.95208480565371001</c:v>
                </c:pt>
                <c:pt idx="68">
                  <c:v>0.95123674911660805</c:v>
                </c:pt>
                <c:pt idx="69">
                  <c:v>0.94996466431095405</c:v>
                </c:pt>
                <c:pt idx="70">
                  <c:v>0.94925795053003503</c:v>
                </c:pt>
                <c:pt idx="71">
                  <c:v>0.94855123674911701</c:v>
                </c:pt>
                <c:pt idx="72">
                  <c:v>0.94784452296819799</c:v>
                </c:pt>
                <c:pt idx="73">
                  <c:v>0.94685512367491198</c:v>
                </c:pt>
                <c:pt idx="74">
                  <c:v>0.94530035335689</c:v>
                </c:pt>
                <c:pt idx="75">
                  <c:v>0.94445229681978804</c:v>
                </c:pt>
                <c:pt idx="76">
                  <c:v>0.94388692579505296</c:v>
                </c:pt>
                <c:pt idx="77">
                  <c:v>0.94204946996466399</c:v>
                </c:pt>
                <c:pt idx="78">
                  <c:v>0.94077738515901099</c:v>
                </c:pt>
                <c:pt idx="79">
                  <c:v>0.93978798586572398</c:v>
                </c:pt>
                <c:pt idx="80">
                  <c:v>0.938233215547703</c:v>
                </c:pt>
                <c:pt idx="81">
                  <c:v>0.93681978798586596</c:v>
                </c:pt>
                <c:pt idx="82">
                  <c:v>0.93583038869257995</c:v>
                </c:pt>
                <c:pt idx="83">
                  <c:v>0.93455830388692596</c:v>
                </c:pt>
                <c:pt idx="84">
                  <c:v>0.93243816254417</c:v>
                </c:pt>
                <c:pt idx="85">
                  <c:v>0.92961130742049503</c:v>
                </c:pt>
                <c:pt idx="86">
                  <c:v>0.92720848056537097</c:v>
                </c:pt>
                <c:pt idx="87">
                  <c:v>0.924381625441696</c:v>
                </c:pt>
                <c:pt idx="88">
                  <c:v>0.92197879858657195</c:v>
                </c:pt>
                <c:pt idx="89">
                  <c:v>0.91929328621908102</c:v>
                </c:pt>
                <c:pt idx="90">
                  <c:v>0.91745583038869305</c:v>
                </c:pt>
                <c:pt idx="91">
                  <c:v>0.91519434628975305</c:v>
                </c:pt>
                <c:pt idx="92">
                  <c:v>0.91081272084805698</c:v>
                </c:pt>
                <c:pt idx="93">
                  <c:v>0.90713780918727904</c:v>
                </c:pt>
                <c:pt idx="94">
                  <c:v>0.90049469964664297</c:v>
                </c:pt>
                <c:pt idx="95">
                  <c:v>0.88918727915194395</c:v>
                </c:pt>
                <c:pt idx="96">
                  <c:v>0.87632508833922296</c:v>
                </c:pt>
                <c:pt idx="97">
                  <c:v>0.84409893992932905</c:v>
                </c:pt>
                <c:pt idx="98">
                  <c:v>0.76621908127208505</c:v>
                </c:pt>
                <c:pt idx="99">
                  <c:v>0.190812720848057</c:v>
                </c:pt>
                <c:pt idx="100">
                  <c:v>0</c:v>
                </c:pt>
              </c:numCache>
            </c:numRef>
          </c:yVal>
          <c:smooth val="1"/>
          <c:extLst>
            <c:ext xmlns:c16="http://schemas.microsoft.com/office/drawing/2014/chart" uri="{C3380CC4-5D6E-409C-BE32-E72D297353CC}">
              <c16:uniqueId val="{00000003-EB7F-4A4B-90B0-F5B168A912B4}"/>
            </c:ext>
          </c:extLst>
        </c:ser>
        <c:ser>
          <c:idx val="4"/>
          <c:order val="4"/>
          <c:spPr>
            <a:ln w="44450" cap="rnd">
              <a:solidFill>
                <a:schemeClr val="accent5"/>
              </a:solidFill>
              <a:round/>
            </a:ln>
            <a:effectLst/>
          </c:spPr>
          <c:marker>
            <c:symbol val="none"/>
          </c:marker>
          <c:xVal>
            <c:numRef>
              <c:f>AUROC_ARDS!$AA$3:$AA$103</c:f>
              <c:numCache>
                <c:formatCode>General</c:formatCode>
                <c:ptCount val="101"/>
                <c:pt idx="0">
                  <c:v>0.87545454545454504</c:v>
                </c:pt>
                <c:pt idx="1">
                  <c:v>0.87545454545454504</c:v>
                </c:pt>
                <c:pt idx="2">
                  <c:v>0.87545454545454504</c:v>
                </c:pt>
                <c:pt idx="3">
                  <c:v>0.87545454545454504</c:v>
                </c:pt>
                <c:pt idx="4">
                  <c:v>0.87545454545454504</c:v>
                </c:pt>
                <c:pt idx="5">
                  <c:v>0.87545454545454504</c:v>
                </c:pt>
                <c:pt idx="6">
                  <c:v>0.77</c:v>
                </c:pt>
                <c:pt idx="7">
                  <c:v>0.77</c:v>
                </c:pt>
                <c:pt idx="8">
                  <c:v>0.77</c:v>
                </c:pt>
                <c:pt idx="9">
                  <c:v>0.77</c:v>
                </c:pt>
                <c:pt idx="10">
                  <c:v>0.77</c:v>
                </c:pt>
                <c:pt idx="11">
                  <c:v>0.77</c:v>
                </c:pt>
                <c:pt idx="12">
                  <c:v>0.64</c:v>
                </c:pt>
                <c:pt idx="13">
                  <c:v>0.64</c:v>
                </c:pt>
                <c:pt idx="14">
                  <c:v>0.64</c:v>
                </c:pt>
                <c:pt idx="15">
                  <c:v>0.64</c:v>
                </c:pt>
                <c:pt idx="16">
                  <c:v>0.64</c:v>
                </c:pt>
                <c:pt idx="17">
                  <c:v>0.64</c:v>
                </c:pt>
                <c:pt idx="18">
                  <c:v>0.51090909090909098</c:v>
                </c:pt>
                <c:pt idx="19">
                  <c:v>0.51090909090909098</c:v>
                </c:pt>
                <c:pt idx="20">
                  <c:v>0.51090909090909098</c:v>
                </c:pt>
                <c:pt idx="21">
                  <c:v>0.51090909090909098</c:v>
                </c:pt>
                <c:pt idx="22">
                  <c:v>0.51090909090909098</c:v>
                </c:pt>
                <c:pt idx="23">
                  <c:v>0.51090909090909098</c:v>
                </c:pt>
                <c:pt idx="24">
                  <c:v>0.441818181818182</c:v>
                </c:pt>
                <c:pt idx="25">
                  <c:v>0.441818181818182</c:v>
                </c:pt>
                <c:pt idx="26">
                  <c:v>0.441818181818182</c:v>
                </c:pt>
                <c:pt idx="27">
                  <c:v>0.441818181818182</c:v>
                </c:pt>
                <c:pt idx="28">
                  <c:v>0.441818181818182</c:v>
                </c:pt>
                <c:pt idx="29">
                  <c:v>0.441818181818182</c:v>
                </c:pt>
                <c:pt idx="30">
                  <c:v>0.4</c:v>
                </c:pt>
                <c:pt idx="31">
                  <c:v>0.4</c:v>
                </c:pt>
                <c:pt idx="32">
                  <c:v>0.4</c:v>
                </c:pt>
                <c:pt idx="33">
                  <c:v>0.4</c:v>
                </c:pt>
                <c:pt idx="34">
                  <c:v>0.4</c:v>
                </c:pt>
                <c:pt idx="35">
                  <c:v>0.4</c:v>
                </c:pt>
                <c:pt idx="36">
                  <c:v>0.34181818181818202</c:v>
                </c:pt>
                <c:pt idx="37">
                  <c:v>0.34181818181818202</c:v>
                </c:pt>
                <c:pt idx="38">
                  <c:v>0.34181818181818202</c:v>
                </c:pt>
                <c:pt idx="39">
                  <c:v>0.34181818181818202</c:v>
                </c:pt>
                <c:pt idx="40">
                  <c:v>0.34181818181818202</c:v>
                </c:pt>
                <c:pt idx="41">
                  <c:v>0.34181818181818202</c:v>
                </c:pt>
                <c:pt idx="42">
                  <c:v>0.292727272727273</c:v>
                </c:pt>
                <c:pt idx="43">
                  <c:v>0.292727272727273</c:v>
                </c:pt>
                <c:pt idx="44">
                  <c:v>0.292727272727273</c:v>
                </c:pt>
                <c:pt idx="45">
                  <c:v>0.292727272727273</c:v>
                </c:pt>
                <c:pt idx="46">
                  <c:v>0.292727272727273</c:v>
                </c:pt>
                <c:pt idx="47">
                  <c:v>0.292727272727273</c:v>
                </c:pt>
                <c:pt idx="48">
                  <c:v>0.25818181818181801</c:v>
                </c:pt>
                <c:pt idx="49">
                  <c:v>0.25818181818181801</c:v>
                </c:pt>
                <c:pt idx="50">
                  <c:v>0.25818181818181801</c:v>
                </c:pt>
                <c:pt idx="51">
                  <c:v>0.25818181818181801</c:v>
                </c:pt>
                <c:pt idx="52">
                  <c:v>0.25818181818181801</c:v>
                </c:pt>
                <c:pt idx="53">
                  <c:v>0.232727272727273</c:v>
                </c:pt>
                <c:pt idx="54">
                  <c:v>0.232727272727273</c:v>
                </c:pt>
                <c:pt idx="55">
                  <c:v>0.232727272727273</c:v>
                </c:pt>
                <c:pt idx="56">
                  <c:v>0.23181818181818201</c:v>
                </c:pt>
                <c:pt idx="57">
                  <c:v>0.23181818181818201</c:v>
                </c:pt>
                <c:pt idx="58">
                  <c:v>0.23181818181818201</c:v>
                </c:pt>
                <c:pt idx="59">
                  <c:v>0.20272727272727301</c:v>
                </c:pt>
                <c:pt idx="60">
                  <c:v>0.20272727272727301</c:v>
                </c:pt>
                <c:pt idx="61">
                  <c:v>0.20272727272727301</c:v>
                </c:pt>
                <c:pt idx="62">
                  <c:v>0.20181818181818201</c:v>
                </c:pt>
                <c:pt idx="63">
                  <c:v>0.20181818181818201</c:v>
                </c:pt>
                <c:pt idx="64">
                  <c:v>0.20181818181818201</c:v>
                </c:pt>
                <c:pt idx="65">
                  <c:v>0.175454545454545</c:v>
                </c:pt>
                <c:pt idx="66">
                  <c:v>0.175454545454545</c:v>
                </c:pt>
                <c:pt idx="67">
                  <c:v>0.175454545454545</c:v>
                </c:pt>
                <c:pt idx="68">
                  <c:v>0.175454545454545</c:v>
                </c:pt>
                <c:pt idx="69">
                  <c:v>0.175454545454545</c:v>
                </c:pt>
                <c:pt idx="70">
                  <c:v>0.175454545454545</c:v>
                </c:pt>
                <c:pt idx="71">
                  <c:v>0.133636363636364</c:v>
                </c:pt>
                <c:pt idx="72">
                  <c:v>0.133636363636364</c:v>
                </c:pt>
                <c:pt idx="73">
                  <c:v>0.133636363636364</c:v>
                </c:pt>
                <c:pt idx="74">
                  <c:v>0.133636363636364</c:v>
                </c:pt>
                <c:pt idx="75">
                  <c:v>0.133636363636364</c:v>
                </c:pt>
                <c:pt idx="76">
                  <c:v>0.133636363636364</c:v>
                </c:pt>
                <c:pt idx="77">
                  <c:v>0.105454545454545</c:v>
                </c:pt>
                <c:pt idx="78">
                  <c:v>0.105454545454545</c:v>
                </c:pt>
                <c:pt idx="79">
                  <c:v>0.105454545454545</c:v>
                </c:pt>
                <c:pt idx="80">
                  <c:v>0.105454545454545</c:v>
                </c:pt>
                <c:pt idx="81">
                  <c:v>0.105454545454545</c:v>
                </c:pt>
                <c:pt idx="82">
                  <c:v>0.105454545454545</c:v>
                </c:pt>
                <c:pt idx="83">
                  <c:v>9.3636363636363601E-2</c:v>
                </c:pt>
                <c:pt idx="84">
                  <c:v>9.3636363636363601E-2</c:v>
                </c:pt>
                <c:pt idx="85">
                  <c:v>9.3636363636363601E-2</c:v>
                </c:pt>
                <c:pt idx="86">
                  <c:v>9.3636363636363601E-2</c:v>
                </c:pt>
                <c:pt idx="87">
                  <c:v>9.3636363636363601E-2</c:v>
                </c:pt>
                <c:pt idx="88">
                  <c:v>9.3636363636363601E-2</c:v>
                </c:pt>
                <c:pt idx="89">
                  <c:v>6.5454545454545404E-2</c:v>
                </c:pt>
                <c:pt idx="90">
                  <c:v>6.5454545454545404E-2</c:v>
                </c:pt>
                <c:pt idx="91">
                  <c:v>6.5454545454545404E-2</c:v>
                </c:pt>
                <c:pt idx="92">
                  <c:v>6.5454545454545404E-2</c:v>
                </c:pt>
                <c:pt idx="93">
                  <c:v>6.5454545454545404E-2</c:v>
                </c:pt>
                <c:pt idx="94">
                  <c:v>6.5454545454545404E-2</c:v>
                </c:pt>
                <c:pt idx="95">
                  <c:v>0.04</c:v>
                </c:pt>
                <c:pt idx="96">
                  <c:v>0.04</c:v>
                </c:pt>
                <c:pt idx="97">
                  <c:v>0.04</c:v>
                </c:pt>
                <c:pt idx="98">
                  <c:v>0.04</c:v>
                </c:pt>
                <c:pt idx="99">
                  <c:v>0.04</c:v>
                </c:pt>
                <c:pt idx="100">
                  <c:v>0</c:v>
                </c:pt>
              </c:numCache>
            </c:numRef>
          </c:xVal>
          <c:yVal>
            <c:numRef>
              <c:f>AUROC_ARDS!$Y$3:$Y$103</c:f>
              <c:numCache>
                <c:formatCode>General</c:formatCode>
                <c:ptCount val="101"/>
                <c:pt idx="0">
                  <c:v>0.99957597173144896</c:v>
                </c:pt>
                <c:pt idx="1">
                  <c:v>0.99957597173144896</c:v>
                </c:pt>
                <c:pt idx="2">
                  <c:v>0.99957597173144896</c:v>
                </c:pt>
                <c:pt idx="3">
                  <c:v>0.99957597173144896</c:v>
                </c:pt>
                <c:pt idx="4">
                  <c:v>0.99957597173144896</c:v>
                </c:pt>
                <c:pt idx="5">
                  <c:v>0.99957597173144896</c:v>
                </c:pt>
                <c:pt idx="6">
                  <c:v>0.99844522968197902</c:v>
                </c:pt>
                <c:pt idx="7">
                  <c:v>0.99844522968197902</c:v>
                </c:pt>
                <c:pt idx="8">
                  <c:v>0.99844522968197902</c:v>
                </c:pt>
                <c:pt idx="9">
                  <c:v>0.99844522968197902</c:v>
                </c:pt>
                <c:pt idx="10">
                  <c:v>0.99844522968197902</c:v>
                </c:pt>
                <c:pt idx="11">
                  <c:v>0.99844522968197902</c:v>
                </c:pt>
                <c:pt idx="12">
                  <c:v>0.99604240282685497</c:v>
                </c:pt>
                <c:pt idx="13">
                  <c:v>0.99604240282685497</c:v>
                </c:pt>
                <c:pt idx="14">
                  <c:v>0.99604240282685497</c:v>
                </c:pt>
                <c:pt idx="15">
                  <c:v>0.99604240282685497</c:v>
                </c:pt>
                <c:pt idx="16">
                  <c:v>0.99604240282685497</c:v>
                </c:pt>
                <c:pt idx="17">
                  <c:v>0.99604240282685497</c:v>
                </c:pt>
                <c:pt idx="18">
                  <c:v>0.99095406360423999</c:v>
                </c:pt>
                <c:pt idx="19">
                  <c:v>0.99095406360423999</c:v>
                </c:pt>
                <c:pt idx="20">
                  <c:v>0.99095406360423999</c:v>
                </c:pt>
                <c:pt idx="21">
                  <c:v>0.99095406360423999</c:v>
                </c:pt>
                <c:pt idx="22">
                  <c:v>0.99095406360423999</c:v>
                </c:pt>
                <c:pt idx="23">
                  <c:v>0.99095406360423999</c:v>
                </c:pt>
                <c:pt idx="24">
                  <c:v>0.98798586572438196</c:v>
                </c:pt>
                <c:pt idx="25">
                  <c:v>0.98798586572438196</c:v>
                </c:pt>
                <c:pt idx="26">
                  <c:v>0.98798586572438196</c:v>
                </c:pt>
                <c:pt idx="27">
                  <c:v>0.98798586572438196</c:v>
                </c:pt>
                <c:pt idx="28">
                  <c:v>0.98798586572438196</c:v>
                </c:pt>
                <c:pt idx="29">
                  <c:v>0.98798586572438196</c:v>
                </c:pt>
                <c:pt idx="30">
                  <c:v>0.98445229681978796</c:v>
                </c:pt>
                <c:pt idx="31">
                  <c:v>0.98445229681978796</c:v>
                </c:pt>
                <c:pt idx="32">
                  <c:v>0.98445229681978796</c:v>
                </c:pt>
                <c:pt idx="33">
                  <c:v>0.98445229681978796</c:v>
                </c:pt>
                <c:pt idx="34">
                  <c:v>0.98416961130742098</c:v>
                </c:pt>
                <c:pt idx="35">
                  <c:v>0.98416961130742098</c:v>
                </c:pt>
                <c:pt idx="36">
                  <c:v>0.97851590106007102</c:v>
                </c:pt>
                <c:pt idx="37">
                  <c:v>0.97851590106007102</c:v>
                </c:pt>
                <c:pt idx="38">
                  <c:v>0.97851590106007102</c:v>
                </c:pt>
                <c:pt idx="39">
                  <c:v>0.97837455830388698</c:v>
                </c:pt>
                <c:pt idx="40">
                  <c:v>0.97837455830388698</c:v>
                </c:pt>
                <c:pt idx="41">
                  <c:v>0.97837455830388698</c:v>
                </c:pt>
                <c:pt idx="42">
                  <c:v>0.97526501766784501</c:v>
                </c:pt>
                <c:pt idx="43">
                  <c:v>0.97526501766784501</c:v>
                </c:pt>
                <c:pt idx="44">
                  <c:v>0.97526501766784501</c:v>
                </c:pt>
                <c:pt idx="45">
                  <c:v>0.97526501766784501</c:v>
                </c:pt>
                <c:pt idx="46">
                  <c:v>0.97526501766784501</c:v>
                </c:pt>
                <c:pt idx="47">
                  <c:v>0.97526501766784501</c:v>
                </c:pt>
                <c:pt idx="48">
                  <c:v>0.97144876325088303</c:v>
                </c:pt>
                <c:pt idx="49">
                  <c:v>0.97144876325088303</c:v>
                </c:pt>
                <c:pt idx="50">
                  <c:v>0.97144876325088303</c:v>
                </c:pt>
                <c:pt idx="51">
                  <c:v>0.97144876325088303</c:v>
                </c:pt>
                <c:pt idx="52">
                  <c:v>0.97144876325088303</c:v>
                </c:pt>
                <c:pt idx="53">
                  <c:v>0.96565371024735003</c:v>
                </c:pt>
                <c:pt idx="54">
                  <c:v>0.96565371024735003</c:v>
                </c:pt>
                <c:pt idx="55">
                  <c:v>0.96565371024735003</c:v>
                </c:pt>
                <c:pt idx="56">
                  <c:v>0.96565371024735003</c:v>
                </c:pt>
                <c:pt idx="57">
                  <c:v>0.96565371024735003</c:v>
                </c:pt>
                <c:pt idx="58">
                  <c:v>0.96565371024735003</c:v>
                </c:pt>
                <c:pt idx="59">
                  <c:v>0.95787985865724401</c:v>
                </c:pt>
                <c:pt idx="60">
                  <c:v>0.95787985865724401</c:v>
                </c:pt>
                <c:pt idx="61">
                  <c:v>0.95787985865724401</c:v>
                </c:pt>
                <c:pt idx="62">
                  <c:v>0.95787985865724401</c:v>
                </c:pt>
                <c:pt idx="63">
                  <c:v>0.95787985865724401</c:v>
                </c:pt>
                <c:pt idx="64">
                  <c:v>0.95787985865724401</c:v>
                </c:pt>
                <c:pt idx="65">
                  <c:v>0.94996466431095405</c:v>
                </c:pt>
                <c:pt idx="66">
                  <c:v>0.94996466431095405</c:v>
                </c:pt>
                <c:pt idx="67">
                  <c:v>0.94982332155477001</c:v>
                </c:pt>
                <c:pt idx="68">
                  <c:v>0.94982332155477001</c:v>
                </c:pt>
                <c:pt idx="69">
                  <c:v>0.94982332155477001</c:v>
                </c:pt>
                <c:pt idx="70">
                  <c:v>0.94982332155477001</c:v>
                </c:pt>
                <c:pt idx="71">
                  <c:v>0.93978798586572398</c:v>
                </c:pt>
                <c:pt idx="72">
                  <c:v>0.93978798586572398</c:v>
                </c:pt>
                <c:pt idx="73">
                  <c:v>0.93978798586572398</c:v>
                </c:pt>
                <c:pt idx="74">
                  <c:v>0.93978798586572398</c:v>
                </c:pt>
                <c:pt idx="75">
                  <c:v>0.93978798586572398</c:v>
                </c:pt>
                <c:pt idx="76">
                  <c:v>0.93978798586572398</c:v>
                </c:pt>
                <c:pt idx="77">
                  <c:v>0.93003533568904595</c:v>
                </c:pt>
                <c:pt idx="78">
                  <c:v>0.92989399293286201</c:v>
                </c:pt>
                <c:pt idx="79">
                  <c:v>0.92989399293286201</c:v>
                </c:pt>
                <c:pt idx="80">
                  <c:v>0.92989399293286201</c:v>
                </c:pt>
                <c:pt idx="81">
                  <c:v>0.92989399293286201</c:v>
                </c:pt>
                <c:pt idx="82">
                  <c:v>0.92989399293286201</c:v>
                </c:pt>
                <c:pt idx="83">
                  <c:v>0.91477031802120101</c:v>
                </c:pt>
                <c:pt idx="84">
                  <c:v>0.91477031802120101</c:v>
                </c:pt>
                <c:pt idx="85">
                  <c:v>0.91477031802120101</c:v>
                </c:pt>
                <c:pt idx="86">
                  <c:v>0.91477031802120101</c:v>
                </c:pt>
                <c:pt idx="87">
                  <c:v>0.91477031802120101</c:v>
                </c:pt>
                <c:pt idx="88">
                  <c:v>0.91477031802120101</c:v>
                </c:pt>
                <c:pt idx="89">
                  <c:v>0.88961130742049499</c:v>
                </c:pt>
                <c:pt idx="90">
                  <c:v>0.88961130742049499</c:v>
                </c:pt>
                <c:pt idx="91">
                  <c:v>0.88961130742049499</c:v>
                </c:pt>
                <c:pt idx="92">
                  <c:v>0.88961130742049499</c:v>
                </c:pt>
                <c:pt idx="93">
                  <c:v>0.88961130742049499</c:v>
                </c:pt>
                <c:pt idx="94">
                  <c:v>0.88961130742049499</c:v>
                </c:pt>
                <c:pt idx="95">
                  <c:v>0.79773851590106004</c:v>
                </c:pt>
                <c:pt idx="96">
                  <c:v>0.79773851590106004</c:v>
                </c:pt>
                <c:pt idx="97">
                  <c:v>0.79773851590106004</c:v>
                </c:pt>
                <c:pt idx="98">
                  <c:v>0.79773851590106004</c:v>
                </c:pt>
                <c:pt idx="99">
                  <c:v>0.79773851590106004</c:v>
                </c:pt>
                <c:pt idx="100">
                  <c:v>0</c:v>
                </c:pt>
              </c:numCache>
            </c:numRef>
          </c:yVal>
          <c:smooth val="1"/>
          <c:extLst>
            <c:ext xmlns:c16="http://schemas.microsoft.com/office/drawing/2014/chart" uri="{C3380CC4-5D6E-409C-BE32-E72D297353CC}">
              <c16:uniqueId val="{00000004-EB7F-4A4B-90B0-F5B168A912B4}"/>
            </c:ext>
          </c:extLst>
        </c:ser>
        <c:ser>
          <c:idx val="5"/>
          <c:order val="5"/>
          <c:tx>
            <c:v>pam</c:v>
          </c:tx>
          <c:spPr>
            <a:ln w="44450" cap="rnd">
              <a:solidFill>
                <a:schemeClr val="accent6"/>
              </a:solidFill>
              <a:round/>
            </a:ln>
            <a:effectLst/>
          </c:spPr>
          <c:marker>
            <c:symbol val="none"/>
          </c:marker>
          <c:xVal>
            <c:numRef>
              <c:f>AUROC_ARDS!$AD$3:$AD$103</c:f>
              <c:numCache>
                <c:formatCode>General</c:formatCode>
                <c:ptCount val="101"/>
                <c:pt idx="0">
                  <c:v>1</c:v>
                </c:pt>
                <c:pt idx="1">
                  <c:v>1</c:v>
                </c:pt>
                <c:pt idx="2">
                  <c:v>1</c:v>
                </c:pt>
                <c:pt idx="3">
                  <c:v>1</c:v>
                </c:pt>
                <c:pt idx="4">
                  <c:v>0.99636363636363601</c:v>
                </c:pt>
                <c:pt idx="5">
                  <c:v>0.98545454545454503</c:v>
                </c:pt>
                <c:pt idx="6">
                  <c:v>0.96090909090909105</c:v>
                </c:pt>
                <c:pt idx="7">
                  <c:v>0.93</c:v>
                </c:pt>
                <c:pt idx="8">
                  <c:v>0.89545454545454595</c:v>
                </c:pt>
                <c:pt idx="9">
                  <c:v>0.85818181818181805</c:v>
                </c:pt>
                <c:pt idx="10">
                  <c:v>0.82454545454545503</c:v>
                </c:pt>
                <c:pt idx="11">
                  <c:v>0.78181818181818197</c:v>
                </c:pt>
                <c:pt idx="12">
                  <c:v>0.75090909090909097</c:v>
                </c:pt>
                <c:pt idx="13">
                  <c:v>0.70909090909090899</c:v>
                </c:pt>
                <c:pt idx="14">
                  <c:v>0.67363636363636403</c:v>
                </c:pt>
                <c:pt idx="15">
                  <c:v>0.64181818181818195</c:v>
                </c:pt>
                <c:pt idx="16">
                  <c:v>0.60636363636363599</c:v>
                </c:pt>
                <c:pt idx="17">
                  <c:v>0.57636363636363597</c:v>
                </c:pt>
                <c:pt idx="18">
                  <c:v>0.54636363636363605</c:v>
                </c:pt>
                <c:pt idx="19">
                  <c:v>0.53</c:v>
                </c:pt>
                <c:pt idx="20">
                  <c:v>0.51181818181818195</c:v>
                </c:pt>
                <c:pt idx="21">
                  <c:v>0.484545454545455</c:v>
                </c:pt>
                <c:pt idx="22">
                  <c:v>0.46636363636363598</c:v>
                </c:pt>
                <c:pt idx="23">
                  <c:v>0.45272727272727298</c:v>
                </c:pt>
                <c:pt idx="24">
                  <c:v>0.43272727272727302</c:v>
                </c:pt>
                <c:pt idx="25">
                  <c:v>0.41727272727272702</c:v>
                </c:pt>
                <c:pt idx="26">
                  <c:v>0.40272727272727299</c:v>
                </c:pt>
                <c:pt idx="27">
                  <c:v>0.39454545454545498</c:v>
                </c:pt>
                <c:pt idx="28">
                  <c:v>0.383636363636364</c:v>
                </c:pt>
                <c:pt idx="29">
                  <c:v>0.37</c:v>
                </c:pt>
                <c:pt idx="30">
                  <c:v>0.35818181818181799</c:v>
                </c:pt>
                <c:pt idx="31">
                  <c:v>0.34545454545454501</c:v>
                </c:pt>
                <c:pt idx="32">
                  <c:v>0.33090909090909099</c:v>
                </c:pt>
                <c:pt idx="33">
                  <c:v>0.32090909090909098</c:v>
                </c:pt>
                <c:pt idx="34">
                  <c:v>0.30909090909090903</c:v>
                </c:pt>
                <c:pt idx="35">
                  <c:v>0.30090909090909101</c:v>
                </c:pt>
                <c:pt idx="36">
                  <c:v>0.29090909090909101</c:v>
                </c:pt>
                <c:pt idx="37">
                  <c:v>0.279090909090909</c:v>
                </c:pt>
                <c:pt idx="38">
                  <c:v>0.27</c:v>
                </c:pt>
                <c:pt idx="39">
                  <c:v>0.26454545454545503</c:v>
                </c:pt>
                <c:pt idx="40">
                  <c:v>0.25636363636363602</c:v>
                </c:pt>
                <c:pt idx="41">
                  <c:v>0.249090909090909</c:v>
                </c:pt>
                <c:pt idx="42">
                  <c:v>0.24</c:v>
                </c:pt>
                <c:pt idx="43">
                  <c:v>0.237272727272727</c:v>
                </c:pt>
                <c:pt idx="44">
                  <c:v>0.22909090909090901</c:v>
                </c:pt>
                <c:pt idx="45">
                  <c:v>0.22636363636363599</c:v>
                </c:pt>
                <c:pt idx="46">
                  <c:v>0.222727272727273</c:v>
                </c:pt>
                <c:pt idx="47">
                  <c:v>0.22</c:v>
                </c:pt>
                <c:pt idx="48">
                  <c:v>0.21636363636363601</c:v>
                </c:pt>
                <c:pt idx="49">
                  <c:v>0.21181818181818199</c:v>
                </c:pt>
                <c:pt idx="50">
                  <c:v>0.206363636363636</c:v>
                </c:pt>
                <c:pt idx="51">
                  <c:v>0.20272727272727301</c:v>
                </c:pt>
                <c:pt idx="52">
                  <c:v>0.20181818181818201</c:v>
                </c:pt>
                <c:pt idx="53">
                  <c:v>0.2</c:v>
                </c:pt>
                <c:pt idx="54">
                  <c:v>0.19818181818181799</c:v>
                </c:pt>
                <c:pt idx="55">
                  <c:v>0.19454545454545499</c:v>
                </c:pt>
                <c:pt idx="56">
                  <c:v>0.18818181818181801</c:v>
                </c:pt>
                <c:pt idx="57">
                  <c:v>0.18727272727272701</c:v>
                </c:pt>
                <c:pt idx="58">
                  <c:v>0.18272727272727299</c:v>
                </c:pt>
                <c:pt idx="59">
                  <c:v>0.179090909090909</c:v>
                </c:pt>
                <c:pt idx="60">
                  <c:v>0.17272727272727301</c:v>
                </c:pt>
                <c:pt idx="61">
                  <c:v>0.16727272727272699</c:v>
                </c:pt>
                <c:pt idx="62">
                  <c:v>0.163636363636364</c:v>
                </c:pt>
                <c:pt idx="63">
                  <c:v>0.15545454545454501</c:v>
                </c:pt>
                <c:pt idx="64">
                  <c:v>0.15090909090909099</c:v>
                </c:pt>
                <c:pt idx="65">
                  <c:v>0.144545454545455</c:v>
                </c:pt>
                <c:pt idx="66">
                  <c:v>0.14090909090909101</c:v>
                </c:pt>
                <c:pt idx="67">
                  <c:v>0.13545454545454499</c:v>
                </c:pt>
                <c:pt idx="68">
                  <c:v>0.13</c:v>
                </c:pt>
                <c:pt idx="69">
                  <c:v>0.12545454545454501</c:v>
                </c:pt>
                <c:pt idx="70">
                  <c:v>0.12181818181818201</c:v>
                </c:pt>
                <c:pt idx="71">
                  <c:v>0.119090909090909</c:v>
                </c:pt>
                <c:pt idx="72">
                  <c:v>0.111818181818182</c:v>
                </c:pt>
                <c:pt idx="73">
                  <c:v>0.109090909090909</c:v>
                </c:pt>
                <c:pt idx="74">
                  <c:v>0.109090909090909</c:v>
                </c:pt>
                <c:pt idx="75">
                  <c:v>0.109090909090909</c:v>
                </c:pt>
                <c:pt idx="76">
                  <c:v>0.108181818181818</c:v>
                </c:pt>
                <c:pt idx="77">
                  <c:v>0.105454545454545</c:v>
                </c:pt>
                <c:pt idx="78">
                  <c:v>0.104545454545455</c:v>
                </c:pt>
                <c:pt idx="79">
                  <c:v>0.104545454545455</c:v>
                </c:pt>
                <c:pt idx="80">
                  <c:v>0.104545454545455</c:v>
                </c:pt>
                <c:pt idx="81">
                  <c:v>0.102727272727273</c:v>
                </c:pt>
                <c:pt idx="82">
                  <c:v>0.1</c:v>
                </c:pt>
                <c:pt idx="83">
                  <c:v>0.1</c:v>
                </c:pt>
                <c:pt idx="84">
                  <c:v>0.1</c:v>
                </c:pt>
                <c:pt idx="85">
                  <c:v>9.9090909090909104E-2</c:v>
                </c:pt>
                <c:pt idx="86">
                  <c:v>9.7272727272727302E-2</c:v>
                </c:pt>
                <c:pt idx="87">
                  <c:v>9.54545454545455E-2</c:v>
                </c:pt>
                <c:pt idx="88">
                  <c:v>9.54545454545455E-2</c:v>
                </c:pt>
                <c:pt idx="89">
                  <c:v>9.4545454545454599E-2</c:v>
                </c:pt>
                <c:pt idx="90">
                  <c:v>8.9090909090909096E-2</c:v>
                </c:pt>
                <c:pt idx="91">
                  <c:v>8.7272727272727293E-2</c:v>
                </c:pt>
                <c:pt idx="92">
                  <c:v>8.2727272727272802E-2</c:v>
                </c:pt>
                <c:pt idx="93">
                  <c:v>7.3636363636363597E-2</c:v>
                </c:pt>
                <c:pt idx="94">
                  <c:v>5.1818181818181902E-2</c:v>
                </c:pt>
                <c:pt idx="95">
                  <c:v>3.72727272727272E-2</c:v>
                </c:pt>
                <c:pt idx="96">
                  <c:v>2.27272727272727E-2</c:v>
                </c:pt>
                <c:pt idx="97">
                  <c:v>1.8181818181818301E-3</c:v>
                </c:pt>
                <c:pt idx="98">
                  <c:v>0</c:v>
                </c:pt>
                <c:pt idx="99">
                  <c:v>0</c:v>
                </c:pt>
                <c:pt idx="100">
                  <c:v>0</c:v>
                </c:pt>
              </c:numCache>
            </c:numRef>
          </c:xVal>
          <c:yVal>
            <c:numRef>
              <c:f>AUROC_ARDS!$AB$3:$AB$103</c:f>
              <c:numCache>
                <c:formatCode>General</c:formatCode>
                <c:ptCount val="101"/>
                <c:pt idx="0">
                  <c:v>1</c:v>
                </c:pt>
                <c:pt idx="1">
                  <c:v>1</c:v>
                </c:pt>
                <c:pt idx="2">
                  <c:v>1</c:v>
                </c:pt>
                <c:pt idx="3">
                  <c:v>1</c:v>
                </c:pt>
                <c:pt idx="4">
                  <c:v>1</c:v>
                </c:pt>
                <c:pt idx="5">
                  <c:v>0.99985865724381595</c:v>
                </c:pt>
                <c:pt idx="6">
                  <c:v>0.99957597173144896</c:v>
                </c:pt>
                <c:pt idx="7">
                  <c:v>0.99929328621908098</c:v>
                </c:pt>
                <c:pt idx="8">
                  <c:v>0.99858657243816296</c:v>
                </c:pt>
                <c:pt idx="9">
                  <c:v>0.99759717314487595</c:v>
                </c:pt>
                <c:pt idx="10">
                  <c:v>0.996466431095406</c:v>
                </c:pt>
                <c:pt idx="11">
                  <c:v>0.99505300353356896</c:v>
                </c:pt>
                <c:pt idx="12">
                  <c:v>0.992932862190813</c:v>
                </c:pt>
                <c:pt idx="13">
                  <c:v>0.99180212014134295</c:v>
                </c:pt>
                <c:pt idx="14">
                  <c:v>0.99123674911660797</c:v>
                </c:pt>
                <c:pt idx="15">
                  <c:v>0.990671378091873</c:v>
                </c:pt>
                <c:pt idx="16">
                  <c:v>0.98925795053003496</c:v>
                </c:pt>
                <c:pt idx="17">
                  <c:v>0.98855123674911705</c:v>
                </c:pt>
                <c:pt idx="18">
                  <c:v>0.98784452296819802</c:v>
                </c:pt>
                <c:pt idx="19">
                  <c:v>0.98742049469964699</c:v>
                </c:pt>
                <c:pt idx="20">
                  <c:v>0.98685512367491202</c:v>
                </c:pt>
                <c:pt idx="21">
                  <c:v>0.98600706713780895</c:v>
                </c:pt>
                <c:pt idx="22">
                  <c:v>0.98515901060070699</c:v>
                </c:pt>
                <c:pt idx="23">
                  <c:v>0.98445229681978796</c:v>
                </c:pt>
                <c:pt idx="24">
                  <c:v>0.98416961130742098</c:v>
                </c:pt>
                <c:pt idx="25">
                  <c:v>0.98332155477031802</c:v>
                </c:pt>
                <c:pt idx="26">
                  <c:v>0.98275618374558305</c:v>
                </c:pt>
                <c:pt idx="27">
                  <c:v>0.98247349823321595</c:v>
                </c:pt>
                <c:pt idx="28">
                  <c:v>0.98219081272084796</c:v>
                </c:pt>
                <c:pt idx="29">
                  <c:v>0.98190812720848097</c:v>
                </c:pt>
                <c:pt idx="30">
                  <c:v>0.98120141342756195</c:v>
                </c:pt>
                <c:pt idx="31">
                  <c:v>0.98091872791519397</c:v>
                </c:pt>
                <c:pt idx="32">
                  <c:v>0.98049469964664304</c:v>
                </c:pt>
                <c:pt idx="33">
                  <c:v>0.98035335689045899</c:v>
                </c:pt>
                <c:pt idx="34">
                  <c:v>0.98035335689045899</c:v>
                </c:pt>
                <c:pt idx="35">
                  <c:v>0.98021201413427606</c:v>
                </c:pt>
                <c:pt idx="36">
                  <c:v>0.97964664310954097</c:v>
                </c:pt>
                <c:pt idx="37">
                  <c:v>0.97922261484098905</c:v>
                </c:pt>
                <c:pt idx="38">
                  <c:v>0.979081272084806</c:v>
                </c:pt>
                <c:pt idx="39">
                  <c:v>0.97851590106007102</c:v>
                </c:pt>
                <c:pt idx="40">
                  <c:v>0.97795053003533605</c:v>
                </c:pt>
                <c:pt idx="41">
                  <c:v>0.97766784452296795</c:v>
                </c:pt>
                <c:pt idx="42">
                  <c:v>0.97724381625441703</c:v>
                </c:pt>
                <c:pt idx="43">
                  <c:v>0.97696113074204904</c:v>
                </c:pt>
                <c:pt idx="44">
                  <c:v>0.97625441696113102</c:v>
                </c:pt>
                <c:pt idx="45">
                  <c:v>0.97583038869257999</c:v>
                </c:pt>
                <c:pt idx="46">
                  <c:v>0.97512367491166096</c:v>
                </c:pt>
                <c:pt idx="47">
                  <c:v>0.97427561837455801</c:v>
                </c:pt>
                <c:pt idx="48">
                  <c:v>0.97371024734982303</c:v>
                </c:pt>
                <c:pt idx="49">
                  <c:v>0.97300353356890501</c:v>
                </c:pt>
                <c:pt idx="50">
                  <c:v>0.97243816254417004</c:v>
                </c:pt>
                <c:pt idx="51">
                  <c:v>0.97159010600706697</c:v>
                </c:pt>
                <c:pt idx="52">
                  <c:v>0.97088339222614795</c:v>
                </c:pt>
                <c:pt idx="53">
                  <c:v>0.97074204946996501</c:v>
                </c:pt>
                <c:pt idx="54">
                  <c:v>0.97003533568904599</c:v>
                </c:pt>
                <c:pt idx="55">
                  <c:v>0.96961130742049495</c:v>
                </c:pt>
                <c:pt idx="56">
                  <c:v>0.96862190812720805</c:v>
                </c:pt>
                <c:pt idx="57">
                  <c:v>0.96777385159010598</c:v>
                </c:pt>
                <c:pt idx="58">
                  <c:v>0.966219081272085</c:v>
                </c:pt>
                <c:pt idx="59">
                  <c:v>0.96508833922261505</c:v>
                </c:pt>
                <c:pt idx="60">
                  <c:v>0.96381625441696095</c:v>
                </c:pt>
                <c:pt idx="61">
                  <c:v>0.96296819787985899</c:v>
                </c:pt>
                <c:pt idx="62">
                  <c:v>0.96155477031802095</c:v>
                </c:pt>
                <c:pt idx="63">
                  <c:v>0.95957597173144904</c:v>
                </c:pt>
                <c:pt idx="64">
                  <c:v>0.95802120141342795</c:v>
                </c:pt>
                <c:pt idx="65">
                  <c:v>0.95618374558303898</c:v>
                </c:pt>
                <c:pt idx="66">
                  <c:v>0.95279151943462903</c:v>
                </c:pt>
                <c:pt idx="67">
                  <c:v>0.95024734982332204</c:v>
                </c:pt>
                <c:pt idx="68">
                  <c:v>0.94840989399293296</c:v>
                </c:pt>
                <c:pt idx="69">
                  <c:v>0.94742049469964695</c:v>
                </c:pt>
                <c:pt idx="70">
                  <c:v>0.94530035335689</c:v>
                </c:pt>
                <c:pt idx="71">
                  <c:v>0.94431095406360399</c:v>
                </c:pt>
                <c:pt idx="72">
                  <c:v>0.943038869257951</c:v>
                </c:pt>
                <c:pt idx="73">
                  <c:v>0.94148409893992901</c:v>
                </c:pt>
                <c:pt idx="74">
                  <c:v>0.93879858657243798</c:v>
                </c:pt>
                <c:pt idx="75">
                  <c:v>0.93469964664311</c:v>
                </c:pt>
                <c:pt idx="76">
                  <c:v>0.93257950530035305</c:v>
                </c:pt>
                <c:pt idx="77">
                  <c:v>0.93060070671378103</c:v>
                </c:pt>
                <c:pt idx="78">
                  <c:v>0.92848056537102497</c:v>
                </c:pt>
                <c:pt idx="79">
                  <c:v>0.92508833922261502</c:v>
                </c:pt>
                <c:pt idx="80">
                  <c:v>0.92155477031802102</c:v>
                </c:pt>
                <c:pt idx="81">
                  <c:v>0.918586572438163</c:v>
                </c:pt>
                <c:pt idx="82">
                  <c:v>0.91406360424028299</c:v>
                </c:pt>
                <c:pt idx="83">
                  <c:v>0.91109540636042396</c:v>
                </c:pt>
                <c:pt idx="84">
                  <c:v>0.90812720848056505</c:v>
                </c:pt>
                <c:pt idx="85">
                  <c:v>0.90332155477031795</c:v>
                </c:pt>
                <c:pt idx="86">
                  <c:v>0.89710247349823302</c:v>
                </c:pt>
                <c:pt idx="87">
                  <c:v>0.89540636042402799</c:v>
                </c:pt>
                <c:pt idx="88">
                  <c:v>0.89342756183745597</c:v>
                </c:pt>
                <c:pt idx="89">
                  <c:v>0.89074204946996505</c:v>
                </c:pt>
                <c:pt idx="90">
                  <c:v>0.88522968197879903</c:v>
                </c:pt>
                <c:pt idx="91">
                  <c:v>0.87462897526501804</c:v>
                </c:pt>
                <c:pt idx="92">
                  <c:v>0.86402826855123704</c:v>
                </c:pt>
                <c:pt idx="93">
                  <c:v>0.84537102473498205</c:v>
                </c:pt>
                <c:pt idx="94">
                  <c:v>0.81427561837455797</c:v>
                </c:pt>
                <c:pt idx="95">
                  <c:v>0.74643109540635999</c:v>
                </c:pt>
                <c:pt idx="96">
                  <c:v>0.407491166077738</c:v>
                </c:pt>
                <c:pt idx="97">
                  <c:v>2.1201413427561801E-2</c:v>
                </c:pt>
                <c:pt idx="98">
                  <c:v>0</c:v>
                </c:pt>
                <c:pt idx="99">
                  <c:v>0</c:v>
                </c:pt>
                <c:pt idx="100">
                  <c:v>0</c:v>
                </c:pt>
              </c:numCache>
            </c:numRef>
          </c:yVal>
          <c:smooth val="1"/>
          <c:extLst>
            <c:ext xmlns:c16="http://schemas.microsoft.com/office/drawing/2014/chart" uri="{C3380CC4-5D6E-409C-BE32-E72D297353CC}">
              <c16:uniqueId val="{00000005-EB7F-4A4B-90B0-F5B168A912B4}"/>
            </c:ext>
          </c:extLst>
        </c:ser>
        <c:ser>
          <c:idx val="6"/>
          <c:order val="6"/>
          <c:tx>
            <c:v>nnet</c:v>
          </c:tx>
          <c:spPr>
            <a:ln w="44450" cap="rnd">
              <a:solidFill>
                <a:schemeClr val="accent1">
                  <a:lumMod val="60000"/>
                </a:schemeClr>
              </a:solidFill>
              <a:round/>
            </a:ln>
            <a:effectLst/>
          </c:spPr>
          <c:marker>
            <c:symbol val="none"/>
          </c:marker>
          <c:xVal>
            <c:numRef>
              <c:f>AUROC_ARDS!$AG$3:$AG$103</c:f>
              <c:numCache>
                <c:formatCode>General</c:formatCode>
                <c:ptCount val="101"/>
                <c:pt idx="0">
                  <c:v>0.99636363636363601</c:v>
                </c:pt>
                <c:pt idx="1">
                  <c:v>0.647272727272727</c:v>
                </c:pt>
                <c:pt idx="2">
                  <c:v>0.56545454545454499</c:v>
                </c:pt>
                <c:pt idx="3">
                  <c:v>0.51454545454545497</c:v>
                </c:pt>
                <c:pt idx="4">
                  <c:v>0.48909090909090902</c:v>
                </c:pt>
                <c:pt idx="5">
                  <c:v>0.45909090909090899</c:v>
                </c:pt>
                <c:pt idx="6">
                  <c:v>0.441818181818182</c:v>
                </c:pt>
                <c:pt idx="7">
                  <c:v>0.43090909090909102</c:v>
                </c:pt>
                <c:pt idx="8">
                  <c:v>0.41454545454545499</c:v>
                </c:pt>
                <c:pt idx="9">
                  <c:v>0.40272727272727299</c:v>
                </c:pt>
                <c:pt idx="10">
                  <c:v>0.397272727272727</c:v>
                </c:pt>
                <c:pt idx="11">
                  <c:v>0.39</c:v>
                </c:pt>
                <c:pt idx="12">
                  <c:v>0.37818181818181801</c:v>
                </c:pt>
                <c:pt idx="13">
                  <c:v>0.368181818181818</c:v>
                </c:pt>
                <c:pt idx="14">
                  <c:v>0.36181818181818198</c:v>
                </c:pt>
                <c:pt idx="15">
                  <c:v>0.35363636363636403</c:v>
                </c:pt>
                <c:pt idx="16">
                  <c:v>0.34636363636363598</c:v>
                </c:pt>
                <c:pt idx="17">
                  <c:v>0.339090909090909</c:v>
                </c:pt>
                <c:pt idx="18">
                  <c:v>0.33636363636363598</c:v>
                </c:pt>
                <c:pt idx="19">
                  <c:v>0.33181818181818201</c:v>
                </c:pt>
                <c:pt idx="20">
                  <c:v>0.325454545454545</c:v>
                </c:pt>
                <c:pt idx="21">
                  <c:v>0.32</c:v>
                </c:pt>
                <c:pt idx="22">
                  <c:v>0.31363636363636399</c:v>
                </c:pt>
                <c:pt idx="23">
                  <c:v>0.30909090909090903</c:v>
                </c:pt>
                <c:pt idx="24">
                  <c:v>0.30545454545454498</c:v>
                </c:pt>
                <c:pt idx="25">
                  <c:v>0.3</c:v>
                </c:pt>
                <c:pt idx="26">
                  <c:v>0.29363636363636397</c:v>
                </c:pt>
                <c:pt idx="27">
                  <c:v>0.28909090909090901</c:v>
                </c:pt>
                <c:pt idx="28">
                  <c:v>0.28727272727272701</c:v>
                </c:pt>
                <c:pt idx="29">
                  <c:v>0.28181818181818202</c:v>
                </c:pt>
                <c:pt idx="30">
                  <c:v>0.27818181818181797</c:v>
                </c:pt>
                <c:pt idx="31">
                  <c:v>0.27545454545454601</c:v>
                </c:pt>
                <c:pt idx="32">
                  <c:v>0.27363636363636401</c:v>
                </c:pt>
                <c:pt idx="33">
                  <c:v>0.27181818181818201</c:v>
                </c:pt>
                <c:pt idx="34">
                  <c:v>0.26636363636363602</c:v>
                </c:pt>
                <c:pt idx="35">
                  <c:v>0.263636363636364</c:v>
                </c:pt>
                <c:pt idx="36">
                  <c:v>0.25818181818181801</c:v>
                </c:pt>
                <c:pt idx="37">
                  <c:v>0.25545454545454499</c:v>
                </c:pt>
                <c:pt idx="38">
                  <c:v>0.25454545454545502</c:v>
                </c:pt>
                <c:pt idx="39">
                  <c:v>0.251818181818182</c:v>
                </c:pt>
                <c:pt idx="40">
                  <c:v>0.249090909090909</c:v>
                </c:pt>
                <c:pt idx="41">
                  <c:v>0.24636363636363601</c:v>
                </c:pt>
                <c:pt idx="42">
                  <c:v>0.24363636363636401</c:v>
                </c:pt>
                <c:pt idx="43">
                  <c:v>0.24090909090909099</c:v>
                </c:pt>
                <c:pt idx="44">
                  <c:v>0.237272727272727</c:v>
                </c:pt>
                <c:pt idx="45">
                  <c:v>0.234545454545455</c:v>
                </c:pt>
                <c:pt idx="46">
                  <c:v>0.233636363636364</c:v>
                </c:pt>
                <c:pt idx="47">
                  <c:v>0.23181818181818201</c:v>
                </c:pt>
                <c:pt idx="48">
                  <c:v>0.23</c:v>
                </c:pt>
                <c:pt idx="49">
                  <c:v>0.22727272727272699</c:v>
                </c:pt>
                <c:pt idx="50">
                  <c:v>0.22363636363636399</c:v>
                </c:pt>
                <c:pt idx="51">
                  <c:v>0.22363636363636399</c:v>
                </c:pt>
                <c:pt idx="52">
                  <c:v>0.219090909090909</c:v>
                </c:pt>
                <c:pt idx="53">
                  <c:v>0.21636363636363601</c:v>
                </c:pt>
                <c:pt idx="54">
                  <c:v>0.21181818181818199</c:v>
                </c:pt>
                <c:pt idx="55">
                  <c:v>0.20909090909090899</c:v>
                </c:pt>
                <c:pt idx="56">
                  <c:v>0.207272727272727</c:v>
                </c:pt>
                <c:pt idx="57">
                  <c:v>0.205454545454545</c:v>
                </c:pt>
                <c:pt idx="58">
                  <c:v>0.20272727272727301</c:v>
                </c:pt>
                <c:pt idx="59">
                  <c:v>0.2</c:v>
                </c:pt>
                <c:pt idx="60">
                  <c:v>0.19727272727272699</c:v>
                </c:pt>
                <c:pt idx="61">
                  <c:v>0.193636363636364</c:v>
                </c:pt>
                <c:pt idx="62">
                  <c:v>0.19</c:v>
                </c:pt>
                <c:pt idx="63">
                  <c:v>0.189090909090909</c:v>
                </c:pt>
                <c:pt idx="64">
                  <c:v>0.18727272727272701</c:v>
                </c:pt>
                <c:pt idx="65">
                  <c:v>0.18636363636363601</c:v>
                </c:pt>
                <c:pt idx="66">
                  <c:v>0.18363636363636399</c:v>
                </c:pt>
                <c:pt idx="67">
                  <c:v>0.18363636363636399</c:v>
                </c:pt>
                <c:pt idx="68">
                  <c:v>0.18272727272727299</c:v>
                </c:pt>
                <c:pt idx="69">
                  <c:v>0.179090909090909</c:v>
                </c:pt>
                <c:pt idx="70">
                  <c:v>0.178181818181818</c:v>
                </c:pt>
                <c:pt idx="71">
                  <c:v>0.177272727272727</c:v>
                </c:pt>
                <c:pt idx="72">
                  <c:v>0.175454545454545</c:v>
                </c:pt>
                <c:pt idx="73">
                  <c:v>0.17272727272727301</c:v>
                </c:pt>
                <c:pt idx="74">
                  <c:v>0.17</c:v>
                </c:pt>
                <c:pt idx="75">
                  <c:v>0.16818181818181799</c:v>
                </c:pt>
                <c:pt idx="76">
                  <c:v>0.16818181818181799</c:v>
                </c:pt>
                <c:pt idx="77">
                  <c:v>0.16727272727272699</c:v>
                </c:pt>
                <c:pt idx="78">
                  <c:v>0.163636363636364</c:v>
                </c:pt>
                <c:pt idx="79">
                  <c:v>0.161818181818182</c:v>
                </c:pt>
                <c:pt idx="80">
                  <c:v>0.16</c:v>
                </c:pt>
                <c:pt idx="81">
                  <c:v>0.15818181818181801</c:v>
                </c:pt>
                <c:pt idx="82">
                  <c:v>0.149090909090909</c:v>
                </c:pt>
                <c:pt idx="83">
                  <c:v>0.146363636363636</c:v>
                </c:pt>
                <c:pt idx="84">
                  <c:v>0.14181818181818201</c:v>
                </c:pt>
                <c:pt idx="85">
                  <c:v>0.13818181818181799</c:v>
                </c:pt>
                <c:pt idx="86">
                  <c:v>0.132727272727273</c:v>
                </c:pt>
                <c:pt idx="87">
                  <c:v>0.12818181818181801</c:v>
                </c:pt>
                <c:pt idx="88">
                  <c:v>0.119090909090909</c:v>
                </c:pt>
                <c:pt idx="89">
                  <c:v>0.110909090909091</c:v>
                </c:pt>
                <c:pt idx="90">
                  <c:v>0.10636363636363599</c:v>
                </c:pt>
                <c:pt idx="91">
                  <c:v>0.100909090909091</c:v>
                </c:pt>
                <c:pt idx="92">
                  <c:v>8.7272727272727293E-2</c:v>
                </c:pt>
                <c:pt idx="93">
                  <c:v>7.3636363636363597E-2</c:v>
                </c:pt>
                <c:pt idx="94">
                  <c:v>6.5454545454545404E-2</c:v>
                </c:pt>
                <c:pt idx="95">
                  <c:v>5.7272727272727302E-2</c:v>
                </c:pt>
                <c:pt idx="96">
                  <c:v>4.9090909090909102E-2</c:v>
                </c:pt>
                <c:pt idx="97">
                  <c:v>4.6363636363636399E-2</c:v>
                </c:pt>
                <c:pt idx="98">
                  <c:v>3.90909090909091E-2</c:v>
                </c:pt>
                <c:pt idx="99">
                  <c:v>2.9090909090909101E-2</c:v>
                </c:pt>
                <c:pt idx="100">
                  <c:v>0</c:v>
                </c:pt>
              </c:numCache>
            </c:numRef>
          </c:xVal>
          <c:yVal>
            <c:numRef>
              <c:f>AUROC_ARDS!$AE$3:$AE$103</c:f>
              <c:numCache>
                <c:formatCode>General</c:formatCode>
                <c:ptCount val="101"/>
                <c:pt idx="0">
                  <c:v>1</c:v>
                </c:pt>
                <c:pt idx="1">
                  <c:v>1</c:v>
                </c:pt>
                <c:pt idx="2">
                  <c:v>1</c:v>
                </c:pt>
                <c:pt idx="3">
                  <c:v>0.99985865724381595</c:v>
                </c:pt>
                <c:pt idx="4">
                  <c:v>0.99957597173144896</c:v>
                </c:pt>
                <c:pt idx="5">
                  <c:v>0.99957597173144896</c:v>
                </c:pt>
                <c:pt idx="6">
                  <c:v>0.99929328621908098</c:v>
                </c:pt>
                <c:pt idx="7">
                  <c:v>0.99915194346289704</c:v>
                </c:pt>
                <c:pt idx="8">
                  <c:v>0.99886925795053005</c:v>
                </c:pt>
                <c:pt idx="9">
                  <c:v>0.99858657243816296</c:v>
                </c:pt>
                <c:pt idx="10">
                  <c:v>0.99816254416961103</c:v>
                </c:pt>
                <c:pt idx="11">
                  <c:v>0.99787985865724405</c:v>
                </c:pt>
                <c:pt idx="12">
                  <c:v>0.99745583038869301</c:v>
                </c:pt>
                <c:pt idx="13">
                  <c:v>0.99703180212014098</c:v>
                </c:pt>
                <c:pt idx="14">
                  <c:v>0.99674911660777399</c:v>
                </c:pt>
                <c:pt idx="15">
                  <c:v>0.99674911660777399</c:v>
                </c:pt>
                <c:pt idx="16">
                  <c:v>0.99660777385159005</c:v>
                </c:pt>
                <c:pt idx="17">
                  <c:v>0.99660777385159005</c:v>
                </c:pt>
                <c:pt idx="18">
                  <c:v>0.99660777385159005</c:v>
                </c:pt>
                <c:pt idx="19">
                  <c:v>0.99604240282685497</c:v>
                </c:pt>
                <c:pt idx="20">
                  <c:v>0.99590106007067103</c:v>
                </c:pt>
                <c:pt idx="21">
                  <c:v>0.99519434628975301</c:v>
                </c:pt>
                <c:pt idx="22">
                  <c:v>0.99491166077738502</c:v>
                </c:pt>
                <c:pt idx="23">
                  <c:v>0.99477031802120097</c:v>
                </c:pt>
                <c:pt idx="24">
                  <c:v>0.99434628975265005</c:v>
                </c:pt>
                <c:pt idx="25">
                  <c:v>0.99406360424028295</c:v>
                </c:pt>
                <c:pt idx="26">
                  <c:v>0.99378091872791496</c:v>
                </c:pt>
                <c:pt idx="27">
                  <c:v>0.99321554770317999</c:v>
                </c:pt>
                <c:pt idx="28">
                  <c:v>0.99265017667844502</c:v>
                </c:pt>
                <c:pt idx="29">
                  <c:v>0.99208480565371004</c:v>
                </c:pt>
                <c:pt idx="30">
                  <c:v>0.99166077738515901</c:v>
                </c:pt>
                <c:pt idx="31">
                  <c:v>0.99151943462897496</c:v>
                </c:pt>
                <c:pt idx="32">
                  <c:v>0.99081272084805605</c:v>
                </c:pt>
                <c:pt idx="33">
                  <c:v>0.99081272084805605</c:v>
                </c:pt>
                <c:pt idx="34">
                  <c:v>0.99024734982332197</c:v>
                </c:pt>
                <c:pt idx="35">
                  <c:v>0.98996466431095398</c:v>
                </c:pt>
                <c:pt idx="36">
                  <c:v>0.98968197879858699</c:v>
                </c:pt>
                <c:pt idx="37">
                  <c:v>0.98897526501766797</c:v>
                </c:pt>
                <c:pt idx="38">
                  <c:v>0.98826855123674895</c:v>
                </c:pt>
                <c:pt idx="39">
                  <c:v>0.987137809187279</c:v>
                </c:pt>
                <c:pt idx="40">
                  <c:v>0.98671378091872797</c:v>
                </c:pt>
                <c:pt idx="41">
                  <c:v>0.98643109540635998</c:v>
                </c:pt>
                <c:pt idx="42">
                  <c:v>0.98586572438162501</c:v>
                </c:pt>
                <c:pt idx="43">
                  <c:v>0.98473498233215595</c:v>
                </c:pt>
                <c:pt idx="44">
                  <c:v>0.98431095406360403</c:v>
                </c:pt>
                <c:pt idx="45">
                  <c:v>0.98388692579505299</c:v>
                </c:pt>
                <c:pt idx="46">
                  <c:v>0.983604240282686</c:v>
                </c:pt>
                <c:pt idx="47">
                  <c:v>0.98332155477031802</c:v>
                </c:pt>
                <c:pt idx="48">
                  <c:v>0.98247349823321595</c:v>
                </c:pt>
                <c:pt idx="49">
                  <c:v>0.98176678445229704</c:v>
                </c:pt>
                <c:pt idx="50">
                  <c:v>0.98148409893992905</c:v>
                </c:pt>
                <c:pt idx="51">
                  <c:v>0.98063604240282698</c:v>
                </c:pt>
                <c:pt idx="52">
                  <c:v>0.97992932862190796</c:v>
                </c:pt>
                <c:pt idx="53">
                  <c:v>0.97879858657243801</c:v>
                </c:pt>
                <c:pt idx="54">
                  <c:v>0.97809187279151899</c:v>
                </c:pt>
                <c:pt idx="55">
                  <c:v>0.97724381625441703</c:v>
                </c:pt>
                <c:pt idx="56">
                  <c:v>0.97639575971731496</c:v>
                </c:pt>
                <c:pt idx="57">
                  <c:v>0.97568904593639605</c:v>
                </c:pt>
                <c:pt idx="58">
                  <c:v>0.97526501766784501</c:v>
                </c:pt>
                <c:pt idx="59">
                  <c:v>0.97484098939929298</c:v>
                </c:pt>
                <c:pt idx="60">
                  <c:v>0.97441696113074205</c:v>
                </c:pt>
                <c:pt idx="61">
                  <c:v>0.97371024734982303</c:v>
                </c:pt>
                <c:pt idx="62">
                  <c:v>0.97272084805653702</c:v>
                </c:pt>
                <c:pt idx="63">
                  <c:v>0.97187279151943495</c:v>
                </c:pt>
                <c:pt idx="64">
                  <c:v>0.97031802120141297</c:v>
                </c:pt>
                <c:pt idx="65">
                  <c:v>0.96904593639575998</c:v>
                </c:pt>
                <c:pt idx="66">
                  <c:v>0.96763250883392204</c:v>
                </c:pt>
                <c:pt idx="67">
                  <c:v>0.96678445229681997</c:v>
                </c:pt>
                <c:pt idx="68">
                  <c:v>0.96636042402826905</c:v>
                </c:pt>
                <c:pt idx="69">
                  <c:v>0.96565371024735003</c:v>
                </c:pt>
                <c:pt idx="70">
                  <c:v>0.96409893992932905</c:v>
                </c:pt>
                <c:pt idx="71">
                  <c:v>0.96197879858657198</c:v>
                </c:pt>
                <c:pt idx="72">
                  <c:v>0.96098939929328597</c:v>
                </c:pt>
                <c:pt idx="73">
                  <c:v>0.95943462897526499</c:v>
                </c:pt>
                <c:pt idx="74">
                  <c:v>0.95759717314487602</c:v>
                </c:pt>
                <c:pt idx="75">
                  <c:v>0.95575971731448806</c:v>
                </c:pt>
                <c:pt idx="76">
                  <c:v>0.95363957597173099</c:v>
                </c:pt>
                <c:pt idx="77">
                  <c:v>0.95222614840989395</c:v>
                </c:pt>
                <c:pt idx="78">
                  <c:v>0.95038869257950498</c:v>
                </c:pt>
                <c:pt idx="79">
                  <c:v>0.94812720848056498</c:v>
                </c:pt>
                <c:pt idx="80">
                  <c:v>0.94643109540635995</c:v>
                </c:pt>
                <c:pt idx="81">
                  <c:v>0.94459363957597198</c:v>
                </c:pt>
                <c:pt idx="82">
                  <c:v>0.94275618374558301</c:v>
                </c:pt>
                <c:pt idx="83">
                  <c:v>0.94035335689045896</c:v>
                </c:pt>
                <c:pt idx="84">
                  <c:v>0.93879858657243798</c:v>
                </c:pt>
                <c:pt idx="85">
                  <c:v>0.93611307420494705</c:v>
                </c:pt>
                <c:pt idx="86">
                  <c:v>0.93328621908127196</c:v>
                </c:pt>
                <c:pt idx="87">
                  <c:v>0.93074204946996497</c:v>
                </c:pt>
                <c:pt idx="88">
                  <c:v>0.92706713780918704</c:v>
                </c:pt>
                <c:pt idx="89">
                  <c:v>0.92381625441696102</c:v>
                </c:pt>
                <c:pt idx="90">
                  <c:v>0.92042402826855096</c:v>
                </c:pt>
                <c:pt idx="91">
                  <c:v>0.91321554770318003</c:v>
                </c:pt>
                <c:pt idx="92">
                  <c:v>0.90699646643109499</c:v>
                </c:pt>
                <c:pt idx="93">
                  <c:v>0.89837455830388702</c:v>
                </c:pt>
                <c:pt idx="94">
                  <c:v>0.88862190812720798</c:v>
                </c:pt>
                <c:pt idx="95">
                  <c:v>0.879010600706714</c:v>
                </c:pt>
                <c:pt idx="96">
                  <c:v>0.86077738515901103</c:v>
                </c:pt>
                <c:pt idx="97">
                  <c:v>0.82812720848056498</c:v>
                </c:pt>
                <c:pt idx="98">
                  <c:v>0.774134275618375</c:v>
                </c:pt>
                <c:pt idx="99">
                  <c:v>0.63915194346289705</c:v>
                </c:pt>
                <c:pt idx="100">
                  <c:v>0</c:v>
                </c:pt>
              </c:numCache>
            </c:numRef>
          </c:yVal>
          <c:smooth val="1"/>
          <c:extLst>
            <c:ext xmlns:c16="http://schemas.microsoft.com/office/drawing/2014/chart" uri="{C3380CC4-5D6E-409C-BE32-E72D297353CC}">
              <c16:uniqueId val="{00000006-EB7F-4A4B-90B0-F5B168A912B4}"/>
            </c:ext>
          </c:extLst>
        </c:ser>
        <c:ser>
          <c:idx val="7"/>
          <c:order val="7"/>
          <c:tx>
            <c:v>svmRadialWeights</c:v>
          </c:tx>
          <c:spPr>
            <a:ln w="44450" cap="rnd">
              <a:solidFill>
                <a:schemeClr val="accent2">
                  <a:lumMod val="60000"/>
                </a:schemeClr>
              </a:solidFill>
              <a:round/>
            </a:ln>
            <a:effectLst/>
          </c:spPr>
          <c:marker>
            <c:symbol val="none"/>
          </c:marker>
          <c:xVal>
            <c:numRef>
              <c:f>AUROC_ARDS!$U$3:$U$103</c:f>
              <c:numCache>
                <c:formatCode>General</c:formatCode>
                <c:ptCount val="101"/>
                <c:pt idx="0">
                  <c:v>1</c:v>
                </c:pt>
                <c:pt idx="1">
                  <c:v>0.982727272727273</c:v>
                </c:pt>
                <c:pt idx="2">
                  <c:v>0.87545454545454504</c:v>
                </c:pt>
                <c:pt idx="3">
                  <c:v>0.75272727272727302</c:v>
                </c:pt>
                <c:pt idx="4">
                  <c:v>0.65545454545454596</c:v>
                </c:pt>
                <c:pt idx="5">
                  <c:v>0.59727272727272696</c:v>
                </c:pt>
                <c:pt idx="6">
                  <c:v>0.54727272727272702</c:v>
                </c:pt>
                <c:pt idx="7">
                  <c:v>0.52363636363636401</c:v>
                </c:pt>
                <c:pt idx="8">
                  <c:v>0.498181818181818</c:v>
                </c:pt>
                <c:pt idx="9">
                  <c:v>0.48</c:v>
                </c:pt>
                <c:pt idx="10">
                  <c:v>0.46636363636363598</c:v>
                </c:pt>
                <c:pt idx="11">
                  <c:v>0.44454545454545502</c:v>
                </c:pt>
                <c:pt idx="12">
                  <c:v>0.42909090909090902</c:v>
                </c:pt>
                <c:pt idx="13">
                  <c:v>0.40909090909090901</c:v>
                </c:pt>
                <c:pt idx="14">
                  <c:v>0.395454545454546</c:v>
                </c:pt>
                <c:pt idx="15">
                  <c:v>0.381818181818182</c:v>
                </c:pt>
                <c:pt idx="16">
                  <c:v>0.366363636363636</c:v>
                </c:pt>
                <c:pt idx="17">
                  <c:v>0.35818181818181799</c:v>
                </c:pt>
                <c:pt idx="18">
                  <c:v>0.34727272727272701</c:v>
                </c:pt>
                <c:pt idx="19">
                  <c:v>0.34090909090909099</c:v>
                </c:pt>
                <c:pt idx="20">
                  <c:v>0.33636363636363598</c:v>
                </c:pt>
                <c:pt idx="21">
                  <c:v>0.32818181818181802</c:v>
                </c:pt>
                <c:pt idx="22">
                  <c:v>0.32</c:v>
                </c:pt>
                <c:pt idx="23">
                  <c:v>0.31272727272727302</c:v>
                </c:pt>
                <c:pt idx="24">
                  <c:v>0.306363636363636</c:v>
                </c:pt>
                <c:pt idx="25">
                  <c:v>0.29727272727272702</c:v>
                </c:pt>
                <c:pt idx="26">
                  <c:v>0.296363636363636</c:v>
                </c:pt>
                <c:pt idx="27">
                  <c:v>0.28818181818181798</c:v>
                </c:pt>
                <c:pt idx="28">
                  <c:v>0.28363636363636402</c:v>
                </c:pt>
                <c:pt idx="29">
                  <c:v>0.28272727272727299</c:v>
                </c:pt>
                <c:pt idx="30">
                  <c:v>0.27818181818181797</c:v>
                </c:pt>
                <c:pt idx="31">
                  <c:v>0.27454545454545498</c:v>
                </c:pt>
                <c:pt idx="32">
                  <c:v>0.27</c:v>
                </c:pt>
                <c:pt idx="33">
                  <c:v>0.26636363636363602</c:v>
                </c:pt>
                <c:pt idx="34">
                  <c:v>0.26454545454545503</c:v>
                </c:pt>
                <c:pt idx="35">
                  <c:v>0.26181818181818201</c:v>
                </c:pt>
                <c:pt idx="36">
                  <c:v>0.26</c:v>
                </c:pt>
                <c:pt idx="37">
                  <c:v>0.25727272727272699</c:v>
                </c:pt>
                <c:pt idx="38">
                  <c:v>0.25363636363636399</c:v>
                </c:pt>
                <c:pt idx="39">
                  <c:v>0.25090909090909103</c:v>
                </c:pt>
                <c:pt idx="40">
                  <c:v>0.24727272727272701</c:v>
                </c:pt>
                <c:pt idx="41">
                  <c:v>0.24363636363636401</c:v>
                </c:pt>
                <c:pt idx="42">
                  <c:v>0.237272727272727</c:v>
                </c:pt>
                <c:pt idx="43">
                  <c:v>0.23</c:v>
                </c:pt>
                <c:pt idx="44">
                  <c:v>0.22636363636363599</c:v>
                </c:pt>
                <c:pt idx="45">
                  <c:v>0.22363636363636399</c:v>
                </c:pt>
                <c:pt idx="46">
                  <c:v>0.22</c:v>
                </c:pt>
                <c:pt idx="47">
                  <c:v>0.218181818181818</c:v>
                </c:pt>
                <c:pt idx="48">
                  <c:v>0.21545454545454501</c:v>
                </c:pt>
                <c:pt idx="49">
                  <c:v>0.21454545454545501</c:v>
                </c:pt>
                <c:pt idx="50">
                  <c:v>0.21</c:v>
                </c:pt>
                <c:pt idx="51">
                  <c:v>0.208181818181818</c:v>
                </c:pt>
                <c:pt idx="52">
                  <c:v>0.205454545454545</c:v>
                </c:pt>
                <c:pt idx="53">
                  <c:v>0.204545454545455</c:v>
                </c:pt>
                <c:pt idx="54">
                  <c:v>0.19727272727272699</c:v>
                </c:pt>
                <c:pt idx="55">
                  <c:v>0.19545454545454499</c:v>
                </c:pt>
                <c:pt idx="56">
                  <c:v>0.192727272727273</c:v>
                </c:pt>
                <c:pt idx="57">
                  <c:v>0.191818181818182</c:v>
                </c:pt>
                <c:pt idx="58">
                  <c:v>0.18727272727272701</c:v>
                </c:pt>
                <c:pt idx="59">
                  <c:v>0.18363636363636399</c:v>
                </c:pt>
                <c:pt idx="60">
                  <c:v>0.18272727272727299</c:v>
                </c:pt>
                <c:pt idx="61">
                  <c:v>0.178181818181818</c:v>
                </c:pt>
                <c:pt idx="62">
                  <c:v>0.17363636363636401</c:v>
                </c:pt>
                <c:pt idx="63">
                  <c:v>0.17090909090909101</c:v>
                </c:pt>
                <c:pt idx="64">
                  <c:v>0.16909090909090899</c:v>
                </c:pt>
                <c:pt idx="65">
                  <c:v>0.163636363636364</c:v>
                </c:pt>
                <c:pt idx="66">
                  <c:v>0.161818181818182</c:v>
                </c:pt>
                <c:pt idx="67">
                  <c:v>0.15636363636363601</c:v>
                </c:pt>
                <c:pt idx="68">
                  <c:v>0.15545454545454501</c:v>
                </c:pt>
                <c:pt idx="69">
                  <c:v>0.15272727272727299</c:v>
                </c:pt>
                <c:pt idx="70">
                  <c:v>0.15090909090909099</c:v>
                </c:pt>
                <c:pt idx="71">
                  <c:v>0.149090909090909</c:v>
                </c:pt>
                <c:pt idx="72">
                  <c:v>0.14363636363636401</c:v>
                </c:pt>
                <c:pt idx="73">
                  <c:v>0.14090909090909101</c:v>
                </c:pt>
                <c:pt idx="74">
                  <c:v>0.14090909090909101</c:v>
                </c:pt>
                <c:pt idx="75">
                  <c:v>0.14000000000000001</c:v>
                </c:pt>
                <c:pt idx="76">
                  <c:v>0.13818181818181799</c:v>
                </c:pt>
                <c:pt idx="77">
                  <c:v>0.13727272727272699</c:v>
                </c:pt>
                <c:pt idx="78">
                  <c:v>0.133636363636364</c:v>
                </c:pt>
                <c:pt idx="79">
                  <c:v>0.131818181818182</c:v>
                </c:pt>
                <c:pt idx="80">
                  <c:v>0.130909090909091</c:v>
                </c:pt>
                <c:pt idx="81">
                  <c:v>0.12909090909090901</c:v>
                </c:pt>
                <c:pt idx="82">
                  <c:v>0.12818181818181801</c:v>
                </c:pt>
                <c:pt idx="83">
                  <c:v>0.12545454545454501</c:v>
                </c:pt>
                <c:pt idx="84">
                  <c:v>0.12</c:v>
                </c:pt>
                <c:pt idx="85">
                  <c:v>0.119090909090909</c:v>
                </c:pt>
                <c:pt idx="86">
                  <c:v>0.11454545454545501</c:v>
                </c:pt>
                <c:pt idx="87">
                  <c:v>0.110909090909091</c:v>
                </c:pt>
                <c:pt idx="88">
                  <c:v>0.108181818181818</c:v>
                </c:pt>
                <c:pt idx="89">
                  <c:v>0.10727272727272701</c:v>
                </c:pt>
                <c:pt idx="90">
                  <c:v>0.105454545454545</c:v>
                </c:pt>
                <c:pt idx="91">
                  <c:v>0.103636363636364</c:v>
                </c:pt>
                <c:pt idx="92">
                  <c:v>0.100909090909091</c:v>
                </c:pt>
                <c:pt idx="93">
                  <c:v>9.6363636363636401E-2</c:v>
                </c:pt>
                <c:pt idx="94">
                  <c:v>9.1818181818181799E-2</c:v>
                </c:pt>
                <c:pt idx="95">
                  <c:v>8.9090909090909096E-2</c:v>
                </c:pt>
                <c:pt idx="96">
                  <c:v>8.5454545454545394E-2</c:v>
                </c:pt>
                <c:pt idx="97">
                  <c:v>7.2727272727272793E-2</c:v>
                </c:pt>
                <c:pt idx="98">
                  <c:v>4.2727272727272697E-2</c:v>
                </c:pt>
                <c:pt idx="99">
                  <c:v>5.4545454545454897E-3</c:v>
                </c:pt>
                <c:pt idx="100">
                  <c:v>0</c:v>
                </c:pt>
              </c:numCache>
            </c:numRef>
          </c:xVal>
          <c:yVal>
            <c:numRef>
              <c:f>AUROC_ARDS!$S$3:$S$103</c:f>
              <c:numCache>
                <c:formatCode>General</c:formatCode>
                <c:ptCount val="101"/>
                <c:pt idx="0">
                  <c:v>1</c:v>
                </c:pt>
                <c:pt idx="1">
                  <c:v>1</c:v>
                </c:pt>
                <c:pt idx="2">
                  <c:v>0.99985865724381595</c:v>
                </c:pt>
                <c:pt idx="3">
                  <c:v>0.99901060070671399</c:v>
                </c:pt>
                <c:pt idx="4">
                  <c:v>0.99787985865724405</c:v>
                </c:pt>
                <c:pt idx="5">
                  <c:v>0.99703180212014098</c:v>
                </c:pt>
                <c:pt idx="6">
                  <c:v>0.99674911660777399</c:v>
                </c:pt>
                <c:pt idx="7">
                  <c:v>0.996466431095406</c:v>
                </c:pt>
                <c:pt idx="8">
                  <c:v>0.99575971731448798</c:v>
                </c:pt>
                <c:pt idx="9">
                  <c:v>0.99533568904593595</c:v>
                </c:pt>
                <c:pt idx="10">
                  <c:v>0.99505300353356896</c:v>
                </c:pt>
                <c:pt idx="11">
                  <c:v>0.99462897526501803</c:v>
                </c:pt>
                <c:pt idx="12">
                  <c:v>0.994204946996466</c:v>
                </c:pt>
                <c:pt idx="13">
                  <c:v>0.99392226148409901</c:v>
                </c:pt>
                <c:pt idx="14">
                  <c:v>0.99363957597173103</c:v>
                </c:pt>
                <c:pt idx="15">
                  <c:v>0.99335689045936404</c:v>
                </c:pt>
                <c:pt idx="16">
                  <c:v>0.99321554770317999</c:v>
                </c:pt>
                <c:pt idx="17">
                  <c:v>0.99265017667844502</c:v>
                </c:pt>
                <c:pt idx="18">
                  <c:v>0.99265017667844502</c:v>
                </c:pt>
                <c:pt idx="19">
                  <c:v>0.99250883392226197</c:v>
                </c:pt>
                <c:pt idx="20">
                  <c:v>0.99236749116607803</c:v>
                </c:pt>
                <c:pt idx="21">
                  <c:v>0.991943462897526</c:v>
                </c:pt>
                <c:pt idx="22">
                  <c:v>0.99137809187279102</c:v>
                </c:pt>
                <c:pt idx="23">
                  <c:v>0.99095406360423999</c:v>
                </c:pt>
                <c:pt idx="24">
                  <c:v>0.99053003533568895</c:v>
                </c:pt>
                <c:pt idx="25">
                  <c:v>0.98982332155477004</c:v>
                </c:pt>
                <c:pt idx="26">
                  <c:v>0.98925795053003496</c:v>
                </c:pt>
                <c:pt idx="27">
                  <c:v>0.98897526501766797</c:v>
                </c:pt>
                <c:pt idx="28">
                  <c:v>0.98784452296819802</c:v>
                </c:pt>
                <c:pt idx="29">
                  <c:v>0.98742049469964699</c:v>
                </c:pt>
                <c:pt idx="30">
                  <c:v>0.98727915194346305</c:v>
                </c:pt>
                <c:pt idx="31">
                  <c:v>0.98671378091872797</c:v>
                </c:pt>
                <c:pt idx="32">
                  <c:v>0.98643109540635998</c:v>
                </c:pt>
                <c:pt idx="33">
                  <c:v>0.98643109540635998</c:v>
                </c:pt>
                <c:pt idx="34">
                  <c:v>0.98600706713780895</c:v>
                </c:pt>
                <c:pt idx="35">
                  <c:v>0.98586572438162501</c:v>
                </c:pt>
                <c:pt idx="36">
                  <c:v>0.98572438162544196</c:v>
                </c:pt>
                <c:pt idx="37">
                  <c:v>0.98572438162544196</c:v>
                </c:pt>
                <c:pt idx="38">
                  <c:v>0.98544169611307397</c:v>
                </c:pt>
                <c:pt idx="39">
                  <c:v>0.984876325088339</c:v>
                </c:pt>
                <c:pt idx="40">
                  <c:v>0.98416961130742098</c:v>
                </c:pt>
                <c:pt idx="41">
                  <c:v>0.98416961130742098</c:v>
                </c:pt>
                <c:pt idx="42">
                  <c:v>0.98374558303886905</c:v>
                </c:pt>
                <c:pt idx="43">
                  <c:v>0.98318021201413397</c:v>
                </c:pt>
                <c:pt idx="44">
                  <c:v>0.98289752650176698</c:v>
                </c:pt>
                <c:pt idx="45">
                  <c:v>0.98275618374558305</c:v>
                </c:pt>
                <c:pt idx="46">
                  <c:v>0.98275618374558305</c:v>
                </c:pt>
                <c:pt idx="47">
                  <c:v>0.98275618374558305</c:v>
                </c:pt>
                <c:pt idx="48">
                  <c:v>0.98219081272084796</c:v>
                </c:pt>
                <c:pt idx="49">
                  <c:v>0.98176678445229704</c:v>
                </c:pt>
                <c:pt idx="50">
                  <c:v>0.98148409893992905</c:v>
                </c:pt>
                <c:pt idx="51">
                  <c:v>0.98106007067137802</c:v>
                </c:pt>
                <c:pt idx="52">
                  <c:v>0.98091872791519397</c:v>
                </c:pt>
                <c:pt idx="53">
                  <c:v>0.98049469964664304</c:v>
                </c:pt>
                <c:pt idx="54">
                  <c:v>0.98021201413427606</c:v>
                </c:pt>
                <c:pt idx="55">
                  <c:v>0.97936395759717298</c:v>
                </c:pt>
                <c:pt idx="56">
                  <c:v>0.97851590106007102</c:v>
                </c:pt>
                <c:pt idx="57">
                  <c:v>0.97795053003533605</c:v>
                </c:pt>
                <c:pt idx="58">
                  <c:v>0.97738515901060097</c:v>
                </c:pt>
                <c:pt idx="59">
                  <c:v>0.97681978798586599</c:v>
                </c:pt>
                <c:pt idx="60">
                  <c:v>0.97597173144876304</c:v>
                </c:pt>
                <c:pt idx="61">
                  <c:v>0.975547703180212</c:v>
                </c:pt>
                <c:pt idx="62">
                  <c:v>0.97469964664311004</c:v>
                </c:pt>
                <c:pt idx="63">
                  <c:v>0.97342756183745605</c:v>
                </c:pt>
                <c:pt idx="64">
                  <c:v>0.97342756183745605</c:v>
                </c:pt>
                <c:pt idx="65">
                  <c:v>0.97243816254417004</c:v>
                </c:pt>
                <c:pt idx="66">
                  <c:v>0.972014134275618</c:v>
                </c:pt>
                <c:pt idx="67">
                  <c:v>0.97130742049469998</c:v>
                </c:pt>
                <c:pt idx="68">
                  <c:v>0.97060070671378096</c:v>
                </c:pt>
                <c:pt idx="69">
                  <c:v>0.97003533568904599</c:v>
                </c:pt>
                <c:pt idx="70">
                  <c:v>0.96918727915194303</c:v>
                </c:pt>
                <c:pt idx="71">
                  <c:v>0.96890459363957604</c:v>
                </c:pt>
                <c:pt idx="72">
                  <c:v>0.96819787985865702</c:v>
                </c:pt>
                <c:pt idx="73">
                  <c:v>0.96805653710247397</c:v>
                </c:pt>
                <c:pt idx="74">
                  <c:v>0.96734982332155495</c:v>
                </c:pt>
                <c:pt idx="75">
                  <c:v>0.96664310954063604</c:v>
                </c:pt>
                <c:pt idx="76">
                  <c:v>0.966219081272085</c:v>
                </c:pt>
                <c:pt idx="77">
                  <c:v>0.96565371024735003</c:v>
                </c:pt>
                <c:pt idx="78">
                  <c:v>0.96480565371024696</c:v>
                </c:pt>
                <c:pt idx="79">
                  <c:v>0.96367491166077701</c:v>
                </c:pt>
                <c:pt idx="80">
                  <c:v>0.96310954063604204</c:v>
                </c:pt>
                <c:pt idx="81">
                  <c:v>0.96169611307420499</c:v>
                </c:pt>
                <c:pt idx="82">
                  <c:v>0.960424028268551</c:v>
                </c:pt>
                <c:pt idx="83">
                  <c:v>0.95957597173144904</c:v>
                </c:pt>
                <c:pt idx="84">
                  <c:v>0.95844522968197898</c:v>
                </c:pt>
                <c:pt idx="85">
                  <c:v>0.95646643109540597</c:v>
                </c:pt>
                <c:pt idx="86">
                  <c:v>0.95434628975265001</c:v>
                </c:pt>
                <c:pt idx="87">
                  <c:v>0.95194346289752696</c:v>
                </c:pt>
                <c:pt idx="88">
                  <c:v>0.95067137809187297</c:v>
                </c:pt>
                <c:pt idx="89">
                  <c:v>0.94911660777385198</c:v>
                </c:pt>
                <c:pt idx="90">
                  <c:v>0.94713780918727897</c:v>
                </c:pt>
                <c:pt idx="91">
                  <c:v>0.94346289752650203</c:v>
                </c:pt>
                <c:pt idx="92">
                  <c:v>0.94077738515901099</c:v>
                </c:pt>
                <c:pt idx="93">
                  <c:v>0.93696113074204901</c:v>
                </c:pt>
                <c:pt idx="94">
                  <c:v>0.93243816254417</c:v>
                </c:pt>
                <c:pt idx="95">
                  <c:v>0.92494699646643097</c:v>
                </c:pt>
                <c:pt idx="96">
                  <c:v>0.91632508833922299</c:v>
                </c:pt>
                <c:pt idx="97">
                  <c:v>0.88989399293286198</c:v>
                </c:pt>
                <c:pt idx="98">
                  <c:v>0.62756183745583005</c:v>
                </c:pt>
                <c:pt idx="99">
                  <c:v>0.12113074204947</c:v>
                </c:pt>
                <c:pt idx="100">
                  <c:v>0</c:v>
                </c:pt>
              </c:numCache>
            </c:numRef>
          </c:yVal>
          <c:smooth val="1"/>
          <c:extLst>
            <c:ext xmlns:c16="http://schemas.microsoft.com/office/drawing/2014/chart" uri="{C3380CC4-5D6E-409C-BE32-E72D297353CC}">
              <c16:uniqueId val="{00000007-EB7F-4A4B-90B0-F5B168A912B4}"/>
            </c:ext>
          </c:extLst>
        </c:ser>
        <c:dLbls>
          <c:showLegendKey val="0"/>
          <c:showVal val="0"/>
          <c:showCatName val="0"/>
          <c:showSerName val="0"/>
          <c:showPercent val="0"/>
          <c:showBubbleSize val="0"/>
        </c:dLbls>
        <c:axId val="51211072"/>
        <c:axId val="51211648"/>
      </c:scatterChart>
      <c:valAx>
        <c:axId val="51211072"/>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r>
                  <a:rPr lang="en-US"/>
                  <a:t>1 - Specificity</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0"/>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211648"/>
        <c:crosses val="autoZero"/>
        <c:crossBetween val="midCat"/>
      </c:valAx>
      <c:valAx>
        <c:axId val="5121164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0" sourceLinked="0"/>
        <c:majorTickMark val="cross"/>
        <c:minorTickMark val="none"/>
        <c:tickLblPos val="nextTo"/>
        <c:crossAx val="51211072"/>
        <c:crosses val="autoZero"/>
        <c:crossBetween val="midCat"/>
      </c:valAx>
      <c:spPr>
        <a:noFill/>
        <a:ln>
          <a:noFill/>
        </a:ln>
        <a:effectLst/>
      </c:spPr>
    </c:plotArea>
    <c:plotVisOnly val="1"/>
    <c:dispBlanksAs val="gap"/>
    <c:showDLblsOverMax val="0"/>
  </c:chart>
  <c:spPr>
    <a:noFill/>
    <a:ln>
      <a:noFill/>
    </a:ln>
    <a:effectLst/>
  </c:spPr>
  <c:txPr>
    <a:bodyPr/>
    <a:lstStyle/>
    <a:p>
      <a:pPr>
        <a:defRPr sz="28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ML_results_ensemble!$C$2</c:f>
              <c:strCache>
                <c:ptCount val="1"/>
                <c:pt idx="0">
                  <c:v>Mortality</c:v>
                </c:pt>
              </c:strCache>
            </c:strRef>
          </c:tx>
          <c:spPr>
            <a:solidFill>
              <a:schemeClr val="bg1">
                <a:lumMod val="65000"/>
              </a:schemeClr>
            </a:solidFill>
            <a:ln w="15875">
              <a:solidFill>
                <a:schemeClr val="tx1"/>
              </a:solidFill>
            </a:ln>
            <a:effectLst/>
          </c:spPr>
          <c:invertIfNegative val="0"/>
          <c:cat>
            <c:strRef>
              <c:f>ML_results_ensemble!$B$6:$B$13</c:f>
              <c:strCache>
                <c:ptCount val="8"/>
                <c:pt idx="0">
                  <c:v>PLS</c:v>
                </c:pt>
                <c:pt idx="1">
                  <c:v>RF</c:v>
                </c:pt>
                <c:pt idx="2">
                  <c:v>NSC</c:v>
                </c:pt>
                <c:pt idx="3">
                  <c:v>KNN</c:v>
                </c:pt>
                <c:pt idx="4">
                  <c:v>NNET</c:v>
                </c:pt>
                <c:pt idx="5">
                  <c:v>NB</c:v>
                </c:pt>
                <c:pt idx="6">
                  <c:v>SVM</c:v>
                </c:pt>
                <c:pt idx="7">
                  <c:v>MLP</c:v>
                </c:pt>
              </c:strCache>
            </c:strRef>
          </c:cat>
          <c:val>
            <c:numRef>
              <c:f>ML_results_ensemble!$E$54:$L$54</c:f>
              <c:numCache>
                <c:formatCode>General</c:formatCode>
                <c:ptCount val="8"/>
                <c:pt idx="0">
                  <c:v>0.93352411514865496</c:v>
                </c:pt>
                <c:pt idx="1">
                  <c:v>0.60821840490797596</c:v>
                </c:pt>
                <c:pt idx="2">
                  <c:v>0.90245162812647495</c:v>
                </c:pt>
                <c:pt idx="3">
                  <c:v>0.135772345445965</c:v>
                </c:pt>
                <c:pt idx="4">
                  <c:v>0.94490231241151501</c:v>
                </c:pt>
                <c:pt idx="5">
                  <c:v>0.84605946201038196</c:v>
                </c:pt>
                <c:pt idx="6">
                  <c:v>0.92922038697498799</c:v>
                </c:pt>
                <c:pt idx="7">
                  <c:v>0.92332137800849501</c:v>
                </c:pt>
              </c:numCache>
            </c:numRef>
          </c:val>
          <c:extLst>
            <c:ext xmlns:c16="http://schemas.microsoft.com/office/drawing/2014/chart" uri="{C3380CC4-5D6E-409C-BE32-E72D297353CC}">
              <c16:uniqueId val="{00000000-2DC2-4277-BBEB-3225398C9650}"/>
            </c:ext>
          </c:extLst>
        </c:ser>
        <c:ser>
          <c:idx val="4"/>
          <c:order val="1"/>
          <c:tx>
            <c:strRef>
              <c:f>ML_results_ensemble!$BK$2</c:f>
              <c:strCache>
                <c:ptCount val="1"/>
                <c:pt idx="0">
                  <c:v>ARDS</c:v>
                </c:pt>
              </c:strCache>
            </c:strRef>
          </c:tx>
          <c:spPr>
            <a:pattFill prst="dkHorz">
              <a:fgClr>
                <a:schemeClr val="tx1"/>
              </a:fgClr>
              <a:bgClr>
                <a:schemeClr val="bg1"/>
              </a:bgClr>
            </a:pattFill>
            <a:ln w="15875">
              <a:solidFill>
                <a:schemeClr val="tx1"/>
              </a:solidFill>
            </a:ln>
            <a:effectLst/>
          </c:spPr>
          <c:invertIfNegative val="0"/>
          <c:cat>
            <c:strRef>
              <c:f>ML_results_ensemble!$B$6:$B$13</c:f>
              <c:strCache>
                <c:ptCount val="8"/>
                <c:pt idx="0">
                  <c:v>PLS</c:v>
                </c:pt>
                <c:pt idx="1">
                  <c:v>RF</c:v>
                </c:pt>
                <c:pt idx="2">
                  <c:v>NSC</c:v>
                </c:pt>
                <c:pt idx="3">
                  <c:v>KNN</c:v>
                </c:pt>
                <c:pt idx="4">
                  <c:v>NNET</c:v>
                </c:pt>
                <c:pt idx="5">
                  <c:v>NB</c:v>
                </c:pt>
                <c:pt idx="6">
                  <c:v>SVM</c:v>
                </c:pt>
                <c:pt idx="7">
                  <c:v>MLP</c:v>
                </c:pt>
              </c:strCache>
            </c:strRef>
          </c:cat>
          <c:val>
            <c:numRef>
              <c:f>ML_results_ensemble!$BM$54:$BT$54</c:f>
              <c:numCache>
                <c:formatCode>General</c:formatCode>
                <c:ptCount val="8"/>
                <c:pt idx="0">
                  <c:v>0.97055258592997096</c:v>
                </c:pt>
                <c:pt idx="1">
                  <c:v>0.95998952778670099</c:v>
                </c:pt>
                <c:pt idx="2">
                  <c:v>0.96220822357854197</c:v>
                </c:pt>
                <c:pt idx="3">
                  <c:v>0.92513575329264397</c:v>
                </c:pt>
                <c:pt idx="4">
                  <c:v>0.984809829746226</c:v>
                </c:pt>
                <c:pt idx="5">
                  <c:v>0.93015149373594597</c:v>
                </c:pt>
                <c:pt idx="6">
                  <c:v>0.97386186957918397</c:v>
                </c:pt>
                <c:pt idx="7">
                  <c:v>0.96082756183745599</c:v>
                </c:pt>
              </c:numCache>
            </c:numRef>
          </c:val>
          <c:extLst>
            <c:ext xmlns:c16="http://schemas.microsoft.com/office/drawing/2014/chart" uri="{C3380CC4-5D6E-409C-BE32-E72D297353CC}">
              <c16:uniqueId val="{00000001-2DC2-4277-BBEB-3225398C9650}"/>
            </c:ext>
          </c:extLst>
        </c:ser>
        <c:ser>
          <c:idx val="6"/>
          <c:order val="2"/>
          <c:tx>
            <c:strRef>
              <c:f>ML_results_ensemble!$CO$2</c:f>
              <c:strCache>
                <c:ptCount val="1"/>
                <c:pt idx="0">
                  <c:v>Was the patient intubated</c:v>
                </c:pt>
              </c:strCache>
            </c:strRef>
          </c:tx>
          <c:spPr>
            <a:pattFill prst="dkUpDiag">
              <a:fgClr>
                <a:schemeClr val="bg1">
                  <a:lumMod val="65000"/>
                </a:schemeClr>
              </a:fgClr>
              <a:bgClr>
                <a:schemeClr val="bg1"/>
              </a:bgClr>
            </a:pattFill>
            <a:ln>
              <a:solidFill>
                <a:schemeClr val="tx1"/>
              </a:solidFill>
            </a:ln>
            <a:effectLst/>
          </c:spPr>
          <c:invertIfNegative val="0"/>
          <c:cat>
            <c:strRef>
              <c:f>ML_results_ensemble!$B$6:$B$13</c:f>
              <c:strCache>
                <c:ptCount val="8"/>
                <c:pt idx="0">
                  <c:v>PLS</c:v>
                </c:pt>
                <c:pt idx="1">
                  <c:v>RF</c:v>
                </c:pt>
                <c:pt idx="2">
                  <c:v>NSC</c:v>
                </c:pt>
                <c:pt idx="3">
                  <c:v>KNN</c:v>
                </c:pt>
                <c:pt idx="4">
                  <c:v>NNET</c:v>
                </c:pt>
                <c:pt idx="5">
                  <c:v>NB</c:v>
                </c:pt>
                <c:pt idx="6">
                  <c:v>SVM</c:v>
                </c:pt>
                <c:pt idx="7">
                  <c:v>MLP</c:v>
                </c:pt>
              </c:strCache>
            </c:strRef>
          </c:cat>
          <c:val>
            <c:numRef>
              <c:f>ML_results_ensemble!$CQ$54:$CX$54</c:f>
              <c:numCache>
                <c:formatCode>General</c:formatCode>
                <c:ptCount val="8"/>
                <c:pt idx="0">
                  <c:v>0.95831619385342803</c:v>
                </c:pt>
                <c:pt idx="1">
                  <c:v>0.981462884160756</c:v>
                </c:pt>
                <c:pt idx="2">
                  <c:v>0.94505721040189095</c:v>
                </c:pt>
                <c:pt idx="3">
                  <c:v>0.94934810874704501</c:v>
                </c:pt>
                <c:pt idx="4">
                  <c:v>0.97515957446808499</c:v>
                </c:pt>
                <c:pt idx="5">
                  <c:v>0.92164846335697403</c:v>
                </c:pt>
                <c:pt idx="6">
                  <c:v>0.96541312056737605</c:v>
                </c:pt>
                <c:pt idx="7">
                  <c:v>0.95147624113475204</c:v>
                </c:pt>
              </c:numCache>
            </c:numRef>
          </c:val>
          <c:extLst>
            <c:ext xmlns:c16="http://schemas.microsoft.com/office/drawing/2014/chart" uri="{C3380CC4-5D6E-409C-BE32-E72D297353CC}">
              <c16:uniqueId val="{00000002-2DC2-4277-BBEB-3225398C9650}"/>
            </c:ext>
          </c:extLst>
        </c:ser>
        <c:dLbls>
          <c:showLegendKey val="0"/>
          <c:showVal val="0"/>
          <c:showCatName val="0"/>
          <c:showSerName val="0"/>
          <c:showPercent val="0"/>
          <c:showBubbleSize val="0"/>
        </c:dLbls>
        <c:gapWidth val="219"/>
        <c:overlap val="-27"/>
        <c:axId val="239264256"/>
        <c:axId val="51213376"/>
        <c:extLst>
          <c:ext xmlns:c15="http://schemas.microsoft.com/office/drawing/2012/chart" uri="{02D57815-91ED-43cb-92C2-25804820EDAC}">
            <c15:filteredBarSeries>
              <c15:ser>
                <c:idx val="0"/>
                <c:order val="1"/>
                <c:tx>
                  <c:strRef>
                    <c:extLst>
                      <c:ext uri="{02D57815-91ED-43cb-92C2-25804820EDAC}">
                        <c15:formulaRef>
                          <c15:sqref>ML_results_ensemble!$Q$2</c15:sqref>
                        </c15:formulaRef>
                      </c:ext>
                    </c:extLst>
                    <c:strCache>
                      <c:ptCount val="1"/>
                      <c:pt idx="0">
                        <c:v>Myocardial Infarction</c:v>
                      </c:pt>
                    </c:strCache>
                  </c:strRef>
                </c:tx>
                <c:spPr>
                  <a:pattFill prst="dkDnDiag">
                    <a:fgClr>
                      <a:schemeClr val="tx1"/>
                    </a:fgClr>
                    <a:bgClr>
                      <a:schemeClr val="bg1"/>
                    </a:bgClr>
                  </a:pattFill>
                  <a:ln w="15875">
                    <a:solidFill>
                      <a:schemeClr val="tx1"/>
                    </a:solidFill>
                  </a:ln>
                  <a:effectLst/>
                </c:spPr>
                <c:invertIfNegative val="0"/>
                <c:cat>
                  <c:strRef>
                    <c:extLst>
                      <c:ext uri="{02D57815-91ED-43cb-92C2-25804820EDAC}">
                        <c15:formulaRef>
                          <c15:sqref>ML_results_ensemble!$B$6:$B$13</c15:sqref>
                        </c15:formulaRef>
                      </c:ext>
                    </c:extLst>
                    <c:strCache>
                      <c:ptCount val="8"/>
                      <c:pt idx="0">
                        <c:v>PLS</c:v>
                      </c:pt>
                      <c:pt idx="1">
                        <c:v>RF</c:v>
                      </c:pt>
                      <c:pt idx="2">
                        <c:v>NSC</c:v>
                      </c:pt>
                      <c:pt idx="3">
                        <c:v>KNN</c:v>
                      </c:pt>
                      <c:pt idx="4">
                        <c:v>NNET</c:v>
                      </c:pt>
                      <c:pt idx="5">
                        <c:v>NB</c:v>
                      </c:pt>
                      <c:pt idx="6">
                        <c:v>SVM</c:v>
                      </c:pt>
                      <c:pt idx="7">
                        <c:v>MLP</c:v>
                      </c:pt>
                    </c:strCache>
                  </c:strRef>
                </c:cat>
                <c:val>
                  <c:numRef>
                    <c:extLst>
                      <c:ext uri="{02D57815-91ED-43cb-92C2-25804820EDAC}">
                        <c15:formulaRef>
                          <c15:sqref>ML_results_ensemble!$S$54:$Z$54</c15:sqref>
                        </c15:formulaRef>
                      </c:ext>
                    </c:extLst>
                    <c:numCache>
                      <c:formatCode>General</c:formatCode>
                      <c:ptCount val="8"/>
                      <c:pt idx="0">
                        <c:v>0.74137136363636402</c:v>
                      </c:pt>
                      <c:pt idx="1">
                        <c:v>0.88880568181818198</c:v>
                      </c:pt>
                      <c:pt idx="2">
                        <c:v>0.81183454545454503</c:v>
                      </c:pt>
                      <c:pt idx="3">
                        <c:v>0.75945750000000001</c:v>
                      </c:pt>
                      <c:pt idx="4">
                        <c:v>0.84448613636363601</c:v>
                      </c:pt>
                      <c:pt idx="5">
                        <c:v>0.82045840909090895</c:v>
                      </c:pt>
                      <c:pt idx="6">
                        <c:v>0.86152499999999999</c:v>
                      </c:pt>
                      <c:pt idx="7">
                        <c:v>0.5</c:v>
                      </c:pt>
                    </c:numCache>
                  </c:numRef>
                </c:val>
                <c:extLst>
                  <c:ext xmlns:c16="http://schemas.microsoft.com/office/drawing/2014/chart" uri="{C3380CC4-5D6E-409C-BE32-E72D297353CC}">
                    <c16:uniqueId val="{00000003-2DC2-4277-BBEB-3225398C965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ML_results_ensemble!$AF$2</c15:sqref>
                        </c15:formulaRef>
                      </c:ext>
                    </c:extLst>
                    <c:strCache>
                      <c:ptCount val="1"/>
                      <c:pt idx="0">
                        <c:v>Failed Extubation</c:v>
                      </c:pt>
                    </c:strCache>
                  </c:strRef>
                </c:tx>
                <c:spPr>
                  <a:pattFill prst="pct20">
                    <a:fgClr>
                      <a:schemeClr val="tx1"/>
                    </a:fgClr>
                    <a:bgClr>
                      <a:schemeClr val="bg1"/>
                    </a:bgClr>
                  </a:pattFill>
                  <a:ln w="15875">
                    <a:solidFill>
                      <a:schemeClr val="tx1"/>
                    </a:solidFill>
                  </a:ln>
                  <a:effectLst/>
                </c:spPr>
                <c:invertIfNegative val="0"/>
                <c:cat>
                  <c:strRef>
                    <c:extLst xmlns:c15="http://schemas.microsoft.com/office/drawing/2012/chart">
                      <c:ext xmlns:c15="http://schemas.microsoft.com/office/drawing/2012/chart" uri="{02D57815-91ED-43cb-92C2-25804820EDAC}">
                        <c15:formulaRef>
                          <c15:sqref>ML_results_ensemble!$B$6:$B$13</c15:sqref>
                        </c15:formulaRef>
                      </c:ext>
                    </c:extLst>
                    <c:strCache>
                      <c:ptCount val="8"/>
                      <c:pt idx="0">
                        <c:v>PLS</c:v>
                      </c:pt>
                      <c:pt idx="1">
                        <c:v>RF</c:v>
                      </c:pt>
                      <c:pt idx="2">
                        <c:v>NSC</c:v>
                      </c:pt>
                      <c:pt idx="3">
                        <c:v>KNN</c:v>
                      </c:pt>
                      <c:pt idx="4">
                        <c:v>NNET</c:v>
                      </c:pt>
                      <c:pt idx="5">
                        <c:v>NB</c:v>
                      </c:pt>
                      <c:pt idx="6">
                        <c:v>SVM</c:v>
                      </c:pt>
                      <c:pt idx="7">
                        <c:v>MLP</c:v>
                      </c:pt>
                    </c:strCache>
                  </c:strRef>
                </c:cat>
                <c:val>
                  <c:numRef>
                    <c:extLst xmlns:c15="http://schemas.microsoft.com/office/drawing/2012/chart">
                      <c:ext xmlns:c15="http://schemas.microsoft.com/office/drawing/2012/chart" uri="{02D57815-91ED-43cb-92C2-25804820EDAC}">
                        <c15:formulaRef>
                          <c15:sqref>ML_results_ensemble!$AH$54:$AO$54</c15:sqref>
                        </c15:formulaRef>
                      </c:ext>
                    </c:extLst>
                    <c:numCache>
                      <c:formatCode>General</c:formatCode>
                      <c:ptCount val="8"/>
                      <c:pt idx="0">
                        <c:v>0.94440600315955803</c:v>
                      </c:pt>
                      <c:pt idx="1">
                        <c:v>0.97017440758293805</c:v>
                      </c:pt>
                      <c:pt idx="2">
                        <c:v>0.89206540284360203</c:v>
                      </c:pt>
                      <c:pt idx="3">
                        <c:v>0.94750394944707705</c:v>
                      </c:pt>
                      <c:pt idx="4">
                        <c:v>0.952779146919431</c:v>
                      </c:pt>
                      <c:pt idx="5">
                        <c:v>0.869522906793049</c:v>
                      </c:pt>
                      <c:pt idx="6">
                        <c:v>0.94120410742496097</c:v>
                      </c:pt>
                      <c:pt idx="7">
                        <c:v>0.90105371248025301</c:v>
                      </c:pt>
                    </c:numCache>
                  </c:numRef>
                </c:val>
                <c:extLst xmlns:c15="http://schemas.microsoft.com/office/drawing/2012/chart">
                  <c:ext xmlns:c16="http://schemas.microsoft.com/office/drawing/2014/chart" uri="{C3380CC4-5D6E-409C-BE32-E72D297353CC}">
                    <c16:uniqueId val="{00000004-2DC2-4277-BBEB-3225398C965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ML_results_ensemble!$AV$2</c15:sqref>
                        </c15:formulaRef>
                      </c:ext>
                    </c:extLst>
                    <c:strCache>
                      <c:ptCount val="1"/>
                      <c:pt idx="0">
                        <c:v>Renal Failure</c:v>
                      </c:pt>
                    </c:strCache>
                  </c:strRef>
                </c:tx>
                <c:spPr>
                  <a:solidFill>
                    <a:schemeClr val="tx1"/>
                  </a:solid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ML_results_ensemble!$B$6:$B$13</c15:sqref>
                        </c15:formulaRef>
                      </c:ext>
                    </c:extLst>
                    <c:strCache>
                      <c:ptCount val="8"/>
                      <c:pt idx="0">
                        <c:v>PLS</c:v>
                      </c:pt>
                      <c:pt idx="1">
                        <c:v>RF</c:v>
                      </c:pt>
                      <c:pt idx="2">
                        <c:v>NSC</c:v>
                      </c:pt>
                      <c:pt idx="3">
                        <c:v>KNN</c:v>
                      </c:pt>
                      <c:pt idx="4">
                        <c:v>NNET</c:v>
                      </c:pt>
                      <c:pt idx="5">
                        <c:v>NB</c:v>
                      </c:pt>
                      <c:pt idx="6">
                        <c:v>SVM</c:v>
                      </c:pt>
                      <c:pt idx="7">
                        <c:v>MLP</c:v>
                      </c:pt>
                    </c:strCache>
                  </c:strRef>
                </c:cat>
                <c:val>
                  <c:numRef>
                    <c:extLst xmlns:c15="http://schemas.microsoft.com/office/drawing/2012/chart">
                      <c:ext xmlns:c15="http://schemas.microsoft.com/office/drawing/2012/chart" uri="{02D57815-91ED-43cb-92C2-25804820EDAC}">
                        <c15:formulaRef>
                          <c15:sqref>ML_results_ensemble!$AX$55:$BE$55</c15:sqref>
                        </c15:formulaRef>
                      </c:ext>
                    </c:extLst>
                    <c:numCache>
                      <c:formatCode>General</c:formatCode>
                      <c:ptCount val="8"/>
                      <c:pt idx="0">
                        <c:v>0.87208843469591202</c:v>
                      </c:pt>
                      <c:pt idx="1">
                        <c:v>0.93025024925224298</c:v>
                      </c:pt>
                      <c:pt idx="2">
                        <c:v>0.86264925224327005</c:v>
                      </c:pt>
                      <c:pt idx="3">
                        <c:v>0.85230119641076796</c:v>
                      </c:pt>
                      <c:pt idx="4">
                        <c:v>0.88604476570289104</c:v>
                      </c:pt>
                      <c:pt idx="5">
                        <c:v>0.82288574277168502</c:v>
                      </c:pt>
                      <c:pt idx="6">
                        <c:v>0.87384037886341004</c:v>
                      </c:pt>
                      <c:pt idx="7">
                        <c:v>0.86415009970089696</c:v>
                      </c:pt>
                    </c:numCache>
                  </c:numRef>
                </c:val>
                <c:extLst xmlns:c15="http://schemas.microsoft.com/office/drawing/2012/chart">
                  <c:ext xmlns:c16="http://schemas.microsoft.com/office/drawing/2014/chart" uri="{C3380CC4-5D6E-409C-BE32-E72D297353CC}">
                    <c16:uniqueId val="{00000005-2DC2-4277-BBEB-3225398C965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ML_results_ensemble!$BZ$2</c15:sqref>
                        </c15:formulaRef>
                      </c:ext>
                    </c:extLst>
                    <c:strCache>
                      <c:ptCount val="1"/>
                      <c:pt idx="0">
                        <c:v>Cardiac Arrest</c:v>
                      </c:pt>
                    </c:strCache>
                  </c:strRef>
                </c:tx>
                <c:spPr>
                  <a:pattFill prst="smCheck">
                    <a:fgClr>
                      <a:schemeClr val="tx1"/>
                    </a:fgClr>
                    <a:bgClr>
                      <a:schemeClr val="bg1"/>
                    </a:bgClr>
                  </a:pattFill>
                  <a:ln w="15875">
                    <a:solidFill>
                      <a:schemeClr val="tx1"/>
                    </a:solidFill>
                  </a:ln>
                  <a:effectLst/>
                </c:spPr>
                <c:invertIfNegative val="0"/>
                <c:cat>
                  <c:strRef>
                    <c:extLst xmlns:c15="http://schemas.microsoft.com/office/drawing/2012/chart">
                      <c:ext xmlns:c15="http://schemas.microsoft.com/office/drawing/2012/chart" uri="{02D57815-91ED-43cb-92C2-25804820EDAC}">
                        <c15:formulaRef>
                          <c15:sqref>ML_results_ensemble!$B$6:$B$13</c15:sqref>
                        </c15:formulaRef>
                      </c:ext>
                    </c:extLst>
                    <c:strCache>
                      <c:ptCount val="8"/>
                      <c:pt idx="0">
                        <c:v>PLS</c:v>
                      </c:pt>
                      <c:pt idx="1">
                        <c:v>RF</c:v>
                      </c:pt>
                      <c:pt idx="2">
                        <c:v>NSC</c:v>
                      </c:pt>
                      <c:pt idx="3">
                        <c:v>KNN</c:v>
                      </c:pt>
                      <c:pt idx="4">
                        <c:v>NNET</c:v>
                      </c:pt>
                      <c:pt idx="5">
                        <c:v>NB</c:v>
                      </c:pt>
                      <c:pt idx="6">
                        <c:v>SVM</c:v>
                      </c:pt>
                      <c:pt idx="7">
                        <c:v>MLP</c:v>
                      </c:pt>
                    </c:strCache>
                  </c:strRef>
                </c:cat>
                <c:val>
                  <c:numRef>
                    <c:extLst xmlns:c15="http://schemas.microsoft.com/office/drawing/2012/chart">
                      <c:ext xmlns:c15="http://schemas.microsoft.com/office/drawing/2012/chart" uri="{02D57815-91ED-43cb-92C2-25804820EDAC}">
                        <c15:formulaRef>
                          <c15:sqref>ML_results_ensemble!$CB$54:$CI$54</c15:sqref>
                        </c15:formulaRef>
                      </c:ext>
                    </c:extLst>
                    <c:numCache>
                      <c:formatCode>General</c:formatCode>
                      <c:ptCount val="8"/>
                      <c:pt idx="0">
                        <c:v>0.95066285714285703</c:v>
                      </c:pt>
                      <c:pt idx="1">
                        <c:v>0.952341375661376</c:v>
                      </c:pt>
                      <c:pt idx="2">
                        <c:v>0.91396677248677205</c:v>
                      </c:pt>
                      <c:pt idx="3">
                        <c:v>0.89366730158730201</c:v>
                      </c:pt>
                      <c:pt idx="4">
                        <c:v>0.90779343915343902</c:v>
                      </c:pt>
                      <c:pt idx="5">
                        <c:v>0.88315809523809496</c:v>
                      </c:pt>
                      <c:pt idx="6">
                        <c:v>0.93581735449735404</c:v>
                      </c:pt>
                      <c:pt idx="7">
                        <c:v>0.93412783068783101</c:v>
                      </c:pt>
                    </c:numCache>
                  </c:numRef>
                </c:val>
                <c:extLst xmlns:c15="http://schemas.microsoft.com/office/drawing/2012/chart">
                  <c:ext xmlns:c16="http://schemas.microsoft.com/office/drawing/2014/chart" uri="{C3380CC4-5D6E-409C-BE32-E72D297353CC}">
                    <c16:uniqueId val="{00000006-2DC2-4277-BBEB-3225398C9650}"/>
                  </c:ext>
                </c:extLst>
              </c15:ser>
            </c15:filteredBarSeries>
          </c:ext>
        </c:extLst>
      </c:barChart>
      <c:catAx>
        <c:axId val="2392642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1213376"/>
        <c:crosses val="autoZero"/>
        <c:auto val="1"/>
        <c:lblAlgn val="ctr"/>
        <c:lblOffset val="100"/>
        <c:noMultiLvlLbl val="0"/>
      </c:catAx>
      <c:valAx>
        <c:axId val="51213376"/>
        <c:scaling>
          <c:orientation val="minMax"/>
          <c:max val="1"/>
        </c:scaling>
        <c:delete val="0"/>
        <c:axPos val="l"/>
        <c:majorGridlines>
          <c:spPr>
            <a:ln w="9525" cap="flat" cmpd="sng" algn="ctr">
              <a:solidFill>
                <a:srgbClr val="FFFFFF">
                  <a:lumMod val="65000"/>
                </a:srgbClr>
              </a:solidFill>
              <a:round/>
            </a:ln>
            <a:effectLst/>
          </c:spPr>
        </c:majorGridlines>
        <c:title>
          <c:tx>
            <c:rich>
              <a:bodyPr rot="-5400000" spcFirstLastPara="1" vertOverflow="ellipsis" vert="horz" wrap="square" anchor="ctr" anchorCtr="1"/>
              <a:lstStyle/>
              <a:p>
                <a:pPr>
                  <a:defRPr sz="2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Max AUROC</a:t>
                </a:r>
              </a:p>
            </c:rich>
          </c:tx>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9264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3600" dirty="0"/>
              <a:t>Mortality</a:t>
            </a:r>
          </a:p>
        </c:rich>
      </c:tx>
      <c:overlay val="0"/>
      <c:spPr>
        <a:noFill/>
        <a:ln>
          <a:noFill/>
        </a:ln>
        <a:effectLst/>
      </c:spPr>
      <c:txPr>
        <a:bodyPr rot="0" spcFirstLastPara="1" vertOverflow="ellipsis" vert="horz" wrap="square" anchor="ctr" anchorCtr="1"/>
        <a:lstStyle/>
        <a:p>
          <a:pPr>
            <a:defRPr sz="3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bg1">
                <a:lumMod val="65000"/>
              </a:schemeClr>
            </a:solidFill>
            <a:ln w="22225">
              <a:solidFill>
                <a:schemeClr val="tx1"/>
              </a:solidFill>
            </a:ln>
            <a:effectLst/>
          </c:spPr>
          <c:invertIfNegative val="0"/>
          <c:cat>
            <c:strRef>
              <c:f>Correlations!$A$2:$A$6</c:f>
              <c:strCache>
                <c:ptCount val="5"/>
                <c:pt idx="0">
                  <c:v>Arterial Blood Gas (Day 8)</c:v>
                </c:pt>
                <c:pt idx="1">
                  <c:v>White Blood Cell count (Day 6)</c:v>
                </c:pt>
                <c:pt idx="2">
                  <c:v>FiO2 (Day 7)</c:v>
                </c:pt>
                <c:pt idx="3">
                  <c:v>Max Tempature (Day 10)</c:v>
                </c:pt>
                <c:pt idx="4">
                  <c:v>Respitatory Rate (Day 7)</c:v>
                </c:pt>
              </c:strCache>
            </c:strRef>
          </c:cat>
          <c:val>
            <c:numRef>
              <c:f>Correlations!$D$2:$D$6</c:f>
              <c:numCache>
                <c:formatCode>General</c:formatCode>
                <c:ptCount val="5"/>
                <c:pt idx="0">
                  <c:v>0.75592894600000005</c:v>
                </c:pt>
                <c:pt idx="1">
                  <c:v>-0.53624825300000001</c:v>
                </c:pt>
                <c:pt idx="2">
                  <c:v>0.82807867099999999</c:v>
                </c:pt>
                <c:pt idx="3">
                  <c:v>-0.54545454500000001</c:v>
                </c:pt>
                <c:pt idx="4">
                  <c:v>-0.58356427600000005</c:v>
                </c:pt>
              </c:numCache>
            </c:numRef>
          </c:val>
          <c:extLst>
            <c:ext xmlns:c16="http://schemas.microsoft.com/office/drawing/2014/chart" uri="{C3380CC4-5D6E-409C-BE32-E72D297353CC}">
              <c16:uniqueId val="{00000000-C987-4659-A15E-733E9EFA6236}"/>
            </c:ext>
          </c:extLst>
        </c:ser>
        <c:dLbls>
          <c:showLegendKey val="0"/>
          <c:showVal val="0"/>
          <c:showCatName val="0"/>
          <c:showSerName val="0"/>
          <c:showPercent val="0"/>
          <c:showBubbleSize val="0"/>
        </c:dLbls>
        <c:gapWidth val="219"/>
        <c:overlap val="-27"/>
        <c:axId val="334019072"/>
        <c:axId val="51215104"/>
      </c:barChart>
      <c:catAx>
        <c:axId val="33401907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1215104"/>
        <c:crosses val="autoZero"/>
        <c:auto val="1"/>
        <c:lblAlgn val="ctr"/>
        <c:lblOffset val="100"/>
        <c:noMultiLvlLbl val="0"/>
      </c:catAx>
      <c:valAx>
        <c:axId val="51215104"/>
        <c:scaling>
          <c:orientation val="minMax"/>
          <c:max val="1.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2800" dirty="0"/>
                  <a:t>Correlation Coefficient</a:t>
                </a:r>
              </a:p>
            </c:rich>
          </c:tx>
          <c:layout>
            <c:manualLayout>
              <c:xMode val="edge"/>
              <c:yMode val="edge"/>
              <c:x val="8.363551170425261E-3"/>
              <c:y val="0.16483359880375778"/>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34019072"/>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3600" dirty="0"/>
              <a:t>ARDS</a:t>
            </a:r>
          </a:p>
        </c:rich>
      </c:tx>
      <c:overlay val="0"/>
      <c:spPr>
        <a:noFill/>
        <a:ln>
          <a:noFill/>
        </a:ln>
        <a:effectLst/>
      </c:spPr>
      <c:txPr>
        <a:bodyPr rot="0" spcFirstLastPara="1" vertOverflow="ellipsis" vert="horz" wrap="square" anchor="ctr" anchorCtr="1"/>
        <a:lstStyle/>
        <a:p>
          <a:pPr>
            <a:defRPr sz="3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bg1">
                <a:lumMod val="65000"/>
              </a:schemeClr>
            </a:solidFill>
            <a:ln w="22225">
              <a:solidFill>
                <a:schemeClr val="tx1"/>
              </a:solidFill>
            </a:ln>
            <a:effectLst/>
          </c:spPr>
          <c:invertIfNegative val="0"/>
          <c:cat>
            <c:strRef>
              <c:f>Correlations!$A$20:$A$24</c:f>
              <c:strCache>
                <c:ptCount val="5"/>
                <c:pt idx="0">
                  <c:v>ICU Length of Stay</c:v>
                </c:pt>
                <c:pt idx="1">
                  <c:v>FiO2 (Day 2)</c:v>
                </c:pt>
                <c:pt idx="2">
                  <c:v>Max Tempature (Day 2)</c:v>
                </c:pt>
                <c:pt idx="3">
                  <c:v>Pulmonary Embolus</c:v>
                </c:pt>
                <c:pt idx="4">
                  <c:v>Arterial Blood Gas (Day 5)</c:v>
                </c:pt>
              </c:strCache>
            </c:strRef>
          </c:cat>
          <c:val>
            <c:numRef>
              <c:f>Correlations!$D$20:$D$24</c:f>
              <c:numCache>
                <c:formatCode>General</c:formatCode>
                <c:ptCount val="5"/>
                <c:pt idx="0">
                  <c:v>0.766429994</c:v>
                </c:pt>
                <c:pt idx="1">
                  <c:v>0.703037574</c:v>
                </c:pt>
                <c:pt idx="2">
                  <c:v>-0.66206896599999998</c:v>
                </c:pt>
                <c:pt idx="3">
                  <c:v>1</c:v>
                </c:pt>
                <c:pt idx="4">
                  <c:v>-0.83971912299999996</c:v>
                </c:pt>
              </c:numCache>
            </c:numRef>
          </c:val>
          <c:extLst>
            <c:ext xmlns:c16="http://schemas.microsoft.com/office/drawing/2014/chart" uri="{C3380CC4-5D6E-409C-BE32-E72D297353CC}">
              <c16:uniqueId val="{00000000-6A38-4E60-BCEA-B781F911EA3F}"/>
            </c:ext>
          </c:extLst>
        </c:ser>
        <c:dLbls>
          <c:showLegendKey val="0"/>
          <c:showVal val="0"/>
          <c:showCatName val="0"/>
          <c:showSerName val="0"/>
          <c:showPercent val="0"/>
          <c:showBubbleSize val="0"/>
        </c:dLbls>
        <c:gapWidth val="219"/>
        <c:overlap val="-27"/>
        <c:axId val="43130880"/>
        <c:axId val="129790464"/>
      </c:barChart>
      <c:catAx>
        <c:axId val="4313088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9790464"/>
        <c:crosses val="autoZero"/>
        <c:auto val="1"/>
        <c:lblAlgn val="ctr"/>
        <c:lblOffset val="100"/>
        <c:noMultiLvlLbl val="0"/>
      </c:catAx>
      <c:valAx>
        <c:axId val="1297904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313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3600" dirty="0"/>
              <a:t>Intubation</a:t>
            </a:r>
          </a:p>
        </c:rich>
      </c:tx>
      <c:layout>
        <c:manualLayout>
          <c:xMode val="edge"/>
          <c:yMode val="edge"/>
          <c:x val="0.39030114327982646"/>
          <c:y val="8.2602037907180889E-3"/>
        </c:manualLayout>
      </c:layout>
      <c:overlay val="0"/>
      <c:spPr>
        <a:noFill/>
        <a:ln>
          <a:noFill/>
        </a:ln>
        <a:effectLst/>
      </c:spPr>
      <c:txPr>
        <a:bodyPr rot="0" spcFirstLastPara="1" vertOverflow="ellipsis" vert="horz" wrap="square" anchor="ctr" anchorCtr="1"/>
        <a:lstStyle/>
        <a:p>
          <a:pPr>
            <a:defRPr sz="3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bg1">
                <a:lumMod val="65000"/>
              </a:schemeClr>
            </a:solidFill>
            <a:ln w="22225">
              <a:solidFill>
                <a:schemeClr val="tx1"/>
              </a:solidFill>
            </a:ln>
            <a:effectLst/>
          </c:spPr>
          <c:invertIfNegative val="0"/>
          <c:cat>
            <c:strRef>
              <c:f>Correlations!$A$32:$A$36</c:f>
              <c:strCache>
                <c:ptCount val="5"/>
                <c:pt idx="0">
                  <c:v>ICU Length of Stay</c:v>
                </c:pt>
                <c:pt idx="1">
                  <c:v>Max Tempature (Day 4)</c:v>
                </c:pt>
                <c:pt idx="2">
                  <c:v>Arterial Blood Gas (Day 5)</c:v>
                </c:pt>
                <c:pt idx="3">
                  <c:v>White Blood Cell count (Day 7)</c:v>
                </c:pt>
                <c:pt idx="4">
                  <c:v>Pulmonary Embolus</c:v>
                </c:pt>
              </c:strCache>
            </c:strRef>
          </c:cat>
          <c:val>
            <c:numRef>
              <c:f>Correlations!$D$32:$D$36</c:f>
              <c:numCache>
                <c:formatCode>General</c:formatCode>
                <c:ptCount val="5"/>
                <c:pt idx="0">
                  <c:v>0.70253202000000003</c:v>
                </c:pt>
                <c:pt idx="1">
                  <c:v>0.61707748100000004</c:v>
                </c:pt>
                <c:pt idx="2">
                  <c:v>-0.741619849</c:v>
                </c:pt>
                <c:pt idx="3">
                  <c:v>0.63433504699999999</c:v>
                </c:pt>
                <c:pt idx="4">
                  <c:v>0.64581319999999998</c:v>
                </c:pt>
              </c:numCache>
            </c:numRef>
          </c:val>
          <c:extLst>
            <c:ext xmlns:c16="http://schemas.microsoft.com/office/drawing/2014/chart" uri="{C3380CC4-5D6E-409C-BE32-E72D297353CC}">
              <c16:uniqueId val="{00000000-870B-4F13-8796-BDB4E6A5B023}"/>
            </c:ext>
          </c:extLst>
        </c:ser>
        <c:dLbls>
          <c:showLegendKey val="0"/>
          <c:showVal val="0"/>
          <c:showCatName val="0"/>
          <c:showSerName val="0"/>
          <c:showPercent val="0"/>
          <c:showBubbleSize val="0"/>
        </c:dLbls>
        <c:gapWidth val="219"/>
        <c:overlap val="-27"/>
        <c:axId val="43131904"/>
        <c:axId val="129792192"/>
      </c:barChart>
      <c:catAx>
        <c:axId val="4313190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9792192"/>
        <c:crosses val="autoZero"/>
        <c:auto val="1"/>
        <c:lblAlgn val="ctr"/>
        <c:lblOffset val="100"/>
        <c:noMultiLvlLbl val="0"/>
      </c:catAx>
      <c:valAx>
        <c:axId val="129792192"/>
        <c:scaling>
          <c:orientation val="minMax"/>
          <c:max val="1.5"/>
          <c:min val="-1"/>
        </c:scaling>
        <c:delete val="0"/>
        <c:axPos val="l"/>
        <c:majorGridlines>
          <c:spPr>
            <a:ln w="9525" cap="flat" cmpd="sng" algn="ctr">
              <a:solidFill>
                <a:schemeClr val="tx1">
                  <a:lumMod val="15000"/>
                  <a:lumOff val="85000"/>
                </a:schemeClr>
              </a:solidFill>
              <a:round/>
            </a:ln>
            <a:effectLst/>
          </c:spPr>
        </c:majorGridlines>
        <c:numFmt formatCode="#,##0.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3131904"/>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68413389952956"/>
          <c:y val="3.7729821733904288E-2"/>
          <c:w val="0.82568331055207522"/>
          <c:h val="0.74586742350444679"/>
        </c:manualLayout>
      </c:layout>
      <c:scatterChart>
        <c:scatterStyle val="smoothMarker"/>
        <c:varyColors val="0"/>
        <c:ser>
          <c:idx val="0"/>
          <c:order val="0"/>
          <c:tx>
            <c:v>pls</c:v>
          </c:tx>
          <c:spPr>
            <a:ln w="44450" cap="rnd">
              <a:solidFill>
                <a:schemeClr val="accent1"/>
              </a:solidFill>
              <a:round/>
            </a:ln>
            <a:effectLst/>
          </c:spPr>
          <c:marker>
            <c:symbol val="none"/>
          </c:marker>
          <c:xVal>
            <c:numRef>
              <c:f>AUROC_HS!$L$3:$L$103</c:f>
              <c:numCache>
                <c:formatCode>General</c:formatCode>
                <c:ptCount val="10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0.999877300613497</c:v>
                </c:pt>
                <c:pt idx="15">
                  <c:v>0.999877300613497</c:v>
                </c:pt>
                <c:pt idx="16">
                  <c:v>0.999877300613497</c:v>
                </c:pt>
                <c:pt idx="17">
                  <c:v>0.999877300613497</c:v>
                </c:pt>
                <c:pt idx="18">
                  <c:v>0.999877300613497</c:v>
                </c:pt>
                <c:pt idx="19">
                  <c:v>0.999877300613497</c:v>
                </c:pt>
                <c:pt idx="20">
                  <c:v>0.999877300613497</c:v>
                </c:pt>
                <c:pt idx="21">
                  <c:v>0.999877300613497</c:v>
                </c:pt>
                <c:pt idx="22">
                  <c:v>0.999754601226994</c:v>
                </c:pt>
                <c:pt idx="23">
                  <c:v>0.999386503067485</c:v>
                </c:pt>
                <c:pt idx="24">
                  <c:v>0.998895705521472</c:v>
                </c:pt>
                <c:pt idx="25">
                  <c:v>0.997668711656442</c:v>
                </c:pt>
                <c:pt idx="26">
                  <c:v>0.996441717791411</c:v>
                </c:pt>
                <c:pt idx="27">
                  <c:v>0.98159509202453998</c:v>
                </c:pt>
                <c:pt idx="28">
                  <c:v>0.78233128834355803</c:v>
                </c:pt>
                <c:pt idx="29">
                  <c:v>0.39963190184049102</c:v>
                </c:pt>
                <c:pt idx="30">
                  <c:v>0.253251533742331</c:v>
                </c:pt>
                <c:pt idx="31">
                  <c:v>0.16871165644171801</c:v>
                </c:pt>
                <c:pt idx="32">
                  <c:v>0.11558282208589001</c:v>
                </c:pt>
                <c:pt idx="33">
                  <c:v>7.9141104294478501E-2</c:v>
                </c:pt>
                <c:pt idx="34">
                  <c:v>5.4601226993865E-2</c:v>
                </c:pt>
                <c:pt idx="35">
                  <c:v>4.0981595092024599E-2</c:v>
                </c:pt>
                <c:pt idx="36">
                  <c:v>3.23926380368098E-2</c:v>
                </c:pt>
                <c:pt idx="37">
                  <c:v>2.58895705521472E-2</c:v>
                </c:pt>
                <c:pt idx="38">
                  <c:v>2.2699386503067499E-2</c:v>
                </c:pt>
                <c:pt idx="39">
                  <c:v>1.98773006134969E-2</c:v>
                </c:pt>
                <c:pt idx="40">
                  <c:v>1.70552147239263E-2</c:v>
                </c:pt>
                <c:pt idx="41">
                  <c:v>1.39877300613497E-2</c:v>
                </c:pt>
                <c:pt idx="42">
                  <c:v>1.1901840490797601E-2</c:v>
                </c:pt>
                <c:pt idx="43">
                  <c:v>1.07975460122699E-2</c:v>
                </c:pt>
                <c:pt idx="44">
                  <c:v>9.8159509202453404E-3</c:v>
                </c:pt>
                <c:pt idx="45">
                  <c:v>7.73006134969323E-3</c:v>
                </c:pt>
                <c:pt idx="46">
                  <c:v>6.7484662576686701E-3</c:v>
                </c:pt>
                <c:pt idx="47">
                  <c:v>5.7668711656441198E-3</c:v>
                </c:pt>
                <c:pt idx="48">
                  <c:v>5.0306748466257796E-3</c:v>
                </c:pt>
                <c:pt idx="49">
                  <c:v>4.4171779141104501E-3</c:v>
                </c:pt>
                <c:pt idx="50">
                  <c:v>3.8036809815951101E-3</c:v>
                </c:pt>
                <c:pt idx="51">
                  <c:v>3.4355828220858902E-3</c:v>
                </c:pt>
                <c:pt idx="52">
                  <c:v>2.4539877300613399E-3</c:v>
                </c:pt>
                <c:pt idx="53">
                  <c:v>1.71779141104289E-3</c:v>
                </c:pt>
                <c:pt idx="54">
                  <c:v>1.10429447852756E-3</c:v>
                </c:pt>
                <c:pt idx="55">
                  <c:v>7.3619631901844496E-4</c:v>
                </c:pt>
                <c:pt idx="56">
                  <c:v>6.1349693251533399E-4</c:v>
                </c:pt>
                <c:pt idx="57">
                  <c:v>6.1349693251533399E-4</c:v>
                </c:pt>
                <c:pt idx="58">
                  <c:v>6.1349693251533399E-4</c:v>
                </c:pt>
                <c:pt idx="59">
                  <c:v>4.9079754601222302E-4</c:v>
                </c:pt>
                <c:pt idx="60">
                  <c:v>3.6809815950922302E-4</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xVal>
          <c:yVal>
            <c:numRef>
              <c:f>AUROC_HS!$J$3:$J$103</c:f>
              <c:numCache>
                <c:formatCode>General</c:formatCode>
                <c:ptCount val="10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0.98615384615384605</c:v>
                </c:pt>
                <c:pt idx="29">
                  <c:v>0.85846153846153805</c:v>
                </c:pt>
                <c:pt idx="30">
                  <c:v>0.66769230769230803</c:v>
                </c:pt>
                <c:pt idx="31">
                  <c:v>0.52769230769230802</c:v>
                </c:pt>
                <c:pt idx="32">
                  <c:v>0.40769230769230802</c:v>
                </c:pt>
                <c:pt idx="33">
                  <c:v>0.32923076923076899</c:v>
                </c:pt>
                <c:pt idx="34">
                  <c:v>0.28153846153846201</c:v>
                </c:pt>
                <c:pt idx="35">
                  <c:v>0.25076923076923102</c:v>
                </c:pt>
                <c:pt idx="36">
                  <c:v>0.230769230769231</c:v>
                </c:pt>
                <c:pt idx="37">
                  <c:v>0.209230769230769</c:v>
                </c:pt>
                <c:pt idx="38">
                  <c:v>0.2</c:v>
                </c:pt>
                <c:pt idx="39">
                  <c:v>0.193846153846154</c:v>
                </c:pt>
                <c:pt idx="40">
                  <c:v>0.186153846153846</c:v>
                </c:pt>
                <c:pt idx="41">
                  <c:v>0.172307692307692</c:v>
                </c:pt>
                <c:pt idx="42">
                  <c:v>0.16307692307692301</c:v>
                </c:pt>
                <c:pt idx="43">
                  <c:v>0.156923076923077</c:v>
                </c:pt>
                <c:pt idx="44">
                  <c:v>0.14461538461538501</c:v>
                </c:pt>
                <c:pt idx="45">
                  <c:v>0.13230769230769199</c:v>
                </c:pt>
                <c:pt idx="46">
                  <c:v>0.121538461538462</c:v>
                </c:pt>
                <c:pt idx="47">
                  <c:v>0.115384615384615</c:v>
                </c:pt>
                <c:pt idx="48">
                  <c:v>0.10923076923076901</c:v>
                </c:pt>
                <c:pt idx="49">
                  <c:v>0.104615384615385</c:v>
                </c:pt>
                <c:pt idx="50">
                  <c:v>9.5384615384615401E-2</c:v>
                </c:pt>
                <c:pt idx="51">
                  <c:v>0.08</c:v>
                </c:pt>
                <c:pt idx="52">
                  <c:v>7.2307692307692295E-2</c:v>
                </c:pt>
                <c:pt idx="53">
                  <c:v>6.15384615384615E-2</c:v>
                </c:pt>
                <c:pt idx="54">
                  <c:v>5.3846153846153801E-2</c:v>
                </c:pt>
                <c:pt idx="55">
                  <c:v>5.0769230769230803E-2</c:v>
                </c:pt>
                <c:pt idx="56">
                  <c:v>4.9230769230769203E-2</c:v>
                </c:pt>
                <c:pt idx="57">
                  <c:v>4.7692307692307701E-2</c:v>
                </c:pt>
                <c:pt idx="58">
                  <c:v>4.6153846153846198E-2</c:v>
                </c:pt>
                <c:pt idx="59">
                  <c:v>4.1538461538461503E-2</c:v>
                </c:pt>
                <c:pt idx="60">
                  <c:v>3.8461538461538498E-2</c:v>
                </c:pt>
                <c:pt idx="61">
                  <c:v>3.8461538461538498E-2</c:v>
                </c:pt>
                <c:pt idx="62">
                  <c:v>3.8461538461538498E-2</c:v>
                </c:pt>
                <c:pt idx="63">
                  <c:v>3.8461538461538498E-2</c:v>
                </c:pt>
                <c:pt idx="64">
                  <c:v>3.8461538461538498E-2</c:v>
                </c:pt>
                <c:pt idx="65">
                  <c:v>3.8461538461538498E-2</c:v>
                </c:pt>
                <c:pt idx="66">
                  <c:v>3.8461538461538498E-2</c:v>
                </c:pt>
                <c:pt idx="67">
                  <c:v>3.8461538461538498E-2</c:v>
                </c:pt>
                <c:pt idx="68">
                  <c:v>3.8461538461538498E-2</c:v>
                </c:pt>
                <c:pt idx="69">
                  <c:v>3.8461538461538498E-2</c:v>
                </c:pt>
                <c:pt idx="70">
                  <c:v>3.8461538461538498E-2</c:v>
                </c:pt>
                <c:pt idx="71">
                  <c:v>3.8461538461538498E-2</c:v>
                </c:pt>
                <c:pt idx="72">
                  <c:v>3.8461538461538498E-2</c:v>
                </c:pt>
                <c:pt idx="73">
                  <c:v>3.8461538461538498E-2</c:v>
                </c:pt>
                <c:pt idx="74">
                  <c:v>3.2307692307692301E-2</c:v>
                </c:pt>
                <c:pt idx="75">
                  <c:v>2.9230769230769199E-2</c:v>
                </c:pt>
                <c:pt idx="76">
                  <c:v>2.4615384615384601E-2</c:v>
                </c:pt>
                <c:pt idx="77">
                  <c:v>1.8461538461538501E-2</c:v>
                </c:pt>
                <c:pt idx="78">
                  <c:v>1.6923076923076898E-2</c:v>
                </c:pt>
                <c:pt idx="79">
                  <c:v>1.2307692307692301E-2</c:v>
                </c:pt>
                <c:pt idx="80">
                  <c:v>9.2307692307692299E-3</c:v>
                </c:pt>
                <c:pt idx="81">
                  <c:v>4.6153846153846202E-3</c:v>
                </c:pt>
                <c:pt idx="82">
                  <c:v>3.07692307692308E-3</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yVal>
          <c:smooth val="1"/>
          <c:extLst>
            <c:ext xmlns:c16="http://schemas.microsoft.com/office/drawing/2014/chart" uri="{C3380CC4-5D6E-409C-BE32-E72D297353CC}">
              <c16:uniqueId val="{00000000-A399-4173-B1B7-6B5369B46190}"/>
            </c:ext>
          </c:extLst>
        </c:ser>
        <c:ser>
          <c:idx val="1"/>
          <c:order val="1"/>
          <c:tx>
            <c:v>rf</c:v>
          </c:tx>
          <c:spPr>
            <a:ln w="44450" cap="rnd">
              <a:solidFill>
                <a:schemeClr val="accent2"/>
              </a:solidFill>
              <a:round/>
            </a:ln>
            <a:effectLst/>
          </c:spPr>
          <c:marker>
            <c:symbol val="none"/>
          </c:marker>
          <c:xVal>
            <c:numRef>
              <c:f>AUROC_HS!$O$3:$O$103</c:f>
              <c:numCache>
                <c:formatCode>General</c:formatCode>
                <c:ptCount val="101"/>
                <c:pt idx="0">
                  <c:v>0.33914110429447902</c:v>
                </c:pt>
                <c:pt idx="1">
                  <c:v>0.26993865030674802</c:v>
                </c:pt>
                <c:pt idx="2">
                  <c:v>0.245153374233129</c:v>
                </c:pt>
                <c:pt idx="3">
                  <c:v>0.223926380368098</c:v>
                </c:pt>
                <c:pt idx="4">
                  <c:v>0.20625766871165599</c:v>
                </c:pt>
                <c:pt idx="5">
                  <c:v>0.192515337423313</c:v>
                </c:pt>
                <c:pt idx="6">
                  <c:v>0.18122699386503099</c:v>
                </c:pt>
                <c:pt idx="7">
                  <c:v>0.16871165644171801</c:v>
                </c:pt>
                <c:pt idx="8">
                  <c:v>0.160122699386503</c:v>
                </c:pt>
                <c:pt idx="9">
                  <c:v>0.151901840490798</c:v>
                </c:pt>
                <c:pt idx="10">
                  <c:v>0.14453987730061299</c:v>
                </c:pt>
                <c:pt idx="11">
                  <c:v>0.13754601226993901</c:v>
                </c:pt>
                <c:pt idx="12">
                  <c:v>0.128098159509202</c:v>
                </c:pt>
                <c:pt idx="13">
                  <c:v>0.122576687116564</c:v>
                </c:pt>
                <c:pt idx="14">
                  <c:v>0.11509202453987701</c:v>
                </c:pt>
                <c:pt idx="15">
                  <c:v>0.108588957055215</c:v>
                </c:pt>
                <c:pt idx="16">
                  <c:v>0.10319018404907999</c:v>
                </c:pt>
                <c:pt idx="17">
                  <c:v>9.9018404907975394E-2</c:v>
                </c:pt>
                <c:pt idx="18">
                  <c:v>9.37423312883435E-2</c:v>
                </c:pt>
                <c:pt idx="19">
                  <c:v>8.7607361963190203E-2</c:v>
                </c:pt>
                <c:pt idx="20">
                  <c:v>8.4171779141104297E-2</c:v>
                </c:pt>
                <c:pt idx="21">
                  <c:v>7.9386503067484598E-2</c:v>
                </c:pt>
                <c:pt idx="22">
                  <c:v>7.5828220858895706E-2</c:v>
                </c:pt>
                <c:pt idx="23">
                  <c:v>7.1779141104294494E-2</c:v>
                </c:pt>
                <c:pt idx="24">
                  <c:v>6.6625766871165601E-2</c:v>
                </c:pt>
                <c:pt idx="25">
                  <c:v>6.2085889570552201E-2</c:v>
                </c:pt>
                <c:pt idx="26">
                  <c:v>5.9018404907975497E-2</c:v>
                </c:pt>
                <c:pt idx="27">
                  <c:v>5.5092024539877299E-2</c:v>
                </c:pt>
                <c:pt idx="28">
                  <c:v>5.1288343558282198E-2</c:v>
                </c:pt>
                <c:pt idx="29">
                  <c:v>4.7484662576687202E-2</c:v>
                </c:pt>
                <c:pt idx="30">
                  <c:v>4.5030674846625797E-2</c:v>
                </c:pt>
                <c:pt idx="31">
                  <c:v>4.2331288343558302E-2</c:v>
                </c:pt>
                <c:pt idx="32">
                  <c:v>4.0245398773006098E-2</c:v>
                </c:pt>
                <c:pt idx="33">
                  <c:v>3.7791411042944797E-2</c:v>
                </c:pt>
                <c:pt idx="34">
                  <c:v>3.5828220858895699E-2</c:v>
                </c:pt>
                <c:pt idx="35">
                  <c:v>3.3006134969325099E-2</c:v>
                </c:pt>
                <c:pt idx="36">
                  <c:v>3.0674846625766899E-2</c:v>
                </c:pt>
                <c:pt idx="37">
                  <c:v>2.9447852760736099E-2</c:v>
                </c:pt>
                <c:pt idx="38">
                  <c:v>2.7730061349693198E-2</c:v>
                </c:pt>
                <c:pt idx="39">
                  <c:v>2.60122699386502E-2</c:v>
                </c:pt>
                <c:pt idx="40">
                  <c:v>2.4662576687116598E-2</c:v>
                </c:pt>
                <c:pt idx="41">
                  <c:v>2.4171779141104199E-2</c:v>
                </c:pt>
                <c:pt idx="42">
                  <c:v>2.3190184049079798E-2</c:v>
                </c:pt>
                <c:pt idx="43">
                  <c:v>2.1226993865030699E-2</c:v>
                </c:pt>
                <c:pt idx="44">
                  <c:v>2.0368098159509199E-2</c:v>
                </c:pt>
                <c:pt idx="45">
                  <c:v>1.84049079754601E-2</c:v>
                </c:pt>
                <c:pt idx="46">
                  <c:v>1.69325153374233E-2</c:v>
                </c:pt>
                <c:pt idx="47">
                  <c:v>1.5950920245398799E-2</c:v>
                </c:pt>
                <c:pt idx="48">
                  <c:v>1.5705521472392701E-2</c:v>
                </c:pt>
                <c:pt idx="49">
                  <c:v>1.47239263803681E-2</c:v>
                </c:pt>
                <c:pt idx="50">
                  <c:v>1.32515337423313E-2</c:v>
                </c:pt>
                <c:pt idx="51">
                  <c:v>1.25153374233129E-2</c:v>
                </c:pt>
                <c:pt idx="52">
                  <c:v>1.1901840490797601E-2</c:v>
                </c:pt>
                <c:pt idx="53">
                  <c:v>1.0429447852760799E-2</c:v>
                </c:pt>
                <c:pt idx="54">
                  <c:v>9.9386503067484498E-3</c:v>
                </c:pt>
                <c:pt idx="55">
                  <c:v>8.9570552147239003E-3</c:v>
                </c:pt>
                <c:pt idx="56">
                  <c:v>8.7116564417177907E-3</c:v>
                </c:pt>
                <c:pt idx="57">
                  <c:v>8.2208588957054501E-3</c:v>
                </c:pt>
                <c:pt idx="58">
                  <c:v>7.4846625766871204E-3</c:v>
                </c:pt>
                <c:pt idx="59">
                  <c:v>6.9938650306747797E-3</c:v>
                </c:pt>
                <c:pt idx="60">
                  <c:v>6.0122699386502302E-3</c:v>
                </c:pt>
                <c:pt idx="61">
                  <c:v>5.2760736196318901E-3</c:v>
                </c:pt>
                <c:pt idx="62">
                  <c:v>4.9079754601226702E-3</c:v>
                </c:pt>
                <c:pt idx="63">
                  <c:v>4.6625766871165597E-3</c:v>
                </c:pt>
                <c:pt idx="64">
                  <c:v>4.2944785276073398E-3</c:v>
                </c:pt>
                <c:pt idx="65">
                  <c:v>3.9263803680981103E-3</c:v>
                </c:pt>
                <c:pt idx="66">
                  <c:v>3.3128834355827799E-3</c:v>
                </c:pt>
                <c:pt idx="67">
                  <c:v>2.8220858895705598E-3</c:v>
                </c:pt>
                <c:pt idx="68">
                  <c:v>2.4539877300613399E-3</c:v>
                </c:pt>
                <c:pt idx="69">
                  <c:v>2.33128834355822E-3</c:v>
                </c:pt>
                <c:pt idx="70">
                  <c:v>1.9631901840491098E-3</c:v>
                </c:pt>
                <c:pt idx="71">
                  <c:v>1.8404907975459999E-3</c:v>
                </c:pt>
                <c:pt idx="72">
                  <c:v>1.47239263803678E-3</c:v>
                </c:pt>
                <c:pt idx="73">
                  <c:v>1.2269938650306699E-3</c:v>
                </c:pt>
                <c:pt idx="74">
                  <c:v>9.8159509202455598E-4</c:v>
                </c:pt>
                <c:pt idx="75">
                  <c:v>8.5889570552144501E-4</c:v>
                </c:pt>
                <c:pt idx="76">
                  <c:v>8.5889570552144501E-4</c:v>
                </c:pt>
                <c:pt idx="77">
                  <c:v>8.5889570552144501E-4</c:v>
                </c:pt>
                <c:pt idx="78">
                  <c:v>6.1349693251533399E-4</c:v>
                </c:pt>
                <c:pt idx="79">
                  <c:v>6.1349693251533399E-4</c:v>
                </c:pt>
                <c:pt idx="80">
                  <c:v>6.1349693251533399E-4</c:v>
                </c:pt>
                <c:pt idx="81">
                  <c:v>6.1349693251533399E-4</c:v>
                </c:pt>
                <c:pt idx="82">
                  <c:v>1.22699386503111E-4</c:v>
                </c:pt>
                <c:pt idx="83">
                  <c:v>1.22699386503111E-4</c:v>
                </c:pt>
                <c:pt idx="84">
                  <c:v>1.22699386503111E-4</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xVal>
          <c:yVal>
            <c:numRef>
              <c:f>AUROC_HS!$M$3:$M$103</c:f>
              <c:numCache>
                <c:formatCode>General</c:formatCode>
                <c:ptCount val="101"/>
                <c:pt idx="0">
                  <c:v>0.992307692307692</c:v>
                </c:pt>
                <c:pt idx="1">
                  <c:v>0.97692307692307701</c:v>
                </c:pt>
                <c:pt idx="2">
                  <c:v>0.97076923076923105</c:v>
                </c:pt>
                <c:pt idx="3">
                  <c:v>0.96153846153846201</c:v>
                </c:pt>
                <c:pt idx="4">
                  <c:v>0.95384615384615401</c:v>
                </c:pt>
                <c:pt idx="5">
                  <c:v>0.94461538461538497</c:v>
                </c:pt>
                <c:pt idx="6">
                  <c:v>0.94153846153846199</c:v>
                </c:pt>
                <c:pt idx="7">
                  <c:v>0.93846153846153801</c:v>
                </c:pt>
                <c:pt idx="8">
                  <c:v>0.92615384615384599</c:v>
                </c:pt>
                <c:pt idx="9">
                  <c:v>0.92153846153846197</c:v>
                </c:pt>
                <c:pt idx="10">
                  <c:v>0.91384615384615397</c:v>
                </c:pt>
                <c:pt idx="11">
                  <c:v>0.903076923076923</c:v>
                </c:pt>
                <c:pt idx="12">
                  <c:v>0.89384615384615396</c:v>
                </c:pt>
                <c:pt idx="13">
                  <c:v>0.88615384615384596</c:v>
                </c:pt>
                <c:pt idx="14">
                  <c:v>0.88</c:v>
                </c:pt>
                <c:pt idx="15">
                  <c:v>0.86307692307692296</c:v>
                </c:pt>
                <c:pt idx="16">
                  <c:v>0.85384615384615403</c:v>
                </c:pt>
                <c:pt idx="17">
                  <c:v>0.84</c:v>
                </c:pt>
                <c:pt idx="18">
                  <c:v>0.82153846153846199</c:v>
                </c:pt>
                <c:pt idx="19">
                  <c:v>0.81230769230769195</c:v>
                </c:pt>
                <c:pt idx="20">
                  <c:v>0.80153846153846198</c:v>
                </c:pt>
                <c:pt idx="21">
                  <c:v>0.78923076923076896</c:v>
                </c:pt>
                <c:pt idx="22">
                  <c:v>0.77692307692307705</c:v>
                </c:pt>
                <c:pt idx="23">
                  <c:v>0.76</c:v>
                </c:pt>
                <c:pt idx="24">
                  <c:v>0.74769230769230799</c:v>
                </c:pt>
                <c:pt idx="25">
                  <c:v>0.72615384615384604</c:v>
                </c:pt>
                <c:pt idx="26">
                  <c:v>0.71230769230769198</c:v>
                </c:pt>
                <c:pt idx="27">
                  <c:v>0.69846153846153802</c:v>
                </c:pt>
                <c:pt idx="28">
                  <c:v>0.68769230769230805</c:v>
                </c:pt>
                <c:pt idx="29">
                  <c:v>0.68153846153846198</c:v>
                </c:pt>
                <c:pt idx="30">
                  <c:v>0.67692307692307696</c:v>
                </c:pt>
                <c:pt idx="31">
                  <c:v>0.66615384615384599</c:v>
                </c:pt>
                <c:pt idx="32">
                  <c:v>0.64615384615384597</c:v>
                </c:pt>
                <c:pt idx="33">
                  <c:v>0.63538461538461499</c:v>
                </c:pt>
                <c:pt idx="34">
                  <c:v>0.62153846153846104</c:v>
                </c:pt>
                <c:pt idx="35">
                  <c:v>0.60615384615384604</c:v>
                </c:pt>
                <c:pt idx="36">
                  <c:v>0.59538461538461496</c:v>
                </c:pt>
                <c:pt idx="37">
                  <c:v>0.581538461538462</c:v>
                </c:pt>
                <c:pt idx="38">
                  <c:v>0.57230769230769196</c:v>
                </c:pt>
                <c:pt idx="39">
                  <c:v>0.55230769230769206</c:v>
                </c:pt>
                <c:pt idx="40">
                  <c:v>0.54615384615384599</c:v>
                </c:pt>
                <c:pt idx="41">
                  <c:v>0.53076923076923099</c:v>
                </c:pt>
                <c:pt idx="42">
                  <c:v>0.52</c:v>
                </c:pt>
                <c:pt idx="43">
                  <c:v>0.50923076923076904</c:v>
                </c:pt>
                <c:pt idx="44">
                  <c:v>0.49538461538461498</c:v>
                </c:pt>
                <c:pt idx="45">
                  <c:v>0.484615384615385</c:v>
                </c:pt>
                <c:pt idx="46">
                  <c:v>0.47384615384615397</c:v>
                </c:pt>
                <c:pt idx="47">
                  <c:v>0.46</c:v>
                </c:pt>
                <c:pt idx="48">
                  <c:v>0.447692307692308</c:v>
                </c:pt>
                <c:pt idx="49">
                  <c:v>0.43384615384615399</c:v>
                </c:pt>
                <c:pt idx="50">
                  <c:v>0.41692307692307701</c:v>
                </c:pt>
                <c:pt idx="51">
                  <c:v>0.403076923076923</c:v>
                </c:pt>
                <c:pt idx="52">
                  <c:v>0.39230769230769202</c:v>
                </c:pt>
                <c:pt idx="53">
                  <c:v>0.38</c:v>
                </c:pt>
                <c:pt idx="54">
                  <c:v>0.36461538461538501</c:v>
                </c:pt>
                <c:pt idx="55">
                  <c:v>0.34923076923076901</c:v>
                </c:pt>
                <c:pt idx="56">
                  <c:v>0.34</c:v>
                </c:pt>
                <c:pt idx="57">
                  <c:v>0.33076923076923098</c:v>
                </c:pt>
                <c:pt idx="58">
                  <c:v>0.32</c:v>
                </c:pt>
                <c:pt idx="59">
                  <c:v>0.30769230769230799</c:v>
                </c:pt>
                <c:pt idx="60">
                  <c:v>0.298461538461538</c:v>
                </c:pt>
                <c:pt idx="61">
                  <c:v>0.290769230769231</c:v>
                </c:pt>
                <c:pt idx="62">
                  <c:v>0.27692307692307699</c:v>
                </c:pt>
                <c:pt idx="63">
                  <c:v>0.27076923076923098</c:v>
                </c:pt>
                <c:pt idx="64">
                  <c:v>0.26</c:v>
                </c:pt>
                <c:pt idx="65">
                  <c:v>0.253846153846154</c:v>
                </c:pt>
                <c:pt idx="66">
                  <c:v>0.24153846153846201</c:v>
                </c:pt>
                <c:pt idx="67">
                  <c:v>0.23384615384615401</c:v>
                </c:pt>
                <c:pt idx="68">
                  <c:v>0.230769230769231</c:v>
                </c:pt>
                <c:pt idx="69">
                  <c:v>0.22307692307692301</c:v>
                </c:pt>
                <c:pt idx="70">
                  <c:v>0.216923076923077</c:v>
                </c:pt>
                <c:pt idx="71">
                  <c:v>0.20307692307692299</c:v>
                </c:pt>
                <c:pt idx="72">
                  <c:v>0.193846153846154</c:v>
                </c:pt>
                <c:pt idx="73">
                  <c:v>0.18923076923076901</c:v>
                </c:pt>
                <c:pt idx="74">
                  <c:v>0.18153846153846201</c:v>
                </c:pt>
                <c:pt idx="75">
                  <c:v>0.17384615384615401</c:v>
                </c:pt>
                <c:pt idx="76">
                  <c:v>0.16615384615384601</c:v>
                </c:pt>
                <c:pt idx="77">
                  <c:v>0.164615384615385</c:v>
                </c:pt>
                <c:pt idx="78">
                  <c:v>0.15538461538461501</c:v>
                </c:pt>
                <c:pt idx="79">
                  <c:v>0.146153846153846</c:v>
                </c:pt>
                <c:pt idx="80">
                  <c:v>0.14307692307692299</c:v>
                </c:pt>
                <c:pt idx="81">
                  <c:v>0.13692307692307701</c:v>
                </c:pt>
                <c:pt idx="82">
                  <c:v>0.12769230769230799</c:v>
                </c:pt>
                <c:pt idx="83">
                  <c:v>0.124615384615385</c:v>
                </c:pt>
                <c:pt idx="84">
                  <c:v>0.11846153846153799</c:v>
                </c:pt>
                <c:pt idx="85">
                  <c:v>0.115384615384615</c:v>
                </c:pt>
                <c:pt idx="86">
                  <c:v>0.104615384615385</c:v>
                </c:pt>
                <c:pt idx="87">
                  <c:v>0.1</c:v>
                </c:pt>
                <c:pt idx="88">
                  <c:v>8.9230769230769197E-2</c:v>
                </c:pt>
                <c:pt idx="89">
                  <c:v>8.3076923076923104E-2</c:v>
                </c:pt>
                <c:pt idx="90">
                  <c:v>7.5384615384615397E-2</c:v>
                </c:pt>
                <c:pt idx="91">
                  <c:v>6.9230769230769207E-2</c:v>
                </c:pt>
                <c:pt idx="92">
                  <c:v>6.4615384615384602E-2</c:v>
                </c:pt>
                <c:pt idx="93">
                  <c:v>5.53846153846154E-2</c:v>
                </c:pt>
                <c:pt idx="94">
                  <c:v>4.7692307692307701E-2</c:v>
                </c:pt>
                <c:pt idx="95">
                  <c:v>3.8461538461538498E-2</c:v>
                </c:pt>
                <c:pt idx="96">
                  <c:v>2.6153846153846201E-2</c:v>
                </c:pt>
                <c:pt idx="97">
                  <c:v>2.3076923076923099E-2</c:v>
                </c:pt>
                <c:pt idx="98">
                  <c:v>6.1538461538461504E-3</c:v>
                </c:pt>
                <c:pt idx="99">
                  <c:v>1.53846153846154E-3</c:v>
                </c:pt>
                <c:pt idx="100">
                  <c:v>0</c:v>
                </c:pt>
              </c:numCache>
            </c:numRef>
          </c:yVal>
          <c:smooth val="1"/>
          <c:extLst>
            <c:ext xmlns:c16="http://schemas.microsoft.com/office/drawing/2014/chart" uri="{C3380CC4-5D6E-409C-BE32-E72D297353CC}">
              <c16:uniqueId val="{00000001-A399-4173-B1B7-6B5369B46190}"/>
            </c:ext>
          </c:extLst>
        </c:ser>
        <c:ser>
          <c:idx val="2"/>
          <c:order val="2"/>
          <c:tx>
            <c:v>naive_bayes</c:v>
          </c:tx>
          <c:spPr>
            <a:ln w="44450" cap="rnd">
              <a:solidFill>
                <a:schemeClr val="accent3"/>
              </a:solidFill>
              <a:round/>
            </a:ln>
            <a:effectLst/>
          </c:spPr>
          <c:marker>
            <c:symbol val="none"/>
          </c:marker>
          <c:xVal>
            <c:numRef>
              <c:f>AUROC_HS!$R$3:$R$103</c:f>
              <c:numCache>
                <c:formatCode>General</c:formatCode>
                <c:ptCount val="101"/>
                <c:pt idx="0">
                  <c:v>1</c:v>
                </c:pt>
                <c:pt idx="1">
                  <c:v>0.111165644171779</c:v>
                </c:pt>
                <c:pt idx="2">
                  <c:v>0.107484662576687</c:v>
                </c:pt>
                <c:pt idx="3">
                  <c:v>0.105889570552147</c:v>
                </c:pt>
                <c:pt idx="4">
                  <c:v>0.10331288343558299</c:v>
                </c:pt>
                <c:pt idx="5">
                  <c:v>0.10134969325153401</c:v>
                </c:pt>
                <c:pt idx="6">
                  <c:v>9.9631901840490797E-2</c:v>
                </c:pt>
                <c:pt idx="7">
                  <c:v>9.8404907975460101E-2</c:v>
                </c:pt>
                <c:pt idx="8">
                  <c:v>9.7055214723926406E-2</c:v>
                </c:pt>
                <c:pt idx="9">
                  <c:v>9.6196319018404905E-2</c:v>
                </c:pt>
                <c:pt idx="10">
                  <c:v>9.4723926380368098E-2</c:v>
                </c:pt>
                <c:pt idx="11">
                  <c:v>9.3987730061349598E-2</c:v>
                </c:pt>
                <c:pt idx="12">
                  <c:v>9.3251533742331305E-2</c:v>
                </c:pt>
                <c:pt idx="13">
                  <c:v>9.2638036809815999E-2</c:v>
                </c:pt>
                <c:pt idx="14">
                  <c:v>9.2147239263803596E-2</c:v>
                </c:pt>
                <c:pt idx="15">
                  <c:v>9.1533742331288304E-2</c:v>
                </c:pt>
                <c:pt idx="16">
                  <c:v>9.1042944785276095E-2</c:v>
                </c:pt>
                <c:pt idx="17">
                  <c:v>9.0552147239263706E-2</c:v>
                </c:pt>
                <c:pt idx="18">
                  <c:v>8.9938650306748399E-2</c:v>
                </c:pt>
                <c:pt idx="19">
                  <c:v>8.9570552147239302E-2</c:v>
                </c:pt>
                <c:pt idx="20">
                  <c:v>8.9079754601226996E-2</c:v>
                </c:pt>
                <c:pt idx="21">
                  <c:v>8.8834355828220898E-2</c:v>
                </c:pt>
                <c:pt idx="22">
                  <c:v>8.8711656441717704E-2</c:v>
                </c:pt>
                <c:pt idx="23">
                  <c:v>8.8343558282208606E-2</c:v>
                </c:pt>
                <c:pt idx="24">
                  <c:v>8.78527607361963E-2</c:v>
                </c:pt>
                <c:pt idx="25">
                  <c:v>8.77300613496933E-2</c:v>
                </c:pt>
                <c:pt idx="26">
                  <c:v>8.7361963190184105E-2</c:v>
                </c:pt>
                <c:pt idx="27">
                  <c:v>8.6625766871165605E-2</c:v>
                </c:pt>
                <c:pt idx="28">
                  <c:v>8.6380368098159493E-2</c:v>
                </c:pt>
                <c:pt idx="29">
                  <c:v>8.6012269938650299E-2</c:v>
                </c:pt>
                <c:pt idx="30">
                  <c:v>8.6012269938650299E-2</c:v>
                </c:pt>
                <c:pt idx="31">
                  <c:v>8.5398773006135006E-2</c:v>
                </c:pt>
                <c:pt idx="32">
                  <c:v>8.5276073619631895E-2</c:v>
                </c:pt>
                <c:pt idx="33">
                  <c:v>8.5030674846625701E-2</c:v>
                </c:pt>
                <c:pt idx="34">
                  <c:v>8.4539877300613506E-2</c:v>
                </c:pt>
                <c:pt idx="35">
                  <c:v>8.4294478527607394E-2</c:v>
                </c:pt>
                <c:pt idx="36">
                  <c:v>8.4171779141104297E-2</c:v>
                </c:pt>
                <c:pt idx="37">
                  <c:v>8.3803680981595102E-2</c:v>
                </c:pt>
                <c:pt idx="38">
                  <c:v>8.3680981595092102E-2</c:v>
                </c:pt>
                <c:pt idx="39">
                  <c:v>8.3558282208589005E-2</c:v>
                </c:pt>
                <c:pt idx="40">
                  <c:v>8.3190184049079699E-2</c:v>
                </c:pt>
                <c:pt idx="41">
                  <c:v>8.2208588957055198E-2</c:v>
                </c:pt>
                <c:pt idx="42">
                  <c:v>8.1472392638036906E-2</c:v>
                </c:pt>
                <c:pt idx="43">
                  <c:v>8.12269938650306E-2</c:v>
                </c:pt>
                <c:pt idx="44">
                  <c:v>8.0858895705521502E-2</c:v>
                </c:pt>
                <c:pt idx="45">
                  <c:v>8.0613496932515294E-2</c:v>
                </c:pt>
                <c:pt idx="46">
                  <c:v>8.0245398773006196E-2</c:v>
                </c:pt>
                <c:pt idx="47">
                  <c:v>8.0245398773006196E-2</c:v>
                </c:pt>
                <c:pt idx="48">
                  <c:v>0.08</c:v>
                </c:pt>
                <c:pt idx="49">
                  <c:v>0.08</c:v>
                </c:pt>
                <c:pt idx="50">
                  <c:v>7.9754601226993793E-2</c:v>
                </c:pt>
                <c:pt idx="51">
                  <c:v>7.9509202453987696E-2</c:v>
                </c:pt>
                <c:pt idx="52">
                  <c:v>7.9263803680981598E-2</c:v>
                </c:pt>
                <c:pt idx="53">
                  <c:v>7.9263803680981598E-2</c:v>
                </c:pt>
                <c:pt idx="54">
                  <c:v>7.9263803680981598E-2</c:v>
                </c:pt>
                <c:pt idx="55">
                  <c:v>7.8895705521472403E-2</c:v>
                </c:pt>
                <c:pt idx="56">
                  <c:v>7.8527607361963195E-2</c:v>
                </c:pt>
                <c:pt idx="57">
                  <c:v>7.8404907975460195E-2</c:v>
                </c:pt>
                <c:pt idx="58">
                  <c:v>7.8159509202454E-2</c:v>
                </c:pt>
                <c:pt idx="59">
                  <c:v>7.8036809815951E-2</c:v>
                </c:pt>
                <c:pt idx="60">
                  <c:v>7.7546012269938597E-2</c:v>
                </c:pt>
                <c:pt idx="61">
                  <c:v>7.7423312883435597E-2</c:v>
                </c:pt>
                <c:pt idx="62">
                  <c:v>7.7300613496932499E-2</c:v>
                </c:pt>
                <c:pt idx="63">
                  <c:v>7.6809815950920304E-2</c:v>
                </c:pt>
                <c:pt idx="64">
                  <c:v>7.6687116564417193E-2</c:v>
                </c:pt>
                <c:pt idx="65">
                  <c:v>7.6564417177914096E-2</c:v>
                </c:pt>
                <c:pt idx="66">
                  <c:v>7.6073619631901804E-2</c:v>
                </c:pt>
                <c:pt idx="67">
                  <c:v>7.5460122699386498E-2</c:v>
                </c:pt>
                <c:pt idx="68">
                  <c:v>7.53374233128834E-2</c:v>
                </c:pt>
                <c:pt idx="69">
                  <c:v>7.5092024539877303E-2</c:v>
                </c:pt>
                <c:pt idx="70">
                  <c:v>7.4846625766871205E-2</c:v>
                </c:pt>
                <c:pt idx="71">
                  <c:v>7.4601226993865094E-2</c:v>
                </c:pt>
                <c:pt idx="72">
                  <c:v>7.4601226993865094E-2</c:v>
                </c:pt>
                <c:pt idx="73">
                  <c:v>7.4478527607361997E-2</c:v>
                </c:pt>
                <c:pt idx="74">
                  <c:v>7.4355828220858802E-2</c:v>
                </c:pt>
                <c:pt idx="75">
                  <c:v>7.4110429447852705E-2</c:v>
                </c:pt>
                <c:pt idx="76">
                  <c:v>7.3865030674846593E-2</c:v>
                </c:pt>
                <c:pt idx="77">
                  <c:v>7.3496932515337399E-2</c:v>
                </c:pt>
                <c:pt idx="78">
                  <c:v>7.3374233128834399E-2</c:v>
                </c:pt>
                <c:pt idx="79">
                  <c:v>7.3128834355828204E-2</c:v>
                </c:pt>
                <c:pt idx="80">
                  <c:v>7.3006134969325204E-2</c:v>
                </c:pt>
                <c:pt idx="81">
                  <c:v>7.2760736196319106E-2</c:v>
                </c:pt>
                <c:pt idx="82">
                  <c:v>7.2638036809815995E-2</c:v>
                </c:pt>
                <c:pt idx="83">
                  <c:v>7.2269938650306703E-2</c:v>
                </c:pt>
                <c:pt idx="84">
                  <c:v>7.2269938650306703E-2</c:v>
                </c:pt>
                <c:pt idx="85">
                  <c:v>7.1779141104294494E-2</c:v>
                </c:pt>
                <c:pt idx="86">
                  <c:v>7.14110429447853E-2</c:v>
                </c:pt>
                <c:pt idx="87">
                  <c:v>7.1042944785276105E-2</c:v>
                </c:pt>
                <c:pt idx="88">
                  <c:v>7.0306748466257604E-2</c:v>
                </c:pt>
                <c:pt idx="89">
                  <c:v>6.9938650306748507E-2</c:v>
                </c:pt>
                <c:pt idx="90">
                  <c:v>6.9447852760736201E-2</c:v>
                </c:pt>
                <c:pt idx="91">
                  <c:v>6.8834355828220797E-2</c:v>
                </c:pt>
                <c:pt idx="92">
                  <c:v>6.7852760736196296E-2</c:v>
                </c:pt>
                <c:pt idx="93">
                  <c:v>6.7239263803680893E-2</c:v>
                </c:pt>
                <c:pt idx="94">
                  <c:v>6.6380368098159503E-2</c:v>
                </c:pt>
                <c:pt idx="95">
                  <c:v>6.6134969325153406E-2</c:v>
                </c:pt>
                <c:pt idx="96">
                  <c:v>6.5766871165644197E-2</c:v>
                </c:pt>
                <c:pt idx="97">
                  <c:v>6.4907975460122697E-2</c:v>
                </c:pt>
                <c:pt idx="98">
                  <c:v>6.4049079754601307E-2</c:v>
                </c:pt>
                <c:pt idx="99">
                  <c:v>6.13496932515337E-2</c:v>
                </c:pt>
                <c:pt idx="100">
                  <c:v>0</c:v>
                </c:pt>
              </c:numCache>
            </c:numRef>
          </c:xVal>
          <c:yVal>
            <c:numRef>
              <c:f>AUROC_HS!$P$3:$P$103</c:f>
              <c:numCache>
                <c:formatCode>General</c:formatCode>
                <c:ptCount val="101"/>
                <c:pt idx="0">
                  <c:v>1</c:v>
                </c:pt>
                <c:pt idx="1">
                  <c:v>0.66461538461538505</c:v>
                </c:pt>
                <c:pt idx="2">
                  <c:v>0.65384615384615397</c:v>
                </c:pt>
                <c:pt idx="3">
                  <c:v>0.65384615384615397</c:v>
                </c:pt>
                <c:pt idx="4">
                  <c:v>0.65384615384615397</c:v>
                </c:pt>
                <c:pt idx="5">
                  <c:v>0.65384615384615397</c:v>
                </c:pt>
                <c:pt idx="6">
                  <c:v>0.65384615384615397</c:v>
                </c:pt>
                <c:pt idx="7">
                  <c:v>0.65076923076923099</c:v>
                </c:pt>
                <c:pt idx="8">
                  <c:v>0.65076923076923099</c:v>
                </c:pt>
                <c:pt idx="9">
                  <c:v>0.64769230769230801</c:v>
                </c:pt>
                <c:pt idx="10">
                  <c:v>0.64769230769230801</c:v>
                </c:pt>
                <c:pt idx="11">
                  <c:v>0.64615384615384597</c:v>
                </c:pt>
                <c:pt idx="12">
                  <c:v>0.64461538461538503</c:v>
                </c:pt>
                <c:pt idx="13">
                  <c:v>0.64153846153846195</c:v>
                </c:pt>
                <c:pt idx="14">
                  <c:v>0.64153846153846195</c:v>
                </c:pt>
                <c:pt idx="15">
                  <c:v>0.64</c:v>
                </c:pt>
                <c:pt idx="16">
                  <c:v>0.63692307692307704</c:v>
                </c:pt>
                <c:pt idx="17">
                  <c:v>0.63538461538461499</c:v>
                </c:pt>
                <c:pt idx="18">
                  <c:v>0.63538461538461499</c:v>
                </c:pt>
                <c:pt idx="19">
                  <c:v>0.63538461538461499</c:v>
                </c:pt>
                <c:pt idx="20">
                  <c:v>0.63538461538461499</c:v>
                </c:pt>
                <c:pt idx="21">
                  <c:v>0.63538461538461499</c:v>
                </c:pt>
                <c:pt idx="22">
                  <c:v>0.63384615384615395</c:v>
                </c:pt>
                <c:pt idx="23">
                  <c:v>0.63384615384615395</c:v>
                </c:pt>
                <c:pt idx="24">
                  <c:v>0.63384615384615395</c:v>
                </c:pt>
                <c:pt idx="25">
                  <c:v>0.63384615384615395</c:v>
                </c:pt>
                <c:pt idx="26">
                  <c:v>0.63384615384615395</c:v>
                </c:pt>
                <c:pt idx="27">
                  <c:v>0.63230769230769202</c:v>
                </c:pt>
                <c:pt idx="28">
                  <c:v>0.62923076923076904</c:v>
                </c:pt>
                <c:pt idx="29">
                  <c:v>0.62923076923076904</c:v>
                </c:pt>
                <c:pt idx="30">
                  <c:v>0.62923076923076904</c:v>
                </c:pt>
                <c:pt idx="31">
                  <c:v>0.62615384615384595</c:v>
                </c:pt>
                <c:pt idx="32">
                  <c:v>0.62615384615384595</c:v>
                </c:pt>
                <c:pt idx="33">
                  <c:v>0.62615384615384595</c:v>
                </c:pt>
                <c:pt idx="34">
                  <c:v>0.62461538461538502</c:v>
                </c:pt>
                <c:pt idx="35">
                  <c:v>0.62461538461538502</c:v>
                </c:pt>
                <c:pt idx="36">
                  <c:v>0.62307692307692297</c:v>
                </c:pt>
                <c:pt idx="37">
                  <c:v>0.62153846153846104</c:v>
                </c:pt>
                <c:pt idx="38">
                  <c:v>0.62153846153846104</c:v>
                </c:pt>
                <c:pt idx="39">
                  <c:v>0.61846153846153895</c:v>
                </c:pt>
                <c:pt idx="40">
                  <c:v>0.61538461538461497</c:v>
                </c:pt>
                <c:pt idx="41">
                  <c:v>0.61538461538461497</c:v>
                </c:pt>
                <c:pt idx="42">
                  <c:v>0.61538461538461497</c:v>
                </c:pt>
                <c:pt idx="43">
                  <c:v>0.61384615384615404</c:v>
                </c:pt>
                <c:pt idx="44">
                  <c:v>0.61384615384615404</c:v>
                </c:pt>
                <c:pt idx="45">
                  <c:v>0.61076923076923095</c:v>
                </c:pt>
                <c:pt idx="46">
                  <c:v>0.61076923076923095</c:v>
                </c:pt>
                <c:pt idx="47">
                  <c:v>0.61076923076923095</c:v>
                </c:pt>
                <c:pt idx="48">
                  <c:v>0.60923076923076902</c:v>
                </c:pt>
                <c:pt idx="49">
                  <c:v>0.60923076923076902</c:v>
                </c:pt>
                <c:pt idx="50">
                  <c:v>0.60769230769230798</c:v>
                </c:pt>
                <c:pt idx="51">
                  <c:v>0.604615384615385</c:v>
                </c:pt>
                <c:pt idx="52">
                  <c:v>0.604615384615385</c:v>
                </c:pt>
                <c:pt idx="53">
                  <c:v>0.604615384615385</c:v>
                </c:pt>
                <c:pt idx="54">
                  <c:v>0.604615384615385</c:v>
                </c:pt>
                <c:pt idx="55">
                  <c:v>0.604615384615385</c:v>
                </c:pt>
                <c:pt idx="56">
                  <c:v>0.60307692307692295</c:v>
                </c:pt>
                <c:pt idx="57">
                  <c:v>0.60307692307692295</c:v>
                </c:pt>
                <c:pt idx="58">
                  <c:v>0.60153846153846202</c:v>
                </c:pt>
                <c:pt idx="59">
                  <c:v>0.60153846153846202</c:v>
                </c:pt>
                <c:pt idx="60">
                  <c:v>0.6</c:v>
                </c:pt>
                <c:pt idx="61">
                  <c:v>0.59846153846153805</c:v>
                </c:pt>
                <c:pt idx="62">
                  <c:v>0.59846153846153805</c:v>
                </c:pt>
                <c:pt idx="63">
                  <c:v>0.59846153846153805</c:v>
                </c:pt>
                <c:pt idx="64">
                  <c:v>0.596923076923077</c:v>
                </c:pt>
                <c:pt idx="65">
                  <c:v>0.596923076923077</c:v>
                </c:pt>
                <c:pt idx="66">
                  <c:v>0.596923076923077</c:v>
                </c:pt>
                <c:pt idx="67">
                  <c:v>0.59538461538461496</c:v>
                </c:pt>
                <c:pt idx="68">
                  <c:v>0.59538461538461496</c:v>
                </c:pt>
                <c:pt idx="69">
                  <c:v>0.59384615384615402</c:v>
                </c:pt>
                <c:pt idx="70">
                  <c:v>0.59230769230769198</c:v>
                </c:pt>
                <c:pt idx="71">
                  <c:v>0.59076923076923105</c:v>
                </c:pt>
                <c:pt idx="72">
                  <c:v>0.59076923076923105</c:v>
                </c:pt>
                <c:pt idx="73">
                  <c:v>0.59076923076923105</c:v>
                </c:pt>
                <c:pt idx="74">
                  <c:v>0.589230769230769</c:v>
                </c:pt>
                <c:pt idx="75">
                  <c:v>0.58615384615384603</c:v>
                </c:pt>
                <c:pt idx="76">
                  <c:v>0.58615384615384603</c:v>
                </c:pt>
                <c:pt idx="77">
                  <c:v>0.58615384615384603</c:v>
                </c:pt>
                <c:pt idx="78">
                  <c:v>0.58461538461538498</c:v>
                </c:pt>
                <c:pt idx="79">
                  <c:v>0.58307692307692305</c:v>
                </c:pt>
                <c:pt idx="80">
                  <c:v>0.57846153846153803</c:v>
                </c:pt>
                <c:pt idx="81">
                  <c:v>0.57692307692307698</c:v>
                </c:pt>
                <c:pt idx="82">
                  <c:v>0.57384615384615401</c:v>
                </c:pt>
                <c:pt idx="83">
                  <c:v>0.57230769230769196</c:v>
                </c:pt>
                <c:pt idx="84">
                  <c:v>0.56923076923076898</c:v>
                </c:pt>
                <c:pt idx="85">
                  <c:v>0.56769230769230805</c:v>
                </c:pt>
                <c:pt idx="86">
                  <c:v>0.56615384615384601</c:v>
                </c:pt>
                <c:pt idx="87">
                  <c:v>0.56615384615384601</c:v>
                </c:pt>
                <c:pt idx="88">
                  <c:v>0.56461538461538496</c:v>
                </c:pt>
                <c:pt idx="89">
                  <c:v>0.56461538461538496</c:v>
                </c:pt>
                <c:pt idx="90">
                  <c:v>0.56153846153846199</c:v>
                </c:pt>
                <c:pt idx="91">
                  <c:v>0.56000000000000005</c:v>
                </c:pt>
                <c:pt idx="92">
                  <c:v>0.55692307692307697</c:v>
                </c:pt>
                <c:pt idx="93">
                  <c:v>0.55230769230769206</c:v>
                </c:pt>
                <c:pt idx="94">
                  <c:v>0.54769230769230803</c:v>
                </c:pt>
                <c:pt idx="95">
                  <c:v>0.54461538461538495</c:v>
                </c:pt>
                <c:pt idx="96">
                  <c:v>0.54153846153846197</c:v>
                </c:pt>
                <c:pt idx="97">
                  <c:v>0.54</c:v>
                </c:pt>
                <c:pt idx="98">
                  <c:v>0.52923076923076895</c:v>
                </c:pt>
                <c:pt idx="99">
                  <c:v>0.51846153846153797</c:v>
                </c:pt>
                <c:pt idx="100">
                  <c:v>0</c:v>
                </c:pt>
              </c:numCache>
            </c:numRef>
          </c:yVal>
          <c:smooth val="1"/>
          <c:extLst>
            <c:ext xmlns:c16="http://schemas.microsoft.com/office/drawing/2014/chart" uri="{C3380CC4-5D6E-409C-BE32-E72D297353CC}">
              <c16:uniqueId val="{00000002-A399-4173-B1B7-6B5369B46190}"/>
            </c:ext>
          </c:extLst>
        </c:ser>
        <c:ser>
          <c:idx val="3"/>
          <c:order val="3"/>
          <c:tx>
            <c:v>mlpWeightDecayML</c:v>
          </c:tx>
          <c:spPr>
            <a:ln w="44450" cap="rnd">
              <a:solidFill>
                <a:schemeClr val="accent4"/>
              </a:solidFill>
              <a:round/>
            </a:ln>
            <a:effectLst/>
          </c:spPr>
          <c:marker>
            <c:symbol val="none"/>
          </c:marker>
          <c:xVal>
            <c:numRef>
              <c:f>AUROC_HS!$X$3:$X$103</c:f>
              <c:numCache>
                <c:formatCode>General</c:formatCode>
                <c:ptCount val="101"/>
                <c:pt idx="0">
                  <c:v>1</c:v>
                </c:pt>
                <c:pt idx="1">
                  <c:v>0.92490797546012304</c:v>
                </c:pt>
                <c:pt idx="2">
                  <c:v>0.47791411042944798</c:v>
                </c:pt>
                <c:pt idx="3">
                  <c:v>0.27754601226993902</c:v>
                </c:pt>
                <c:pt idx="4">
                  <c:v>0.20699386503067499</c:v>
                </c:pt>
                <c:pt idx="5">
                  <c:v>0.17987730061349699</c:v>
                </c:pt>
                <c:pt idx="6">
                  <c:v>0.16380368098159501</c:v>
                </c:pt>
                <c:pt idx="7">
                  <c:v>0.151901840490798</c:v>
                </c:pt>
                <c:pt idx="8">
                  <c:v>0.14220858895705499</c:v>
                </c:pt>
                <c:pt idx="9">
                  <c:v>0.13288343558282201</c:v>
                </c:pt>
                <c:pt idx="10">
                  <c:v>0.125521472392638</c:v>
                </c:pt>
                <c:pt idx="11">
                  <c:v>0.12</c:v>
                </c:pt>
                <c:pt idx="12">
                  <c:v>0.11496932515337401</c:v>
                </c:pt>
                <c:pt idx="13">
                  <c:v>0.111288343558282</c:v>
                </c:pt>
                <c:pt idx="14">
                  <c:v>0.107361963190184</c:v>
                </c:pt>
                <c:pt idx="15">
                  <c:v>0.10245398773006099</c:v>
                </c:pt>
                <c:pt idx="16">
                  <c:v>9.8404907975460101E-2</c:v>
                </c:pt>
                <c:pt idx="17">
                  <c:v>9.5214723926380404E-2</c:v>
                </c:pt>
                <c:pt idx="18">
                  <c:v>9.2269938650306693E-2</c:v>
                </c:pt>
                <c:pt idx="19">
                  <c:v>8.9325153374233093E-2</c:v>
                </c:pt>
                <c:pt idx="20">
                  <c:v>8.5889570552147201E-2</c:v>
                </c:pt>
                <c:pt idx="21">
                  <c:v>8.3312883435582893E-2</c:v>
                </c:pt>
                <c:pt idx="22">
                  <c:v>8.11042944785276E-2</c:v>
                </c:pt>
                <c:pt idx="23">
                  <c:v>7.8282208588957097E-2</c:v>
                </c:pt>
                <c:pt idx="24">
                  <c:v>7.6073619631901804E-2</c:v>
                </c:pt>
                <c:pt idx="25">
                  <c:v>7.3496932515337399E-2</c:v>
                </c:pt>
                <c:pt idx="26">
                  <c:v>7.1288343558282202E-2</c:v>
                </c:pt>
                <c:pt idx="27">
                  <c:v>6.9570552147239298E-2</c:v>
                </c:pt>
                <c:pt idx="28">
                  <c:v>6.7975460122699394E-2</c:v>
                </c:pt>
                <c:pt idx="29">
                  <c:v>6.5398773006134905E-2</c:v>
                </c:pt>
                <c:pt idx="30">
                  <c:v>6.3312883435582806E-2</c:v>
                </c:pt>
                <c:pt idx="31">
                  <c:v>6.0490797546012297E-2</c:v>
                </c:pt>
                <c:pt idx="32">
                  <c:v>5.7668711656441697E-2</c:v>
                </c:pt>
                <c:pt idx="33">
                  <c:v>5.3742331288343603E-2</c:v>
                </c:pt>
                <c:pt idx="34">
                  <c:v>5.0552147239263802E-2</c:v>
                </c:pt>
                <c:pt idx="35">
                  <c:v>4.7484662576687202E-2</c:v>
                </c:pt>
                <c:pt idx="36">
                  <c:v>4.4539877300613498E-2</c:v>
                </c:pt>
                <c:pt idx="37">
                  <c:v>4.1963190184049003E-2</c:v>
                </c:pt>
                <c:pt idx="38">
                  <c:v>3.8773006134969402E-2</c:v>
                </c:pt>
                <c:pt idx="39">
                  <c:v>3.5337423312883497E-2</c:v>
                </c:pt>
                <c:pt idx="40">
                  <c:v>3.2760736196319001E-2</c:v>
                </c:pt>
                <c:pt idx="41">
                  <c:v>3.0920245398773E-2</c:v>
                </c:pt>
                <c:pt idx="42">
                  <c:v>2.78527607361964E-2</c:v>
                </c:pt>
                <c:pt idx="43">
                  <c:v>2.51533742331288E-2</c:v>
                </c:pt>
                <c:pt idx="44">
                  <c:v>2.4049079754601198E-2</c:v>
                </c:pt>
                <c:pt idx="45">
                  <c:v>2.14723926380368E-2</c:v>
                </c:pt>
                <c:pt idx="46">
                  <c:v>1.98773006134969E-2</c:v>
                </c:pt>
                <c:pt idx="47">
                  <c:v>1.8650306748466201E-2</c:v>
                </c:pt>
                <c:pt idx="48">
                  <c:v>1.6687116564417102E-2</c:v>
                </c:pt>
                <c:pt idx="49">
                  <c:v>1.4969325153374201E-2</c:v>
                </c:pt>
                <c:pt idx="50">
                  <c:v>1.26380368098159E-2</c:v>
                </c:pt>
                <c:pt idx="51">
                  <c:v>1.1288343558282199E-2</c:v>
                </c:pt>
                <c:pt idx="52">
                  <c:v>9.6932515337423402E-3</c:v>
                </c:pt>
                <c:pt idx="53">
                  <c:v>8.8343558282209002E-3</c:v>
                </c:pt>
                <c:pt idx="54">
                  <c:v>7.73006134969323E-3</c:v>
                </c:pt>
                <c:pt idx="55">
                  <c:v>6.8711656441717804E-3</c:v>
                </c:pt>
                <c:pt idx="56">
                  <c:v>6.3803680981594502E-3</c:v>
                </c:pt>
                <c:pt idx="57">
                  <c:v>6.0122699386503404E-3</c:v>
                </c:pt>
                <c:pt idx="58">
                  <c:v>5.5214723926379997E-3</c:v>
                </c:pt>
                <c:pt idx="59">
                  <c:v>5.2760736196318901E-3</c:v>
                </c:pt>
                <c:pt idx="60">
                  <c:v>4.78527607361967E-3</c:v>
                </c:pt>
                <c:pt idx="61">
                  <c:v>4.4171779141104501E-3</c:v>
                </c:pt>
                <c:pt idx="62">
                  <c:v>4.1717791411042303E-3</c:v>
                </c:pt>
                <c:pt idx="63">
                  <c:v>3.5582822085888899E-3</c:v>
                </c:pt>
                <c:pt idx="64">
                  <c:v>2.6993865030674499E-3</c:v>
                </c:pt>
                <c:pt idx="65">
                  <c:v>2.6993865030674499E-3</c:v>
                </c:pt>
                <c:pt idx="66">
                  <c:v>2.4539877300613399E-3</c:v>
                </c:pt>
                <c:pt idx="67">
                  <c:v>1.9631901840491098E-3</c:v>
                </c:pt>
                <c:pt idx="68">
                  <c:v>1.5950920245398901E-3</c:v>
                </c:pt>
                <c:pt idx="69">
                  <c:v>1.5950920245398901E-3</c:v>
                </c:pt>
                <c:pt idx="70">
                  <c:v>1.47239263803678E-3</c:v>
                </c:pt>
                <c:pt idx="71">
                  <c:v>1.47239263803678E-3</c:v>
                </c:pt>
                <c:pt idx="72">
                  <c:v>8.5889570552144501E-4</c:v>
                </c:pt>
                <c:pt idx="73">
                  <c:v>8.5889570552144501E-4</c:v>
                </c:pt>
                <c:pt idx="74">
                  <c:v>7.3619631901844496E-4</c:v>
                </c:pt>
                <c:pt idx="75">
                  <c:v>7.3619631901844496E-4</c:v>
                </c:pt>
                <c:pt idx="76">
                  <c:v>7.3619631901844496E-4</c:v>
                </c:pt>
                <c:pt idx="77">
                  <c:v>7.3619631901844496E-4</c:v>
                </c:pt>
                <c:pt idx="78">
                  <c:v>7.3619631901844496E-4</c:v>
                </c:pt>
                <c:pt idx="79">
                  <c:v>7.3619631901844496E-4</c:v>
                </c:pt>
                <c:pt idx="80">
                  <c:v>4.9079754601222302E-4</c:v>
                </c:pt>
                <c:pt idx="81">
                  <c:v>4.9079754601222302E-4</c:v>
                </c:pt>
                <c:pt idx="82">
                  <c:v>3.6809815950922302E-4</c:v>
                </c:pt>
                <c:pt idx="83">
                  <c:v>3.6809815950922302E-4</c:v>
                </c:pt>
                <c:pt idx="84">
                  <c:v>3.6809815950922302E-4</c:v>
                </c:pt>
                <c:pt idx="85">
                  <c:v>3.6809815950922302E-4</c:v>
                </c:pt>
                <c:pt idx="86">
                  <c:v>2.4539877300611102E-4</c:v>
                </c:pt>
                <c:pt idx="87">
                  <c:v>1.22699386503111E-4</c:v>
                </c:pt>
                <c:pt idx="88">
                  <c:v>1.22699386503111E-4</c:v>
                </c:pt>
                <c:pt idx="89">
                  <c:v>0</c:v>
                </c:pt>
                <c:pt idx="90">
                  <c:v>0</c:v>
                </c:pt>
                <c:pt idx="91">
                  <c:v>0</c:v>
                </c:pt>
                <c:pt idx="92">
                  <c:v>0</c:v>
                </c:pt>
                <c:pt idx="93">
                  <c:v>0</c:v>
                </c:pt>
                <c:pt idx="94">
                  <c:v>0</c:v>
                </c:pt>
                <c:pt idx="95">
                  <c:v>0</c:v>
                </c:pt>
                <c:pt idx="96">
                  <c:v>0</c:v>
                </c:pt>
                <c:pt idx="97">
                  <c:v>0</c:v>
                </c:pt>
                <c:pt idx="98">
                  <c:v>0</c:v>
                </c:pt>
                <c:pt idx="99">
                  <c:v>0</c:v>
                </c:pt>
                <c:pt idx="100">
                  <c:v>0</c:v>
                </c:pt>
              </c:numCache>
            </c:numRef>
          </c:xVal>
          <c:yVal>
            <c:numRef>
              <c:f>AUROC_HS!$V$3:$V$103</c:f>
              <c:numCache>
                <c:formatCode>General</c:formatCode>
                <c:ptCount val="101"/>
                <c:pt idx="0">
                  <c:v>1</c:v>
                </c:pt>
                <c:pt idx="1">
                  <c:v>1</c:v>
                </c:pt>
                <c:pt idx="2">
                  <c:v>0.98769230769230798</c:v>
                </c:pt>
                <c:pt idx="3">
                  <c:v>0.95230769230769197</c:v>
                </c:pt>
                <c:pt idx="4">
                  <c:v>0.93846153846153801</c:v>
                </c:pt>
                <c:pt idx="5">
                  <c:v>0.91230769230769204</c:v>
                </c:pt>
                <c:pt idx="6">
                  <c:v>0.88307692307692298</c:v>
                </c:pt>
                <c:pt idx="7">
                  <c:v>0.86769230769230798</c:v>
                </c:pt>
                <c:pt idx="8">
                  <c:v>0.85538461538461497</c:v>
                </c:pt>
                <c:pt idx="9">
                  <c:v>0.84769230769230797</c:v>
                </c:pt>
                <c:pt idx="10">
                  <c:v>0.84</c:v>
                </c:pt>
                <c:pt idx="11">
                  <c:v>0.83230769230769197</c:v>
                </c:pt>
                <c:pt idx="12">
                  <c:v>0.82</c:v>
                </c:pt>
                <c:pt idx="13">
                  <c:v>0.80461538461538495</c:v>
                </c:pt>
                <c:pt idx="14">
                  <c:v>0.79384615384615398</c:v>
                </c:pt>
                <c:pt idx="15">
                  <c:v>0.77538461538461501</c:v>
                </c:pt>
                <c:pt idx="16">
                  <c:v>0.76769230769230801</c:v>
                </c:pt>
                <c:pt idx="17">
                  <c:v>0.75846153846153797</c:v>
                </c:pt>
                <c:pt idx="18">
                  <c:v>0.74461538461538501</c:v>
                </c:pt>
                <c:pt idx="19">
                  <c:v>0.73538461538461497</c:v>
                </c:pt>
                <c:pt idx="20">
                  <c:v>0.72769230769230797</c:v>
                </c:pt>
                <c:pt idx="21">
                  <c:v>0.71384615384615402</c:v>
                </c:pt>
                <c:pt idx="22">
                  <c:v>0.69846153846153802</c:v>
                </c:pt>
                <c:pt idx="23">
                  <c:v>0.68923076923076898</c:v>
                </c:pt>
                <c:pt idx="24">
                  <c:v>0.67538461538461503</c:v>
                </c:pt>
                <c:pt idx="25">
                  <c:v>0.66</c:v>
                </c:pt>
                <c:pt idx="26">
                  <c:v>0.65230769230769203</c:v>
                </c:pt>
                <c:pt idx="27">
                  <c:v>0.64</c:v>
                </c:pt>
                <c:pt idx="28">
                  <c:v>0.62769230769230799</c:v>
                </c:pt>
                <c:pt idx="29">
                  <c:v>0.60923076923076902</c:v>
                </c:pt>
                <c:pt idx="30">
                  <c:v>0.58615384615384603</c:v>
                </c:pt>
                <c:pt idx="31">
                  <c:v>0.57076923076923103</c:v>
                </c:pt>
                <c:pt idx="32">
                  <c:v>0.55384615384615399</c:v>
                </c:pt>
                <c:pt idx="33">
                  <c:v>0.53384615384615397</c:v>
                </c:pt>
                <c:pt idx="34">
                  <c:v>0.51076923076923098</c:v>
                </c:pt>
                <c:pt idx="35">
                  <c:v>0.484615384615385</c:v>
                </c:pt>
                <c:pt idx="36">
                  <c:v>0.46769230769230802</c:v>
                </c:pt>
                <c:pt idx="37">
                  <c:v>0.44307692307692298</c:v>
                </c:pt>
                <c:pt idx="38">
                  <c:v>0.42461538461538501</c:v>
                </c:pt>
                <c:pt idx="39">
                  <c:v>0.39846153846153798</c:v>
                </c:pt>
                <c:pt idx="40">
                  <c:v>0.36923076923076897</c:v>
                </c:pt>
                <c:pt idx="41">
                  <c:v>0.350769230769231</c:v>
                </c:pt>
                <c:pt idx="42">
                  <c:v>0.33076923076923098</c:v>
                </c:pt>
                <c:pt idx="43">
                  <c:v>0.31846153846153802</c:v>
                </c:pt>
                <c:pt idx="44">
                  <c:v>0.298461538461538</c:v>
                </c:pt>
                <c:pt idx="45">
                  <c:v>0.28461538461538499</c:v>
                </c:pt>
                <c:pt idx="46">
                  <c:v>0.27692307692307699</c:v>
                </c:pt>
                <c:pt idx="47">
                  <c:v>0.26461538461538497</c:v>
                </c:pt>
                <c:pt idx="48">
                  <c:v>0.25230769230769201</c:v>
                </c:pt>
                <c:pt idx="49">
                  <c:v>0.24</c:v>
                </c:pt>
                <c:pt idx="50">
                  <c:v>0.22923076923076899</c:v>
                </c:pt>
                <c:pt idx="51">
                  <c:v>0.216923076923077</c:v>
                </c:pt>
                <c:pt idx="52">
                  <c:v>0.204615384615385</c:v>
                </c:pt>
                <c:pt idx="53">
                  <c:v>0.19692307692307701</c:v>
                </c:pt>
                <c:pt idx="54">
                  <c:v>0.19230769230769201</c:v>
                </c:pt>
                <c:pt idx="55">
                  <c:v>0.18769230769230799</c:v>
                </c:pt>
                <c:pt idx="56">
                  <c:v>0.18153846153846201</c:v>
                </c:pt>
                <c:pt idx="57">
                  <c:v>0.18</c:v>
                </c:pt>
                <c:pt idx="58">
                  <c:v>0.164615384615385</c:v>
                </c:pt>
                <c:pt idx="59">
                  <c:v>0.15384615384615399</c:v>
                </c:pt>
                <c:pt idx="60">
                  <c:v>0.149230769230769</c:v>
                </c:pt>
                <c:pt idx="61">
                  <c:v>0.14307692307692299</c:v>
                </c:pt>
                <c:pt idx="62">
                  <c:v>0.14000000000000001</c:v>
                </c:pt>
                <c:pt idx="63">
                  <c:v>0.133846153846154</c:v>
                </c:pt>
                <c:pt idx="64">
                  <c:v>0.13230769230769199</c:v>
                </c:pt>
                <c:pt idx="65">
                  <c:v>0.123076923076923</c:v>
                </c:pt>
                <c:pt idx="66">
                  <c:v>0.116923076923077</c:v>
                </c:pt>
                <c:pt idx="67">
                  <c:v>0.115384615384615</c:v>
                </c:pt>
                <c:pt idx="68">
                  <c:v>0.10923076923076901</c:v>
                </c:pt>
                <c:pt idx="69">
                  <c:v>9.6923076923076903E-2</c:v>
                </c:pt>
                <c:pt idx="70">
                  <c:v>9.2307692307692299E-2</c:v>
                </c:pt>
                <c:pt idx="71">
                  <c:v>8.6153846153846206E-2</c:v>
                </c:pt>
                <c:pt idx="72">
                  <c:v>8.1538461538461504E-2</c:v>
                </c:pt>
                <c:pt idx="73">
                  <c:v>0.08</c:v>
                </c:pt>
                <c:pt idx="74">
                  <c:v>7.8461538461538499E-2</c:v>
                </c:pt>
                <c:pt idx="75">
                  <c:v>7.69230769230769E-2</c:v>
                </c:pt>
                <c:pt idx="76">
                  <c:v>6.7692307692307704E-2</c:v>
                </c:pt>
                <c:pt idx="77">
                  <c:v>6.30769230769231E-2</c:v>
                </c:pt>
                <c:pt idx="78">
                  <c:v>5.53846153846154E-2</c:v>
                </c:pt>
                <c:pt idx="79">
                  <c:v>5.2307692307692298E-2</c:v>
                </c:pt>
                <c:pt idx="80">
                  <c:v>4.9230769230769203E-2</c:v>
                </c:pt>
                <c:pt idx="81">
                  <c:v>4.1538461538461503E-2</c:v>
                </c:pt>
                <c:pt idx="82">
                  <c:v>3.3846153846153797E-2</c:v>
                </c:pt>
                <c:pt idx="83">
                  <c:v>2.6153846153846201E-2</c:v>
                </c:pt>
                <c:pt idx="84">
                  <c:v>1.5384615384615399E-2</c:v>
                </c:pt>
                <c:pt idx="85">
                  <c:v>1.38461538461538E-2</c:v>
                </c:pt>
                <c:pt idx="86">
                  <c:v>1.2307692307692301E-2</c:v>
                </c:pt>
                <c:pt idx="87">
                  <c:v>7.6923076923076901E-3</c:v>
                </c:pt>
                <c:pt idx="88">
                  <c:v>4.6153846153846202E-3</c:v>
                </c:pt>
                <c:pt idx="89">
                  <c:v>0</c:v>
                </c:pt>
                <c:pt idx="90">
                  <c:v>0</c:v>
                </c:pt>
                <c:pt idx="91">
                  <c:v>0</c:v>
                </c:pt>
                <c:pt idx="92">
                  <c:v>0</c:v>
                </c:pt>
                <c:pt idx="93">
                  <c:v>0</c:v>
                </c:pt>
                <c:pt idx="94">
                  <c:v>0</c:v>
                </c:pt>
                <c:pt idx="95">
                  <c:v>0</c:v>
                </c:pt>
                <c:pt idx="96">
                  <c:v>0</c:v>
                </c:pt>
                <c:pt idx="97">
                  <c:v>0</c:v>
                </c:pt>
                <c:pt idx="98">
                  <c:v>0</c:v>
                </c:pt>
                <c:pt idx="99">
                  <c:v>0</c:v>
                </c:pt>
                <c:pt idx="100">
                  <c:v>0</c:v>
                </c:pt>
              </c:numCache>
            </c:numRef>
          </c:yVal>
          <c:smooth val="1"/>
          <c:extLst>
            <c:ext xmlns:c16="http://schemas.microsoft.com/office/drawing/2014/chart" uri="{C3380CC4-5D6E-409C-BE32-E72D297353CC}">
              <c16:uniqueId val="{00000003-A399-4173-B1B7-6B5369B46190}"/>
            </c:ext>
          </c:extLst>
        </c:ser>
        <c:ser>
          <c:idx val="4"/>
          <c:order val="4"/>
          <c:tx>
            <c:strRef>
              <c:f>AUROC_HS!$Y$1</c:f>
              <c:strCache>
                <c:ptCount val="1"/>
                <c:pt idx="0">
                  <c:v>knn</c:v>
                </c:pt>
              </c:strCache>
            </c:strRef>
          </c:tx>
          <c:spPr>
            <a:ln w="44450" cap="rnd">
              <a:solidFill>
                <a:schemeClr val="accent5"/>
              </a:solidFill>
              <a:round/>
            </a:ln>
            <a:effectLst/>
          </c:spPr>
          <c:marker>
            <c:symbol val="none"/>
          </c:marker>
          <c:xVal>
            <c:numRef>
              <c:f>AUROC_HS!$AA$3:$AA$103</c:f>
              <c:numCache>
                <c:formatCode>General</c:formatCode>
                <c:ptCount val="101"/>
                <c:pt idx="0">
                  <c:v>0.14147239263803699</c:v>
                </c:pt>
                <c:pt idx="1">
                  <c:v>0.14147239263803699</c:v>
                </c:pt>
                <c:pt idx="2">
                  <c:v>0.14147239263803699</c:v>
                </c:pt>
                <c:pt idx="3">
                  <c:v>0.14147239263803699</c:v>
                </c:pt>
                <c:pt idx="4">
                  <c:v>0.14147239263803699</c:v>
                </c:pt>
                <c:pt idx="5">
                  <c:v>0.14147239263803699</c:v>
                </c:pt>
                <c:pt idx="6">
                  <c:v>0.14147239263803699</c:v>
                </c:pt>
                <c:pt idx="7">
                  <c:v>0.14147239263803699</c:v>
                </c:pt>
                <c:pt idx="8">
                  <c:v>0.14147239263803699</c:v>
                </c:pt>
                <c:pt idx="9">
                  <c:v>0.14147239263803699</c:v>
                </c:pt>
                <c:pt idx="10">
                  <c:v>0.14147239263803699</c:v>
                </c:pt>
                <c:pt idx="11">
                  <c:v>0.14147239263803699</c:v>
                </c:pt>
                <c:pt idx="12">
                  <c:v>0.14147239263803699</c:v>
                </c:pt>
                <c:pt idx="13">
                  <c:v>0.14147239263803699</c:v>
                </c:pt>
                <c:pt idx="14">
                  <c:v>0.14147239263803699</c:v>
                </c:pt>
                <c:pt idx="15">
                  <c:v>0.14147239263803699</c:v>
                </c:pt>
                <c:pt idx="16">
                  <c:v>0.14147239263803699</c:v>
                </c:pt>
                <c:pt idx="17">
                  <c:v>0.14134969325153399</c:v>
                </c:pt>
                <c:pt idx="18">
                  <c:v>0.14134969325153399</c:v>
                </c:pt>
                <c:pt idx="19">
                  <c:v>0.14134969325153399</c:v>
                </c:pt>
                <c:pt idx="20">
                  <c:v>5.30061349693252E-2</c:v>
                </c:pt>
                <c:pt idx="21">
                  <c:v>5.30061349693252E-2</c:v>
                </c:pt>
                <c:pt idx="22">
                  <c:v>5.30061349693252E-2</c:v>
                </c:pt>
                <c:pt idx="23">
                  <c:v>5.30061349693252E-2</c:v>
                </c:pt>
                <c:pt idx="24">
                  <c:v>5.30061349693252E-2</c:v>
                </c:pt>
                <c:pt idx="25">
                  <c:v>5.30061349693252E-2</c:v>
                </c:pt>
                <c:pt idx="26">
                  <c:v>5.30061349693252E-2</c:v>
                </c:pt>
                <c:pt idx="27">
                  <c:v>5.30061349693252E-2</c:v>
                </c:pt>
                <c:pt idx="28">
                  <c:v>5.30061349693252E-2</c:v>
                </c:pt>
                <c:pt idx="29">
                  <c:v>5.30061349693252E-2</c:v>
                </c:pt>
                <c:pt idx="30">
                  <c:v>5.30061349693252E-2</c:v>
                </c:pt>
                <c:pt idx="31">
                  <c:v>5.30061349693252E-2</c:v>
                </c:pt>
                <c:pt idx="32">
                  <c:v>5.30061349693252E-2</c:v>
                </c:pt>
                <c:pt idx="33">
                  <c:v>5.30061349693252E-2</c:v>
                </c:pt>
                <c:pt idx="34">
                  <c:v>5.30061349693252E-2</c:v>
                </c:pt>
                <c:pt idx="35">
                  <c:v>5.30061349693252E-2</c:v>
                </c:pt>
                <c:pt idx="36">
                  <c:v>5.30061349693252E-2</c:v>
                </c:pt>
                <c:pt idx="37">
                  <c:v>5.30061349693252E-2</c:v>
                </c:pt>
                <c:pt idx="38">
                  <c:v>5.30061349693252E-2</c:v>
                </c:pt>
                <c:pt idx="39">
                  <c:v>5.30061349693252E-2</c:v>
                </c:pt>
                <c:pt idx="40">
                  <c:v>2.0122699386503001E-2</c:v>
                </c:pt>
                <c:pt idx="41">
                  <c:v>2.0122699386503001E-2</c:v>
                </c:pt>
                <c:pt idx="42">
                  <c:v>2.0122699386503001E-2</c:v>
                </c:pt>
                <c:pt idx="43">
                  <c:v>2.0122699386503001E-2</c:v>
                </c:pt>
                <c:pt idx="44">
                  <c:v>2.0122699386503001E-2</c:v>
                </c:pt>
                <c:pt idx="45">
                  <c:v>2.0122699386503001E-2</c:v>
                </c:pt>
                <c:pt idx="46">
                  <c:v>2.0122699386503001E-2</c:v>
                </c:pt>
                <c:pt idx="47">
                  <c:v>2.0122699386503001E-2</c:v>
                </c:pt>
                <c:pt idx="48">
                  <c:v>2.0122699386503001E-2</c:v>
                </c:pt>
                <c:pt idx="49">
                  <c:v>2.0122699386503001E-2</c:v>
                </c:pt>
                <c:pt idx="50">
                  <c:v>2.0122699386503001E-2</c:v>
                </c:pt>
                <c:pt idx="51">
                  <c:v>2.0122699386503001E-2</c:v>
                </c:pt>
                <c:pt idx="52">
                  <c:v>2.0122699386503001E-2</c:v>
                </c:pt>
                <c:pt idx="53">
                  <c:v>2.0122699386503001E-2</c:v>
                </c:pt>
                <c:pt idx="54">
                  <c:v>2.0122699386503001E-2</c:v>
                </c:pt>
                <c:pt idx="55">
                  <c:v>2.0122699386503001E-2</c:v>
                </c:pt>
                <c:pt idx="56">
                  <c:v>2.0122699386503001E-2</c:v>
                </c:pt>
                <c:pt idx="57">
                  <c:v>2.0122699386503001E-2</c:v>
                </c:pt>
                <c:pt idx="58">
                  <c:v>2.0122699386503001E-2</c:v>
                </c:pt>
                <c:pt idx="59">
                  <c:v>2.0122699386503001E-2</c:v>
                </c:pt>
                <c:pt idx="60">
                  <c:v>3.9263803680981103E-3</c:v>
                </c:pt>
                <c:pt idx="61">
                  <c:v>3.9263803680981103E-3</c:v>
                </c:pt>
                <c:pt idx="62">
                  <c:v>3.9263803680981103E-3</c:v>
                </c:pt>
                <c:pt idx="63">
                  <c:v>3.9263803680981103E-3</c:v>
                </c:pt>
                <c:pt idx="64">
                  <c:v>3.9263803680981103E-3</c:v>
                </c:pt>
                <c:pt idx="65">
                  <c:v>3.9263803680981103E-3</c:v>
                </c:pt>
                <c:pt idx="66">
                  <c:v>3.9263803680981103E-3</c:v>
                </c:pt>
                <c:pt idx="67">
                  <c:v>3.9263803680981103E-3</c:v>
                </c:pt>
                <c:pt idx="68">
                  <c:v>3.9263803680981103E-3</c:v>
                </c:pt>
                <c:pt idx="69">
                  <c:v>3.9263803680981103E-3</c:v>
                </c:pt>
                <c:pt idx="70">
                  <c:v>3.9263803680981103E-3</c:v>
                </c:pt>
                <c:pt idx="71">
                  <c:v>3.9263803680981103E-3</c:v>
                </c:pt>
                <c:pt idx="72">
                  <c:v>3.9263803680981103E-3</c:v>
                </c:pt>
                <c:pt idx="73">
                  <c:v>3.9263803680981103E-3</c:v>
                </c:pt>
                <c:pt idx="74">
                  <c:v>3.9263803680981103E-3</c:v>
                </c:pt>
                <c:pt idx="75">
                  <c:v>3.9263803680981103E-3</c:v>
                </c:pt>
                <c:pt idx="76">
                  <c:v>3.9263803680981103E-3</c:v>
                </c:pt>
                <c:pt idx="77">
                  <c:v>3.9263803680981103E-3</c:v>
                </c:pt>
                <c:pt idx="78">
                  <c:v>3.9263803680981103E-3</c:v>
                </c:pt>
                <c:pt idx="79">
                  <c:v>3.9263803680981103E-3</c:v>
                </c:pt>
                <c:pt idx="80">
                  <c:v>8.5889570552144501E-4</c:v>
                </c:pt>
                <c:pt idx="81">
                  <c:v>8.5889570552144501E-4</c:v>
                </c:pt>
                <c:pt idx="82">
                  <c:v>8.5889570552144501E-4</c:v>
                </c:pt>
                <c:pt idx="83">
                  <c:v>8.5889570552144501E-4</c:v>
                </c:pt>
                <c:pt idx="84">
                  <c:v>8.5889570552144501E-4</c:v>
                </c:pt>
                <c:pt idx="85">
                  <c:v>8.5889570552144501E-4</c:v>
                </c:pt>
                <c:pt idx="86">
                  <c:v>8.5889570552144501E-4</c:v>
                </c:pt>
                <c:pt idx="87">
                  <c:v>8.5889570552144501E-4</c:v>
                </c:pt>
                <c:pt idx="88">
                  <c:v>8.5889570552144501E-4</c:v>
                </c:pt>
                <c:pt idx="89">
                  <c:v>8.5889570552144501E-4</c:v>
                </c:pt>
                <c:pt idx="90">
                  <c:v>8.5889570552144501E-4</c:v>
                </c:pt>
                <c:pt idx="91">
                  <c:v>8.5889570552144501E-4</c:v>
                </c:pt>
                <c:pt idx="92">
                  <c:v>8.5889570552144501E-4</c:v>
                </c:pt>
                <c:pt idx="93">
                  <c:v>8.5889570552144501E-4</c:v>
                </c:pt>
                <c:pt idx="94">
                  <c:v>8.5889570552144501E-4</c:v>
                </c:pt>
                <c:pt idx="95">
                  <c:v>8.5889570552144501E-4</c:v>
                </c:pt>
                <c:pt idx="96">
                  <c:v>8.5889570552144501E-4</c:v>
                </c:pt>
                <c:pt idx="97">
                  <c:v>8.5889570552144501E-4</c:v>
                </c:pt>
                <c:pt idx="98">
                  <c:v>8.5889570552144501E-4</c:v>
                </c:pt>
                <c:pt idx="99">
                  <c:v>8.5889570552144501E-4</c:v>
                </c:pt>
                <c:pt idx="100">
                  <c:v>0</c:v>
                </c:pt>
              </c:numCache>
            </c:numRef>
          </c:xVal>
          <c:yVal>
            <c:numRef>
              <c:f>AUROC_HS!$Y$3:$Y$103</c:f>
              <c:numCache>
                <c:formatCode>General</c:formatCode>
                <c:ptCount val="101"/>
                <c:pt idx="0">
                  <c:v>0.79692307692307696</c:v>
                </c:pt>
                <c:pt idx="1">
                  <c:v>0.79692307692307696</c:v>
                </c:pt>
                <c:pt idx="2">
                  <c:v>0.79692307692307696</c:v>
                </c:pt>
                <c:pt idx="3">
                  <c:v>0.79692307692307696</c:v>
                </c:pt>
                <c:pt idx="4">
                  <c:v>0.79692307692307696</c:v>
                </c:pt>
                <c:pt idx="5">
                  <c:v>0.79692307692307696</c:v>
                </c:pt>
                <c:pt idx="6">
                  <c:v>0.79692307692307696</c:v>
                </c:pt>
                <c:pt idx="7">
                  <c:v>0.79692307692307696</c:v>
                </c:pt>
                <c:pt idx="8">
                  <c:v>0.79692307692307696</c:v>
                </c:pt>
                <c:pt idx="9">
                  <c:v>0.79692307692307696</c:v>
                </c:pt>
                <c:pt idx="10">
                  <c:v>0.79692307692307696</c:v>
                </c:pt>
                <c:pt idx="11">
                  <c:v>0.79692307692307696</c:v>
                </c:pt>
                <c:pt idx="12">
                  <c:v>0.79692307692307696</c:v>
                </c:pt>
                <c:pt idx="13">
                  <c:v>0.79692307692307696</c:v>
                </c:pt>
                <c:pt idx="14">
                  <c:v>0.79692307692307696</c:v>
                </c:pt>
                <c:pt idx="15">
                  <c:v>0.79692307692307696</c:v>
                </c:pt>
                <c:pt idx="16">
                  <c:v>0.79692307692307696</c:v>
                </c:pt>
                <c:pt idx="17">
                  <c:v>0.79692307692307696</c:v>
                </c:pt>
                <c:pt idx="18">
                  <c:v>0.79692307692307696</c:v>
                </c:pt>
                <c:pt idx="19">
                  <c:v>0.79692307692307696</c:v>
                </c:pt>
                <c:pt idx="20">
                  <c:v>0.59230769230769198</c:v>
                </c:pt>
                <c:pt idx="21">
                  <c:v>0.59230769230769198</c:v>
                </c:pt>
                <c:pt idx="22">
                  <c:v>0.59230769230769198</c:v>
                </c:pt>
                <c:pt idx="23">
                  <c:v>0.59230769230769198</c:v>
                </c:pt>
                <c:pt idx="24">
                  <c:v>0.59230769230769198</c:v>
                </c:pt>
                <c:pt idx="25">
                  <c:v>0.59230769230769198</c:v>
                </c:pt>
                <c:pt idx="26">
                  <c:v>0.59230769230769198</c:v>
                </c:pt>
                <c:pt idx="27">
                  <c:v>0.59230769230769198</c:v>
                </c:pt>
                <c:pt idx="28">
                  <c:v>0.59230769230769198</c:v>
                </c:pt>
                <c:pt idx="29">
                  <c:v>0.59230769230769198</c:v>
                </c:pt>
                <c:pt idx="30">
                  <c:v>0.59230769230769198</c:v>
                </c:pt>
                <c:pt idx="31">
                  <c:v>0.59230769230769198</c:v>
                </c:pt>
                <c:pt idx="32">
                  <c:v>0.59230769230769198</c:v>
                </c:pt>
                <c:pt idx="33">
                  <c:v>0.59230769230769198</c:v>
                </c:pt>
                <c:pt idx="34">
                  <c:v>0.59230769230769198</c:v>
                </c:pt>
                <c:pt idx="35">
                  <c:v>0.59230769230769198</c:v>
                </c:pt>
                <c:pt idx="36">
                  <c:v>0.59230769230769198</c:v>
                </c:pt>
                <c:pt idx="37">
                  <c:v>0.59230769230769198</c:v>
                </c:pt>
                <c:pt idx="38">
                  <c:v>0.59230769230769198</c:v>
                </c:pt>
                <c:pt idx="39">
                  <c:v>0.59230769230769198</c:v>
                </c:pt>
                <c:pt idx="40">
                  <c:v>0.358461538461538</c:v>
                </c:pt>
                <c:pt idx="41">
                  <c:v>0.358461538461538</c:v>
                </c:pt>
                <c:pt idx="42">
                  <c:v>0.358461538461538</c:v>
                </c:pt>
                <c:pt idx="43">
                  <c:v>0.358461538461538</c:v>
                </c:pt>
                <c:pt idx="44">
                  <c:v>0.358461538461538</c:v>
                </c:pt>
                <c:pt idx="45">
                  <c:v>0.358461538461538</c:v>
                </c:pt>
                <c:pt idx="46">
                  <c:v>0.358461538461538</c:v>
                </c:pt>
                <c:pt idx="47">
                  <c:v>0.358461538461538</c:v>
                </c:pt>
                <c:pt idx="48">
                  <c:v>0.358461538461538</c:v>
                </c:pt>
                <c:pt idx="49">
                  <c:v>0.358461538461538</c:v>
                </c:pt>
                <c:pt idx="50">
                  <c:v>0.358461538461538</c:v>
                </c:pt>
                <c:pt idx="51">
                  <c:v>0.358461538461538</c:v>
                </c:pt>
                <c:pt idx="52">
                  <c:v>0.358461538461538</c:v>
                </c:pt>
                <c:pt idx="53">
                  <c:v>0.358461538461538</c:v>
                </c:pt>
                <c:pt idx="54">
                  <c:v>0.358461538461538</c:v>
                </c:pt>
                <c:pt idx="55">
                  <c:v>0.358461538461538</c:v>
                </c:pt>
                <c:pt idx="56">
                  <c:v>0.358461538461538</c:v>
                </c:pt>
                <c:pt idx="57">
                  <c:v>0.358461538461538</c:v>
                </c:pt>
                <c:pt idx="58">
                  <c:v>0.358461538461538</c:v>
                </c:pt>
                <c:pt idx="59">
                  <c:v>0.358461538461538</c:v>
                </c:pt>
                <c:pt idx="60">
                  <c:v>0.15846153846153799</c:v>
                </c:pt>
                <c:pt idx="61">
                  <c:v>0.15846153846153799</c:v>
                </c:pt>
                <c:pt idx="62">
                  <c:v>0.15846153846153799</c:v>
                </c:pt>
                <c:pt idx="63">
                  <c:v>0.15846153846153799</c:v>
                </c:pt>
                <c:pt idx="64">
                  <c:v>0.15846153846153799</c:v>
                </c:pt>
                <c:pt idx="65">
                  <c:v>0.15846153846153799</c:v>
                </c:pt>
                <c:pt idx="66">
                  <c:v>0.15846153846153799</c:v>
                </c:pt>
                <c:pt idx="67">
                  <c:v>0.15846153846153799</c:v>
                </c:pt>
                <c:pt idx="68">
                  <c:v>0.15846153846153799</c:v>
                </c:pt>
                <c:pt idx="69">
                  <c:v>0.15846153846153799</c:v>
                </c:pt>
                <c:pt idx="70">
                  <c:v>0.15846153846153799</c:v>
                </c:pt>
                <c:pt idx="71">
                  <c:v>0.15846153846153799</c:v>
                </c:pt>
                <c:pt idx="72">
                  <c:v>0.15846153846153799</c:v>
                </c:pt>
                <c:pt idx="73">
                  <c:v>0.15846153846153799</c:v>
                </c:pt>
                <c:pt idx="74">
                  <c:v>0.15846153846153799</c:v>
                </c:pt>
                <c:pt idx="75">
                  <c:v>0.15846153846153799</c:v>
                </c:pt>
                <c:pt idx="76">
                  <c:v>0.15846153846153799</c:v>
                </c:pt>
                <c:pt idx="77">
                  <c:v>0.15846153846153799</c:v>
                </c:pt>
                <c:pt idx="78">
                  <c:v>0.15846153846153799</c:v>
                </c:pt>
                <c:pt idx="79">
                  <c:v>0.15846153846153799</c:v>
                </c:pt>
                <c:pt idx="80">
                  <c:v>4.7692307692307701E-2</c:v>
                </c:pt>
                <c:pt idx="81">
                  <c:v>4.7692307692307701E-2</c:v>
                </c:pt>
                <c:pt idx="82">
                  <c:v>4.7692307692307701E-2</c:v>
                </c:pt>
                <c:pt idx="83">
                  <c:v>4.7692307692307701E-2</c:v>
                </c:pt>
                <c:pt idx="84">
                  <c:v>4.7692307692307701E-2</c:v>
                </c:pt>
                <c:pt idx="85">
                  <c:v>4.7692307692307701E-2</c:v>
                </c:pt>
                <c:pt idx="86">
                  <c:v>4.7692307692307701E-2</c:v>
                </c:pt>
                <c:pt idx="87">
                  <c:v>4.7692307692307701E-2</c:v>
                </c:pt>
                <c:pt idx="88">
                  <c:v>4.7692307692307701E-2</c:v>
                </c:pt>
                <c:pt idx="89">
                  <c:v>4.7692307692307701E-2</c:v>
                </c:pt>
                <c:pt idx="90">
                  <c:v>4.7692307692307701E-2</c:v>
                </c:pt>
                <c:pt idx="91">
                  <c:v>4.7692307692307701E-2</c:v>
                </c:pt>
                <c:pt idx="92">
                  <c:v>4.7692307692307701E-2</c:v>
                </c:pt>
                <c:pt idx="93">
                  <c:v>4.7692307692307701E-2</c:v>
                </c:pt>
                <c:pt idx="94">
                  <c:v>4.7692307692307701E-2</c:v>
                </c:pt>
                <c:pt idx="95">
                  <c:v>4.7692307692307701E-2</c:v>
                </c:pt>
                <c:pt idx="96">
                  <c:v>4.7692307692307701E-2</c:v>
                </c:pt>
                <c:pt idx="97">
                  <c:v>4.7692307692307701E-2</c:v>
                </c:pt>
                <c:pt idx="98">
                  <c:v>4.7692307692307701E-2</c:v>
                </c:pt>
                <c:pt idx="99">
                  <c:v>4.7692307692307701E-2</c:v>
                </c:pt>
                <c:pt idx="100">
                  <c:v>0</c:v>
                </c:pt>
              </c:numCache>
            </c:numRef>
          </c:yVal>
          <c:smooth val="1"/>
          <c:extLst>
            <c:ext xmlns:c16="http://schemas.microsoft.com/office/drawing/2014/chart" uri="{C3380CC4-5D6E-409C-BE32-E72D297353CC}">
              <c16:uniqueId val="{00000004-A399-4173-B1B7-6B5369B46190}"/>
            </c:ext>
          </c:extLst>
        </c:ser>
        <c:ser>
          <c:idx val="5"/>
          <c:order val="5"/>
          <c:tx>
            <c:v>pam</c:v>
          </c:tx>
          <c:spPr>
            <a:ln w="44450" cap="rnd">
              <a:solidFill>
                <a:schemeClr val="accent6"/>
              </a:solidFill>
              <a:round/>
            </a:ln>
            <a:effectLst/>
          </c:spPr>
          <c:marker>
            <c:symbol val="none"/>
          </c:marker>
          <c:xVal>
            <c:numRef>
              <c:f>AUROC_HS!$AD$3:$AD$103</c:f>
              <c:numCache>
                <c:formatCode>General</c:formatCode>
                <c:ptCount val="101"/>
                <c:pt idx="0">
                  <c:v>1</c:v>
                </c:pt>
                <c:pt idx="1">
                  <c:v>0.76343558282208601</c:v>
                </c:pt>
                <c:pt idx="2">
                  <c:v>0.245521472392638</c:v>
                </c:pt>
                <c:pt idx="3">
                  <c:v>0.182699386503067</c:v>
                </c:pt>
                <c:pt idx="4">
                  <c:v>0.160858895705521</c:v>
                </c:pt>
                <c:pt idx="5">
                  <c:v>0.14527607361963199</c:v>
                </c:pt>
                <c:pt idx="6">
                  <c:v>0.13472392638036801</c:v>
                </c:pt>
                <c:pt idx="7">
                  <c:v>0.125521472392638</c:v>
                </c:pt>
                <c:pt idx="8">
                  <c:v>0.119877300613497</c:v>
                </c:pt>
                <c:pt idx="9">
                  <c:v>0.11546012269938701</c:v>
                </c:pt>
                <c:pt idx="10">
                  <c:v>0.110184049079755</c:v>
                </c:pt>
                <c:pt idx="11">
                  <c:v>0.107484662576687</c:v>
                </c:pt>
                <c:pt idx="12">
                  <c:v>0.104171779141104</c:v>
                </c:pt>
                <c:pt idx="13">
                  <c:v>9.9877300613497005E-2</c:v>
                </c:pt>
                <c:pt idx="14">
                  <c:v>9.7668711656441795E-2</c:v>
                </c:pt>
                <c:pt idx="15">
                  <c:v>9.5582822085889502E-2</c:v>
                </c:pt>
                <c:pt idx="16">
                  <c:v>9.3006134969325194E-2</c:v>
                </c:pt>
                <c:pt idx="17">
                  <c:v>9.1411042944785303E-2</c:v>
                </c:pt>
                <c:pt idx="18">
                  <c:v>9.0306748466257594E-2</c:v>
                </c:pt>
                <c:pt idx="19">
                  <c:v>8.9447852760736205E-2</c:v>
                </c:pt>
                <c:pt idx="20">
                  <c:v>8.8711656441717704E-2</c:v>
                </c:pt>
                <c:pt idx="21">
                  <c:v>8.6748466257668702E-2</c:v>
                </c:pt>
                <c:pt idx="22">
                  <c:v>8.3312883435582893E-2</c:v>
                </c:pt>
                <c:pt idx="23">
                  <c:v>7.9754601226993793E-2</c:v>
                </c:pt>
                <c:pt idx="24">
                  <c:v>7.7668711656441694E-2</c:v>
                </c:pt>
                <c:pt idx="25">
                  <c:v>7.6809815950920304E-2</c:v>
                </c:pt>
                <c:pt idx="26">
                  <c:v>7.4846625766871205E-2</c:v>
                </c:pt>
                <c:pt idx="27">
                  <c:v>7.3742331288343496E-2</c:v>
                </c:pt>
                <c:pt idx="28">
                  <c:v>7.2760736196319106E-2</c:v>
                </c:pt>
                <c:pt idx="29">
                  <c:v>7.1779141104294494E-2</c:v>
                </c:pt>
                <c:pt idx="30">
                  <c:v>7.0306748466257701E-2</c:v>
                </c:pt>
                <c:pt idx="31">
                  <c:v>6.8711656441717797E-2</c:v>
                </c:pt>
                <c:pt idx="32">
                  <c:v>6.7484662576687199E-2</c:v>
                </c:pt>
                <c:pt idx="33">
                  <c:v>6.6134969325153406E-2</c:v>
                </c:pt>
                <c:pt idx="34">
                  <c:v>6.5153374233128794E-2</c:v>
                </c:pt>
                <c:pt idx="35">
                  <c:v>6.4171779141104293E-2</c:v>
                </c:pt>
                <c:pt idx="36">
                  <c:v>6.3312883435582806E-2</c:v>
                </c:pt>
                <c:pt idx="37">
                  <c:v>6.2331288343558298E-2</c:v>
                </c:pt>
                <c:pt idx="38">
                  <c:v>6.1840490797546097E-2</c:v>
                </c:pt>
                <c:pt idx="39">
                  <c:v>6.0858895705521499E-2</c:v>
                </c:pt>
                <c:pt idx="40">
                  <c:v>5.98773006134969E-2</c:v>
                </c:pt>
                <c:pt idx="41">
                  <c:v>5.9018404907975497E-2</c:v>
                </c:pt>
                <c:pt idx="42">
                  <c:v>5.7914110429447802E-2</c:v>
                </c:pt>
                <c:pt idx="43">
                  <c:v>5.6564417177914203E-2</c:v>
                </c:pt>
                <c:pt idx="44">
                  <c:v>5.5214723926380403E-2</c:v>
                </c:pt>
                <c:pt idx="45">
                  <c:v>5.4478527607361903E-2</c:v>
                </c:pt>
                <c:pt idx="46">
                  <c:v>5.3496932515337402E-2</c:v>
                </c:pt>
                <c:pt idx="47">
                  <c:v>5.2515337423312901E-2</c:v>
                </c:pt>
                <c:pt idx="48">
                  <c:v>5.1165644171779198E-2</c:v>
                </c:pt>
                <c:pt idx="49">
                  <c:v>5.0429447852760698E-2</c:v>
                </c:pt>
                <c:pt idx="50">
                  <c:v>4.9570552147239301E-2</c:v>
                </c:pt>
                <c:pt idx="51">
                  <c:v>4.8588957055214703E-2</c:v>
                </c:pt>
                <c:pt idx="52">
                  <c:v>4.7484662576687202E-2</c:v>
                </c:pt>
                <c:pt idx="53">
                  <c:v>4.6503067484662597E-2</c:v>
                </c:pt>
                <c:pt idx="54">
                  <c:v>4.57668711656442E-2</c:v>
                </c:pt>
                <c:pt idx="55">
                  <c:v>4.5153374233128797E-2</c:v>
                </c:pt>
                <c:pt idx="56">
                  <c:v>4.4171779141104303E-2</c:v>
                </c:pt>
                <c:pt idx="57">
                  <c:v>4.3803680981595199E-2</c:v>
                </c:pt>
                <c:pt idx="58">
                  <c:v>4.3067484662576698E-2</c:v>
                </c:pt>
                <c:pt idx="59">
                  <c:v>4.2699386503067503E-2</c:v>
                </c:pt>
                <c:pt idx="60">
                  <c:v>4.20858895705521E-2</c:v>
                </c:pt>
                <c:pt idx="61">
                  <c:v>4.1349693251533703E-2</c:v>
                </c:pt>
                <c:pt idx="62">
                  <c:v>4.1104294478527599E-2</c:v>
                </c:pt>
                <c:pt idx="63">
                  <c:v>4.0613496932515397E-2</c:v>
                </c:pt>
                <c:pt idx="64">
                  <c:v>4.0245398773006098E-2</c:v>
                </c:pt>
                <c:pt idx="65">
                  <c:v>3.9631901840490799E-2</c:v>
                </c:pt>
                <c:pt idx="66">
                  <c:v>3.91411042944785E-2</c:v>
                </c:pt>
                <c:pt idx="67">
                  <c:v>3.8650306748466298E-2</c:v>
                </c:pt>
                <c:pt idx="68">
                  <c:v>3.75460122699387E-2</c:v>
                </c:pt>
                <c:pt idx="69">
                  <c:v>3.6809815950920297E-2</c:v>
                </c:pt>
                <c:pt idx="70">
                  <c:v>3.5460122699386497E-2</c:v>
                </c:pt>
                <c:pt idx="71">
                  <c:v>3.4355828220858899E-2</c:v>
                </c:pt>
                <c:pt idx="72">
                  <c:v>3.3496932515337398E-2</c:v>
                </c:pt>
                <c:pt idx="73">
                  <c:v>3.2760736196319001E-2</c:v>
                </c:pt>
                <c:pt idx="74">
                  <c:v>3.2147239263803702E-2</c:v>
                </c:pt>
                <c:pt idx="75">
                  <c:v>3.1165644171779101E-2</c:v>
                </c:pt>
                <c:pt idx="76">
                  <c:v>2.9938650306748499E-2</c:v>
                </c:pt>
                <c:pt idx="77">
                  <c:v>2.9693251533742401E-2</c:v>
                </c:pt>
                <c:pt idx="78">
                  <c:v>2.9079754601227002E-2</c:v>
                </c:pt>
                <c:pt idx="79">
                  <c:v>2.8220858895705501E-2</c:v>
                </c:pt>
                <c:pt idx="80">
                  <c:v>2.6625766871165701E-2</c:v>
                </c:pt>
                <c:pt idx="81">
                  <c:v>2.65030674846626E-2</c:v>
                </c:pt>
                <c:pt idx="82">
                  <c:v>2.5644171779141099E-2</c:v>
                </c:pt>
                <c:pt idx="83">
                  <c:v>2.51533742331288E-2</c:v>
                </c:pt>
                <c:pt idx="84">
                  <c:v>2.4785276073619598E-2</c:v>
                </c:pt>
                <c:pt idx="85">
                  <c:v>2.4049079754601198E-2</c:v>
                </c:pt>
                <c:pt idx="86">
                  <c:v>2.29447852760736E-2</c:v>
                </c:pt>
                <c:pt idx="87">
                  <c:v>2.1717791411042901E-2</c:v>
                </c:pt>
                <c:pt idx="88">
                  <c:v>2.0490797546012199E-2</c:v>
                </c:pt>
                <c:pt idx="89">
                  <c:v>1.9509202453987701E-2</c:v>
                </c:pt>
                <c:pt idx="90">
                  <c:v>1.84049079754601E-2</c:v>
                </c:pt>
                <c:pt idx="91">
                  <c:v>1.75460122699387E-2</c:v>
                </c:pt>
                <c:pt idx="92">
                  <c:v>1.53374233128835E-2</c:v>
                </c:pt>
                <c:pt idx="93">
                  <c:v>1.3251533742331199E-2</c:v>
                </c:pt>
                <c:pt idx="94">
                  <c:v>1.15337423312883E-2</c:v>
                </c:pt>
                <c:pt idx="95">
                  <c:v>9.20245398773001E-3</c:v>
                </c:pt>
                <c:pt idx="96">
                  <c:v>6.7484662576686701E-3</c:v>
                </c:pt>
                <c:pt idx="97">
                  <c:v>3.3128834355827799E-3</c:v>
                </c:pt>
                <c:pt idx="98">
                  <c:v>1.34969325153378E-3</c:v>
                </c:pt>
                <c:pt idx="99">
                  <c:v>2.4539877300611102E-4</c:v>
                </c:pt>
                <c:pt idx="100">
                  <c:v>0</c:v>
                </c:pt>
              </c:numCache>
            </c:numRef>
          </c:xVal>
          <c:yVal>
            <c:numRef>
              <c:f>AUROC_HS!$AB$3:$AB$103</c:f>
              <c:numCache>
                <c:formatCode>General</c:formatCode>
                <c:ptCount val="101"/>
                <c:pt idx="0">
                  <c:v>1</c:v>
                </c:pt>
                <c:pt idx="1">
                  <c:v>0.99692307692307702</c:v>
                </c:pt>
                <c:pt idx="2">
                  <c:v>0.89846153846153798</c:v>
                </c:pt>
                <c:pt idx="3">
                  <c:v>0.84153846153846201</c:v>
                </c:pt>
                <c:pt idx="4">
                  <c:v>0.813846153846154</c:v>
                </c:pt>
                <c:pt idx="5">
                  <c:v>0.75076923076923097</c:v>
                </c:pt>
                <c:pt idx="6">
                  <c:v>0.72461538461538499</c:v>
                </c:pt>
                <c:pt idx="7">
                  <c:v>0.71230769230769198</c:v>
                </c:pt>
                <c:pt idx="8">
                  <c:v>0.701538461538462</c:v>
                </c:pt>
                <c:pt idx="9">
                  <c:v>0.68461538461538496</c:v>
                </c:pt>
                <c:pt idx="10">
                  <c:v>0.66923076923076896</c:v>
                </c:pt>
                <c:pt idx="11">
                  <c:v>0.66769230769230803</c:v>
                </c:pt>
                <c:pt idx="12">
                  <c:v>0.66</c:v>
                </c:pt>
                <c:pt idx="13">
                  <c:v>0.65538461538461501</c:v>
                </c:pt>
                <c:pt idx="14">
                  <c:v>0.64769230769230801</c:v>
                </c:pt>
                <c:pt idx="15">
                  <c:v>0.64</c:v>
                </c:pt>
                <c:pt idx="16">
                  <c:v>0.63846153846153797</c:v>
                </c:pt>
                <c:pt idx="17">
                  <c:v>0.63846153846153797</c:v>
                </c:pt>
                <c:pt idx="18">
                  <c:v>0.63384615384615395</c:v>
                </c:pt>
                <c:pt idx="19">
                  <c:v>0.63076923076923097</c:v>
                </c:pt>
                <c:pt idx="20">
                  <c:v>0.62153846153846104</c:v>
                </c:pt>
                <c:pt idx="21">
                  <c:v>0.61846153846153895</c:v>
                </c:pt>
                <c:pt idx="22">
                  <c:v>0.61538461538461497</c:v>
                </c:pt>
                <c:pt idx="23">
                  <c:v>0.612307692307692</c:v>
                </c:pt>
                <c:pt idx="24">
                  <c:v>0.60307692307692295</c:v>
                </c:pt>
                <c:pt idx="25">
                  <c:v>0.596923076923077</c:v>
                </c:pt>
                <c:pt idx="26">
                  <c:v>0.59384615384615402</c:v>
                </c:pt>
                <c:pt idx="27">
                  <c:v>0.59076923076923105</c:v>
                </c:pt>
                <c:pt idx="28">
                  <c:v>0.58461538461538498</c:v>
                </c:pt>
                <c:pt idx="29">
                  <c:v>0.58307692307692305</c:v>
                </c:pt>
                <c:pt idx="30">
                  <c:v>0.57384615384615401</c:v>
                </c:pt>
                <c:pt idx="31">
                  <c:v>0.57076923076923103</c:v>
                </c:pt>
                <c:pt idx="32">
                  <c:v>0.56769230769230805</c:v>
                </c:pt>
                <c:pt idx="33">
                  <c:v>0.56461538461538496</c:v>
                </c:pt>
                <c:pt idx="34">
                  <c:v>0.56307692307692303</c:v>
                </c:pt>
                <c:pt idx="35">
                  <c:v>0.56307692307692303</c:v>
                </c:pt>
                <c:pt idx="36">
                  <c:v>0.56307692307692303</c:v>
                </c:pt>
                <c:pt idx="37">
                  <c:v>0.56153846153846199</c:v>
                </c:pt>
                <c:pt idx="38">
                  <c:v>0.56000000000000005</c:v>
                </c:pt>
                <c:pt idx="39">
                  <c:v>0.55846153846153801</c:v>
                </c:pt>
                <c:pt idx="40">
                  <c:v>0.55538461538461503</c:v>
                </c:pt>
                <c:pt idx="41">
                  <c:v>0.54461538461538495</c:v>
                </c:pt>
                <c:pt idx="42">
                  <c:v>0.54153846153846197</c:v>
                </c:pt>
                <c:pt idx="43">
                  <c:v>0.53384615384615397</c:v>
                </c:pt>
                <c:pt idx="44">
                  <c:v>0.52461538461538504</c:v>
                </c:pt>
                <c:pt idx="45">
                  <c:v>0.52461538461538504</c:v>
                </c:pt>
                <c:pt idx="46">
                  <c:v>0.52461538461538504</c:v>
                </c:pt>
                <c:pt idx="47">
                  <c:v>0.52307692307692299</c:v>
                </c:pt>
                <c:pt idx="48">
                  <c:v>0.52</c:v>
                </c:pt>
                <c:pt idx="49">
                  <c:v>0.51846153846153797</c:v>
                </c:pt>
                <c:pt idx="50">
                  <c:v>0.51384615384615395</c:v>
                </c:pt>
                <c:pt idx="51">
                  <c:v>0.51384615384615395</c:v>
                </c:pt>
                <c:pt idx="52">
                  <c:v>0.50615384615384595</c:v>
                </c:pt>
                <c:pt idx="53">
                  <c:v>0.49846153846153801</c:v>
                </c:pt>
                <c:pt idx="54">
                  <c:v>0.48615384615384599</c:v>
                </c:pt>
                <c:pt idx="55">
                  <c:v>0.47692307692307701</c:v>
                </c:pt>
                <c:pt idx="56">
                  <c:v>0.47230769230769198</c:v>
                </c:pt>
                <c:pt idx="57">
                  <c:v>0.463076923076923</c:v>
                </c:pt>
                <c:pt idx="58">
                  <c:v>0.45692307692307699</c:v>
                </c:pt>
                <c:pt idx="59">
                  <c:v>0.44615384615384601</c:v>
                </c:pt>
                <c:pt idx="60">
                  <c:v>0.44153846153846199</c:v>
                </c:pt>
                <c:pt idx="61">
                  <c:v>0.43538461538461498</c:v>
                </c:pt>
                <c:pt idx="62">
                  <c:v>0.42923076923076903</c:v>
                </c:pt>
                <c:pt idx="63">
                  <c:v>0.42</c:v>
                </c:pt>
                <c:pt idx="64">
                  <c:v>0.41538461538461502</c:v>
                </c:pt>
                <c:pt idx="65">
                  <c:v>0.41230769230769199</c:v>
                </c:pt>
                <c:pt idx="66">
                  <c:v>0.40769230769230802</c:v>
                </c:pt>
                <c:pt idx="67">
                  <c:v>0.40769230769230802</c:v>
                </c:pt>
                <c:pt idx="68">
                  <c:v>0.40153846153846201</c:v>
                </c:pt>
                <c:pt idx="69">
                  <c:v>0.39692307692307699</c:v>
                </c:pt>
                <c:pt idx="70">
                  <c:v>0.38923076923076899</c:v>
                </c:pt>
                <c:pt idx="71">
                  <c:v>0.387692307692308</c:v>
                </c:pt>
                <c:pt idx="72">
                  <c:v>0.387692307692308</c:v>
                </c:pt>
                <c:pt idx="73">
                  <c:v>0.38307692307692298</c:v>
                </c:pt>
                <c:pt idx="74">
                  <c:v>0.38153846153846199</c:v>
                </c:pt>
                <c:pt idx="75">
                  <c:v>0.37384615384615399</c:v>
                </c:pt>
                <c:pt idx="76">
                  <c:v>0.36153846153846197</c:v>
                </c:pt>
                <c:pt idx="77">
                  <c:v>0.34923076923076901</c:v>
                </c:pt>
                <c:pt idx="78">
                  <c:v>0.33846153846153798</c:v>
                </c:pt>
                <c:pt idx="79">
                  <c:v>0.32153846153846199</c:v>
                </c:pt>
                <c:pt idx="80">
                  <c:v>0.31230769230769201</c:v>
                </c:pt>
                <c:pt idx="81">
                  <c:v>0.30153846153846198</c:v>
                </c:pt>
                <c:pt idx="82">
                  <c:v>0.29230769230769199</c:v>
                </c:pt>
                <c:pt idx="83">
                  <c:v>0.27692307692307699</c:v>
                </c:pt>
                <c:pt idx="84">
                  <c:v>0.26769230769230801</c:v>
                </c:pt>
                <c:pt idx="85">
                  <c:v>0.25846153846153802</c:v>
                </c:pt>
                <c:pt idx="86">
                  <c:v>0.253846153846154</c:v>
                </c:pt>
                <c:pt idx="87">
                  <c:v>0.24461538461538501</c:v>
                </c:pt>
                <c:pt idx="88">
                  <c:v>0.23384615384615401</c:v>
                </c:pt>
                <c:pt idx="89">
                  <c:v>0.22461538461538499</c:v>
                </c:pt>
                <c:pt idx="90">
                  <c:v>0.216923076923077</c:v>
                </c:pt>
                <c:pt idx="91">
                  <c:v>0.20307692307692299</c:v>
                </c:pt>
                <c:pt idx="92">
                  <c:v>0.18769230769230799</c:v>
                </c:pt>
                <c:pt idx="93">
                  <c:v>0.17692307692307699</c:v>
                </c:pt>
                <c:pt idx="94">
                  <c:v>0.16153846153846199</c:v>
                </c:pt>
                <c:pt idx="95">
                  <c:v>0.14307692307692299</c:v>
                </c:pt>
                <c:pt idx="96">
                  <c:v>0.112307692307692</c:v>
                </c:pt>
                <c:pt idx="97">
                  <c:v>8.6153846153846206E-2</c:v>
                </c:pt>
                <c:pt idx="98">
                  <c:v>6.15384615384615E-2</c:v>
                </c:pt>
                <c:pt idx="99">
                  <c:v>3.2307692307692301E-2</c:v>
                </c:pt>
                <c:pt idx="100">
                  <c:v>0</c:v>
                </c:pt>
              </c:numCache>
            </c:numRef>
          </c:yVal>
          <c:smooth val="1"/>
          <c:extLst>
            <c:ext xmlns:c16="http://schemas.microsoft.com/office/drawing/2014/chart" uri="{C3380CC4-5D6E-409C-BE32-E72D297353CC}">
              <c16:uniqueId val="{00000005-A399-4173-B1B7-6B5369B46190}"/>
            </c:ext>
          </c:extLst>
        </c:ser>
        <c:ser>
          <c:idx val="6"/>
          <c:order val="6"/>
          <c:tx>
            <c:v>nnet</c:v>
          </c:tx>
          <c:spPr>
            <a:ln w="44450" cap="rnd">
              <a:solidFill>
                <a:schemeClr val="accent1">
                  <a:lumMod val="60000"/>
                </a:schemeClr>
              </a:solidFill>
              <a:round/>
            </a:ln>
            <a:effectLst/>
          </c:spPr>
          <c:marker>
            <c:symbol val="none"/>
          </c:marker>
          <c:xVal>
            <c:numRef>
              <c:f>AUROC_HS!$AG$3:$AG$103</c:f>
              <c:numCache>
                <c:formatCode>General</c:formatCode>
                <c:ptCount val="101"/>
                <c:pt idx="0">
                  <c:v>0.995828220858896</c:v>
                </c:pt>
                <c:pt idx="1">
                  <c:v>0.24343558282208599</c:v>
                </c:pt>
                <c:pt idx="2">
                  <c:v>0.18049079754601199</c:v>
                </c:pt>
                <c:pt idx="3">
                  <c:v>0.156441717791411</c:v>
                </c:pt>
                <c:pt idx="4">
                  <c:v>0.14110429447852799</c:v>
                </c:pt>
                <c:pt idx="5">
                  <c:v>0.128466257668712</c:v>
                </c:pt>
                <c:pt idx="6">
                  <c:v>0.11705521472392599</c:v>
                </c:pt>
                <c:pt idx="7">
                  <c:v>0.109079754601227</c:v>
                </c:pt>
                <c:pt idx="8">
                  <c:v>0.10098159509202501</c:v>
                </c:pt>
                <c:pt idx="9">
                  <c:v>9.64417177914111E-2</c:v>
                </c:pt>
                <c:pt idx="10">
                  <c:v>8.9570552147239302E-2</c:v>
                </c:pt>
                <c:pt idx="11">
                  <c:v>8.3680981595092102E-2</c:v>
                </c:pt>
                <c:pt idx="12">
                  <c:v>7.8404907975460195E-2</c:v>
                </c:pt>
                <c:pt idx="13">
                  <c:v>7.4233128834355802E-2</c:v>
                </c:pt>
                <c:pt idx="14">
                  <c:v>7.1288343558282202E-2</c:v>
                </c:pt>
                <c:pt idx="15">
                  <c:v>6.8711656441717797E-2</c:v>
                </c:pt>
                <c:pt idx="16">
                  <c:v>6.6380368098159503E-2</c:v>
                </c:pt>
                <c:pt idx="17">
                  <c:v>6.4049079754601307E-2</c:v>
                </c:pt>
                <c:pt idx="18">
                  <c:v>6.1595092024539798E-2</c:v>
                </c:pt>
                <c:pt idx="19">
                  <c:v>5.9263803680981601E-2</c:v>
                </c:pt>
                <c:pt idx="20">
                  <c:v>5.6564417177914203E-2</c:v>
                </c:pt>
                <c:pt idx="21">
                  <c:v>5.4846625766871202E-2</c:v>
                </c:pt>
                <c:pt idx="22">
                  <c:v>5.2760736196318998E-2</c:v>
                </c:pt>
                <c:pt idx="23">
                  <c:v>5.0797546012269899E-2</c:v>
                </c:pt>
                <c:pt idx="24">
                  <c:v>4.9815950920245398E-2</c:v>
                </c:pt>
                <c:pt idx="25">
                  <c:v>4.9079754601227002E-2</c:v>
                </c:pt>
                <c:pt idx="26">
                  <c:v>4.8098159509202501E-2</c:v>
                </c:pt>
                <c:pt idx="27">
                  <c:v>4.7116564417177903E-2</c:v>
                </c:pt>
                <c:pt idx="28">
                  <c:v>4.6134969325153402E-2</c:v>
                </c:pt>
                <c:pt idx="29">
                  <c:v>4.5398773006134902E-2</c:v>
                </c:pt>
                <c:pt idx="30">
                  <c:v>4.4785276073619602E-2</c:v>
                </c:pt>
                <c:pt idx="31">
                  <c:v>4.35582822085889E-2</c:v>
                </c:pt>
                <c:pt idx="32">
                  <c:v>4.2576687116564399E-2</c:v>
                </c:pt>
                <c:pt idx="33">
                  <c:v>4.20858895705521E-2</c:v>
                </c:pt>
                <c:pt idx="34">
                  <c:v>4.1349693251533703E-2</c:v>
                </c:pt>
                <c:pt idx="35">
                  <c:v>4.03680981595093E-2</c:v>
                </c:pt>
                <c:pt idx="36">
                  <c:v>3.9386503067484702E-2</c:v>
                </c:pt>
                <c:pt idx="37">
                  <c:v>3.8773006134969402E-2</c:v>
                </c:pt>
                <c:pt idx="38">
                  <c:v>3.8282208588956999E-2</c:v>
                </c:pt>
                <c:pt idx="39">
                  <c:v>3.75460122699387E-2</c:v>
                </c:pt>
                <c:pt idx="40">
                  <c:v>3.6932515337423297E-2</c:v>
                </c:pt>
                <c:pt idx="41">
                  <c:v>3.5582822085889601E-2</c:v>
                </c:pt>
                <c:pt idx="42">
                  <c:v>3.4355828220858899E-2</c:v>
                </c:pt>
                <c:pt idx="43">
                  <c:v>3.3374233128834398E-2</c:v>
                </c:pt>
                <c:pt idx="44">
                  <c:v>3.2515337423312897E-2</c:v>
                </c:pt>
                <c:pt idx="45">
                  <c:v>3.1901840490797598E-2</c:v>
                </c:pt>
                <c:pt idx="46">
                  <c:v>3.1656441717791403E-2</c:v>
                </c:pt>
                <c:pt idx="47">
                  <c:v>3.0797546012269899E-2</c:v>
                </c:pt>
                <c:pt idx="48">
                  <c:v>2.9815950920245402E-2</c:v>
                </c:pt>
                <c:pt idx="49">
                  <c:v>2.8343558282208602E-2</c:v>
                </c:pt>
                <c:pt idx="50">
                  <c:v>2.7730061349693198E-2</c:v>
                </c:pt>
                <c:pt idx="51">
                  <c:v>2.6993865030674798E-2</c:v>
                </c:pt>
                <c:pt idx="52">
                  <c:v>2.65030674846626E-2</c:v>
                </c:pt>
                <c:pt idx="53">
                  <c:v>2.6134969325153402E-2</c:v>
                </c:pt>
                <c:pt idx="54">
                  <c:v>2.5766871165644099E-2</c:v>
                </c:pt>
                <c:pt idx="55">
                  <c:v>2.5398773006135002E-2</c:v>
                </c:pt>
                <c:pt idx="56">
                  <c:v>2.50306748466258E-2</c:v>
                </c:pt>
                <c:pt idx="57">
                  <c:v>2.42944785276074E-2</c:v>
                </c:pt>
                <c:pt idx="58">
                  <c:v>2.3926380368098101E-2</c:v>
                </c:pt>
                <c:pt idx="59">
                  <c:v>2.3558282208588899E-2</c:v>
                </c:pt>
                <c:pt idx="60">
                  <c:v>2.3067484662576701E-2</c:v>
                </c:pt>
                <c:pt idx="61">
                  <c:v>2.20858895705521E-2</c:v>
                </c:pt>
                <c:pt idx="62">
                  <c:v>2.14723926380368E-2</c:v>
                </c:pt>
                <c:pt idx="63">
                  <c:v>2.07361963190184E-2</c:v>
                </c:pt>
                <c:pt idx="64">
                  <c:v>2.0122699386503001E-2</c:v>
                </c:pt>
                <c:pt idx="65">
                  <c:v>1.9754601226993899E-2</c:v>
                </c:pt>
                <c:pt idx="66">
                  <c:v>1.92638036809816E-2</c:v>
                </c:pt>
                <c:pt idx="67">
                  <c:v>1.90184049079755E-2</c:v>
                </c:pt>
                <c:pt idx="68">
                  <c:v>1.8773006134969399E-2</c:v>
                </c:pt>
                <c:pt idx="69">
                  <c:v>1.84049079754601E-2</c:v>
                </c:pt>
                <c:pt idx="70">
                  <c:v>1.7791411042944801E-2</c:v>
                </c:pt>
                <c:pt idx="71">
                  <c:v>1.69325153374233E-2</c:v>
                </c:pt>
                <c:pt idx="72">
                  <c:v>1.6073619631901799E-2</c:v>
                </c:pt>
                <c:pt idx="73">
                  <c:v>1.5582822085889601E-2</c:v>
                </c:pt>
                <c:pt idx="74">
                  <c:v>1.50920245398773E-2</c:v>
                </c:pt>
                <c:pt idx="75">
                  <c:v>1.44785276073619E-2</c:v>
                </c:pt>
                <c:pt idx="76">
                  <c:v>1.4233128834355799E-2</c:v>
                </c:pt>
                <c:pt idx="77">
                  <c:v>1.36196319018405E-2</c:v>
                </c:pt>
                <c:pt idx="78">
                  <c:v>1.3251533742331199E-2</c:v>
                </c:pt>
                <c:pt idx="79">
                  <c:v>1.2392638036809799E-2</c:v>
                </c:pt>
                <c:pt idx="80">
                  <c:v>1.2024539877300599E-2</c:v>
                </c:pt>
                <c:pt idx="81">
                  <c:v>1.17791411042945E-2</c:v>
                </c:pt>
                <c:pt idx="82">
                  <c:v>1.1288343558282199E-2</c:v>
                </c:pt>
                <c:pt idx="83">
                  <c:v>1.04294478527607E-2</c:v>
                </c:pt>
                <c:pt idx="84">
                  <c:v>1.0184049079754599E-2</c:v>
                </c:pt>
                <c:pt idx="85">
                  <c:v>9.6932515337423402E-3</c:v>
                </c:pt>
                <c:pt idx="86">
                  <c:v>9.4478527607362306E-3</c:v>
                </c:pt>
                <c:pt idx="87">
                  <c:v>8.8343558282209002E-3</c:v>
                </c:pt>
                <c:pt idx="88">
                  <c:v>8.4662576687116707E-3</c:v>
                </c:pt>
                <c:pt idx="89">
                  <c:v>7.9754601226993405E-3</c:v>
                </c:pt>
                <c:pt idx="90">
                  <c:v>7.36196319018401E-3</c:v>
                </c:pt>
                <c:pt idx="91">
                  <c:v>6.8711656441717804E-3</c:v>
                </c:pt>
                <c:pt idx="92">
                  <c:v>6.5030674846625596E-3</c:v>
                </c:pt>
                <c:pt idx="93">
                  <c:v>5.6441717791411196E-3</c:v>
                </c:pt>
                <c:pt idx="94">
                  <c:v>5.2760736196318901E-3</c:v>
                </c:pt>
                <c:pt idx="95">
                  <c:v>5.0306748466257796E-3</c:v>
                </c:pt>
                <c:pt idx="96">
                  <c:v>4.5398773006134503E-3</c:v>
                </c:pt>
                <c:pt idx="97">
                  <c:v>4.0490797546012302E-3</c:v>
                </c:pt>
                <c:pt idx="98">
                  <c:v>3.5582822085888899E-3</c:v>
                </c:pt>
                <c:pt idx="99">
                  <c:v>2.5766871165644502E-3</c:v>
                </c:pt>
                <c:pt idx="100">
                  <c:v>0</c:v>
                </c:pt>
              </c:numCache>
            </c:numRef>
          </c:xVal>
          <c:yVal>
            <c:numRef>
              <c:f>AUROC_HS!$AE$3:$AE$103</c:f>
              <c:numCache>
                <c:formatCode>General</c:formatCode>
                <c:ptCount val="101"/>
                <c:pt idx="0">
                  <c:v>1</c:v>
                </c:pt>
                <c:pt idx="1">
                  <c:v>0.97076923076923105</c:v>
                </c:pt>
                <c:pt idx="2">
                  <c:v>0.94307692307692303</c:v>
                </c:pt>
                <c:pt idx="3">
                  <c:v>0.91692307692307695</c:v>
                </c:pt>
                <c:pt idx="4">
                  <c:v>0.9</c:v>
                </c:pt>
                <c:pt idx="5">
                  <c:v>0.88</c:v>
                </c:pt>
                <c:pt idx="6">
                  <c:v>0.86153846153846203</c:v>
                </c:pt>
                <c:pt idx="7">
                  <c:v>0.84307692307692295</c:v>
                </c:pt>
                <c:pt idx="8">
                  <c:v>0.82461538461538497</c:v>
                </c:pt>
                <c:pt idx="9">
                  <c:v>0.80769230769230804</c:v>
                </c:pt>
                <c:pt idx="10">
                  <c:v>0.79692307692307696</c:v>
                </c:pt>
                <c:pt idx="11">
                  <c:v>0.79384615384615398</c:v>
                </c:pt>
                <c:pt idx="12">
                  <c:v>0.783076923076923</c:v>
                </c:pt>
                <c:pt idx="13">
                  <c:v>0.77692307692307705</c:v>
                </c:pt>
                <c:pt idx="14">
                  <c:v>0.76615384615384596</c:v>
                </c:pt>
                <c:pt idx="15">
                  <c:v>0.75230769230769201</c:v>
                </c:pt>
                <c:pt idx="16">
                  <c:v>0.74153846153846203</c:v>
                </c:pt>
                <c:pt idx="17">
                  <c:v>0.73538461538461497</c:v>
                </c:pt>
                <c:pt idx="18">
                  <c:v>0.72615384615384604</c:v>
                </c:pt>
                <c:pt idx="19">
                  <c:v>0.71538461538461495</c:v>
                </c:pt>
                <c:pt idx="20">
                  <c:v>0.70615384615384602</c:v>
                </c:pt>
                <c:pt idx="21">
                  <c:v>0.69846153846153802</c:v>
                </c:pt>
                <c:pt idx="22">
                  <c:v>0.693846153846154</c:v>
                </c:pt>
                <c:pt idx="23">
                  <c:v>0.686153846153846</c:v>
                </c:pt>
                <c:pt idx="24">
                  <c:v>0.67538461538461503</c:v>
                </c:pt>
                <c:pt idx="25">
                  <c:v>0.66153846153846196</c:v>
                </c:pt>
                <c:pt idx="26">
                  <c:v>0.65384615384615397</c:v>
                </c:pt>
                <c:pt idx="27">
                  <c:v>0.64923076923076894</c:v>
                </c:pt>
                <c:pt idx="28">
                  <c:v>0.64307692307692299</c:v>
                </c:pt>
                <c:pt idx="29">
                  <c:v>0.62923076923076904</c:v>
                </c:pt>
                <c:pt idx="30">
                  <c:v>0.62461538461538502</c:v>
                </c:pt>
                <c:pt idx="31">
                  <c:v>0.62153846153846104</c:v>
                </c:pt>
                <c:pt idx="32">
                  <c:v>0.612307692307692</c:v>
                </c:pt>
                <c:pt idx="33">
                  <c:v>0.60615384615384604</c:v>
                </c:pt>
                <c:pt idx="34">
                  <c:v>0.596923076923077</c:v>
                </c:pt>
                <c:pt idx="35">
                  <c:v>0.58769230769230796</c:v>
                </c:pt>
                <c:pt idx="36">
                  <c:v>0.58307692307692305</c:v>
                </c:pt>
                <c:pt idx="37">
                  <c:v>0.57538461538461505</c:v>
                </c:pt>
                <c:pt idx="38">
                  <c:v>0.56615384615384601</c:v>
                </c:pt>
                <c:pt idx="39">
                  <c:v>0.56153846153846199</c:v>
                </c:pt>
                <c:pt idx="40">
                  <c:v>0.55538461538461503</c:v>
                </c:pt>
                <c:pt idx="41">
                  <c:v>0.55076923076923101</c:v>
                </c:pt>
                <c:pt idx="42">
                  <c:v>0.54769230769230803</c:v>
                </c:pt>
                <c:pt idx="43">
                  <c:v>0.54153846153846197</c:v>
                </c:pt>
                <c:pt idx="44">
                  <c:v>0.53846153846153799</c:v>
                </c:pt>
                <c:pt idx="45">
                  <c:v>0.53230769230769204</c:v>
                </c:pt>
                <c:pt idx="46">
                  <c:v>0.52461538461538504</c:v>
                </c:pt>
                <c:pt idx="47">
                  <c:v>0.51692307692307704</c:v>
                </c:pt>
                <c:pt idx="48">
                  <c:v>0.51076923076923098</c:v>
                </c:pt>
                <c:pt idx="49">
                  <c:v>0.507692307692308</c:v>
                </c:pt>
                <c:pt idx="50">
                  <c:v>0.50307692307692298</c:v>
                </c:pt>
                <c:pt idx="51">
                  <c:v>0.492307692307692</c:v>
                </c:pt>
                <c:pt idx="52">
                  <c:v>0.48923076923076902</c:v>
                </c:pt>
                <c:pt idx="53">
                  <c:v>0.48615384615384599</c:v>
                </c:pt>
                <c:pt idx="54">
                  <c:v>0.48</c:v>
                </c:pt>
                <c:pt idx="55">
                  <c:v>0.47692307692307701</c:v>
                </c:pt>
                <c:pt idx="56">
                  <c:v>0.46923076923076901</c:v>
                </c:pt>
                <c:pt idx="57">
                  <c:v>0.463076923076923</c:v>
                </c:pt>
                <c:pt idx="58">
                  <c:v>0.45846153846153798</c:v>
                </c:pt>
                <c:pt idx="59">
                  <c:v>0.44615384615384601</c:v>
                </c:pt>
                <c:pt idx="60">
                  <c:v>0.43846153846153801</c:v>
                </c:pt>
                <c:pt idx="61">
                  <c:v>0.43538461538461498</c:v>
                </c:pt>
                <c:pt idx="62">
                  <c:v>0.42923076923076903</c:v>
                </c:pt>
                <c:pt idx="63">
                  <c:v>0.42461538461538501</c:v>
                </c:pt>
                <c:pt idx="64">
                  <c:v>0.42</c:v>
                </c:pt>
                <c:pt idx="65">
                  <c:v>0.41692307692307701</c:v>
                </c:pt>
                <c:pt idx="66">
                  <c:v>0.40923076923076901</c:v>
                </c:pt>
                <c:pt idx="67">
                  <c:v>0.40153846153846201</c:v>
                </c:pt>
                <c:pt idx="68">
                  <c:v>0.387692307692308</c:v>
                </c:pt>
                <c:pt idx="69">
                  <c:v>0.38307692307692298</c:v>
                </c:pt>
                <c:pt idx="70">
                  <c:v>0.37846153846153802</c:v>
                </c:pt>
                <c:pt idx="71">
                  <c:v>0.37384615384615399</c:v>
                </c:pt>
                <c:pt idx="72">
                  <c:v>0.36769230769230798</c:v>
                </c:pt>
                <c:pt idx="73">
                  <c:v>0.36153846153846197</c:v>
                </c:pt>
                <c:pt idx="74">
                  <c:v>0.35538461538461502</c:v>
                </c:pt>
                <c:pt idx="75">
                  <c:v>0.34769230769230802</c:v>
                </c:pt>
                <c:pt idx="76">
                  <c:v>0.34153846153846201</c:v>
                </c:pt>
                <c:pt idx="77">
                  <c:v>0.33384615384615401</c:v>
                </c:pt>
                <c:pt idx="78">
                  <c:v>0.32461538461538503</c:v>
                </c:pt>
                <c:pt idx="79">
                  <c:v>0.31692307692307697</c:v>
                </c:pt>
                <c:pt idx="80">
                  <c:v>0.31076923076923102</c:v>
                </c:pt>
                <c:pt idx="81">
                  <c:v>0.30769230769230799</c:v>
                </c:pt>
                <c:pt idx="82">
                  <c:v>0.3</c:v>
                </c:pt>
                <c:pt idx="83">
                  <c:v>0.29230769230769199</c:v>
                </c:pt>
                <c:pt idx="84">
                  <c:v>0.28000000000000003</c:v>
                </c:pt>
                <c:pt idx="85">
                  <c:v>0.27692307692307699</c:v>
                </c:pt>
                <c:pt idx="86">
                  <c:v>0.26461538461538497</c:v>
                </c:pt>
                <c:pt idx="87">
                  <c:v>0.25846153846153802</c:v>
                </c:pt>
                <c:pt idx="88">
                  <c:v>0.24923076923076901</c:v>
                </c:pt>
                <c:pt idx="89">
                  <c:v>0.246153846153846</c:v>
                </c:pt>
                <c:pt idx="90">
                  <c:v>0.22923076923076899</c:v>
                </c:pt>
                <c:pt idx="91">
                  <c:v>0.22461538461538499</c:v>
                </c:pt>
                <c:pt idx="92">
                  <c:v>0.20769230769230801</c:v>
                </c:pt>
                <c:pt idx="93">
                  <c:v>0.198461538461538</c:v>
                </c:pt>
                <c:pt idx="94">
                  <c:v>0.190769230769231</c:v>
                </c:pt>
                <c:pt idx="95">
                  <c:v>0.175384615384615</c:v>
                </c:pt>
                <c:pt idx="96">
                  <c:v>0.16923076923076899</c:v>
                </c:pt>
                <c:pt idx="97">
                  <c:v>0.15846153846153799</c:v>
                </c:pt>
                <c:pt idx="98">
                  <c:v>0.14461538461538501</c:v>
                </c:pt>
                <c:pt idx="99">
                  <c:v>0.115384615384615</c:v>
                </c:pt>
                <c:pt idx="100">
                  <c:v>0</c:v>
                </c:pt>
              </c:numCache>
            </c:numRef>
          </c:yVal>
          <c:smooth val="1"/>
          <c:extLst>
            <c:ext xmlns:c16="http://schemas.microsoft.com/office/drawing/2014/chart" uri="{C3380CC4-5D6E-409C-BE32-E72D297353CC}">
              <c16:uniqueId val="{00000006-A399-4173-B1B7-6B5369B46190}"/>
            </c:ext>
          </c:extLst>
        </c:ser>
        <c:ser>
          <c:idx val="7"/>
          <c:order val="7"/>
          <c:tx>
            <c:v>svmRadialWeights</c:v>
          </c:tx>
          <c:spPr>
            <a:ln w="44450" cap="rnd">
              <a:solidFill>
                <a:schemeClr val="accent2">
                  <a:lumMod val="60000"/>
                </a:schemeClr>
              </a:solidFill>
              <a:round/>
            </a:ln>
            <a:effectLst/>
          </c:spPr>
          <c:marker>
            <c:symbol val="none"/>
          </c:marker>
          <c:xVal>
            <c:numRef>
              <c:f>AUROC_HS!$U$3:$U$103</c:f>
              <c:numCache>
                <c:formatCode>General</c:formatCode>
                <c:ptCount val="101"/>
                <c:pt idx="0">
                  <c:v>1</c:v>
                </c:pt>
                <c:pt idx="1">
                  <c:v>1</c:v>
                </c:pt>
                <c:pt idx="2">
                  <c:v>0.995705521472393</c:v>
                </c:pt>
                <c:pt idx="3">
                  <c:v>0.94220858895705495</c:v>
                </c:pt>
                <c:pt idx="4">
                  <c:v>0.75644171779141101</c:v>
                </c:pt>
                <c:pt idx="5">
                  <c:v>0.39386503067484702</c:v>
                </c:pt>
                <c:pt idx="6">
                  <c:v>0.23092024539877301</c:v>
                </c:pt>
                <c:pt idx="7">
                  <c:v>0.17766871165644199</c:v>
                </c:pt>
                <c:pt idx="8">
                  <c:v>0.14797546012269899</c:v>
                </c:pt>
                <c:pt idx="9">
                  <c:v>0.11754601226993899</c:v>
                </c:pt>
                <c:pt idx="10">
                  <c:v>0.105276073619632</c:v>
                </c:pt>
                <c:pt idx="11">
                  <c:v>9.1779141104294498E-2</c:v>
                </c:pt>
                <c:pt idx="12">
                  <c:v>8.2822085889570504E-2</c:v>
                </c:pt>
                <c:pt idx="13">
                  <c:v>7.6196319018404998E-2</c:v>
                </c:pt>
                <c:pt idx="14">
                  <c:v>7.0552147239263799E-2</c:v>
                </c:pt>
                <c:pt idx="15">
                  <c:v>6.5153374233128794E-2</c:v>
                </c:pt>
                <c:pt idx="16">
                  <c:v>5.9509202453987699E-2</c:v>
                </c:pt>
                <c:pt idx="17">
                  <c:v>5.59509202453988E-2</c:v>
                </c:pt>
                <c:pt idx="18">
                  <c:v>5.15337423312884E-2</c:v>
                </c:pt>
                <c:pt idx="19">
                  <c:v>4.7975460122699397E-2</c:v>
                </c:pt>
                <c:pt idx="20">
                  <c:v>4.56441717791412E-2</c:v>
                </c:pt>
                <c:pt idx="21">
                  <c:v>4.4049079754601303E-2</c:v>
                </c:pt>
                <c:pt idx="22">
                  <c:v>4.1226993865030703E-2</c:v>
                </c:pt>
                <c:pt idx="23">
                  <c:v>3.9386503067484702E-2</c:v>
                </c:pt>
                <c:pt idx="24">
                  <c:v>3.7791411042944797E-2</c:v>
                </c:pt>
                <c:pt idx="25">
                  <c:v>3.5950920245398803E-2</c:v>
                </c:pt>
                <c:pt idx="26">
                  <c:v>3.48466257668711E-2</c:v>
                </c:pt>
                <c:pt idx="27">
                  <c:v>3.32515337423313E-2</c:v>
                </c:pt>
                <c:pt idx="28">
                  <c:v>3.17791411042945E-2</c:v>
                </c:pt>
                <c:pt idx="29">
                  <c:v>2.9938650306748499E-2</c:v>
                </c:pt>
                <c:pt idx="30">
                  <c:v>2.9202453987730002E-2</c:v>
                </c:pt>
                <c:pt idx="31">
                  <c:v>2.8098159509202501E-2</c:v>
                </c:pt>
                <c:pt idx="32">
                  <c:v>2.6748466257668701E-2</c:v>
                </c:pt>
                <c:pt idx="33">
                  <c:v>2.5644171779141099E-2</c:v>
                </c:pt>
                <c:pt idx="34">
                  <c:v>2.4049079754601198E-2</c:v>
                </c:pt>
                <c:pt idx="35">
                  <c:v>2.3190184049079798E-2</c:v>
                </c:pt>
                <c:pt idx="36">
                  <c:v>2.1963190184048999E-2</c:v>
                </c:pt>
                <c:pt idx="37">
                  <c:v>2.1226993865030699E-2</c:v>
                </c:pt>
                <c:pt idx="38">
                  <c:v>2.06134969325154E-2</c:v>
                </c:pt>
                <c:pt idx="39">
                  <c:v>1.9631901840490799E-2</c:v>
                </c:pt>
                <c:pt idx="40">
                  <c:v>1.84049079754601E-2</c:v>
                </c:pt>
                <c:pt idx="41">
                  <c:v>1.7423312883435599E-2</c:v>
                </c:pt>
                <c:pt idx="42">
                  <c:v>1.61963190184049E-2</c:v>
                </c:pt>
                <c:pt idx="43">
                  <c:v>1.48466257668711E-2</c:v>
                </c:pt>
                <c:pt idx="44">
                  <c:v>1.36196319018405E-2</c:v>
                </c:pt>
                <c:pt idx="45">
                  <c:v>1.28834355828221E-2</c:v>
                </c:pt>
                <c:pt idx="46">
                  <c:v>1.2392638036809799E-2</c:v>
                </c:pt>
                <c:pt idx="47">
                  <c:v>1.1411042944785199E-2</c:v>
                </c:pt>
                <c:pt idx="48">
                  <c:v>1.07975460122699E-2</c:v>
                </c:pt>
                <c:pt idx="49">
                  <c:v>1.0552147239263799E-2</c:v>
                </c:pt>
                <c:pt idx="50">
                  <c:v>9.8159509202453404E-3</c:v>
                </c:pt>
                <c:pt idx="51">
                  <c:v>8.9570552147239003E-3</c:v>
                </c:pt>
                <c:pt idx="52">
                  <c:v>8.0981595092024499E-3</c:v>
                </c:pt>
                <c:pt idx="53">
                  <c:v>7.6073619631902298E-3</c:v>
                </c:pt>
                <c:pt idx="54">
                  <c:v>7.36196319018401E-3</c:v>
                </c:pt>
                <c:pt idx="55">
                  <c:v>6.7484662576686701E-3</c:v>
                </c:pt>
                <c:pt idx="56">
                  <c:v>6.5030674846625596E-3</c:v>
                </c:pt>
                <c:pt idx="57">
                  <c:v>6.5030674846625596E-3</c:v>
                </c:pt>
                <c:pt idx="58">
                  <c:v>5.7668711656441198E-3</c:v>
                </c:pt>
                <c:pt idx="59">
                  <c:v>5.0306748466257796E-3</c:v>
                </c:pt>
                <c:pt idx="60">
                  <c:v>4.2944785276073398E-3</c:v>
                </c:pt>
                <c:pt idx="61">
                  <c:v>3.6809815950919998E-3</c:v>
                </c:pt>
                <c:pt idx="62">
                  <c:v>2.94478527607356E-3</c:v>
                </c:pt>
                <c:pt idx="63">
                  <c:v>2.8220858895705598E-3</c:v>
                </c:pt>
                <c:pt idx="64">
                  <c:v>2.5766871165644502E-3</c:v>
                </c:pt>
                <c:pt idx="65">
                  <c:v>2.4539877300613399E-3</c:v>
                </c:pt>
                <c:pt idx="66">
                  <c:v>2.08588957055211E-3</c:v>
                </c:pt>
                <c:pt idx="67">
                  <c:v>1.8404907975459999E-3</c:v>
                </c:pt>
                <c:pt idx="68">
                  <c:v>1.47239263803678E-3</c:v>
                </c:pt>
                <c:pt idx="69">
                  <c:v>1.47239263803678E-3</c:v>
                </c:pt>
                <c:pt idx="70">
                  <c:v>1.34969325153378E-3</c:v>
                </c:pt>
                <c:pt idx="71">
                  <c:v>1.2269938650306699E-3</c:v>
                </c:pt>
                <c:pt idx="72">
                  <c:v>1.10429447852756E-3</c:v>
                </c:pt>
                <c:pt idx="73">
                  <c:v>1.10429447852756E-3</c:v>
                </c:pt>
                <c:pt idx="74">
                  <c:v>1.10429447852756E-3</c:v>
                </c:pt>
                <c:pt idx="75">
                  <c:v>9.8159509202455598E-4</c:v>
                </c:pt>
                <c:pt idx="76">
                  <c:v>8.5889570552144501E-4</c:v>
                </c:pt>
                <c:pt idx="77">
                  <c:v>6.1349693251533399E-4</c:v>
                </c:pt>
                <c:pt idx="78">
                  <c:v>4.9079754601222302E-4</c:v>
                </c:pt>
                <c:pt idx="79">
                  <c:v>3.6809815950922302E-4</c:v>
                </c:pt>
                <c:pt idx="80">
                  <c:v>1.22699386503111E-4</c:v>
                </c:pt>
                <c:pt idx="81">
                  <c:v>1.22699386503111E-4</c:v>
                </c:pt>
                <c:pt idx="82">
                  <c:v>1.22699386503111E-4</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xVal>
          <c:yVal>
            <c:numRef>
              <c:f>AUROC_HS!$S$3:$S$103</c:f>
              <c:numCache>
                <c:formatCode>General</c:formatCode>
                <c:ptCount val="101"/>
                <c:pt idx="0">
                  <c:v>1</c:v>
                </c:pt>
                <c:pt idx="1">
                  <c:v>1</c:v>
                </c:pt>
                <c:pt idx="2">
                  <c:v>1</c:v>
                </c:pt>
                <c:pt idx="3">
                  <c:v>0.98153846153846203</c:v>
                </c:pt>
                <c:pt idx="4">
                  <c:v>0.92153846153846197</c:v>
                </c:pt>
                <c:pt idx="5">
                  <c:v>0.80923076923076898</c:v>
                </c:pt>
                <c:pt idx="6">
                  <c:v>0.70615384615384602</c:v>
                </c:pt>
                <c:pt idx="7">
                  <c:v>0.63538461538461499</c:v>
                </c:pt>
                <c:pt idx="8">
                  <c:v>0.589230769230769</c:v>
                </c:pt>
                <c:pt idx="9">
                  <c:v>0.52615384615384597</c:v>
                </c:pt>
                <c:pt idx="10">
                  <c:v>0.5</c:v>
                </c:pt>
                <c:pt idx="11">
                  <c:v>0.46923076923076901</c:v>
                </c:pt>
                <c:pt idx="12">
                  <c:v>0.44923076923076899</c:v>
                </c:pt>
                <c:pt idx="13">
                  <c:v>0.42</c:v>
                </c:pt>
                <c:pt idx="14">
                  <c:v>0.39692307692307699</c:v>
                </c:pt>
                <c:pt idx="15">
                  <c:v>0.37846153846153802</c:v>
                </c:pt>
                <c:pt idx="16">
                  <c:v>0.35538461538461502</c:v>
                </c:pt>
                <c:pt idx="17">
                  <c:v>0.34153846153846201</c:v>
                </c:pt>
                <c:pt idx="18">
                  <c:v>0.33076923076923098</c:v>
                </c:pt>
                <c:pt idx="19">
                  <c:v>0.32307692307692298</c:v>
                </c:pt>
                <c:pt idx="20">
                  <c:v>0.31538461538461499</c:v>
                </c:pt>
                <c:pt idx="21">
                  <c:v>0.30923076923076898</c:v>
                </c:pt>
                <c:pt idx="22">
                  <c:v>0.29384615384615398</c:v>
                </c:pt>
                <c:pt idx="23">
                  <c:v>0.27692307692307699</c:v>
                </c:pt>
                <c:pt idx="24">
                  <c:v>0.26461538461538497</c:v>
                </c:pt>
                <c:pt idx="25">
                  <c:v>0.25076923076923102</c:v>
                </c:pt>
                <c:pt idx="26">
                  <c:v>0.23692307692307699</c:v>
                </c:pt>
                <c:pt idx="27">
                  <c:v>0.227692307692308</c:v>
                </c:pt>
                <c:pt idx="28">
                  <c:v>0.22</c:v>
                </c:pt>
                <c:pt idx="29">
                  <c:v>0.20769230769230801</c:v>
                </c:pt>
                <c:pt idx="30">
                  <c:v>0.20615384615384599</c:v>
                </c:pt>
                <c:pt idx="31">
                  <c:v>0.19692307692307701</c:v>
                </c:pt>
                <c:pt idx="32">
                  <c:v>0.18461538461538499</c:v>
                </c:pt>
                <c:pt idx="33">
                  <c:v>0.175384615384615</c:v>
                </c:pt>
                <c:pt idx="34">
                  <c:v>0.172307692307692</c:v>
                </c:pt>
                <c:pt idx="35">
                  <c:v>0.164615384615385</c:v>
                </c:pt>
                <c:pt idx="36">
                  <c:v>0.15538461538461501</c:v>
                </c:pt>
                <c:pt idx="37">
                  <c:v>0.149230769230769</c:v>
                </c:pt>
                <c:pt idx="38">
                  <c:v>0.14461538461538501</c:v>
                </c:pt>
                <c:pt idx="39">
                  <c:v>0.141538461538462</c:v>
                </c:pt>
                <c:pt idx="40">
                  <c:v>0.138461538461538</c:v>
                </c:pt>
                <c:pt idx="41">
                  <c:v>0.124615384615385</c:v>
                </c:pt>
                <c:pt idx="42">
                  <c:v>0.11846153846153799</c:v>
                </c:pt>
                <c:pt idx="43">
                  <c:v>0.106153846153846</c:v>
                </c:pt>
                <c:pt idx="44">
                  <c:v>0.1</c:v>
                </c:pt>
                <c:pt idx="45">
                  <c:v>9.0769230769230796E-2</c:v>
                </c:pt>
                <c:pt idx="46">
                  <c:v>8.4615384615384606E-2</c:v>
                </c:pt>
                <c:pt idx="47">
                  <c:v>7.5384615384615397E-2</c:v>
                </c:pt>
                <c:pt idx="48">
                  <c:v>7.0769230769230806E-2</c:v>
                </c:pt>
                <c:pt idx="49">
                  <c:v>6.4615384615384602E-2</c:v>
                </c:pt>
                <c:pt idx="50">
                  <c:v>6.15384615384615E-2</c:v>
                </c:pt>
                <c:pt idx="51">
                  <c:v>6.15384615384615E-2</c:v>
                </c:pt>
                <c:pt idx="52">
                  <c:v>5.3846153846153801E-2</c:v>
                </c:pt>
                <c:pt idx="53">
                  <c:v>5.2307692307692298E-2</c:v>
                </c:pt>
                <c:pt idx="54">
                  <c:v>4.3076923076923103E-2</c:v>
                </c:pt>
                <c:pt idx="55">
                  <c:v>0.04</c:v>
                </c:pt>
                <c:pt idx="56">
                  <c:v>3.5384615384615403E-2</c:v>
                </c:pt>
                <c:pt idx="57">
                  <c:v>3.3846153846153797E-2</c:v>
                </c:pt>
                <c:pt idx="58">
                  <c:v>2.76923076923077E-2</c:v>
                </c:pt>
                <c:pt idx="59">
                  <c:v>2.6153846153846201E-2</c:v>
                </c:pt>
                <c:pt idx="60">
                  <c:v>2.3076923076923099E-2</c:v>
                </c:pt>
                <c:pt idx="61">
                  <c:v>0.02</c:v>
                </c:pt>
                <c:pt idx="62">
                  <c:v>1.5384615384615399E-2</c:v>
                </c:pt>
                <c:pt idx="63">
                  <c:v>1.2307692307692301E-2</c:v>
                </c:pt>
                <c:pt idx="64">
                  <c:v>9.2307692307692299E-3</c:v>
                </c:pt>
                <c:pt idx="65">
                  <c:v>9.2307692307692299E-3</c:v>
                </c:pt>
                <c:pt idx="66">
                  <c:v>7.6923076923076901E-3</c:v>
                </c:pt>
                <c:pt idx="67">
                  <c:v>7.6923076923076901E-3</c:v>
                </c:pt>
                <c:pt idx="68">
                  <c:v>3.07692307692308E-3</c:v>
                </c:pt>
                <c:pt idx="69">
                  <c:v>1.53846153846154E-3</c:v>
                </c:pt>
                <c:pt idx="70">
                  <c:v>1.53846153846154E-3</c:v>
                </c:pt>
                <c:pt idx="71">
                  <c:v>1.53846153846154E-3</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yVal>
          <c:smooth val="1"/>
          <c:extLst>
            <c:ext xmlns:c16="http://schemas.microsoft.com/office/drawing/2014/chart" uri="{C3380CC4-5D6E-409C-BE32-E72D297353CC}">
              <c16:uniqueId val="{00000007-A399-4173-B1B7-6B5369B46190}"/>
            </c:ext>
          </c:extLst>
        </c:ser>
        <c:dLbls>
          <c:showLegendKey val="0"/>
          <c:showVal val="0"/>
          <c:showCatName val="0"/>
          <c:showSerName val="0"/>
          <c:showPercent val="0"/>
          <c:showBubbleSize val="0"/>
        </c:dLbls>
        <c:axId val="134007616"/>
        <c:axId val="134008192"/>
      </c:scatterChart>
      <c:valAx>
        <c:axId val="134007616"/>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r>
                  <a:rPr lang="en-US"/>
                  <a:t>1 - Specificity</a:t>
                </a:r>
              </a:p>
            </c:rich>
          </c:tx>
          <c:layout>
            <c:manualLayout>
              <c:xMode val="edge"/>
              <c:yMode val="edge"/>
              <c:x val="0.42422966984699817"/>
              <c:y val="0.91509745541163512"/>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4008192"/>
        <c:crosses val="autoZero"/>
        <c:crossBetween val="midCat"/>
      </c:valAx>
      <c:valAx>
        <c:axId val="13400819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r>
                  <a:rPr lang="en-US"/>
                  <a:t>Sensitivity</a:t>
                </a:r>
              </a:p>
            </c:rich>
          </c:tx>
          <c:overlay val="0"/>
          <c:spPr>
            <a:noFill/>
            <a:ln>
              <a:noFill/>
            </a:ln>
            <a:effectLst/>
          </c:spPr>
          <c:txPr>
            <a:bodyPr rot="-540000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0"/>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4007616"/>
        <c:crosses val="autoZero"/>
        <c:crossBetween val="midCat"/>
      </c:valAx>
      <c:spPr>
        <a:noFill/>
        <a:ln>
          <a:noFill/>
        </a:ln>
        <a:effectLst/>
      </c:spPr>
    </c:plotArea>
    <c:plotVisOnly val="1"/>
    <c:dispBlanksAs val="gap"/>
    <c:showDLblsOverMax val="0"/>
  </c:chart>
  <c:spPr>
    <a:noFill/>
    <a:ln>
      <a:noFill/>
    </a:ln>
    <a:effectLst/>
  </c:spPr>
  <c:txPr>
    <a:bodyPr/>
    <a:lstStyle/>
    <a:p>
      <a:pPr>
        <a:defRPr sz="28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793800058786983E-2"/>
          <c:y val="2.6532045183864036E-2"/>
          <c:w val="0.94441239988242609"/>
          <c:h val="0.75875776914611592"/>
        </c:manualLayout>
      </c:layout>
      <c:scatterChart>
        <c:scatterStyle val="smoothMarker"/>
        <c:varyColors val="0"/>
        <c:ser>
          <c:idx val="0"/>
          <c:order val="0"/>
          <c:tx>
            <c:v>pls</c:v>
          </c:tx>
          <c:spPr>
            <a:ln w="44450" cap="rnd">
              <a:solidFill>
                <a:schemeClr val="accent1"/>
              </a:solidFill>
              <a:round/>
            </a:ln>
            <a:effectLst/>
          </c:spPr>
          <c:marker>
            <c:symbol val="none"/>
          </c:marker>
          <c:xVal>
            <c:numRef>
              <c:f>AUROC_Intubation!$L$3:$L$103</c:f>
              <c:numCache>
                <c:formatCode>General</c:formatCode>
                <c:ptCount val="10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0.99888888888888905</c:v>
                </c:pt>
                <c:pt idx="22">
                  <c:v>0.99888888888888905</c:v>
                </c:pt>
                <c:pt idx="23">
                  <c:v>0.99444444444444402</c:v>
                </c:pt>
                <c:pt idx="24">
                  <c:v>0.99444444444444402</c:v>
                </c:pt>
                <c:pt idx="25">
                  <c:v>0.99444444444444402</c:v>
                </c:pt>
                <c:pt idx="26">
                  <c:v>0.99</c:v>
                </c:pt>
                <c:pt idx="27">
                  <c:v>0.98444444444444401</c:v>
                </c:pt>
                <c:pt idx="28">
                  <c:v>0.97333333333333305</c:v>
                </c:pt>
                <c:pt idx="29">
                  <c:v>0.96444444444444399</c:v>
                </c:pt>
                <c:pt idx="30">
                  <c:v>0.95555555555555605</c:v>
                </c:pt>
                <c:pt idx="31">
                  <c:v>0.94</c:v>
                </c:pt>
                <c:pt idx="32">
                  <c:v>0.91444444444444395</c:v>
                </c:pt>
                <c:pt idx="33">
                  <c:v>0.87111111111111095</c:v>
                </c:pt>
                <c:pt idx="34">
                  <c:v>0.83</c:v>
                </c:pt>
                <c:pt idx="35">
                  <c:v>0.77111111111111097</c:v>
                </c:pt>
                <c:pt idx="36">
                  <c:v>0.71</c:v>
                </c:pt>
                <c:pt idx="37">
                  <c:v>0.63666666666666705</c:v>
                </c:pt>
                <c:pt idx="38">
                  <c:v>0.56111111111111101</c:v>
                </c:pt>
                <c:pt idx="39">
                  <c:v>0.52</c:v>
                </c:pt>
                <c:pt idx="40">
                  <c:v>0.48444444444444401</c:v>
                </c:pt>
                <c:pt idx="41">
                  <c:v>0.465555555555556</c:v>
                </c:pt>
                <c:pt idx="42">
                  <c:v>0.448888888888889</c:v>
                </c:pt>
                <c:pt idx="43">
                  <c:v>0.42777777777777798</c:v>
                </c:pt>
                <c:pt idx="44">
                  <c:v>0.39222222222222197</c:v>
                </c:pt>
                <c:pt idx="45">
                  <c:v>0.36888888888888899</c:v>
                </c:pt>
                <c:pt idx="46">
                  <c:v>0.344444444444444</c:v>
                </c:pt>
                <c:pt idx="47">
                  <c:v>0.327777777777778</c:v>
                </c:pt>
                <c:pt idx="48">
                  <c:v>0.31111111111111101</c:v>
                </c:pt>
                <c:pt idx="49">
                  <c:v>0.29777777777777797</c:v>
                </c:pt>
                <c:pt idx="50">
                  <c:v>0.28555555555555601</c:v>
                </c:pt>
                <c:pt idx="51">
                  <c:v>0.276666666666667</c:v>
                </c:pt>
                <c:pt idx="52">
                  <c:v>0.26555555555555599</c:v>
                </c:pt>
                <c:pt idx="53">
                  <c:v>0.26111111111111102</c:v>
                </c:pt>
                <c:pt idx="54">
                  <c:v>0.25</c:v>
                </c:pt>
                <c:pt idx="55">
                  <c:v>0.23444444444444401</c:v>
                </c:pt>
                <c:pt idx="56">
                  <c:v>0.22222222222222199</c:v>
                </c:pt>
                <c:pt idx="57">
                  <c:v>0.215555555555556</c:v>
                </c:pt>
                <c:pt idx="58">
                  <c:v>0.21</c:v>
                </c:pt>
                <c:pt idx="59">
                  <c:v>0.185555555555556</c:v>
                </c:pt>
                <c:pt idx="60">
                  <c:v>0.164444444444444</c:v>
                </c:pt>
                <c:pt idx="61">
                  <c:v>0.14555555555555599</c:v>
                </c:pt>
                <c:pt idx="62">
                  <c:v>0.133333333333333</c:v>
                </c:pt>
                <c:pt idx="63">
                  <c:v>0.121111111111111</c:v>
                </c:pt>
                <c:pt idx="64">
                  <c:v>0.11</c:v>
                </c:pt>
                <c:pt idx="65">
                  <c:v>0.10222222222222201</c:v>
                </c:pt>
                <c:pt idx="66">
                  <c:v>9.44444444444444E-2</c:v>
                </c:pt>
                <c:pt idx="67">
                  <c:v>8.2222222222222197E-2</c:v>
                </c:pt>
                <c:pt idx="68">
                  <c:v>7.6666666666666702E-2</c:v>
                </c:pt>
                <c:pt idx="69">
                  <c:v>6.4444444444444401E-2</c:v>
                </c:pt>
                <c:pt idx="70">
                  <c:v>3.7777777777777799E-2</c:v>
                </c:pt>
                <c:pt idx="71">
                  <c:v>1.7777777777777799E-2</c:v>
                </c:pt>
                <c:pt idx="72">
                  <c:v>3.3333333333333002E-3</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xVal>
          <c:yVal>
            <c:numRef>
              <c:f>AUROC_Intubation!$J$3:$J$103</c:f>
              <c:numCache>
                <c:formatCode>General</c:formatCode>
                <c:ptCount val="10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0.99978723404255299</c:v>
                </c:pt>
                <c:pt idx="26">
                  <c:v>0.99978723404255299</c:v>
                </c:pt>
                <c:pt idx="27">
                  <c:v>0.99978723404255299</c:v>
                </c:pt>
                <c:pt idx="28">
                  <c:v>0.99872340425531902</c:v>
                </c:pt>
                <c:pt idx="29">
                  <c:v>0.99851063829787201</c:v>
                </c:pt>
                <c:pt idx="30">
                  <c:v>0.99808510638297898</c:v>
                </c:pt>
                <c:pt idx="31">
                  <c:v>0.99574468085106405</c:v>
                </c:pt>
                <c:pt idx="32">
                  <c:v>0.99319148936170198</c:v>
                </c:pt>
                <c:pt idx="33">
                  <c:v>0.99085106382978705</c:v>
                </c:pt>
                <c:pt idx="34">
                  <c:v>0.988510638297872</c:v>
                </c:pt>
                <c:pt idx="35">
                  <c:v>0.98595744680851105</c:v>
                </c:pt>
                <c:pt idx="36">
                  <c:v>0.98297872340425496</c:v>
                </c:pt>
                <c:pt idx="37">
                  <c:v>0.980212765957447</c:v>
                </c:pt>
                <c:pt idx="38">
                  <c:v>0.97659574468085097</c:v>
                </c:pt>
                <c:pt idx="39">
                  <c:v>0.97531914893617</c:v>
                </c:pt>
                <c:pt idx="40">
                  <c:v>0.97085106382978703</c:v>
                </c:pt>
                <c:pt idx="41">
                  <c:v>0.96829787234042597</c:v>
                </c:pt>
                <c:pt idx="42">
                  <c:v>0.965531914893617</c:v>
                </c:pt>
                <c:pt idx="43">
                  <c:v>0.96319148936170196</c:v>
                </c:pt>
                <c:pt idx="44">
                  <c:v>0.96106382978723404</c:v>
                </c:pt>
                <c:pt idx="45">
                  <c:v>0.95978723404255295</c:v>
                </c:pt>
                <c:pt idx="46">
                  <c:v>0.95872340425531899</c:v>
                </c:pt>
                <c:pt idx="47">
                  <c:v>0.95638297872340405</c:v>
                </c:pt>
                <c:pt idx="48">
                  <c:v>0.955531914893617</c:v>
                </c:pt>
                <c:pt idx="49">
                  <c:v>0.95340425531914896</c:v>
                </c:pt>
                <c:pt idx="50">
                  <c:v>0.95212765957446799</c:v>
                </c:pt>
                <c:pt idx="51">
                  <c:v>0.94936170212766002</c:v>
                </c:pt>
                <c:pt idx="52">
                  <c:v>0.94680851063829796</c:v>
                </c:pt>
                <c:pt idx="53">
                  <c:v>0.94425531914893601</c:v>
                </c:pt>
                <c:pt idx="54">
                  <c:v>0.94276595744680802</c:v>
                </c:pt>
                <c:pt idx="55">
                  <c:v>0.94106382978723402</c:v>
                </c:pt>
                <c:pt idx="56">
                  <c:v>0.94042553191489398</c:v>
                </c:pt>
                <c:pt idx="57">
                  <c:v>0.93787234042553203</c:v>
                </c:pt>
                <c:pt idx="58">
                  <c:v>0.93702127659574497</c:v>
                </c:pt>
                <c:pt idx="59">
                  <c:v>0.93404255319148899</c:v>
                </c:pt>
                <c:pt idx="60">
                  <c:v>0.92829787234042505</c:v>
                </c:pt>
                <c:pt idx="61">
                  <c:v>0.92191489361702095</c:v>
                </c:pt>
                <c:pt idx="62">
                  <c:v>0.91744680851063798</c:v>
                </c:pt>
                <c:pt idx="63">
                  <c:v>0.91106382978723399</c:v>
                </c:pt>
                <c:pt idx="64">
                  <c:v>0.90851063829787204</c:v>
                </c:pt>
                <c:pt idx="65">
                  <c:v>0.901276595744681</c:v>
                </c:pt>
                <c:pt idx="66">
                  <c:v>0.89234042553191495</c:v>
                </c:pt>
                <c:pt idx="67">
                  <c:v>0.878297872340426</c:v>
                </c:pt>
                <c:pt idx="68">
                  <c:v>0.86063829787234003</c:v>
                </c:pt>
                <c:pt idx="69">
                  <c:v>0.84063829787234001</c:v>
                </c:pt>
                <c:pt idx="70">
                  <c:v>0.80680851063829795</c:v>
                </c:pt>
                <c:pt idx="71">
                  <c:v>0.72212765957446801</c:v>
                </c:pt>
                <c:pt idx="72">
                  <c:v>0.54829787234042504</c:v>
                </c:pt>
                <c:pt idx="73">
                  <c:v>0.24659574468085099</c:v>
                </c:pt>
                <c:pt idx="74">
                  <c:v>9.2340425531914905E-2</c:v>
                </c:pt>
                <c:pt idx="75">
                  <c:v>2.4468085106383E-2</c:v>
                </c:pt>
                <c:pt idx="76">
                  <c:v>2.9787234042553202E-3</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yVal>
          <c:smooth val="1"/>
          <c:extLst>
            <c:ext xmlns:c16="http://schemas.microsoft.com/office/drawing/2014/chart" uri="{C3380CC4-5D6E-409C-BE32-E72D297353CC}">
              <c16:uniqueId val="{00000000-118C-4C1C-9E8D-A99C41E1FBDC}"/>
            </c:ext>
          </c:extLst>
        </c:ser>
        <c:ser>
          <c:idx val="1"/>
          <c:order val="1"/>
          <c:tx>
            <c:v>rf</c:v>
          </c:tx>
          <c:spPr>
            <a:ln w="44450" cap="rnd">
              <a:solidFill>
                <a:schemeClr val="accent2"/>
              </a:solidFill>
              <a:round/>
            </a:ln>
            <a:effectLst/>
          </c:spPr>
          <c:marker>
            <c:symbol val="none"/>
          </c:marker>
          <c:xVal>
            <c:numRef>
              <c:f>AUROC_Intubation!$O$3:$O$103</c:f>
              <c:numCache>
                <c:formatCode>General</c:formatCode>
                <c:ptCount val="101"/>
                <c:pt idx="0">
                  <c:v>0.99666666666666703</c:v>
                </c:pt>
                <c:pt idx="1">
                  <c:v>0.90777777777777802</c:v>
                </c:pt>
                <c:pt idx="2">
                  <c:v>0.82333333333333303</c:v>
                </c:pt>
                <c:pt idx="3">
                  <c:v>0.77</c:v>
                </c:pt>
                <c:pt idx="4">
                  <c:v>0.73666666666666702</c:v>
                </c:pt>
                <c:pt idx="5">
                  <c:v>0.71444444444444399</c:v>
                </c:pt>
                <c:pt idx="6">
                  <c:v>0.7</c:v>
                </c:pt>
                <c:pt idx="7">
                  <c:v>0.68777777777777804</c:v>
                </c:pt>
                <c:pt idx="8">
                  <c:v>0.67</c:v>
                </c:pt>
                <c:pt idx="9">
                  <c:v>0.65222222222222204</c:v>
                </c:pt>
                <c:pt idx="10">
                  <c:v>0.64333333333333298</c:v>
                </c:pt>
                <c:pt idx="11">
                  <c:v>0.63111111111111096</c:v>
                </c:pt>
                <c:pt idx="12">
                  <c:v>0.62</c:v>
                </c:pt>
                <c:pt idx="13">
                  <c:v>0.60777777777777797</c:v>
                </c:pt>
                <c:pt idx="14">
                  <c:v>0.59333333333333305</c:v>
                </c:pt>
                <c:pt idx="15">
                  <c:v>0.58555555555555605</c:v>
                </c:pt>
                <c:pt idx="16">
                  <c:v>0.57444444444444398</c:v>
                </c:pt>
                <c:pt idx="17">
                  <c:v>0.568888888888889</c:v>
                </c:pt>
                <c:pt idx="18">
                  <c:v>0.56222222222222196</c:v>
                </c:pt>
                <c:pt idx="19">
                  <c:v>0.54777777777777803</c:v>
                </c:pt>
                <c:pt idx="20">
                  <c:v>0.52888888888888896</c:v>
                </c:pt>
                <c:pt idx="21">
                  <c:v>0.51888888888888896</c:v>
                </c:pt>
                <c:pt idx="22">
                  <c:v>0.5</c:v>
                </c:pt>
                <c:pt idx="23">
                  <c:v>0.47777777777777802</c:v>
                </c:pt>
                <c:pt idx="24">
                  <c:v>0.46444444444444399</c:v>
                </c:pt>
                <c:pt idx="25">
                  <c:v>0.456666666666667</c:v>
                </c:pt>
                <c:pt idx="26">
                  <c:v>0.43888888888888899</c:v>
                </c:pt>
                <c:pt idx="27">
                  <c:v>0.42666666666666703</c:v>
                </c:pt>
                <c:pt idx="28">
                  <c:v>0.41</c:v>
                </c:pt>
                <c:pt idx="29">
                  <c:v>0.39555555555555599</c:v>
                </c:pt>
                <c:pt idx="30">
                  <c:v>0.37666666666666698</c:v>
                </c:pt>
                <c:pt idx="31">
                  <c:v>0.362222222222222</c:v>
                </c:pt>
                <c:pt idx="32">
                  <c:v>0.35555555555555601</c:v>
                </c:pt>
                <c:pt idx="33">
                  <c:v>0.33333333333333298</c:v>
                </c:pt>
                <c:pt idx="34">
                  <c:v>0.32222222222222202</c:v>
                </c:pt>
                <c:pt idx="35">
                  <c:v>0.301111111111111</c:v>
                </c:pt>
                <c:pt idx="36">
                  <c:v>0.28888888888888897</c:v>
                </c:pt>
                <c:pt idx="37">
                  <c:v>0.28000000000000003</c:v>
                </c:pt>
                <c:pt idx="38">
                  <c:v>0.26888888888888901</c:v>
                </c:pt>
                <c:pt idx="39">
                  <c:v>0.25777777777777799</c:v>
                </c:pt>
                <c:pt idx="40">
                  <c:v>0.25</c:v>
                </c:pt>
                <c:pt idx="41">
                  <c:v>0.24444444444444399</c:v>
                </c:pt>
                <c:pt idx="42">
                  <c:v>0.23444444444444401</c:v>
                </c:pt>
                <c:pt idx="43">
                  <c:v>0.227777777777778</c:v>
                </c:pt>
                <c:pt idx="44">
                  <c:v>0.21777777777777799</c:v>
                </c:pt>
                <c:pt idx="45">
                  <c:v>0.20333333333333301</c:v>
                </c:pt>
                <c:pt idx="46">
                  <c:v>0.198888888888889</c:v>
                </c:pt>
                <c:pt idx="47">
                  <c:v>0.19</c:v>
                </c:pt>
                <c:pt idx="48">
                  <c:v>0.185555555555556</c:v>
                </c:pt>
                <c:pt idx="49">
                  <c:v>0.17777777777777801</c:v>
                </c:pt>
                <c:pt idx="50">
                  <c:v>0.17111111111111099</c:v>
                </c:pt>
                <c:pt idx="51">
                  <c:v>0.168888888888889</c:v>
                </c:pt>
                <c:pt idx="52">
                  <c:v>0.16111111111111101</c:v>
                </c:pt>
                <c:pt idx="53">
                  <c:v>0.15777777777777799</c:v>
                </c:pt>
                <c:pt idx="54">
                  <c:v>0.15222222222222201</c:v>
                </c:pt>
                <c:pt idx="55">
                  <c:v>0.14888888888888899</c:v>
                </c:pt>
                <c:pt idx="56">
                  <c:v>0.146666666666667</c:v>
                </c:pt>
                <c:pt idx="57">
                  <c:v>0.14333333333333301</c:v>
                </c:pt>
                <c:pt idx="58">
                  <c:v>0.14111111111111099</c:v>
                </c:pt>
                <c:pt idx="59">
                  <c:v>0.13666666666666699</c:v>
                </c:pt>
                <c:pt idx="60">
                  <c:v>0.13444444444444401</c:v>
                </c:pt>
                <c:pt idx="61">
                  <c:v>0.13</c:v>
                </c:pt>
                <c:pt idx="62">
                  <c:v>0.121111111111111</c:v>
                </c:pt>
                <c:pt idx="63">
                  <c:v>0.11777777777777799</c:v>
                </c:pt>
                <c:pt idx="64">
                  <c:v>0.114444444444444</c:v>
                </c:pt>
                <c:pt idx="65">
                  <c:v>0.11333333333333299</c:v>
                </c:pt>
                <c:pt idx="66">
                  <c:v>0.11</c:v>
                </c:pt>
                <c:pt idx="67">
                  <c:v>0.10888888888888899</c:v>
                </c:pt>
                <c:pt idx="68">
                  <c:v>0.105555555555556</c:v>
                </c:pt>
                <c:pt idx="69">
                  <c:v>0.10222222222222201</c:v>
                </c:pt>
                <c:pt idx="70">
                  <c:v>9.6666666666666706E-2</c:v>
                </c:pt>
                <c:pt idx="71">
                  <c:v>9.5555555555555602E-2</c:v>
                </c:pt>
                <c:pt idx="72">
                  <c:v>9.2222222222222205E-2</c:v>
                </c:pt>
                <c:pt idx="73">
                  <c:v>9.1111111111111101E-2</c:v>
                </c:pt>
                <c:pt idx="74">
                  <c:v>9.1111111111111101E-2</c:v>
                </c:pt>
                <c:pt idx="75">
                  <c:v>8.5555555555555607E-2</c:v>
                </c:pt>
                <c:pt idx="76">
                  <c:v>8.4444444444444405E-2</c:v>
                </c:pt>
                <c:pt idx="77">
                  <c:v>8.4444444444444405E-2</c:v>
                </c:pt>
                <c:pt idx="78">
                  <c:v>8.1111111111111106E-2</c:v>
                </c:pt>
                <c:pt idx="79">
                  <c:v>8.0000000000000099E-2</c:v>
                </c:pt>
                <c:pt idx="80">
                  <c:v>7.6666666666666702E-2</c:v>
                </c:pt>
                <c:pt idx="81">
                  <c:v>7.0000000000000104E-2</c:v>
                </c:pt>
                <c:pt idx="82">
                  <c:v>6.4444444444444401E-2</c:v>
                </c:pt>
                <c:pt idx="83">
                  <c:v>6.4444444444444401E-2</c:v>
                </c:pt>
                <c:pt idx="84">
                  <c:v>6.0000000000000102E-2</c:v>
                </c:pt>
                <c:pt idx="85">
                  <c:v>5.88888888888889E-2</c:v>
                </c:pt>
                <c:pt idx="86">
                  <c:v>5.5555555555555601E-2</c:v>
                </c:pt>
                <c:pt idx="87">
                  <c:v>5.3333333333333302E-2</c:v>
                </c:pt>
                <c:pt idx="88">
                  <c:v>5.3333333333333302E-2</c:v>
                </c:pt>
                <c:pt idx="89">
                  <c:v>5.11111111111111E-2</c:v>
                </c:pt>
                <c:pt idx="90">
                  <c:v>4.6666666666666599E-2</c:v>
                </c:pt>
                <c:pt idx="91">
                  <c:v>4.4444444444444502E-2</c:v>
                </c:pt>
                <c:pt idx="92">
                  <c:v>4.22222222222223E-2</c:v>
                </c:pt>
                <c:pt idx="93">
                  <c:v>3.44444444444445E-2</c:v>
                </c:pt>
                <c:pt idx="94">
                  <c:v>0.03</c:v>
                </c:pt>
                <c:pt idx="95">
                  <c:v>2.7777777777777801E-2</c:v>
                </c:pt>
                <c:pt idx="96">
                  <c:v>2.2222222222222299E-2</c:v>
                </c:pt>
                <c:pt idx="97">
                  <c:v>1.7777777777777799E-2</c:v>
                </c:pt>
                <c:pt idx="98">
                  <c:v>8.8888888888889496E-3</c:v>
                </c:pt>
                <c:pt idx="99">
                  <c:v>5.5555555555555402E-3</c:v>
                </c:pt>
                <c:pt idx="100">
                  <c:v>0</c:v>
                </c:pt>
              </c:numCache>
            </c:numRef>
          </c:xVal>
          <c:yVal>
            <c:numRef>
              <c:f>AUROC_Intubation!$M$3:$M$103</c:f>
              <c:numCache>
                <c:formatCode>General</c:formatCode>
                <c:ptCount val="101"/>
                <c:pt idx="0">
                  <c:v>1</c:v>
                </c:pt>
                <c:pt idx="1">
                  <c:v>1</c:v>
                </c:pt>
                <c:pt idx="2">
                  <c:v>1</c:v>
                </c:pt>
                <c:pt idx="3">
                  <c:v>1</c:v>
                </c:pt>
                <c:pt idx="4">
                  <c:v>0.99957446808510597</c:v>
                </c:pt>
                <c:pt idx="5">
                  <c:v>0.99936170212765996</c:v>
                </c:pt>
                <c:pt idx="6">
                  <c:v>0.99872340425531902</c:v>
                </c:pt>
                <c:pt idx="7">
                  <c:v>0.99872340425531902</c:v>
                </c:pt>
                <c:pt idx="8">
                  <c:v>0.99872340425531902</c:v>
                </c:pt>
                <c:pt idx="9">
                  <c:v>0.998297872340426</c:v>
                </c:pt>
                <c:pt idx="10">
                  <c:v>0.99808510638297898</c:v>
                </c:pt>
                <c:pt idx="11">
                  <c:v>0.99808510638297898</c:v>
                </c:pt>
                <c:pt idx="12">
                  <c:v>0.99787234042553197</c:v>
                </c:pt>
                <c:pt idx="13">
                  <c:v>0.99765957446808495</c:v>
                </c:pt>
                <c:pt idx="14">
                  <c:v>0.99765957446808495</c:v>
                </c:pt>
                <c:pt idx="15">
                  <c:v>0.99723404255319104</c:v>
                </c:pt>
                <c:pt idx="16">
                  <c:v>0.99680851063829801</c:v>
                </c:pt>
                <c:pt idx="17">
                  <c:v>0.99638297872340398</c:v>
                </c:pt>
                <c:pt idx="18">
                  <c:v>0.99617021276595696</c:v>
                </c:pt>
                <c:pt idx="19">
                  <c:v>0.99595744680851095</c:v>
                </c:pt>
                <c:pt idx="20">
                  <c:v>0.995106382978723</c:v>
                </c:pt>
                <c:pt idx="21">
                  <c:v>0.99489361702127699</c:v>
                </c:pt>
                <c:pt idx="22">
                  <c:v>0.99468085106382997</c:v>
                </c:pt>
                <c:pt idx="23">
                  <c:v>0.99404255319148904</c:v>
                </c:pt>
                <c:pt idx="24">
                  <c:v>0.99382978723404303</c:v>
                </c:pt>
                <c:pt idx="25">
                  <c:v>0.993404255319149</c:v>
                </c:pt>
                <c:pt idx="26">
                  <c:v>0.993404255319149</c:v>
                </c:pt>
                <c:pt idx="27">
                  <c:v>0.99255319148936205</c:v>
                </c:pt>
                <c:pt idx="28">
                  <c:v>0.99234042553191504</c:v>
                </c:pt>
                <c:pt idx="29">
                  <c:v>0.99148936170212798</c:v>
                </c:pt>
                <c:pt idx="30">
                  <c:v>0.99063829787234003</c:v>
                </c:pt>
                <c:pt idx="31">
                  <c:v>0.99063829787234003</c:v>
                </c:pt>
                <c:pt idx="32">
                  <c:v>0.99021276595744701</c:v>
                </c:pt>
                <c:pt idx="33">
                  <c:v>0.98957446808510596</c:v>
                </c:pt>
                <c:pt idx="34">
                  <c:v>0.98914893617021304</c:v>
                </c:pt>
                <c:pt idx="35">
                  <c:v>0.988510638297872</c:v>
                </c:pt>
                <c:pt idx="36">
                  <c:v>0.988510638297872</c:v>
                </c:pt>
                <c:pt idx="37">
                  <c:v>0.98702127659574501</c:v>
                </c:pt>
                <c:pt idx="38">
                  <c:v>0.98595744680851105</c:v>
                </c:pt>
                <c:pt idx="39">
                  <c:v>0.98510638297872299</c:v>
                </c:pt>
                <c:pt idx="40">
                  <c:v>0.98468085106382996</c:v>
                </c:pt>
                <c:pt idx="41">
                  <c:v>0.98255319148936204</c:v>
                </c:pt>
                <c:pt idx="42">
                  <c:v>0.98148936170212797</c:v>
                </c:pt>
                <c:pt idx="43">
                  <c:v>0.98042553191489401</c:v>
                </c:pt>
                <c:pt idx="44">
                  <c:v>0.97978723404255297</c:v>
                </c:pt>
                <c:pt idx="45">
                  <c:v>0.97744680851063803</c:v>
                </c:pt>
                <c:pt idx="46">
                  <c:v>0.97574468085106403</c:v>
                </c:pt>
                <c:pt idx="47">
                  <c:v>0.97446808510638305</c:v>
                </c:pt>
                <c:pt idx="48">
                  <c:v>0.97340425531914898</c:v>
                </c:pt>
                <c:pt idx="49">
                  <c:v>0.97212765957446801</c:v>
                </c:pt>
                <c:pt idx="50">
                  <c:v>0.97148936170212796</c:v>
                </c:pt>
                <c:pt idx="51">
                  <c:v>0.97021276595744699</c:v>
                </c:pt>
                <c:pt idx="52">
                  <c:v>0.96808510638297895</c:v>
                </c:pt>
                <c:pt idx="53">
                  <c:v>0.96659574468085097</c:v>
                </c:pt>
                <c:pt idx="54">
                  <c:v>0.96425531914893603</c:v>
                </c:pt>
                <c:pt idx="55">
                  <c:v>0.96276595744680804</c:v>
                </c:pt>
                <c:pt idx="56">
                  <c:v>0.96106382978723404</c:v>
                </c:pt>
                <c:pt idx="57">
                  <c:v>0.96</c:v>
                </c:pt>
                <c:pt idx="58">
                  <c:v>0.95978723404255295</c:v>
                </c:pt>
                <c:pt idx="59">
                  <c:v>0.95765957446808503</c:v>
                </c:pt>
                <c:pt idx="60">
                  <c:v>0.95638297872340405</c:v>
                </c:pt>
                <c:pt idx="61">
                  <c:v>0.95531914893616998</c:v>
                </c:pt>
                <c:pt idx="62">
                  <c:v>0.95255319148936202</c:v>
                </c:pt>
                <c:pt idx="63">
                  <c:v>0.95127659574468104</c:v>
                </c:pt>
                <c:pt idx="64">
                  <c:v>0.94978723404255305</c:v>
                </c:pt>
                <c:pt idx="65">
                  <c:v>0.94723404255319199</c:v>
                </c:pt>
                <c:pt idx="66">
                  <c:v>0.94638297872340404</c:v>
                </c:pt>
                <c:pt idx="67">
                  <c:v>0.94446808510638303</c:v>
                </c:pt>
                <c:pt idx="68">
                  <c:v>0.94297872340425504</c:v>
                </c:pt>
                <c:pt idx="69">
                  <c:v>0.94148936170212805</c:v>
                </c:pt>
                <c:pt idx="70">
                  <c:v>0.94</c:v>
                </c:pt>
                <c:pt idx="71">
                  <c:v>0.93829787234042505</c:v>
                </c:pt>
                <c:pt idx="72">
                  <c:v>0.93659574468085105</c:v>
                </c:pt>
                <c:pt idx="73">
                  <c:v>0.93510638297872295</c:v>
                </c:pt>
                <c:pt idx="74">
                  <c:v>0.93340425531914895</c:v>
                </c:pt>
                <c:pt idx="75">
                  <c:v>0.930851063829787</c:v>
                </c:pt>
                <c:pt idx="76">
                  <c:v>0.92638297872340403</c:v>
                </c:pt>
                <c:pt idx="77">
                  <c:v>0.92212765957446796</c:v>
                </c:pt>
                <c:pt idx="78">
                  <c:v>0.91765957446808499</c:v>
                </c:pt>
                <c:pt idx="79">
                  <c:v>0.91404255319148897</c:v>
                </c:pt>
                <c:pt idx="80">
                  <c:v>0.90829787234042503</c:v>
                </c:pt>
                <c:pt idx="81">
                  <c:v>0.90234042553191496</c:v>
                </c:pt>
                <c:pt idx="82">
                  <c:v>0.89914893617021296</c:v>
                </c:pt>
                <c:pt idx="83">
                  <c:v>0.89489361702127701</c:v>
                </c:pt>
                <c:pt idx="84">
                  <c:v>0.88808510638297899</c:v>
                </c:pt>
                <c:pt idx="85">
                  <c:v>0.88340425531914901</c:v>
                </c:pt>
                <c:pt idx="86">
                  <c:v>0.87851063829787202</c:v>
                </c:pt>
                <c:pt idx="87">
                  <c:v>0.87191489361702101</c:v>
                </c:pt>
                <c:pt idx="88">
                  <c:v>0.86531914893617001</c:v>
                </c:pt>
                <c:pt idx="89">
                  <c:v>0.85702127659574501</c:v>
                </c:pt>
                <c:pt idx="90">
                  <c:v>0.84765957446808504</c:v>
                </c:pt>
                <c:pt idx="91">
                  <c:v>0.83893617021276601</c:v>
                </c:pt>
                <c:pt idx="92">
                  <c:v>0.82829787234042596</c:v>
                </c:pt>
                <c:pt idx="93">
                  <c:v>0.81723404255319199</c:v>
                </c:pt>
                <c:pt idx="94">
                  <c:v>0.80489361702127704</c:v>
                </c:pt>
                <c:pt idx="95">
                  <c:v>0.78808510638297902</c:v>
                </c:pt>
                <c:pt idx="96">
                  <c:v>0.77021276595744703</c:v>
                </c:pt>
                <c:pt idx="97">
                  <c:v>0.74468085106382997</c:v>
                </c:pt>
                <c:pt idx="98">
                  <c:v>0.71170212765957397</c:v>
                </c:pt>
                <c:pt idx="99">
                  <c:v>0.64978723404255301</c:v>
                </c:pt>
                <c:pt idx="100">
                  <c:v>0</c:v>
                </c:pt>
              </c:numCache>
            </c:numRef>
          </c:yVal>
          <c:smooth val="1"/>
          <c:extLst>
            <c:ext xmlns:c16="http://schemas.microsoft.com/office/drawing/2014/chart" uri="{C3380CC4-5D6E-409C-BE32-E72D297353CC}">
              <c16:uniqueId val="{00000001-118C-4C1C-9E8D-A99C41E1FBDC}"/>
            </c:ext>
          </c:extLst>
        </c:ser>
        <c:ser>
          <c:idx val="2"/>
          <c:order val="2"/>
          <c:tx>
            <c:v>naive_bayes</c:v>
          </c:tx>
          <c:spPr>
            <a:ln w="44450" cap="rnd">
              <a:solidFill>
                <a:schemeClr val="accent3"/>
              </a:solidFill>
              <a:round/>
            </a:ln>
            <a:effectLst/>
          </c:spPr>
          <c:marker>
            <c:symbol val="none"/>
          </c:marker>
          <c:xVal>
            <c:numRef>
              <c:f>AUROC_Intubation!$R$3:$R$103</c:f>
              <c:numCache>
                <c:formatCode>General</c:formatCode>
                <c:ptCount val="101"/>
                <c:pt idx="0">
                  <c:v>1</c:v>
                </c:pt>
                <c:pt idx="1">
                  <c:v>0.25111111111111101</c:v>
                </c:pt>
                <c:pt idx="2">
                  <c:v>0.236666666666667</c:v>
                </c:pt>
                <c:pt idx="3">
                  <c:v>0.22</c:v>
                </c:pt>
                <c:pt idx="4">
                  <c:v>0.215555555555556</c:v>
                </c:pt>
                <c:pt idx="5">
                  <c:v>0.21222222222222201</c:v>
                </c:pt>
                <c:pt idx="6">
                  <c:v>0.206666666666667</c:v>
                </c:pt>
                <c:pt idx="7">
                  <c:v>0.20333333333333301</c:v>
                </c:pt>
                <c:pt idx="8">
                  <c:v>0.202222222222222</c:v>
                </c:pt>
                <c:pt idx="9">
                  <c:v>0.19666666666666699</c:v>
                </c:pt>
                <c:pt idx="10">
                  <c:v>0.194444444444444</c:v>
                </c:pt>
                <c:pt idx="11">
                  <c:v>0.194444444444444</c:v>
                </c:pt>
                <c:pt idx="12">
                  <c:v>0.193333333333333</c:v>
                </c:pt>
                <c:pt idx="13">
                  <c:v>0.19</c:v>
                </c:pt>
                <c:pt idx="14">
                  <c:v>0.18888888888888899</c:v>
                </c:pt>
                <c:pt idx="15">
                  <c:v>0.18444444444444399</c:v>
                </c:pt>
                <c:pt idx="16">
                  <c:v>0.18222222222222201</c:v>
                </c:pt>
                <c:pt idx="17">
                  <c:v>0.18222222222222201</c:v>
                </c:pt>
                <c:pt idx="18">
                  <c:v>0.18</c:v>
                </c:pt>
                <c:pt idx="19">
                  <c:v>0.17888888888888901</c:v>
                </c:pt>
                <c:pt idx="20">
                  <c:v>0.176666666666667</c:v>
                </c:pt>
                <c:pt idx="21">
                  <c:v>0.17555555555555599</c:v>
                </c:pt>
                <c:pt idx="22">
                  <c:v>0.17444444444444401</c:v>
                </c:pt>
                <c:pt idx="23">
                  <c:v>0.17444444444444401</c:v>
                </c:pt>
                <c:pt idx="24">
                  <c:v>0.17333333333333301</c:v>
                </c:pt>
                <c:pt idx="25">
                  <c:v>0.17333333333333301</c:v>
                </c:pt>
                <c:pt idx="26">
                  <c:v>0.172222222222222</c:v>
                </c:pt>
                <c:pt idx="27">
                  <c:v>0.172222222222222</c:v>
                </c:pt>
                <c:pt idx="28">
                  <c:v>0.172222222222222</c:v>
                </c:pt>
                <c:pt idx="29">
                  <c:v>0.17111111111111099</c:v>
                </c:pt>
                <c:pt idx="30">
                  <c:v>0.17111111111111099</c:v>
                </c:pt>
                <c:pt idx="31">
                  <c:v>0.17111111111111099</c:v>
                </c:pt>
                <c:pt idx="32">
                  <c:v>0.168888888888889</c:v>
                </c:pt>
                <c:pt idx="33">
                  <c:v>0.168888888888889</c:v>
                </c:pt>
                <c:pt idx="34">
                  <c:v>0.168888888888889</c:v>
                </c:pt>
                <c:pt idx="35">
                  <c:v>0.168888888888889</c:v>
                </c:pt>
                <c:pt idx="36">
                  <c:v>0.168888888888889</c:v>
                </c:pt>
                <c:pt idx="37">
                  <c:v>0.168888888888889</c:v>
                </c:pt>
                <c:pt idx="38">
                  <c:v>0.16666666666666699</c:v>
                </c:pt>
                <c:pt idx="39">
                  <c:v>0.16555555555555601</c:v>
                </c:pt>
                <c:pt idx="40">
                  <c:v>0.16555555555555601</c:v>
                </c:pt>
                <c:pt idx="41">
                  <c:v>0.16555555555555601</c:v>
                </c:pt>
                <c:pt idx="42">
                  <c:v>0.16555555555555601</c:v>
                </c:pt>
                <c:pt idx="43">
                  <c:v>0.164444444444444</c:v>
                </c:pt>
                <c:pt idx="44">
                  <c:v>0.163333333333333</c:v>
                </c:pt>
                <c:pt idx="45">
                  <c:v>0.163333333333333</c:v>
                </c:pt>
                <c:pt idx="46">
                  <c:v>0.163333333333333</c:v>
                </c:pt>
                <c:pt idx="47">
                  <c:v>0.16111111111111101</c:v>
                </c:pt>
                <c:pt idx="48">
                  <c:v>0.16</c:v>
                </c:pt>
                <c:pt idx="49">
                  <c:v>0.16</c:v>
                </c:pt>
                <c:pt idx="50">
                  <c:v>0.16</c:v>
                </c:pt>
                <c:pt idx="51">
                  <c:v>0.16</c:v>
                </c:pt>
                <c:pt idx="52">
                  <c:v>0.16</c:v>
                </c:pt>
                <c:pt idx="53">
                  <c:v>0.16</c:v>
                </c:pt>
                <c:pt idx="54">
                  <c:v>0.158888888888889</c:v>
                </c:pt>
                <c:pt idx="55">
                  <c:v>0.15777777777777799</c:v>
                </c:pt>
                <c:pt idx="56">
                  <c:v>0.15777777777777799</c:v>
                </c:pt>
                <c:pt idx="57">
                  <c:v>0.15666666666666701</c:v>
                </c:pt>
                <c:pt idx="58">
                  <c:v>0.155555555555556</c:v>
                </c:pt>
                <c:pt idx="59">
                  <c:v>0.155555555555556</c:v>
                </c:pt>
                <c:pt idx="60">
                  <c:v>0.155555555555556</c:v>
                </c:pt>
                <c:pt idx="61">
                  <c:v>0.155555555555556</c:v>
                </c:pt>
                <c:pt idx="62">
                  <c:v>0.155555555555556</c:v>
                </c:pt>
                <c:pt idx="63">
                  <c:v>0.154444444444444</c:v>
                </c:pt>
                <c:pt idx="64">
                  <c:v>0.154444444444444</c:v>
                </c:pt>
                <c:pt idx="65">
                  <c:v>0.15333333333333299</c:v>
                </c:pt>
                <c:pt idx="66">
                  <c:v>0.15333333333333299</c:v>
                </c:pt>
                <c:pt idx="67">
                  <c:v>0.15333333333333299</c:v>
                </c:pt>
                <c:pt idx="68">
                  <c:v>0.15333333333333299</c:v>
                </c:pt>
                <c:pt idx="69">
                  <c:v>0.15333333333333299</c:v>
                </c:pt>
                <c:pt idx="70">
                  <c:v>0.15222222222222201</c:v>
                </c:pt>
                <c:pt idx="71">
                  <c:v>0.151111111111111</c:v>
                </c:pt>
                <c:pt idx="72">
                  <c:v>0.151111111111111</c:v>
                </c:pt>
                <c:pt idx="73">
                  <c:v>0.151111111111111</c:v>
                </c:pt>
                <c:pt idx="74">
                  <c:v>0.151111111111111</c:v>
                </c:pt>
                <c:pt idx="75">
                  <c:v>0.151111111111111</c:v>
                </c:pt>
                <c:pt idx="76">
                  <c:v>0.151111111111111</c:v>
                </c:pt>
                <c:pt idx="77">
                  <c:v>0.151111111111111</c:v>
                </c:pt>
                <c:pt idx="78">
                  <c:v>0.14888888888888899</c:v>
                </c:pt>
                <c:pt idx="79">
                  <c:v>0.14777777777777801</c:v>
                </c:pt>
                <c:pt idx="80">
                  <c:v>0.14777777777777801</c:v>
                </c:pt>
                <c:pt idx="81">
                  <c:v>0.14777777777777801</c:v>
                </c:pt>
                <c:pt idx="82">
                  <c:v>0.14777777777777801</c:v>
                </c:pt>
                <c:pt idx="83">
                  <c:v>0.146666666666667</c:v>
                </c:pt>
                <c:pt idx="84">
                  <c:v>0.14444444444444399</c:v>
                </c:pt>
                <c:pt idx="85">
                  <c:v>0.14444444444444399</c:v>
                </c:pt>
                <c:pt idx="86">
                  <c:v>0.14444444444444399</c:v>
                </c:pt>
                <c:pt idx="87">
                  <c:v>0.14333333333333301</c:v>
                </c:pt>
                <c:pt idx="88">
                  <c:v>0.142222222222222</c:v>
                </c:pt>
                <c:pt idx="89">
                  <c:v>0.14000000000000001</c:v>
                </c:pt>
                <c:pt idx="90">
                  <c:v>0.13888888888888901</c:v>
                </c:pt>
                <c:pt idx="91">
                  <c:v>0.133333333333333</c:v>
                </c:pt>
                <c:pt idx="92">
                  <c:v>0.128888888888889</c:v>
                </c:pt>
                <c:pt idx="93">
                  <c:v>0.12666666666666701</c:v>
                </c:pt>
                <c:pt idx="94">
                  <c:v>0.12666666666666701</c:v>
                </c:pt>
                <c:pt idx="95">
                  <c:v>0.125555555555556</c:v>
                </c:pt>
                <c:pt idx="96">
                  <c:v>0.121111111111111</c:v>
                </c:pt>
                <c:pt idx="97">
                  <c:v>0.11333333333333299</c:v>
                </c:pt>
                <c:pt idx="98">
                  <c:v>0.112222222222222</c:v>
                </c:pt>
                <c:pt idx="99">
                  <c:v>0.11</c:v>
                </c:pt>
                <c:pt idx="100">
                  <c:v>0</c:v>
                </c:pt>
              </c:numCache>
            </c:numRef>
          </c:xVal>
          <c:yVal>
            <c:numRef>
              <c:f>AUROC_Intubation!$P$3:$P$103</c:f>
              <c:numCache>
                <c:formatCode>General</c:formatCode>
                <c:ptCount val="101"/>
                <c:pt idx="0">
                  <c:v>1</c:v>
                </c:pt>
                <c:pt idx="1">
                  <c:v>0.94723404255319199</c:v>
                </c:pt>
                <c:pt idx="2">
                  <c:v>0.944042553191489</c:v>
                </c:pt>
                <c:pt idx="3">
                  <c:v>0.94191489361702097</c:v>
                </c:pt>
                <c:pt idx="4">
                  <c:v>0.93936170212766001</c:v>
                </c:pt>
                <c:pt idx="5">
                  <c:v>0.93851063829787196</c:v>
                </c:pt>
                <c:pt idx="6">
                  <c:v>0.93723404255319198</c:v>
                </c:pt>
                <c:pt idx="7">
                  <c:v>0.93638297872340404</c:v>
                </c:pt>
                <c:pt idx="8">
                  <c:v>0.93574468085106399</c:v>
                </c:pt>
                <c:pt idx="9">
                  <c:v>0.93468085106383003</c:v>
                </c:pt>
                <c:pt idx="10">
                  <c:v>0.934255319148936</c:v>
                </c:pt>
                <c:pt idx="11">
                  <c:v>0.93404255319148899</c:v>
                </c:pt>
                <c:pt idx="12">
                  <c:v>0.93404255319148899</c:v>
                </c:pt>
                <c:pt idx="13">
                  <c:v>0.93340425531914895</c:v>
                </c:pt>
                <c:pt idx="14">
                  <c:v>0.93319148936170204</c:v>
                </c:pt>
                <c:pt idx="15">
                  <c:v>0.93297872340425503</c:v>
                </c:pt>
                <c:pt idx="16">
                  <c:v>0.93297872340425503</c:v>
                </c:pt>
                <c:pt idx="17">
                  <c:v>0.93297872340425503</c:v>
                </c:pt>
                <c:pt idx="18">
                  <c:v>0.93276595744680901</c:v>
                </c:pt>
                <c:pt idx="19">
                  <c:v>0.93212765957446797</c:v>
                </c:pt>
                <c:pt idx="20">
                  <c:v>0.93148936170212804</c:v>
                </c:pt>
                <c:pt idx="21">
                  <c:v>0.93127659574468102</c:v>
                </c:pt>
                <c:pt idx="22">
                  <c:v>0.93127659574468102</c:v>
                </c:pt>
                <c:pt idx="23">
                  <c:v>0.930851063829787</c:v>
                </c:pt>
                <c:pt idx="24">
                  <c:v>0.93063829787233998</c:v>
                </c:pt>
                <c:pt idx="25">
                  <c:v>0.93042553191489397</c:v>
                </c:pt>
                <c:pt idx="26">
                  <c:v>0.93021276595744695</c:v>
                </c:pt>
                <c:pt idx="27">
                  <c:v>0.93</c:v>
                </c:pt>
                <c:pt idx="28">
                  <c:v>0.92914893617021299</c:v>
                </c:pt>
                <c:pt idx="29">
                  <c:v>0.92893617021276598</c:v>
                </c:pt>
                <c:pt idx="30">
                  <c:v>0.92872340425531896</c:v>
                </c:pt>
                <c:pt idx="31">
                  <c:v>0.92851063829787195</c:v>
                </c:pt>
                <c:pt idx="32">
                  <c:v>0.92851063829787195</c:v>
                </c:pt>
                <c:pt idx="33">
                  <c:v>0.92808510638297903</c:v>
                </c:pt>
                <c:pt idx="34">
                  <c:v>0.92787234042553202</c:v>
                </c:pt>
                <c:pt idx="35">
                  <c:v>0.92744680851063799</c:v>
                </c:pt>
                <c:pt idx="36">
                  <c:v>0.92702127659574496</c:v>
                </c:pt>
                <c:pt idx="37">
                  <c:v>0.92680851063829806</c:v>
                </c:pt>
                <c:pt idx="38">
                  <c:v>0.92638297872340403</c:v>
                </c:pt>
                <c:pt idx="39">
                  <c:v>0.925957446808511</c:v>
                </c:pt>
                <c:pt idx="40">
                  <c:v>0.92574468085106398</c:v>
                </c:pt>
                <c:pt idx="41">
                  <c:v>0.92574468085106398</c:v>
                </c:pt>
                <c:pt idx="42">
                  <c:v>0.92531914893616996</c:v>
                </c:pt>
                <c:pt idx="43">
                  <c:v>0.92489361702127704</c:v>
                </c:pt>
                <c:pt idx="44">
                  <c:v>0.92468085106383002</c:v>
                </c:pt>
                <c:pt idx="45">
                  <c:v>0.92404255319148898</c:v>
                </c:pt>
                <c:pt idx="46">
                  <c:v>0.92361702127659595</c:v>
                </c:pt>
                <c:pt idx="47">
                  <c:v>0.92340425531914905</c:v>
                </c:pt>
                <c:pt idx="48">
                  <c:v>0.922765957446809</c:v>
                </c:pt>
                <c:pt idx="49">
                  <c:v>0.92255319148936199</c:v>
                </c:pt>
                <c:pt idx="50">
                  <c:v>0.92234042553191498</c:v>
                </c:pt>
                <c:pt idx="51">
                  <c:v>0.92148936170212803</c:v>
                </c:pt>
                <c:pt idx="52">
                  <c:v>0.92148936170212803</c:v>
                </c:pt>
                <c:pt idx="53">
                  <c:v>0.92063829787233997</c:v>
                </c:pt>
                <c:pt idx="54">
                  <c:v>0.92021276595744705</c:v>
                </c:pt>
                <c:pt idx="55">
                  <c:v>0.91914893617021298</c:v>
                </c:pt>
                <c:pt idx="56">
                  <c:v>0.91893617021276597</c:v>
                </c:pt>
                <c:pt idx="57">
                  <c:v>0.91893617021276597</c:v>
                </c:pt>
                <c:pt idx="58">
                  <c:v>0.91829787234042504</c:v>
                </c:pt>
                <c:pt idx="59">
                  <c:v>0.91787234042553201</c:v>
                </c:pt>
                <c:pt idx="60">
                  <c:v>0.91765957446808499</c:v>
                </c:pt>
                <c:pt idx="61">
                  <c:v>0.91744680851063798</c:v>
                </c:pt>
                <c:pt idx="62">
                  <c:v>0.91702127659574495</c:v>
                </c:pt>
                <c:pt idx="63">
                  <c:v>0.91702127659574495</c:v>
                </c:pt>
                <c:pt idx="64">
                  <c:v>0.91638297872340402</c:v>
                </c:pt>
                <c:pt idx="65">
                  <c:v>0.91638297872340402</c:v>
                </c:pt>
                <c:pt idx="66">
                  <c:v>0.91595744680851099</c:v>
                </c:pt>
                <c:pt idx="67">
                  <c:v>0.91553191489361696</c:v>
                </c:pt>
                <c:pt idx="68">
                  <c:v>0.91553191489361696</c:v>
                </c:pt>
                <c:pt idx="69">
                  <c:v>0.914468085106383</c:v>
                </c:pt>
                <c:pt idx="70">
                  <c:v>0.91404255319148897</c:v>
                </c:pt>
                <c:pt idx="71">
                  <c:v>0.91340425531914904</c:v>
                </c:pt>
                <c:pt idx="72">
                  <c:v>0.91297872340425501</c:v>
                </c:pt>
                <c:pt idx="73">
                  <c:v>0.91234042553191497</c:v>
                </c:pt>
                <c:pt idx="74">
                  <c:v>0.91191489361702105</c:v>
                </c:pt>
                <c:pt idx="75">
                  <c:v>0.91148936170212802</c:v>
                </c:pt>
                <c:pt idx="76">
                  <c:v>0.91127659574468101</c:v>
                </c:pt>
                <c:pt idx="77">
                  <c:v>0.91063829787233996</c:v>
                </c:pt>
                <c:pt idx="78">
                  <c:v>0.90978723404255302</c:v>
                </c:pt>
                <c:pt idx="79">
                  <c:v>0.90978723404255302</c:v>
                </c:pt>
                <c:pt idx="80">
                  <c:v>0.90893617021276596</c:v>
                </c:pt>
                <c:pt idx="81">
                  <c:v>0.90893617021276596</c:v>
                </c:pt>
                <c:pt idx="82">
                  <c:v>0.90808510638297901</c:v>
                </c:pt>
                <c:pt idx="83">
                  <c:v>0.90744680851063797</c:v>
                </c:pt>
                <c:pt idx="84">
                  <c:v>0.90723404255319195</c:v>
                </c:pt>
                <c:pt idx="85">
                  <c:v>0.90680851063829804</c:v>
                </c:pt>
                <c:pt idx="86">
                  <c:v>0.90680851063829804</c:v>
                </c:pt>
                <c:pt idx="87">
                  <c:v>0.90659574468085102</c:v>
                </c:pt>
                <c:pt idx="88">
                  <c:v>0.90574468085106397</c:v>
                </c:pt>
                <c:pt idx="89">
                  <c:v>0.90531914893617005</c:v>
                </c:pt>
                <c:pt idx="90">
                  <c:v>0.90489361702127702</c:v>
                </c:pt>
                <c:pt idx="91">
                  <c:v>0.90446808510638299</c:v>
                </c:pt>
                <c:pt idx="92">
                  <c:v>0.90404255319148896</c:v>
                </c:pt>
                <c:pt idx="93">
                  <c:v>0.90276595744680899</c:v>
                </c:pt>
                <c:pt idx="94">
                  <c:v>0.90212765957446805</c:v>
                </c:pt>
                <c:pt idx="95">
                  <c:v>0.90085106382978697</c:v>
                </c:pt>
                <c:pt idx="96">
                  <c:v>0.89957446808510599</c:v>
                </c:pt>
                <c:pt idx="97">
                  <c:v>0.89744680851063796</c:v>
                </c:pt>
                <c:pt idx="98">
                  <c:v>0.89489361702127701</c:v>
                </c:pt>
                <c:pt idx="99">
                  <c:v>0.88893617021276605</c:v>
                </c:pt>
                <c:pt idx="100">
                  <c:v>0</c:v>
                </c:pt>
              </c:numCache>
            </c:numRef>
          </c:yVal>
          <c:smooth val="1"/>
          <c:extLst>
            <c:ext xmlns:c16="http://schemas.microsoft.com/office/drawing/2014/chart" uri="{C3380CC4-5D6E-409C-BE32-E72D297353CC}">
              <c16:uniqueId val="{00000002-118C-4C1C-9E8D-A99C41E1FBDC}"/>
            </c:ext>
          </c:extLst>
        </c:ser>
        <c:ser>
          <c:idx val="3"/>
          <c:order val="3"/>
          <c:tx>
            <c:v>mlpWeightDecayML</c:v>
          </c:tx>
          <c:spPr>
            <a:ln w="44450" cap="rnd">
              <a:solidFill>
                <a:schemeClr val="accent4"/>
              </a:solidFill>
              <a:round/>
            </a:ln>
            <a:effectLst/>
          </c:spPr>
          <c:marker>
            <c:symbol val="none"/>
          </c:marker>
          <c:xVal>
            <c:numRef>
              <c:f>AUROC_Intubation!$X$3:$X$103</c:f>
              <c:numCache>
                <c:formatCode>General</c:formatCode>
                <c:ptCount val="10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0.99333333333333296</c:v>
                </c:pt>
                <c:pt idx="18">
                  <c:v>0.98444444444444401</c:v>
                </c:pt>
                <c:pt idx="19">
                  <c:v>0.974444444444444</c:v>
                </c:pt>
                <c:pt idx="20">
                  <c:v>0.92666666666666697</c:v>
                </c:pt>
                <c:pt idx="21">
                  <c:v>0.83222222222222197</c:v>
                </c:pt>
                <c:pt idx="22">
                  <c:v>0.69777777777777805</c:v>
                </c:pt>
                <c:pt idx="23">
                  <c:v>0.60222222222222199</c:v>
                </c:pt>
                <c:pt idx="24">
                  <c:v>0.55555555555555602</c:v>
                </c:pt>
                <c:pt idx="25">
                  <c:v>0.51333333333333298</c:v>
                </c:pt>
                <c:pt idx="26">
                  <c:v>0.48555555555555602</c:v>
                </c:pt>
                <c:pt idx="27">
                  <c:v>0.46</c:v>
                </c:pt>
                <c:pt idx="28">
                  <c:v>0.43888888888888899</c:v>
                </c:pt>
                <c:pt idx="29">
                  <c:v>0.42111111111111099</c:v>
                </c:pt>
                <c:pt idx="30">
                  <c:v>0.405555555555556</c:v>
                </c:pt>
                <c:pt idx="31">
                  <c:v>0.38333333333333303</c:v>
                </c:pt>
                <c:pt idx="32">
                  <c:v>0.37222222222222201</c:v>
                </c:pt>
                <c:pt idx="33">
                  <c:v>0.36111111111111099</c:v>
                </c:pt>
                <c:pt idx="34">
                  <c:v>0.34888888888888903</c:v>
                </c:pt>
                <c:pt idx="35">
                  <c:v>0.33888888888888902</c:v>
                </c:pt>
                <c:pt idx="36">
                  <c:v>0.32333333333333297</c:v>
                </c:pt>
                <c:pt idx="37">
                  <c:v>0.31555555555555598</c:v>
                </c:pt>
                <c:pt idx="38">
                  <c:v>0.302222222222222</c:v>
                </c:pt>
                <c:pt idx="39">
                  <c:v>0.293333333333333</c:v>
                </c:pt>
                <c:pt idx="40">
                  <c:v>0.28111111111111098</c:v>
                </c:pt>
                <c:pt idx="41">
                  <c:v>0.27</c:v>
                </c:pt>
                <c:pt idx="42">
                  <c:v>0.26</c:v>
                </c:pt>
                <c:pt idx="43">
                  <c:v>0.25555555555555598</c:v>
                </c:pt>
                <c:pt idx="44">
                  <c:v>0.245555555555556</c:v>
                </c:pt>
                <c:pt idx="45">
                  <c:v>0.237777777777778</c:v>
                </c:pt>
                <c:pt idx="46">
                  <c:v>0.232222222222222</c:v>
                </c:pt>
                <c:pt idx="47">
                  <c:v>0.227777777777778</c:v>
                </c:pt>
                <c:pt idx="48">
                  <c:v>0.22222222222222199</c:v>
                </c:pt>
                <c:pt idx="49">
                  <c:v>0.21888888888888899</c:v>
                </c:pt>
                <c:pt idx="50">
                  <c:v>0.215555555555556</c:v>
                </c:pt>
                <c:pt idx="51">
                  <c:v>0.21333333333333299</c:v>
                </c:pt>
                <c:pt idx="52">
                  <c:v>0.211111111111111</c:v>
                </c:pt>
                <c:pt idx="53">
                  <c:v>0.20555555555555599</c:v>
                </c:pt>
                <c:pt idx="54">
                  <c:v>0.2</c:v>
                </c:pt>
                <c:pt idx="55">
                  <c:v>0.197777777777778</c:v>
                </c:pt>
                <c:pt idx="56">
                  <c:v>0.194444444444444</c:v>
                </c:pt>
                <c:pt idx="57">
                  <c:v>0.19111111111111101</c:v>
                </c:pt>
                <c:pt idx="58">
                  <c:v>0.18888888888888899</c:v>
                </c:pt>
                <c:pt idx="59">
                  <c:v>0.18222222222222201</c:v>
                </c:pt>
                <c:pt idx="60">
                  <c:v>0.181111111111111</c:v>
                </c:pt>
                <c:pt idx="61">
                  <c:v>0.17888888888888901</c:v>
                </c:pt>
                <c:pt idx="62">
                  <c:v>0.17777777777777801</c:v>
                </c:pt>
                <c:pt idx="63">
                  <c:v>0.17111111111111099</c:v>
                </c:pt>
                <c:pt idx="64">
                  <c:v>0.167777777777778</c:v>
                </c:pt>
                <c:pt idx="65">
                  <c:v>0.16555555555555601</c:v>
                </c:pt>
                <c:pt idx="66">
                  <c:v>0.163333333333333</c:v>
                </c:pt>
                <c:pt idx="67">
                  <c:v>0.16</c:v>
                </c:pt>
                <c:pt idx="68">
                  <c:v>0.158888888888889</c:v>
                </c:pt>
                <c:pt idx="69">
                  <c:v>0.15666666666666701</c:v>
                </c:pt>
                <c:pt idx="70">
                  <c:v>0.155555555555556</c:v>
                </c:pt>
                <c:pt idx="71">
                  <c:v>0.15333333333333299</c:v>
                </c:pt>
                <c:pt idx="72">
                  <c:v>0.15</c:v>
                </c:pt>
                <c:pt idx="73">
                  <c:v>0.146666666666667</c:v>
                </c:pt>
                <c:pt idx="74">
                  <c:v>0.14555555555555599</c:v>
                </c:pt>
                <c:pt idx="75">
                  <c:v>0.14111111111111099</c:v>
                </c:pt>
                <c:pt idx="76">
                  <c:v>0.13888888888888901</c:v>
                </c:pt>
                <c:pt idx="77">
                  <c:v>0.13555555555555601</c:v>
                </c:pt>
                <c:pt idx="78">
                  <c:v>0.13</c:v>
                </c:pt>
                <c:pt idx="79">
                  <c:v>0.125555555555556</c:v>
                </c:pt>
                <c:pt idx="80">
                  <c:v>0.123333333333333</c:v>
                </c:pt>
                <c:pt idx="81">
                  <c:v>0.116666666666667</c:v>
                </c:pt>
                <c:pt idx="82">
                  <c:v>0.116666666666667</c:v>
                </c:pt>
                <c:pt idx="83">
                  <c:v>0.114444444444444</c:v>
                </c:pt>
                <c:pt idx="84">
                  <c:v>0.112222222222222</c:v>
                </c:pt>
                <c:pt idx="85">
                  <c:v>0.107777777777778</c:v>
                </c:pt>
                <c:pt idx="86">
                  <c:v>0.10444444444444401</c:v>
                </c:pt>
                <c:pt idx="87">
                  <c:v>0.103333333333333</c:v>
                </c:pt>
                <c:pt idx="88">
                  <c:v>0.1</c:v>
                </c:pt>
                <c:pt idx="89">
                  <c:v>0.1</c:v>
                </c:pt>
                <c:pt idx="90">
                  <c:v>9.6666666666666706E-2</c:v>
                </c:pt>
                <c:pt idx="91">
                  <c:v>9.1111111111111101E-2</c:v>
                </c:pt>
                <c:pt idx="92">
                  <c:v>8.8888888888888906E-2</c:v>
                </c:pt>
                <c:pt idx="93">
                  <c:v>8.3333333333333398E-2</c:v>
                </c:pt>
                <c:pt idx="94">
                  <c:v>7.8888888888888897E-2</c:v>
                </c:pt>
                <c:pt idx="95">
                  <c:v>7.5555555555555598E-2</c:v>
                </c:pt>
                <c:pt idx="96">
                  <c:v>7.0000000000000104E-2</c:v>
                </c:pt>
                <c:pt idx="97">
                  <c:v>6.0000000000000102E-2</c:v>
                </c:pt>
                <c:pt idx="98">
                  <c:v>4.4444444444444502E-2</c:v>
                </c:pt>
                <c:pt idx="99">
                  <c:v>6.6666666666667096E-3</c:v>
                </c:pt>
                <c:pt idx="100">
                  <c:v>0</c:v>
                </c:pt>
              </c:numCache>
            </c:numRef>
          </c:xVal>
          <c:yVal>
            <c:numRef>
              <c:f>AUROC_Intubation!$V$3:$V$103</c:f>
              <c:numCache>
                <c:formatCode>General</c:formatCode>
                <c:ptCount val="10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0.99957446808510597</c:v>
                </c:pt>
                <c:pt idx="18">
                  <c:v>0.99872340425531902</c:v>
                </c:pt>
                <c:pt idx="19">
                  <c:v>0.99744680851063805</c:v>
                </c:pt>
                <c:pt idx="20">
                  <c:v>0.99446808510638296</c:v>
                </c:pt>
                <c:pt idx="21">
                  <c:v>0.99021276595744701</c:v>
                </c:pt>
                <c:pt idx="22">
                  <c:v>0.98489361702127698</c:v>
                </c:pt>
                <c:pt idx="23">
                  <c:v>0.97872340425531901</c:v>
                </c:pt>
                <c:pt idx="24">
                  <c:v>0.97446808510638305</c:v>
                </c:pt>
                <c:pt idx="25">
                  <c:v>0.97127659574468095</c:v>
                </c:pt>
                <c:pt idx="26">
                  <c:v>0.96893617021276601</c:v>
                </c:pt>
                <c:pt idx="27">
                  <c:v>0.96638297872340395</c:v>
                </c:pt>
                <c:pt idx="28">
                  <c:v>0.96489361702127696</c:v>
                </c:pt>
                <c:pt idx="29">
                  <c:v>0.96404255319148902</c:v>
                </c:pt>
                <c:pt idx="30">
                  <c:v>0.96255319148936203</c:v>
                </c:pt>
                <c:pt idx="31">
                  <c:v>0.96085106382978702</c:v>
                </c:pt>
                <c:pt idx="32">
                  <c:v>0.95936170212766003</c:v>
                </c:pt>
                <c:pt idx="33">
                  <c:v>0.95808510638297895</c:v>
                </c:pt>
                <c:pt idx="34">
                  <c:v>0.95744680851063801</c:v>
                </c:pt>
                <c:pt idx="35">
                  <c:v>0.95638297872340405</c:v>
                </c:pt>
                <c:pt idx="36">
                  <c:v>0.95531914893616998</c:v>
                </c:pt>
                <c:pt idx="37">
                  <c:v>0.95340425531914896</c:v>
                </c:pt>
                <c:pt idx="38">
                  <c:v>0.952340425531915</c:v>
                </c:pt>
                <c:pt idx="39">
                  <c:v>0.95127659574468104</c:v>
                </c:pt>
                <c:pt idx="40">
                  <c:v>0.95021276595744697</c:v>
                </c:pt>
                <c:pt idx="41">
                  <c:v>0.94957446808510604</c:v>
                </c:pt>
                <c:pt idx="42">
                  <c:v>0.94914893617021301</c:v>
                </c:pt>
                <c:pt idx="43">
                  <c:v>0.94851063829787197</c:v>
                </c:pt>
                <c:pt idx="44">
                  <c:v>0.94808510638297905</c:v>
                </c:pt>
                <c:pt idx="45">
                  <c:v>0.94765957446808502</c:v>
                </c:pt>
                <c:pt idx="46">
                  <c:v>0.94680851063829796</c:v>
                </c:pt>
                <c:pt idx="47">
                  <c:v>0.94638297872340404</c:v>
                </c:pt>
                <c:pt idx="48">
                  <c:v>0.945744680851064</c:v>
                </c:pt>
                <c:pt idx="49">
                  <c:v>0.944042553191489</c:v>
                </c:pt>
                <c:pt idx="50">
                  <c:v>0.94340425531914895</c:v>
                </c:pt>
                <c:pt idx="51">
                  <c:v>0.94255319148936201</c:v>
                </c:pt>
                <c:pt idx="52">
                  <c:v>0.94148936170212805</c:v>
                </c:pt>
                <c:pt idx="53">
                  <c:v>0.940851063829787</c:v>
                </c:pt>
                <c:pt idx="54">
                  <c:v>0.94042553191489398</c:v>
                </c:pt>
                <c:pt idx="55">
                  <c:v>0.94021276595744696</c:v>
                </c:pt>
                <c:pt idx="56">
                  <c:v>0.93872340425531897</c:v>
                </c:pt>
                <c:pt idx="57">
                  <c:v>0.93829787234042505</c:v>
                </c:pt>
                <c:pt idx="58">
                  <c:v>0.93808510638297904</c:v>
                </c:pt>
                <c:pt idx="59">
                  <c:v>0.93702127659574497</c:v>
                </c:pt>
                <c:pt idx="60">
                  <c:v>0.93617021276595702</c:v>
                </c:pt>
                <c:pt idx="61">
                  <c:v>0.93531914893616996</c:v>
                </c:pt>
                <c:pt idx="62">
                  <c:v>0.93489361702127705</c:v>
                </c:pt>
                <c:pt idx="63">
                  <c:v>0.93446808510638302</c:v>
                </c:pt>
                <c:pt idx="64">
                  <c:v>0.93382978723404297</c:v>
                </c:pt>
                <c:pt idx="65">
                  <c:v>0.93340425531914895</c:v>
                </c:pt>
                <c:pt idx="66">
                  <c:v>0.93234042553191498</c:v>
                </c:pt>
                <c:pt idx="67">
                  <c:v>0.93170212765957405</c:v>
                </c:pt>
                <c:pt idx="68">
                  <c:v>0.93127659574468102</c:v>
                </c:pt>
                <c:pt idx="69">
                  <c:v>0.93</c:v>
                </c:pt>
                <c:pt idx="70">
                  <c:v>0.92914893617021299</c:v>
                </c:pt>
                <c:pt idx="71">
                  <c:v>0.92851063829787195</c:v>
                </c:pt>
                <c:pt idx="72">
                  <c:v>0.92702127659574496</c:v>
                </c:pt>
                <c:pt idx="73">
                  <c:v>0.92617021276595701</c:v>
                </c:pt>
                <c:pt idx="74">
                  <c:v>0.92574468085106398</c:v>
                </c:pt>
                <c:pt idx="75">
                  <c:v>0.92489361702127704</c:v>
                </c:pt>
                <c:pt idx="76">
                  <c:v>0.92382978723404297</c:v>
                </c:pt>
                <c:pt idx="77">
                  <c:v>0.92234042553191498</c:v>
                </c:pt>
                <c:pt idx="78">
                  <c:v>0.92148936170212803</c:v>
                </c:pt>
                <c:pt idx="79">
                  <c:v>0.92021276595744705</c:v>
                </c:pt>
                <c:pt idx="80">
                  <c:v>0.91893617021276597</c:v>
                </c:pt>
                <c:pt idx="81">
                  <c:v>0.91744680851063798</c:v>
                </c:pt>
                <c:pt idx="82">
                  <c:v>0.91595744680851099</c:v>
                </c:pt>
                <c:pt idx="83">
                  <c:v>0.914468085106383</c:v>
                </c:pt>
                <c:pt idx="84">
                  <c:v>0.91361702127659605</c:v>
                </c:pt>
                <c:pt idx="85">
                  <c:v>0.91255319148936198</c:v>
                </c:pt>
                <c:pt idx="86">
                  <c:v>0.91106382978723399</c:v>
                </c:pt>
                <c:pt idx="87">
                  <c:v>0.90914893617021297</c:v>
                </c:pt>
                <c:pt idx="88">
                  <c:v>0.90659574468085102</c:v>
                </c:pt>
                <c:pt idx="89">
                  <c:v>0.90361702127659604</c:v>
                </c:pt>
                <c:pt idx="90">
                  <c:v>0.90170212765957403</c:v>
                </c:pt>
                <c:pt idx="91">
                  <c:v>0.90021276595744704</c:v>
                </c:pt>
                <c:pt idx="92">
                  <c:v>0.898085106382979</c:v>
                </c:pt>
                <c:pt idx="93">
                  <c:v>0.89489361702127701</c:v>
                </c:pt>
                <c:pt idx="94">
                  <c:v>0.89</c:v>
                </c:pt>
                <c:pt idx="95">
                  <c:v>0.88468085106382999</c:v>
                </c:pt>
                <c:pt idx="96">
                  <c:v>0.87255319148936195</c:v>
                </c:pt>
                <c:pt idx="97">
                  <c:v>0.84595744680851104</c:v>
                </c:pt>
                <c:pt idx="98">
                  <c:v>0.74297872340425497</c:v>
                </c:pt>
                <c:pt idx="99">
                  <c:v>9.9148936170212795E-2</c:v>
                </c:pt>
                <c:pt idx="100">
                  <c:v>0</c:v>
                </c:pt>
              </c:numCache>
            </c:numRef>
          </c:yVal>
          <c:smooth val="1"/>
          <c:extLst>
            <c:ext xmlns:c16="http://schemas.microsoft.com/office/drawing/2014/chart" uri="{C3380CC4-5D6E-409C-BE32-E72D297353CC}">
              <c16:uniqueId val="{00000003-118C-4C1C-9E8D-A99C41E1FBDC}"/>
            </c:ext>
          </c:extLst>
        </c:ser>
        <c:ser>
          <c:idx val="4"/>
          <c:order val="4"/>
          <c:tx>
            <c:strRef>
              <c:f>AUROC_Intubation!$Y$1</c:f>
              <c:strCache>
                <c:ptCount val="1"/>
                <c:pt idx="0">
                  <c:v>knn</c:v>
                </c:pt>
              </c:strCache>
            </c:strRef>
          </c:tx>
          <c:spPr>
            <a:ln w="44450" cap="rnd">
              <a:solidFill>
                <a:schemeClr val="accent5"/>
              </a:solidFill>
              <a:round/>
            </a:ln>
            <a:effectLst/>
          </c:spPr>
          <c:marker>
            <c:symbol val="none"/>
          </c:marker>
          <c:xVal>
            <c:numRef>
              <c:f>AUROC_Intubation!$AA$3:$AA$103</c:f>
              <c:numCache>
                <c:formatCode>General</c:formatCode>
                <c:ptCount val="101"/>
                <c:pt idx="0">
                  <c:v>0.67111111111111099</c:v>
                </c:pt>
                <c:pt idx="1">
                  <c:v>0.67111111111111099</c:v>
                </c:pt>
                <c:pt idx="2">
                  <c:v>0.67111111111111099</c:v>
                </c:pt>
                <c:pt idx="3">
                  <c:v>0.67111111111111099</c:v>
                </c:pt>
                <c:pt idx="4">
                  <c:v>0.67111111111111099</c:v>
                </c:pt>
                <c:pt idx="5">
                  <c:v>0.67111111111111099</c:v>
                </c:pt>
                <c:pt idx="6">
                  <c:v>0.67111111111111099</c:v>
                </c:pt>
                <c:pt idx="7">
                  <c:v>0.67111111111111099</c:v>
                </c:pt>
                <c:pt idx="8">
                  <c:v>0.67111111111111099</c:v>
                </c:pt>
                <c:pt idx="9">
                  <c:v>0.67111111111111099</c:v>
                </c:pt>
                <c:pt idx="10">
                  <c:v>0.67111111111111099</c:v>
                </c:pt>
                <c:pt idx="11">
                  <c:v>0.67111111111111099</c:v>
                </c:pt>
                <c:pt idx="12">
                  <c:v>0.67111111111111099</c:v>
                </c:pt>
                <c:pt idx="13">
                  <c:v>0.67111111111111099</c:v>
                </c:pt>
                <c:pt idx="14">
                  <c:v>0.67111111111111099</c:v>
                </c:pt>
                <c:pt idx="15">
                  <c:v>0.67111111111111099</c:v>
                </c:pt>
                <c:pt idx="16">
                  <c:v>0.67111111111111099</c:v>
                </c:pt>
                <c:pt idx="17">
                  <c:v>0.67111111111111099</c:v>
                </c:pt>
                <c:pt idx="18">
                  <c:v>0.67111111111111099</c:v>
                </c:pt>
                <c:pt idx="19">
                  <c:v>0.67111111111111099</c:v>
                </c:pt>
                <c:pt idx="20">
                  <c:v>0.447777777777778</c:v>
                </c:pt>
                <c:pt idx="21">
                  <c:v>0.447777777777778</c:v>
                </c:pt>
                <c:pt idx="22">
                  <c:v>0.447777777777778</c:v>
                </c:pt>
                <c:pt idx="23">
                  <c:v>0.447777777777778</c:v>
                </c:pt>
                <c:pt idx="24">
                  <c:v>0.447777777777778</c:v>
                </c:pt>
                <c:pt idx="25">
                  <c:v>0.447777777777778</c:v>
                </c:pt>
                <c:pt idx="26">
                  <c:v>0.447777777777778</c:v>
                </c:pt>
                <c:pt idx="27">
                  <c:v>0.447777777777778</c:v>
                </c:pt>
                <c:pt idx="28">
                  <c:v>0.447777777777778</c:v>
                </c:pt>
                <c:pt idx="29">
                  <c:v>0.447777777777778</c:v>
                </c:pt>
                <c:pt idx="30">
                  <c:v>0.447777777777778</c:v>
                </c:pt>
                <c:pt idx="31">
                  <c:v>0.447777777777778</c:v>
                </c:pt>
                <c:pt idx="32">
                  <c:v>0.447777777777778</c:v>
                </c:pt>
                <c:pt idx="33">
                  <c:v>0.447777777777778</c:v>
                </c:pt>
                <c:pt idx="34">
                  <c:v>0.447777777777778</c:v>
                </c:pt>
                <c:pt idx="35">
                  <c:v>0.447777777777778</c:v>
                </c:pt>
                <c:pt idx="36">
                  <c:v>0.447777777777778</c:v>
                </c:pt>
                <c:pt idx="37">
                  <c:v>0.447777777777778</c:v>
                </c:pt>
                <c:pt idx="38">
                  <c:v>0.447777777777778</c:v>
                </c:pt>
                <c:pt idx="39">
                  <c:v>0.447777777777778</c:v>
                </c:pt>
                <c:pt idx="40">
                  <c:v>0.29666666666666702</c:v>
                </c:pt>
                <c:pt idx="41">
                  <c:v>0.29666666666666702</c:v>
                </c:pt>
                <c:pt idx="42">
                  <c:v>0.29666666666666702</c:v>
                </c:pt>
                <c:pt idx="43">
                  <c:v>0.29666666666666702</c:v>
                </c:pt>
                <c:pt idx="44">
                  <c:v>0.29666666666666702</c:v>
                </c:pt>
                <c:pt idx="45">
                  <c:v>0.29666666666666702</c:v>
                </c:pt>
                <c:pt idx="46">
                  <c:v>0.29666666666666702</c:v>
                </c:pt>
                <c:pt idx="47">
                  <c:v>0.29666666666666702</c:v>
                </c:pt>
                <c:pt idx="48">
                  <c:v>0.29666666666666702</c:v>
                </c:pt>
                <c:pt idx="49">
                  <c:v>0.29666666666666702</c:v>
                </c:pt>
                <c:pt idx="50">
                  <c:v>0.29555555555555602</c:v>
                </c:pt>
                <c:pt idx="51">
                  <c:v>0.29555555555555602</c:v>
                </c:pt>
                <c:pt idx="52">
                  <c:v>0.29555555555555602</c:v>
                </c:pt>
                <c:pt idx="53">
                  <c:v>0.29555555555555602</c:v>
                </c:pt>
                <c:pt idx="54">
                  <c:v>0.29555555555555602</c:v>
                </c:pt>
                <c:pt idx="55">
                  <c:v>0.29555555555555602</c:v>
                </c:pt>
                <c:pt idx="56">
                  <c:v>0.29555555555555602</c:v>
                </c:pt>
                <c:pt idx="57">
                  <c:v>0.29555555555555602</c:v>
                </c:pt>
                <c:pt idx="58">
                  <c:v>0.29555555555555602</c:v>
                </c:pt>
                <c:pt idx="59">
                  <c:v>0.29555555555555602</c:v>
                </c:pt>
                <c:pt idx="60">
                  <c:v>0.13111111111111101</c:v>
                </c:pt>
                <c:pt idx="61">
                  <c:v>0.13111111111111101</c:v>
                </c:pt>
                <c:pt idx="62">
                  <c:v>0.13111111111111101</c:v>
                </c:pt>
                <c:pt idx="63">
                  <c:v>0.13111111111111101</c:v>
                </c:pt>
                <c:pt idx="64">
                  <c:v>0.13111111111111101</c:v>
                </c:pt>
                <c:pt idx="65">
                  <c:v>0.13111111111111101</c:v>
                </c:pt>
                <c:pt idx="66">
                  <c:v>0.13111111111111101</c:v>
                </c:pt>
                <c:pt idx="67">
                  <c:v>0.13111111111111101</c:v>
                </c:pt>
                <c:pt idx="68">
                  <c:v>0.13111111111111101</c:v>
                </c:pt>
                <c:pt idx="69">
                  <c:v>0.13111111111111101</c:v>
                </c:pt>
                <c:pt idx="70">
                  <c:v>0.13111111111111101</c:v>
                </c:pt>
                <c:pt idx="71">
                  <c:v>0.13111111111111101</c:v>
                </c:pt>
                <c:pt idx="72">
                  <c:v>0.13111111111111101</c:v>
                </c:pt>
                <c:pt idx="73">
                  <c:v>0.13111111111111101</c:v>
                </c:pt>
                <c:pt idx="74">
                  <c:v>0.13111111111111101</c:v>
                </c:pt>
                <c:pt idx="75">
                  <c:v>0.13111111111111101</c:v>
                </c:pt>
                <c:pt idx="76">
                  <c:v>0.13111111111111101</c:v>
                </c:pt>
                <c:pt idx="77">
                  <c:v>0.13111111111111101</c:v>
                </c:pt>
                <c:pt idx="78">
                  <c:v>0.13111111111111101</c:v>
                </c:pt>
                <c:pt idx="79">
                  <c:v>0.13111111111111101</c:v>
                </c:pt>
                <c:pt idx="80">
                  <c:v>5.7777777777777803E-2</c:v>
                </c:pt>
                <c:pt idx="81">
                  <c:v>5.7777777777777803E-2</c:v>
                </c:pt>
                <c:pt idx="82">
                  <c:v>5.7777777777777803E-2</c:v>
                </c:pt>
                <c:pt idx="83">
                  <c:v>5.7777777777777803E-2</c:v>
                </c:pt>
                <c:pt idx="84">
                  <c:v>5.7777777777777803E-2</c:v>
                </c:pt>
                <c:pt idx="85">
                  <c:v>5.7777777777777803E-2</c:v>
                </c:pt>
                <c:pt idx="86">
                  <c:v>5.7777777777777803E-2</c:v>
                </c:pt>
                <c:pt idx="87">
                  <c:v>5.7777777777777803E-2</c:v>
                </c:pt>
                <c:pt idx="88">
                  <c:v>5.7777777777777803E-2</c:v>
                </c:pt>
                <c:pt idx="89">
                  <c:v>5.7777777777777803E-2</c:v>
                </c:pt>
                <c:pt idx="90">
                  <c:v>5.7777777777777803E-2</c:v>
                </c:pt>
                <c:pt idx="91">
                  <c:v>5.7777777777777803E-2</c:v>
                </c:pt>
                <c:pt idx="92">
                  <c:v>5.7777777777777803E-2</c:v>
                </c:pt>
                <c:pt idx="93">
                  <c:v>5.7777777777777803E-2</c:v>
                </c:pt>
                <c:pt idx="94">
                  <c:v>5.7777777777777803E-2</c:v>
                </c:pt>
                <c:pt idx="95">
                  <c:v>5.7777777777777803E-2</c:v>
                </c:pt>
                <c:pt idx="96">
                  <c:v>5.7777777777777803E-2</c:v>
                </c:pt>
                <c:pt idx="97">
                  <c:v>5.7777777777777803E-2</c:v>
                </c:pt>
                <c:pt idx="98">
                  <c:v>5.7777777777777803E-2</c:v>
                </c:pt>
                <c:pt idx="99">
                  <c:v>5.7777777777777803E-2</c:v>
                </c:pt>
                <c:pt idx="100">
                  <c:v>0</c:v>
                </c:pt>
              </c:numCache>
            </c:numRef>
          </c:xVal>
          <c:yVal>
            <c:numRef>
              <c:f>AUROC_Intubation!$Y$3:$Y$103</c:f>
              <c:numCache>
                <c:formatCode>General</c:formatCode>
                <c:ptCount val="101"/>
                <c:pt idx="0">
                  <c:v>0.99574468085106405</c:v>
                </c:pt>
                <c:pt idx="1">
                  <c:v>0.99574468085106405</c:v>
                </c:pt>
                <c:pt idx="2">
                  <c:v>0.99574468085106405</c:v>
                </c:pt>
                <c:pt idx="3">
                  <c:v>0.99574468085106405</c:v>
                </c:pt>
                <c:pt idx="4">
                  <c:v>0.99574468085106405</c:v>
                </c:pt>
                <c:pt idx="5">
                  <c:v>0.99574468085106405</c:v>
                </c:pt>
                <c:pt idx="6">
                  <c:v>0.99574468085106405</c:v>
                </c:pt>
                <c:pt idx="7">
                  <c:v>0.99574468085106405</c:v>
                </c:pt>
                <c:pt idx="8">
                  <c:v>0.99574468085106405</c:v>
                </c:pt>
                <c:pt idx="9">
                  <c:v>0.99574468085106405</c:v>
                </c:pt>
                <c:pt idx="10">
                  <c:v>0.99574468085106405</c:v>
                </c:pt>
                <c:pt idx="11">
                  <c:v>0.99574468085106405</c:v>
                </c:pt>
                <c:pt idx="12">
                  <c:v>0.99574468085106405</c:v>
                </c:pt>
                <c:pt idx="13">
                  <c:v>0.99574468085106405</c:v>
                </c:pt>
                <c:pt idx="14">
                  <c:v>0.99574468085106405</c:v>
                </c:pt>
                <c:pt idx="15">
                  <c:v>0.99574468085106405</c:v>
                </c:pt>
                <c:pt idx="16">
                  <c:v>0.99574468085106405</c:v>
                </c:pt>
                <c:pt idx="17">
                  <c:v>0.99574468085106405</c:v>
                </c:pt>
                <c:pt idx="18">
                  <c:v>0.99574468085106405</c:v>
                </c:pt>
                <c:pt idx="19">
                  <c:v>0.99574468085106405</c:v>
                </c:pt>
                <c:pt idx="20">
                  <c:v>0.98765957446808506</c:v>
                </c:pt>
                <c:pt idx="21">
                  <c:v>0.98765957446808506</c:v>
                </c:pt>
                <c:pt idx="22">
                  <c:v>0.98765957446808506</c:v>
                </c:pt>
                <c:pt idx="23">
                  <c:v>0.98765957446808506</c:v>
                </c:pt>
                <c:pt idx="24">
                  <c:v>0.98765957446808506</c:v>
                </c:pt>
                <c:pt idx="25">
                  <c:v>0.98765957446808506</c:v>
                </c:pt>
                <c:pt idx="26">
                  <c:v>0.98765957446808506</c:v>
                </c:pt>
                <c:pt idx="27">
                  <c:v>0.98765957446808506</c:v>
                </c:pt>
                <c:pt idx="28">
                  <c:v>0.98765957446808506</c:v>
                </c:pt>
                <c:pt idx="29">
                  <c:v>0.98765957446808506</c:v>
                </c:pt>
                <c:pt idx="30">
                  <c:v>0.98765957446808506</c:v>
                </c:pt>
                <c:pt idx="31">
                  <c:v>0.98765957446808506</c:v>
                </c:pt>
                <c:pt idx="32">
                  <c:v>0.98765957446808506</c:v>
                </c:pt>
                <c:pt idx="33">
                  <c:v>0.98765957446808506</c:v>
                </c:pt>
                <c:pt idx="34">
                  <c:v>0.98765957446808506</c:v>
                </c:pt>
                <c:pt idx="35">
                  <c:v>0.98765957446808506</c:v>
                </c:pt>
                <c:pt idx="36">
                  <c:v>0.98765957446808506</c:v>
                </c:pt>
                <c:pt idx="37">
                  <c:v>0.98765957446808506</c:v>
                </c:pt>
                <c:pt idx="38">
                  <c:v>0.98765957446808506</c:v>
                </c:pt>
                <c:pt idx="39">
                  <c:v>0.98765957446808506</c:v>
                </c:pt>
                <c:pt idx="40">
                  <c:v>0.96659574468085097</c:v>
                </c:pt>
                <c:pt idx="41">
                  <c:v>0.96659574468085097</c:v>
                </c:pt>
                <c:pt idx="42">
                  <c:v>0.96659574468085097</c:v>
                </c:pt>
                <c:pt idx="43">
                  <c:v>0.96659574468085097</c:v>
                </c:pt>
                <c:pt idx="44">
                  <c:v>0.96659574468085097</c:v>
                </c:pt>
                <c:pt idx="45">
                  <c:v>0.96659574468085097</c:v>
                </c:pt>
                <c:pt idx="46">
                  <c:v>0.96659574468085097</c:v>
                </c:pt>
                <c:pt idx="47">
                  <c:v>0.96659574468085097</c:v>
                </c:pt>
                <c:pt idx="48">
                  <c:v>0.96659574468085097</c:v>
                </c:pt>
                <c:pt idx="49">
                  <c:v>0.96659574468085097</c:v>
                </c:pt>
                <c:pt idx="50">
                  <c:v>0.96659574468085097</c:v>
                </c:pt>
                <c:pt idx="51">
                  <c:v>0.96659574468085097</c:v>
                </c:pt>
                <c:pt idx="52">
                  <c:v>0.96659574468085097</c:v>
                </c:pt>
                <c:pt idx="53">
                  <c:v>0.96659574468085097</c:v>
                </c:pt>
                <c:pt idx="54">
                  <c:v>0.96659574468085097</c:v>
                </c:pt>
                <c:pt idx="55">
                  <c:v>0.96659574468085097</c:v>
                </c:pt>
                <c:pt idx="56">
                  <c:v>0.96659574468085097</c:v>
                </c:pt>
                <c:pt idx="57">
                  <c:v>0.96659574468085097</c:v>
                </c:pt>
                <c:pt idx="58">
                  <c:v>0.96659574468085097</c:v>
                </c:pt>
                <c:pt idx="59">
                  <c:v>0.96659574468085097</c:v>
                </c:pt>
                <c:pt idx="60">
                  <c:v>0.93021276595744695</c:v>
                </c:pt>
                <c:pt idx="61">
                  <c:v>0.93021276595744695</c:v>
                </c:pt>
                <c:pt idx="62">
                  <c:v>0.93021276595744695</c:v>
                </c:pt>
                <c:pt idx="63">
                  <c:v>0.93021276595744695</c:v>
                </c:pt>
                <c:pt idx="64">
                  <c:v>0.93021276595744695</c:v>
                </c:pt>
                <c:pt idx="65">
                  <c:v>0.93021276595744695</c:v>
                </c:pt>
                <c:pt idx="66">
                  <c:v>0.93021276595744695</c:v>
                </c:pt>
                <c:pt idx="67">
                  <c:v>0.93021276595744695</c:v>
                </c:pt>
                <c:pt idx="68">
                  <c:v>0.93021276595744695</c:v>
                </c:pt>
                <c:pt idx="69">
                  <c:v>0.93021276595744695</c:v>
                </c:pt>
                <c:pt idx="70">
                  <c:v>0.93021276595744695</c:v>
                </c:pt>
                <c:pt idx="71">
                  <c:v>0.93021276595744695</c:v>
                </c:pt>
                <c:pt idx="72">
                  <c:v>0.93021276595744695</c:v>
                </c:pt>
                <c:pt idx="73">
                  <c:v>0.93021276595744695</c:v>
                </c:pt>
                <c:pt idx="74">
                  <c:v>0.93021276595744695</c:v>
                </c:pt>
                <c:pt idx="75">
                  <c:v>0.93021276595744695</c:v>
                </c:pt>
                <c:pt idx="76">
                  <c:v>0.93021276595744695</c:v>
                </c:pt>
                <c:pt idx="77">
                  <c:v>0.93021276595744695</c:v>
                </c:pt>
                <c:pt idx="78">
                  <c:v>0.93021276595744695</c:v>
                </c:pt>
                <c:pt idx="79">
                  <c:v>0.93021276595744695</c:v>
                </c:pt>
                <c:pt idx="80">
                  <c:v>0.86106382978723395</c:v>
                </c:pt>
                <c:pt idx="81">
                  <c:v>0.86106382978723395</c:v>
                </c:pt>
                <c:pt idx="82">
                  <c:v>0.86106382978723395</c:v>
                </c:pt>
                <c:pt idx="83">
                  <c:v>0.86106382978723395</c:v>
                </c:pt>
                <c:pt idx="84">
                  <c:v>0.86106382978723395</c:v>
                </c:pt>
                <c:pt idx="85">
                  <c:v>0.86106382978723395</c:v>
                </c:pt>
                <c:pt idx="86">
                  <c:v>0.86106382978723395</c:v>
                </c:pt>
                <c:pt idx="87">
                  <c:v>0.86106382978723395</c:v>
                </c:pt>
                <c:pt idx="88">
                  <c:v>0.86106382978723395</c:v>
                </c:pt>
                <c:pt idx="89">
                  <c:v>0.86106382978723395</c:v>
                </c:pt>
                <c:pt idx="90">
                  <c:v>0.86106382978723395</c:v>
                </c:pt>
                <c:pt idx="91">
                  <c:v>0.86106382978723395</c:v>
                </c:pt>
                <c:pt idx="92">
                  <c:v>0.86106382978723395</c:v>
                </c:pt>
                <c:pt idx="93">
                  <c:v>0.86106382978723395</c:v>
                </c:pt>
                <c:pt idx="94">
                  <c:v>0.86106382978723395</c:v>
                </c:pt>
                <c:pt idx="95">
                  <c:v>0.86106382978723395</c:v>
                </c:pt>
                <c:pt idx="96">
                  <c:v>0.86106382978723395</c:v>
                </c:pt>
                <c:pt idx="97">
                  <c:v>0.86106382978723395</c:v>
                </c:pt>
                <c:pt idx="98">
                  <c:v>0.86106382978723395</c:v>
                </c:pt>
                <c:pt idx="99">
                  <c:v>0.86106382978723395</c:v>
                </c:pt>
                <c:pt idx="100">
                  <c:v>0</c:v>
                </c:pt>
              </c:numCache>
            </c:numRef>
          </c:yVal>
          <c:smooth val="1"/>
          <c:extLst>
            <c:ext xmlns:c16="http://schemas.microsoft.com/office/drawing/2014/chart" uri="{C3380CC4-5D6E-409C-BE32-E72D297353CC}">
              <c16:uniqueId val="{00000004-118C-4C1C-9E8D-A99C41E1FBDC}"/>
            </c:ext>
          </c:extLst>
        </c:ser>
        <c:ser>
          <c:idx val="5"/>
          <c:order val="5"/>
          <c:tx>
            <c:v>pam</c:v>
          </c:tx>
          <c:spPr>
            <a:ln w="44450" cap="rnd">
              <a:solidFill>
                <a:schemeClr val="accent6"/>
              </a:solidFill>
              <a:round/>
            </a:ln>
            <a:effectLst/>
          </c:spPr>
          <c:marker>
            <c:symbol val="none"/>
          </c:marker>
          <c:xVal>
            <c:numRef>
              <c:f>AUROC_Intubation!$AD$3:$AD$103</c:f>
              <c:numCache>
                <c:formatCode>General</c:formatCode>
                <c:ptCount val="101"/>
                <c:pt idx="0">
                  <c:v>1</c:v>
                </c:pt>
                <c:pt idx="1">
                  <c:v>0.517777777777778</c:v>
                </c:pt>
                <c:pt idx="2">
                  <c:v>0.46111111111111103</c:v>
                </c:pt>
                <c:pt idx="3">
                  <c:v>0.44</c:v>
                </c:pt>
                <c:pt idx="4">
                  <c:v>0.43555555555555597</c:v>
                </c:pt>
                <c:pt idx="5">
                  <c:v>0.42333333333333301</c:v>
                </c:pt>
                <c:pt idx="6">
                  <c:v>0.41222222222222199</c:v>
                </c:pt>
                <c:pt idx="7">
                  <c:v>0.404444444444444</c:v>
                </c:pt>
                <c:pt idx="8">
                  <c:v>0.39222222222222197</c:v>
                </c:pt>
                <c:pt idx="9">
                  <c:v>0.387777777777778</c:v>
                </c:pt>
                <c:pt idx="10">
                  <c:v>0.38222222222222202</c:v>
                </c:pt>
                <c:pt idx="11">
                  <c:v>0.38</c:v>
                </c:pt>
                <c:pt idx="12">
                  <c:v>0.37444444444444402</c:v>
                </c:pt>
                <c:pt idx="13">
                  <c:v>0.37333333333333302</c:v>
                </c:pt>
                <c:pt idx="14">
                  <c:v>0.36666666666666697</c:v>
                </c:pt>
                <c:pt idx="15">
                  <c:v>0.35666666666666702</c:v>
                </c:pt>
                <c:pt idx="16">
                  <c:v>0.35111111111111099</c:v>
                </c:pt>
                <c:pt idx="17">
                  <c:v>0.35</c:v>
                </c:pt>
                <c:pt idx="18">
                  <c:v>0.34888888888888903</c:v>
                </c:pt>
                <c:pt idx="19">
                  <c:v>0.34777777777777802</c:v>
                </c:pt>
                <c:pt idx="20">
                  <c:v>0.345555555555556</c:v>
                </c:pt>
                <c:pt idx="21">
                  <c:v>0.34222222222222198</c:v>
                </c:pt>
                <c:pt idx="22">
                  <c:v>0.33777777777777801</c:v>
                </c:pt>
                <c:pt idx="23">
                  <c:v>0.33222222222222197</c:v>
                </c:pt>
                <c:pt idx="24">
                  <c:v>0.33</c:v>
                </c:pt>
                <c:pt idx="25">
                  <c:v>0.32888888888888901</c:v>
                </c:pt>
                <c:pt idx="26">
                  <c:v>0.32666666666666699</c:v>
                </c:pt>
                <c:pt idx="27">
                  <c:v>0.32666666666666699</c:v>
                </c:pt>
                <c:pt idx="28">
                  <c:v>0.32666666666666699</c:v>
                </c:pt>
                <c:pt idx="29">
                  <c:v>0.32555555555555599</c:v>
                </c:pt>
                <c:pt idx="30">
                  <c:v>0.32555555555555599</c:v>
                </c:pt>
                <c:pt idx="31">
                  <c:v>0.32222222222222202</c:v>
                </c:pt>
                <c:pt idx="32">
                  <c:v>0.32222222222222202</c:v>
                </c:pt>
                <c:pt idx="33">
                  <c:v>0.32111111111111101</c:v>
                </c:pt>
                <c:pt idx="34">
                  <c:v>0.32111111111111101</c:v>
                </c:pt>
                <c:pt idx="35">
                  <c:v>0.32</c:v>
                </c:pt>
                <c:pt idx="36">
                  <c:v>0.31777777777777799</c:v>
                </c:pt>
                <c:pt idx="37">
                  <c:v>0.31555555555555598</c:v>
                </c:pt>
                <c:pt idx="38">
                  <c:v>0.31444444444444403</c:v>
                </c:pt>
                <c:pt idx="39">
                  <c:v>0.31222222222222201</c:v>
                </c:pt>
                <c:pt idx="40">
                  <c:v>0.31111111111111101</c:v>
                </c:pt>
                <c:pt idx="41">
                  <c:v>0.30666666666666698</c:v>
                </c:pt>
                <c:pt idx="42">
                  <c:v>0.302222222222222</c:v>
                </c:pt>
                <c:pt idx="43">
                  <c:v>0.29666666666666702</c:v>
                </c:pt>
                <c:pt idx="44">
                  <c:v>0.29555555555555602</c:v>
                </c:pt>
                <c:pt idx="45">
                  <c:v>0.28777777777777802</c:v>
                </c:pt>
                <c:pt idx="46">
                  <c:v>0.284444444444444</c:v>
                </c:pt>
                <c:pt idx="47">
                  <c:v>0.28333333333333299</c:v>
                </c:pt>
                <c:pt idx="48">
                  <c:v>0.28333333333333299</c:v>
                </c:pt>
                <c:pt idx="49">
                  <c:v>0.28333333333333299</c:v>
                </c:pt>
                <c:pt idx="50">
                  <c:v>0.28333333333333299</c:v>
                </c:pt>
                <c:pt idx="51">
                  <c:v>0.28333333333333299</c:v>
                </c:pt>
                <c:pt idx="52">
                  <c:v>0.28222222222222199</c:v>
                </c:pt>
                <c:pt idx="53">
                  <c:v>0.28222222222222199</c:v>
                </c:pt>
                <c:pt idx="54">
                  <c:v>0.28000000000000003</c:v>
                </c:pt>
                <c:pt idx="55">
                  <c:v>0.28000000000000003</c:v>
                </c:pt>
                <c:pt idx="56">
                  <c:v>0.28000000000000003</c:v>
                </c:pt>
                <c:pt idx="57">
                  <c:v>0.27777777777777801</c:v>
                </c:pt>
                <c:pt idx="58">
                  <c:v>0.276666666666667</c:v>
                </c:pt>
                <c:pt idx="59">
                  <c:v>0.27444444444444399</c:v>
                </c:pt>
                <c:pt idx="60">
                  <c:v>0.27333333333333298</c:v>
                </c:pt>
                <c:pt idx="61">
                  <c:v>0.27222222222222198</c:v>
                </c:pt>
                <c:pt idx="62">
                  <c:v>0.27111111111111103</c:v>
                </c:pt>
                <c:pt idx="63">
                  <c:v>0.27</c:v>
                </c:pt>
                <c:pt idx="64">
                  <c:v>0.267777777777778</c:v>
                </c:pt>
                <c:pt idx="65">
                  <c:v>0.26333333333333298</c:v>
                </c:pt>
                <c:pt idx="66">
                  <c:v>0.26333333333333298</c:v>
                </c:pt>
                <c:pt idx="67">
                  <c:v>0.26222222222222202</c:v>
                </c:pt>
                <c:pt idx="68">
                  <c:v>0.26</c:v>
                </c:pt>
                <c:pt idx="69">
                  <c:v>0.25777777777777799</c:v>
                </c:pt>
                <c:pt idx="70">
                  <c:v>0.25666666666666699</c:v>
                </c:pt>
                <c:pt idx="71">
                  <c:v>0.25333333333333302</c:v>
                </c:pt>
                <c:pt idx="72">
                  <c:v>0.24888888888888899</c:v>
                </c:pt>
                <c:pt idx="73">
                  <c:v>0.24666666666666701</c:v>
                </c:pt>
                <c:pt idx="74">
                  <c:v>0.245555555555556</c:v>
                </c:pt>
                <c:pt idx="75">
                  <c:v>0.245555555555556</c:v>
                </c:pt>
                <c:pt idx="76">
                  <c:v>0.24444444444444399</c:v>
                </c:pt>
                <c:pt idx="77">
                  <c:v>0.24444444444444399</c:v>
                </c:pt>
                <c:pt idx="78">
                  <c:v>0.24222222222222201</c:v>
                </c:pt>
                <c:pt idx="79">
                  <c:v>0.241111111111111</c:v>
                </c:pt>
                <c:pt idx="80">
                  <c:v>0.24</c:v>
                </c:pt>
                <c:pt idx="81">
                  <c:v>0.23888888888888901</c:v>
                </c:pt>
                <c:pt idx="82">
                  <c:v>0.233333333333333</c:v>
                </c:pt>
                <c:pt idx="83">
                  <c:v>0.227777777777778</c:v>
                </c:pt>
                <c:pt idx="84">
                  <c:v>0.223333333333333</c:v>
                </c:pt>
                <c:pt idx="85">
                  <c:v>0.21888888888888899</c:v>
                </c:pt>
                <c:pt idx="86">
                  <c:v>0.21777777777777799</c:v>
                </c:pt>
                <c:pt idx="87">
                  <c:v>0.21444444444444399</c:v>
                </c:pt>
                <c:pt idx="88">
                  <c:v>0.21222222222222201</c:v>
                </c:pt>
                <c:pt idx="89">
                  <c:v>0.21</c:v>
                </c:pt>
                <c:pt idx="90">
                  <c:v>0.202222222222222</c:v>
                </c:pt>
                <c:pt idx="91">
                  <c:v>0.197777777777778</c:v>
                </c:pt>
                <c:pt idx="92">
                  <c:v>0.19</c:v>
                </c:pt>
                <c:pt idx="93">
                  <c:v>0.18222222222222201</c:v>
                </c:pt>
                <c:pt idx="94">
                  <c:v>0.17333333333333301</c:v>
                </c:pt>
                <c:pt idx="95">
                  <c:v>0.17111111111111099</c:v>
                </c:pt>
                <c:pt idx="96">
                  <c:v>0.17</c:v>
                </c:pt>
                <c:pt idx="97">
                  <c:v>0.16666666666666699</c:v>
                </c:pt>
                <c:pt idx="98">
                  <c:v>0.15666666666666701</c:v>
                </c:pt>
                <c:pt idx="99">
                  <c:v>0.103333333333333</c:v>
                </c:pt>
                <c:pt idx="100">
                  <c:v>0</c:v>
                </c:pt>
              </c:numCache>
            </c:numRef>
          </c:xVal>
          <c:yVal>
            <c:numRef>
              <c:f>AUROC_Intubation!$AB$3:$AB$103</c:f>
              <c:numCache>
                <c:formatCode>General</c:formatCode>
                <c:ptCount val="101"/>
                <c:pt idx="0">
                  <c:v>1</c:v>
                </c:pt>
                <c:pt idx="1">
                  <c:v>0.98659574468085098</c:v>
                </c:pt>
                <c:pt idx="2">
                  <c:v>0.98063829787234003</c:v>
                </c:pt>
                <c:pt idx="3">
                  <c:v>0.97872340425531901</c:v>
                </c:pt>
                <c:pt idx="4">
                  <c:v>0.97851063829787199</c:v>
                </c:pt>
                <c:pt idx="5">
                  <c:v>0.97574468085106403</c:v>
                </c:pt>
                <c:pt idx="6">
                  <c:v>0.97297872340425495</c:v>
                </c:pt>
                <c:pt idx="7">
                  <c:v>0.970425531914894</c:v>
                </c:pt>
                <c:pt idx="8">
                  <c:v>0.96787234042553205</c:v>
                </c:pt>
                <c:pt idx="9">
                  <c:v>0.96680851063829798</c:v>
                </c:pt>
                <c:pt idx="10">
                  <c:v>0.96680851063829798</c:v>
                </c:pt>
                <c:pt idx="11">
                  <c:v>0.96638297872340395</c:v>
                </c:pt>
                <c:pt idx="12">
                  <c:v>0.96574468085106402</c:v>
                </c:pt>
                <c:pt idx="13">
                  <c:v>0.96468085106382995</c:v>
                </c:pt>
                <c:pt idx="14">
                  <c:v>0.96404255319148902</c:v>
                </c:pt>
                <c:pt idx="15">
                  <c:v>0.96361702127659599</c:v>
                </c:pt>
                <c:pt idx="16">
                  <c:v>0.96319148936170196</c:v>
                </c:pt>
                <c:pt idx="17">
                  <c:v>0.96234042553191501</c:v>
                </c:pt>
                <c:pt idx="18">
                  <c:v>0.96170212765957497</c:v>
                </c:pt>
                <c:pt idx="19">
                  <c:v>0.96127659574468105</c:v>
                </c:pt>
                <c:pt idx="20">
                  <c:v>0.96063829787234001</c:v>
                </c:pt>
                <c:pt idx="21">
                  <c:v>0.96042553191489399</c:v>
                </c:pt>
                <c:pt idx="22">
                  <c:v>0.96021276595744698</c:v>
                </c:pt>
                <c:pt idx="23">
                  <c:v>0.95957446808510605</c:v>
                </c:pt>
                <c:pt idx="24">
                  <c:v>0.95829787234042596</c:v>
                </c:pt>
                <c:pt idx="25">
                  <c:v>0.957234042553191</c:v>
                </c:pt>
                <c:pt idx="26">
                  <c:v>0.95680851063829797</c:v>
                </c:pt>
                <c:pt idx="27">
                  <c:v>0.95595744680851102</c:v>
                </c:pt>
                <c:pt idx="28">
                  <c:v>0.95531914893616998</c:v>
                </c:pt>
                <c:pt idx="29">
                  <c:v>0.95468085106383005</c:v>
                </c:pt>
                <c:pt idx="30">
                  <c:v>0.95340425531914896</c:v>
                </c:pt>
                <c:pt idx="31">
                  <c:v>0.95276595744680803</c:v>
                </c:pt>
                <c:pt idx="32">
                  <c:v>0.952340425531915</c:v>
                </c:pt>
                <c:pt idx="33">
                  <c:v>0.952340425531915</c:v>
                </c:pt>
                <c:pt idx="34">
                  <c:v>0.952340425531915</c:v>
                </c:pt>
                <c:pt idx="35">
                  <c:v>0.952340425531915</c:v>
                </c:pt>
                <c:pt idx="36">
                  <c:v>0.95212765957446799</c:v>
                </c:pt>
                <c:pt idx="37">
                  <c:v>0.95212765957446799</c:v>
                </c:pt>
                <c:pt idx="38">
                  <c:v>0.95212765957446799</c:v>
                </c:pt>
                <c:pt idx="39">
                  <c:v>0.95212765957446799</c:v>
                </c:pt>
                <c:pt idx="40">
                  <c:v>0.95212765957446799</c:v>
                </c:pt>
                <c:pt idx="41">
                  <c:v>0.95212765957446799</c:v>
                </c:pt>
                <c:pt idx="42">
                  <c:v>0.95191489361702097</c:v>
                </c:pt>
                <c:pt idx="43">
                  <c:v>0.95148936170212794</c:v>
                </c:pt>
                <c:pt idx="44">
                  <c:v>0.95148936170212794</c:v>
                </c:pt>
                <c:pt idx="45">
                  <c:v>0.95148936170212794</c:v>
                </c:pt>
                <c:pt idx="46">
                  <c:v>0.95127659574468104</c:v>
                </c:pt>
                <c:pt idx="47">
                  <c:v>0.95063829787234</c:v>
                </c:pt>
                <c:pt idx="48">
                  <c:v>0.95021276595744697</c:v>
                </c:pt>
                <c:pt idx="49">
                  <c:v>0.95021276595744697</c:v>
                </c:pt>
                <c:pt idx="50">
                  <c:v>0.95</c:v>
                </c:pt>
                <c:pt idx="51">
                  <c:v>0.95</c:v>
                </c:pt>
                <c:pt idx="52">
                  <c:v>0.94978723404255305</c:v>
                </c:pt>
                <c:pt idx="53">
                  <c:v>0.94978723404255305</c:v>
                </c:pt>
                <c:pt idx="54">
                  <c:v>0.94978723404255305</c:v>
                </c:pt>
                <c:pt idx="55">
                  <c:v>0.94978723404255305</c:v>
                </c:pt>
                <c:pt idx="56">
                  <c:v>0.94957446808510604</c:v>
                </c:pt>
                <c:pt idx="57">
                  <c:v>0.94914893617021301</c:v>
                </c:pt>
                <c:pt idx="58">
                  <c:v>0.94851063829787197</c:v>
                </c:pt>
                <c:pt idx="59">
                  <c:v>0.94787234042553203</c:v>
                </c:pt>
                <c:pt idx="60">
                  <c:v>0.94702127659574498</c:v>
                </c:pt>
                <c:pt idx="61">
                  <c:v>0.94702127659574498</c:v>
                </c:pt>
                <c:pt idx="62">
                  <c:v>0.94702127659574498</c:v>
                </c:pt>
                <c:pt idx="63">
                  <c:v>0.94680851063829796</c:v>
                </c:pt>
                <c:pt idx="64">
                  <c:v>0.94659574468085095</c:v>
                </c:pt>
                <c:pt idx="65">
                  <c:v>0.94659574468085095</c:v>
                </c:pt>
                <c:pt idx="66">
                  <c:v>0.94659574468085095</c:v>
                </c:pt>
                <c:pt idx="67">
                  <c:v>0.94659574468085095</c:v>
                </c:pt>
                <c:pt idx="68">
                  <c:v>0.94617021276595703</c:v>
                </c:pt>
                <c:pt idx="69">
                  <c:v>0.94595744680851102</c:v>
                </c:pt>
                <c:pt idx="70">
                  <c:v>0.94553191489361699</c:v>
                </c:pt>
                <c:pt idx="71">
                  <c:v>0.94510638297872296</c:v>
                </c:pt>
                <c:pt idx="72">
                  <c:v>0.94468085106383004</c:v>
                </c:pt>
                <c:pt idx="73">
                  <c:v>0.94468085106383004</c:v>
                </c:pt>
                <c:pt idx="74">
                  <c:v>0.94468085106383004</c:v>
                </c:pt>
                <c:pt idx="75">
                  <c:v>0.94446808510638303</c:v>
                </c:pt>
                <c:pt idx="76">
                  <c:v>0.94425531914893601</c:v>
                </c:pt>
                <c:pt idx="77">
                  <c:v>0.94361702127659597</c:v>
                </c:pt>
                <c:pt idx="78">
                  <c:v>0.94297872340425504</c:v>
                </c:pt>
                <c:pt idx="79">
                  <c:v>0.94276595744680802</c:v>
                </c:pt>
                <c:pt idx="80">
                  <c:v>0.94255319148936201</c:v>
                </c:pt>
                <c:pt idx="81">
                  <c:v>0.94170212765957495</c:v>
                </c:pt>
                <c:pt idx="82">
                  <c:v>0.94106382978723402</c:v>
                </c:pt>
                <c:pt idx="83">
                  <c:v>0.93957446808510603</c:v>
                </c:pt>
                <c:pt idx="84">
                  <c:v>0.93893617021276599</c:v>
                </c:pt>
                <c:pt idx="85">
                  <c:v>0.93872340425531897</c:v>
                </c:pt>
                <c:pt idx="86">
                  <c:v>0.93808510638297904</c:v>
                </c:pt>
                <c:pt idx="87">
                  <c:v>0.93787234042553203</c:v>
                </c:pt>
                <c:pt idx="88">
                  <c:v>0.93765957446808501</c:v>
                </c:pt>
                <c:pt idx="89">
                  <c:v>0.93638297872340404</c:v>
                </c:pt>
                <c:pt idx="90">
                  <c:v>0.934255319148936</c:v>
                </c:pt>
                <c:pt idx="91">
                  <c:v>0.93148936170212804</c:v>
                </c:pt>
                <c:pt idx="92">
                  <c:v>0.92893617021276598</c:v>
                </c:pt>
                <c:pt idx="93">
                  <c:v>0.92851063829787195</c:v>
                </c:pt>
                <c:pt idx="94">
                  <c:v>0.92702127659574496</c:v>
                </c:pt>
                <c:pt idx="95">
                  <c:v>0.92553191489361697</c:v>
                </c:pt>
                <c:pt idx="96">
                  <c:v>0.92255319148936199</c:v>
                </c:pt>
                <c:pt idx="97">
                  <c:v>0.91680851063829805</c:v>
                </c:pt>
                <c:pt idx="98">
                  <c:v>0.90893617021276596</c:v>
                </c:pt>
                <c:pt idx="99">
                  <c:v>0.884893617021277</c:v>
                </c:pt>
                <c:pt idx="100">
                  <c:v>0</c:v>
                </c:pt>
              </c:numCache>
            </c:numRef>
          </c:yVal>
          <c:smooth val="1"/>
          <c:extLst>
            <c:ext xmlns:c16="http://schemas.microsoft.com/office/drawing/2014/chart" uri="{C3380CC4-5D6E-409C-BE32-E72D297353CC}">
              <c16:uniqueId val="{00000005-118C-4C1C-9E8D-A99C41E1FBDC}"/>
            </c:ext>
          </c:extLst>
        </c:ser>
        <c:ser>
          <c:idx val="6"/>
          <c:order val="6"/>
          <c:tx>
            <c:v>nnet</c:v>
          </c:tx>
          <c:spPr>
            <a:ln w="44450" cap="rnd">
              <a:solidFill>
                <a:schemeClr val="accent1">
                  <a:lumMod val="60000"/>
                </a:schemeClr>
              </a:solidFill>
              <a:round/>
            </a:ln>
            <a:effectLst/>
          </c:spPr>
          <c:marker>
            <c:symbol val="none"/>
          </c:marker>
          <c:xVal>
            <c:numRef>
              <c:f>AUROC_Intubation!$AG$3:$AG$103</c:f>
              <c:numCache>
                <c:formatCode>General</c:formatCode>
                <c:ptCount val="101"/>
                <c:pt idx="0">
                  <c:v>0.96888888888888902</c:v>
                </c:pt>
                <c:pt idx="1">
                  <c:v>0.62111111111111095</c:v>
                </c:pt>
                <c:pt idx="2">
                  <c:v>0.568888888888889</c:v>
                </c:pt>
                <c:pt idx="3">
                  <c:v>0.525555555555556</c:v>
                </c:pt>
                <c:pt idx="4">
                  <c:v>0.50555555555555598</c:v>
                </c:pt>
                <c:pt idx="5">
                  <c:v>0.473333333333333</c:v>
                </c:pt>
                <c:pt idx="6">
                  <c:v>0.45888888888888901</c:v>
                </c:pt>
                <c:pt idx="7">
                  <c:v>0.44444444444444398</c:v>
                </c:pt>
                <c:pt idx="8">
                  <c:v>0.43</c:v>
                </c:pt>
                <c:pt idx="9">
                  <c:v>0.422222222222222</c:v>
                </c:pt>
                <c:pt idx="10">
                  <c:v>0.404444444444444</c:v>
                </c:pt>
                <c:pt idx="11">
                  <c:v>0.396666666666667</c:v>
                </c:pt>
                <c:pt idx="12">
                  <c:v>0.39111111111111102</c:v>
                </c:pt>
                <c:pt idx="13">
                  <c:v>0.38444444444444398</c:v>
                </c:pt>
                <c:pt idx="14">
                  <c:v>0.37666666666666698</c:v>
                </c:pt>
                <c:pt idx="15">
                  <c:v>0.37222222222222201</c:v>
                </c:pt>
                <c:pt idx="16">
                  <c:v>0.36888888888888899</c:v>
                </c:pt>
                <c:pt idx="17">
                  <c:v>0.36111111111111099</c:v>
                </c:pt>
                <c:pt idx="18">
                  <c:v>0.35111111111111099</c:v>
                </c:pt>
                <c:pt idx="19">
                  <c:v>0.34666666666666701</c:v>
                </c:pt>
                <c:pt idx="20">
                  <c:v>0.34111111111111098</c:v>
                </c:pt>
                <c:pt idx="21">
                  <c:v>0.335555555555556</c:v>
                </c:pt>
                <c:pt idx="22">
                  <c:v>0.33111111111111102</c:v>
                </c:pt>
                <c:pt idx="23">
                  <c:v>0.32555555555555599</c:v>
                </c:pt>
                <c:pt idx="24">
                  <c:v>0.32444444444444398</c:v>
                </c:pt>
                <c:pt idx="25">
                  <c:v>0.318888888888889</c:v>
                </c:pt>
                <c:pt idx="26">
                  <c:v>0.31777777777777799</c:v>
                </c:pt>
                <c:pt idx="27">
                  <c:v>0.31111111111111101</c:v>
                </c:pt>
                <c:pt idx="28">
                  <c:v>0.31</c:v>
                </c:pt>
                <c:pt idx="29">
                  <c:v>0.30444444444444402</c:v>
                </c:pt>
                <c:pt idx="30">
                  <c:v>0.30444444444444402</c:v>
                </c:pt>
                <c:pt idx="31">
                  <c:v>0.29777777777777797</c:v>
                </c:pt>
                <c:pt idx="32">
                  <c:v>0.29555555555555602</c:v>
                </c:pt>
                <c:pt idx="33">
                  <c:v>0.29111111111111099</c:v>
                </c:pt>
                <c:pt idx="34">
                  <c:v>0.28666666666666701</c:v>
                </c:pt>
                <c:pt idx="35">
                  <c:v>0.28333333333333299</c:v>
                </c:pt>
                <c:pt idx="36">
                  <c:v>0.27777777777777801</c:v>
                </c:pt>
                <c:pt idx="37">
                  <c:v>0.276666666666667</c:v>
                </c:pt>
                <c:pt idx="38">
                  <c:v>0.27444444444444399</c:v>
                </c:pt>
                <c:pt idx="39">
                  <c:v>0.27444444444444399</c:v>
                </c:pt>
                <c:pt idx="40">
                  <c:v>0.267777777777778</c:v>
                </c:pt>
                <c:pt idx="41">
                  <c:v>0.26444444444444398</c:v>
                </c:pt>
                <c:pt idx="42">
                  <c:v>0.26222222222222202</c:v>
                </c:pt>
                <c:pt idx="43">
                  <c:v>0.26111111111111102</c:v>
                </c:pt>
                <c:pt idx="44">
                  <c:v>0.258888888888889</c:v>
                </c:pt>
                <c:pt idx="45">
                  <c:v>0.25666666666666699</c:v>
                </c:pt>
                <c:pt idx="46">
                  <c:v>0.25666666666666699</c:v>
                </c:pt>
                <c:pt idx="47">
                  <c:v>0.25222222222222201</c:v>
                </c:pt>
                <c:pt idx="48">
                  <c:v>0.24777777777777801</c:v>
                </c:pt>
                <c:pt idx="49">
                  <c:v>0.24444444444444399</c:v>
                </c:pt>
                <c:pt idx="50">
                  <c:v>0.241111111111111</c:v>
                </c:pt>
                <c:pt idx="51">
                  <c:v>0.23888888888888901</c:v>
                </c:pt>
                <c:pt idx="52">
                  <c:v>0.23555555555555599</c:v>
                </c:pt>
                <c:pt idx="53">
                  <c:v>0.232222222222222</c:v>
                </c:pt>
                <c:pt idx="54">
                  <c:v>0.227777777777778</c:v>
                </c:pt>
                <c:pt idx="55">
                  <c:v>0.224444444444444</c:v>
                </c:pt>
                <c:pt idx="56">
                  <c:v>0.22111111111111101</c:v>
                </c:pt>
                <c:pt idx="57">
                  <c:v>0.21777777777777799</c:v>
                </c:pt>
                <c:pt idx="58">
                  <c:v>0.21666666666666701</c:v>
                </c:pt>
                <c:pt idx="59">
                  <c:v>0.211111111111111</c:v>
                </c:pt>
                <c:pt idx="60">
                  <c:v>0.20888888888888901</c:v>
                </c:pt>
                <c:pt idx="61">
                  <c:v>0.20555555555555499</c:v>
                </c:pt>
                <c:pt idx="62">
                  <c:v>0.20333333333333301</c:v>
                </c:pt>
                <c:pt idx="63">
                  <c:v>0.202222222222222</c:v>
                </c:pt>
                <c:pt idx="64">
                  <c:v>0.20111111111111099</c:v>
                </c:pt>
                <c:pt idx="65">
                  <c:v>0.197777777777778</c:v>
                </c:pt>
                <c:pt idx="66">
                  <c:v>0.19666666666666699</c:v>
                </c:pt>
                <c:pt idx="67">
                  <c:v>0.193333333333333</c:v>
                </c:pt>
                <c:pt idx="68">
                  <c:v>0.19111111111111101</c:v>
                </c:pt>
                <c:pt idx="69">
                  <c:v>0.18333333333333299</c:v>
                </c:pt>
                <c:pt idx="70">
                  <c:v>0.18222222222222201</c:v>
                </c:pt>
                <c:pt idx="71">
                  <c:v>0.17777777777777801</c:v>
                </c:pt>
                <c:pt idx="72">
                  <c:v>0.17444444444444401</c:v>
                </c:pt>
                <c:pt idx="73">
                  <c:v>0.17333333333333301</c:v>
                </c:pt>
                <c:pt idx="74">
                  <c:v>0.172222222222222</c:v>
                </c:pt>
                <c:pt idx="75">
                  <c:v>0.16555555555555601</c:v>
                </c:pt>
                <c:pt idx="76">
                  <c:v>0.163333333333333</c:v>
                </c:pt>
                <c:pt idx="77">
                  <c:v>0.16</c:v>
                </c:pt>
                <c:pt idx="78">
                  <c:v>0.154444444444444</c:v>
                </c:pt>
                <c:pt idx="79">
                  <c:v>0.151111111111111</c:v>
                </c:pt>
                <c:pt idx="80">
                  <c:v>0.14888888888888899</c:v>
                </c:pt>
                <c:pt idx="81">
                  <c:v>0.14777777777777801</c:v>
                </c:pt>
                <c:pt idx="82">
                  <c:v>0.14555555555555599</c:v>
                </c:pt>
                <c:pt idx="83">
                  <c:v>0.13888888888888901</c:v>
                </c:pt>
                <c:pt idx="84">
                  <c:v>0.137777777777778</c:v>
                </c:pt>
                <c:pt idx="85">
                  <c:v>0.13444444444444401</c:v>
                </c:pt>
                <c:pt idx="86">
                  <c:v>0.13111111111111101</c:v>
                </c:pt>
                <c:pt idx="87">
                  <c:v>0.128888888888889</c:v>
                </c:pt>
                <c:pt idx="88">
                  <c:v>0.124444444444444</c:v>
                </c:pt>
                <c:pt idx="89">
                  <c:v>0.118888888888889</c:v>
                </c:pt>
                <c:pt idx="90">
                  <c:v>0.11555555555555599</c:v>
                </c:pt>
                <c:pt idx="91">
                  <c:v>0.11</c:v>
                </c:pt>
                <c:pt idx="92">
                  <c:v>0.103333333333333</c:v>
                </c:pt>
                <c:pt idx="93">
                  <c:v>9.8888888888888901E-2</c:v>
                </c:pt>
                <c:pt idx="94">
                  <c:v>9.2222222222222205E-2</c:v>
                </c:pt>
                <c:pt idx="95">
                  <c:v>8.7777777777777802E-2</c:v>
                </c:pt>
                <c:pt idx="96">
                  <c:v>7.7777777777777807E-2</c:v>
                </c:pt>
                <c:pt idx="97">
                  <c:v>7.2222222222222202E-2</c:v>
                </c:pt>
                <c:pt idx="98">
                  <c:v>5.5555555555555601E-2</c:v>
                </c:pt>
                <c:pt idx="99">
                  <c:v>3.2222222222222298E-2</c:v>
                </c:pt>
                <c:pt idx="100">
                  <c:v>0</c:v>
                </c:pt>
              </c:numCache>
            </c:numRef>
          </c:xVal>
          <c:yVal>
            <c:numRef>
              <c:f>AUROC_Intubation!$AE$3:$AE$103</c:f>
              <c:numCache>
                <c:formatCode>General</c:formatCode>
                <c:ptCount val="101"/>
                <c:pt idx="0">
                  <c:v>1</c:v>
                </c:pt>
                <c:pt idx="1">
                  <c:v>0.99404255319148904</c:v>
                </c:pt>
                <c:pt idx="2">
                  <c:v>0.99191489361702101</c:v>
                </c:pt>
                <c:pt idx="3">
                  <c:v>0.99021276595744701</c:v>
                </c:pt>
                <c:pt idx="4">
                  <c:v>0.98914893617021304</c:v>
                </c:pt>
                <c:pt idx="5">
                  <c:v>0.98914893617021304</c:v>
                </c:pt>
                <c:pt idx="6">
                  <c:v>0.98872340425531902</c:v>
                </c:pt>
                <c:pt idx="7">
                  <c:v>0.98765957446808506</c:v>
                </c:pt>
                <c:pt idx="8">
                  <c:v>0.986808510638298</c:v>
                </c:pt>
                <c:pt idx="9">
                  <c:v>0.98617021276595696</c:v>
                </c:pt>
                <c:pt idx="10">
                  <c:v>0.98574468085106404</c:v>
                </c:pt>
                <c:pt idx="11">
                  <c:v>0.98489361702127698</c:v>
                </c:pt>
                <c:pt idx="12">
                  <c:v>0.98489361702127698</c:v>
                </c:pt>
                <c:pt idx="13">
                  <c:v>0.98446808510638295</c:v>
                </c:pt>
                <c:pt idx="14">
                  <c:v>0.98404255319148903</c:v>
                </c:pt>
                <c:pt idx="15">
                  <c:v>0.98340425531914899</c:v>
                </c:pt>
                <c:pt idx="16">
                  <c:v>0.98255319148936204</c:v>
                </c:pt>
                <c:pt idx="17">
                  <c:v>0.98255319148936204</c:v>
                </c:pt>
                <c:pt idx="18">
                  <c:v>0.98170212765957399</c:v>
                </c:pt>
                <c:pt idx="19">
                  <c:v>0.98106382978723405</c:v>
                </c:pt>
                <c:pt idx="20">
                  <c:v>0.98085106382978704</c:v>
                </c:pt>
                <c:pt idx="21">
                  <c:v>0.980212765957447</c:v>
                </c:pt>
                <c:pt idx="22">
                  <c:v>0.97978723404255297</c:v>
                </c:pt>
                <c:pt idx="23">
                  <c:v>0.97957446808510595</c:v>
                </c:pt>
                <c:pt idx="24">
                  <c:v>0.97914893617021304</c:v>
                </c:pt>
                <c:pt idx="25">
                  <c:v>0.97872340425531901</c:v>
                </c:pt>
                <c:pt idx="26">
                  <c:v>0.97829787234042598</c:v>
                </c:pt>
                <c:pt idx="27">
                  <c:v>0.97808510638297896</c:v>
                </c:pt>
                <c:pt idx="28">
                  <c:v>0.97765957446808505</c:v>
                </c:pt>
                <c:pt idx="29">
                  <c:v>0.97680851063829799</c:v>
                </c:pt>
                <c:pt idx="30">
                  <c:v>0.97659574468085097</c:v>
                </c:pt>
                <c:pt idx="31">
                  <c:v>0.97638297872340396</c:v>
                </c:pt>
                <c:pt idx="32">
                  <c:v>0.97574468085106403</c:v>
                </c:pt>
                <c:pt idx="33">
                  <c:v>0.97489361702127697</c:v>
                </c:pt>
                <c:pt idx="34">
                  <c:v>0.97425531914893604</c:v>
                </c:pt>
                <c:pt idx="35">
                  <c:v>0.97404255319148902</c:v>
                </c:pt>
                <c:pt idx="36">
                  <c:v>0.973617021276596</c:v>
                </c:pt>
                <c:pt idx="37">
                  <c:v>0.97276595744680805</c:v>
                </c:pt>
                <c:pt idx="38">
                  <c:v>0.97170212765957498</c:v>
                </c:pt>
                <c:pt idx="39">
                  <c:v>0.97127659574468095</c:v>
                </c:pt>
                <c:pt idx="40">
                  <c:v>0.97063829787234002</c:v>
                </c:pt>
                <c:pt idx="41">
                  <c:v>0.96978723404255296</c:v>
                </c:pt>
                <c:pt idx="42">
                  <c:v>0.96893617021276601</c:v>
                </c:pt>
                <c:pt idx="43">
                  <c:v>0.96851063829787198</c:v>
                </c:pt>
                <c:pt idx="44">
                  <c:v>0.96808510638297895</c:v>
                </c:pt>
                <c:pt idx="45">
                  <c:v>0.96680851063829798</c:v>
                </c:pt>
                <c:pt idx="46">
                  <c:v>0.96595744680851103</c:v>
                </c:pt>
                <c:pt idx="47">
                  <c:v>0.965531914893617</c:v>
                </c:pt>
                <c:pt idx="48">
                  <c:v>0.96489361702127696</c:v>
                </c:pt>
                <c:pt idx="49">
                  <c:v>0.96425531914893603</c:v>
                </c:pt>
                <c:pt idx="50">
                  <c:v>0.96361702127659599</c:v>
                </c:pt>
                <c:pt idx="51">
                  <c:v>0.96234042553191501</c:v>
                </c:pt>
                <c:pt idx="52">
                  <c:v>0.96127659574468105</c:v>
                </c:pt>
                <c:pt idx="53">
                  <c:v>0.96</c:v>
                </c:pt>
                <c:pt idx="54">
                  <c:v>0.958936170212766</c:v>
                </c:pt>
                <c:pt idx="55">
                  <c:v>0.95829787234042596</c:v>
                </c:pt>
                <c:pt idx="56">
                  <c:v>0.95808510638297895</c:v>
                </c:pt>
                <c:pt idx="57">
                  <c:v>0.957234042553191</c:v>
                </c:pt>
                <c:pt idx="58">
                  <c:v>0.95659574468085096</c:v>
                </c:pt>
                <c:pt idx="59">
                  <c:v>0.955531914893617</c:v>
                </c:pt>
                <c:pt idx="60">
                  <c:v>0.95489361702127695</c:v>
                </c:pt>
                <c:pt idx="61">
                  <c:v>0.95425531914893602</c:v>
                </c:pt>
                <c:pt idx="62">
                  <c:v>0.95340425531914896</c:v>
                </c:pt>
                <c:pt idx="63">
                  <c:v>0.95191489361702097</c:v>
                </c:pt>
                <c:pt idx="64">
                  <c:v>0.95</c:v>
                </c:pt>
                <c:pt idx="65">
                  <c:v>0.94829787234042595</c:v>
                </c:pt>
                <c:pt idx="66">
                  <c:v>0.94744680851063801</c:v>
                </c:pt>
                <c:pt idx="67">
                  <c:v>0.94617021276595703</c:v>
                </c:pt>
                <c:pt idx="68">
                  <c:v>0.945744680851064</c:v>
                </c:pt>
                <c:pt idx="69">
                  <c:v>0.94446808510638303</c:v>
                </c:pt>
                <c:pt idx="70">
                  <c:v>0.94319148936170205</c:v>
                </c:pt>
                <c:pt idx="71">
                  <c:v>0.94106382978723402</c:v>
                </c:pt>
                <c:pt idx="72">
                  <c:v>0.94</c:v>
                </c:pt>
                <c:pt idx="73">
                  <c:v>0.93936170212766001</c:v>
                </c:pt>
                <c:pt idx="74">
                  <c:v>0.93808510638297904</c:v>
                </c:pt>
                <c:pt idx="75">
                  <c:v>0.937446808510638</c:v>
                </c:pt>
                <c:pt idx="76">
                  <c:v>0.93638297872340404</c:v>
                </c:pt>
                <c:pt idx="77">
                  <c:v>0.93531914893616996</c:v>
                </c:pt>
                <c:pt idx="78">
                  <c:v>0.93382978723404297</c:v>
                </c:pt>
                <c:pt idx="79">
                  <c:v>0.93276595744680901</c:v>
                </c:pt>
                <c:pt idx="80">
                  <c:v>0.93148936170212804</c:v>
                </c:pt>
                <c:pt idx="81">
                  <c:v>0.93</c:v>
                </c:pt>
                <c:pt idx="82">
                  <c:v>0.92744680851063799</c:v>
                </c:pt>
                <c:pt idx="83">
                  <c:v>0.925957446808511</c:v>
                </c:pt>
                <c:pt idx="84">
                  <c:v>0.92297872340425502</c:v>
                </c:pt>
                <c:pt idx="85">
                  <c:v>0.91893617021276597</c:v>
                </c:pt>
                <c:pt idx="86">
                  <c:v>0.91702127659574495</c:v>
                </c:pt>
                <c:pt idx="87">
                  <c:v>0.912765957446809</c:v>
                </c:pt>
                <c:pt idx="88">
                  <c:v>0.90936170212765999</c:v>
                </c:pt>
                <c:pt idx="89">
                  <c:v>0.90659574468085102</c:v>
                </c:pt>
                <c:pt idx="90">
                  <c:v>0.90404255319148896</c:v>
                </c:pt>
                <c:pt idx="91">
                  <c:v>0.9</c:v>
                </c:pt>
                <c:pt idx="92">
                  <c:v>0.89553191489361705</c:v>
                </c:pt>
                <c:pt idx="93">
                  <c:v>0.891489361702128</c:v>
                </c:pt>
                <c:pt idx="94">
                  <c:v>0.88446808510638297</c:v>
                </c:pt>
                <c:pt idx="95">
                  <c:v>0.87553191489361704</c:v>
                </c:pt>
                <c:pt idx="96">
                  <c:v>0.86212765957446802</c:v>
                </c:pt>
                <c:pt idx="97">
                  <c:v>0.83936170212766004</c:v>
                </c:pt>
                <c:pt idx="98">
                  <c:v>0.81340425531914895</c:v>
                </c:pt>
                <c:pt idx="99">
                  <c:v>0.75127659574468098</c:v>
                </c:pt>
                <c:pt idx="100">
                  <c:v>0</c:v>
                </c:pt>
              </c:numCache>
            </c:numRef>
          </c:yVal>
          <c:smooth val="1"/>
          <c:extLst>
            <c:ext xmlns:c16="http://schemas.microsoft.com/office/drawing/2014/chart" uri="{C3380CC4-5D6E-409C-BE32-E72D297353CC}">
              <c16:uniqueId val="{00000006-118C-4C1C-9E8D-A99C41E1FBDC}"/>
            </c:ext>
          </c:extLst>
        </c:ser>
        <c:ser>
          <c:idx val="7"/>
          <c:order val="7"/>
          <c:tx>
            <c:v>svmRadialWeights</c:v>
          </c:tx>
          <c:spPr>
            <a:ln w="44450" cap="rnd">
              <a:solidFill>
                <a:schemeClr val="accent2">
                  <a:lumMod val="60000"/>
                </a:schemeClr>
              </a:solidFill>
              <a:round/>
            </a:ln>
            <a:effectLst/>
          </c:spPr>
          <c:marker>
            <c:symbol val="none"/>
          </c:marker>
          <c:xVal>
            <c:numRef>
              <c:f>AUROC_Intubation!$U$3:$U$103</c:f>
              <c:numCache>
                <c:formatCode>General</c:formatCode>
                <c:ptCount val="101"/>
                <c:pt idx="0">
                  <c:v>1</c:v>
                </c:pt>
                <c:pt idx="1">
                  <c:v>0.93666666666666698</c:v>
                </c:pt>
                <c:pt idx="2">
                  <c:v>0.862222222222222</c:v>
                </c:pt>
                <c:pt idx="3">
                  <c:v>0.793333333333333</c:v>
                </c:pt>
                <c:pt idx="4">
                  <c:v>0.74</c:v>
                </c:pt>
                <c:pt idx="5">
                  <c:v>0.70888888888888901</c:v>
                </c:pt>
                <c:pt idx="6">
                  <c:v>0.67777777777777803</c:v>
                </c:pt>
                <c:pt idx="7">
                  <c:v>0.64111111111111097</c:v>
                </c:pt>
                <c:pt idx="8">
                  <c:v>0.61666666666666703</c:v>
                </c:pt>
                <c:pt idx="9">
                  <c:v>0.59111111111111103</c:v>
                </c:pt>
                <c:pt idx="10">
                  <c:v>0.55888888888888899</c:v>
                </c:pt>
                <c:pt idx="11">
                  <c:v>0.54444444444444495</c:v>
                </c:pt>
                <c:pt idx="12">
                  <c:v>0.52</c:v>
                </c:pt>
                <c:pt idx="13">
                  <c:v>0.5</c:v>
                </c:pt>
                <c:pt idx="14">
                  <c:v>0.491111111111111</c:v>
                </c:pt>
                <c:pt idx="15">
                  <c:v>0.47222222222222199</c:v>
                </c:pt>
                <c:pt idx="16">
                  <c:v>0.45777777777777801</c:v>
                </c:pt>
                <c:pt idx="17">
                  <c:v>0.448888888888889</c:v>
                </c:pt>
                <c:pt idx="18">
                  <c:v>0.43444444444444402</c:v>
                </c:pt>
                <c:pt idx="19">
                  <c:v>0.42444444444444401</c:v>
                </c:pt>
                <c:pt idx="20">
                  <c:v>0.41888888888888898</c:v>
                </c:pt>
                <c:pt idx="21">
                  <c:v>0.40666666666666701</c:v>
                </c:pt>
                <c:pt idx="22">
                  <c:v>0.39777777777777801</c:v>
                </c:pt>
                <c:pt idx="23">
                  <c:v>0.38888888888888901</c:v>
                </c:pt>
                <c:pt idx="24">
                  <c:v>0.38333333333333303</c:v>
                </c:pt>
                <c:pt idx="25">
                  <c:v>0.37444444444444402</c:v>
                </c:pt>
                <c:pt idx="26">
                  <c:v>0.37</c:v>
                </c:pt>
                <c:pt idx="27">
                  <c:v>0.362222222222222</c:v>
                </c:pt>
                <c:pt idx="28">
                  <c:v>0.344444444444444</c:v>
                </c:pt>
                <c:pt idx="29">
                  <c:v>0.33333333333333298</c:v>
                </c:pt>
                <c:pt idx="30">
                  <c:v>0.32666666666666699</c:v>
                </c:pt>
                <c:pt idx="31">
                  <c:v>0.318888888888889</c:v>
                </c:pt>
                <c:pt idx="32">
                  <c:v>0.31555555555555598</c:v>
                </c:pt>
                <c:pt idx="33">
                  <c:v>0.31111111111111101</c:v>
                </c:pt>
                <c:pt idx="34">
                  <c:v>0.30666666666666698</c:v>
                </c:pt>
                <c:pt idx="35">
                  <c:v>0.29888888888888898</c:v>
                </c:pt>
                <c:pt idx="36">
                  <c:v>0.29111111111111099</c:v>
                </c:pt>
                <c:pt idx="37">
                  <c:v>0.27888888888888902</c:v>
                </c:pt>
                <c:pt idx="38">
                  <c:v>0.27333333333333298</c:v>
                </c:pt>
                <c:pt idx="39">
                  <c:v>0.26888888888888901</c:v>
                </c:pt>
                <c:pt idx="40">
                  <c:v>0.26555555555555599</c:v>
                </c:pt>
                <c:pt idx="41">
                  <c:v>0.25666666666666699</c:v>
                </c:pt>
                <c:pt idx="42">
                  <c:v>0.25222222222222201</c:v>
                </c:pt>
                <c:pt idx="43">
                  <c:v>0.24777777777777801</c:v>
                </c:pt>
                <c:pt idx="44">
                  <c:v>0.24222222222222201</c:v>
                </c:pt>
                <c:pt idx="45">
                  <c:v>0.23444444444444401</c:v>
                </c:pt>
                <c:pt idx="46">
                  <c:v>0.227777777777778</c:v>
                </c:pt>
                <c:pt idx="47">
                  <c:v>0.22111111111111101</c:v>
                </c:pt>
                <c:pt idx="48">
                  <c:v>0.21444444444444399</c:v>
                </c:pt>
                <c:pt idx="49">
                  <c:v>0.20444444444444401</c:v>
                </c:pt>
                <c:pt idx="50">
                  <c:v>0.20111111111111099</c:v>
                </c:pt>
                <c:pt idx="51">
                  <c:v>0.2</c:v>
                </c:pt>
                <c:pt idx="52">
                  <c:v>0.19666666666666699</c:v>
                </c:pt>
                <c:pt idx="53">
                  <c:v>0.193333333333333</c:v>
                </c:pt>
                <c:pt idx="54">
                  <c:v>0.18666666666666701</c:v>
                </c:pt>
                <c:pt idx="55">
                  <c:v>0.181111111111111</c:v>
                </c:pt>
                <c:pt idx="56">
                  <c:v>0.17888888888888901</c:v>
                </c:pt>
                <c:pt idx="57">
                  <c:v>0.17111111111111099</c:v>
                </c:pt>
                <c:pt idx="58">
                  <c:v>0.168888888888889</c:v>
                </c:pt>
                <c:pt idx="59">
                  <c:v>0.16222222222222199</c:v>
                </c:pt>
                <c:pt idx="60">
                  <c:v>0.155555555555556</c:v>
                </c:pt>
                <c:pt idx="61">
                  <c:v>0.154444444444444</c:v>
                </c:pt>
                <c:pt idx="62">
                  <c:v>0.15</c:v>
                </c:pt>
                <c:pt idx="63">
                  <c:v>0.14444444444444399</c:v>
                </c:pt>
                <c:pt idx="64">
                  <c:v>0.14000000000000001</c:v>
                </c:pt>
                <c:pt idx="65">
                  <c:v>0.137777777777778</c:v>
                </c:pt>
                <c:pt idx="66">
                  <c:v>0.13666666666666699</c:v>
                </c:pt>
                <c:pt idx="67">
                  <c:v>0.133333333333333</c:v>
                </c:pt>
                <c:pt idx="68">
                  <c:v>0.13</c:v>
                </c:pt>
                <c:pt idx="69">
                  <c:v>0.122222222222222</c:v>
                </c:pt>
                <c:pt idx="70">
                  <c:v>0.12</c:v>
                </c:pt>
                <c:pt idx="71">
                  <c:v>0.118888888888889</c:v>
                </c:pt>
                <c:pt idx="72">
                  <c:v>0.118888888888889</c:v>
                </c:pt>
                <c:pt idx="73">
                  <c:v>0.118888888888889</c:v>
                </c:pt>
                <c:pt idx="74">
                  <c:v>0.11777777777777799</c:v>
                </c:pt>
                <c:pt idx="75">
                  <c:v>0.11555555555555599</c:v>
                </c:pt>
                <c:pt idx="76">
                  <c:v>0.11</c:v>
                </c:pt>
                <c:pt idx="77">
                  <c:v>0.10888888888888899</c:v>
                </c:pt>
                <c:pt idx="78">
                  <c:v>0.107777777777778</c:v>
                </c:pt>
                <c:pt idx="79">
                  <c:v>0.105555555555556</c:v>
                </c:pt>
                <c:pt idx="80">
                  <c:v>0.1</c:v>
                </c:pt>
                <c:pt idx="81">
                  <c:v>0.1</c:v>
                </c:pt>
                <c:pt idx="82">
                  <c:v>0.1</c:v>
                </c:pt>
                <c:pt idx="83">
                  <c:v>9.77777777777777E-2</c:v>
                </c:pt>
                <c:pt idx="84">
                  <c:v>9.44444444444444E-2</c:v>
                </c:pt>
                <c:pt idx="85">
                  <c:v>9.44444444444444E-2</c:v>
                </c:pt>
                <c:pt idx="86">
                  <c:v>8.7777777777777705E-2</c:v>
                </c:pt>
                <c:pt idx="87">
                  <c:v>8.4444444444444405E-2</c:v>
                </c:pt>
                <c:pt idx="88">
                  <c:v>0.08</c:v>
                </c:pt>
                <c:pt idx="89">
                  <c:v>7.2222222222222202E-2</c:v>
                </c:pt>
                <c:pt idx="90">
                  <c:v>6.8888888888888902E-2</c:v>
                </c:pt>
                <c:pt idx="91">
                  <c:v>6.6666666666666693E-2</c:v>
                </c:pt>
                <c:pt idx="92">
                  <c:v>6.4444444444444401E-2</c:v>
                </c:pt>
                <c:pt idx="93">
                  <c:v>6.3333333333333394E-2</c:v>
                </c:pt>
                <c:pt idx="94">
                  <c:v>6.2222222222222297E-2</c:v>
                </c:pt>
                <c:pt idx="95">
                  <c:v>6.1111111111111102E-2</c:v>
                </c:pt>
                <c:pt idx="96">
                  <c:v>5.6666666666666601E-2</c:v>
                </c:pt>
                <c:pt idx="97">
                  <c:v>4.7777777777777801E-2</c:v>
                </c:pt>
                <c:pt idx="98">
                  <c:v>3.5555555555555597E-2</c:v>
                </c:pt>
                <c:pt idx="99">
                  <c:v>3.3333333333333002E-3</c:v>
                </c:pt>
                <c:pt idx="100">
                  <c:v>0</c:v>
                </c:pt>
              </c:numCache>
            </c:numRef>
          </c:xVal>
          <c:yVal>
            <c:numRef>
              <c:f>AUROC_Intubation!$S$3:$S$103</c:f>
              <c:numCache>
                <c:formatCode>General</c:formatCode>
                <c:ptCount val="101"/>
                <c:pt idx="0">
                  <c:v>1</c:v>
                </c:pt>
                <c:pt idx="1">
                  <c:v>0.99978723404255299</c:v>
                </c:pt>
                <c:pt idx="2">
                  <c:v>0.99872340425531902</c:v>
                </c:pt>
                <c:pt idx="3">
                  <c:v>0.99787234042553197</c:v>
                </c:pt>
                <c:pt idx="4">
                  <c:v>0.99765957446808495</c:v>
                </c:pt>
                <c:pt idx="5">
                  <c:v>0.99638297872340398</c:v>
                </c:pt>
                <c:pt idx="6">
                  <c:v>0.99446808510638296</c:v>
                </c:pt>
                <c:pt idx="7">
                  <c:v>0.99382978723404303</c:v>
                </c:pt>
                <c:pt idx="8">
                  <c:v>0.99297872340425497</c:v>
                </c:pt>
                <c:pt idx="9">
                  <c:v>0.99255319148936205</c:v>
                </c:pt>
                <c:pt idx="10">
                  <c:v>0.99234042553191504</c:v>
                </c:pt>
                <c:pt idx="11">
                  <c:v>0.99212765957446802</c:v>
                </c:pt>
                <c:pt idx="12">
                  <c:v>0.99127659574468097</c:v>
                </c:pt>
                <c:pt idx="13">
                  <c:v>0.99106382978723395</c:v>
                </c:pt>
                <c:pt idx="14">
                  <c:v>0.99042553191489402</c:v>
                </c:pt>
                <c:pt idx="15">
                  <c:v>0.99021276595744701</c:v>
                </c:pt>
                <c:pt idx="16">
                  <c:v>0.99021276595744701</c:v>
                </c:pt>
                <c:pt idx="17">
                  <c:v>0.99021276595744701</c:v>
                </c:pt>
                <c:pt idx="18">
                  <c:v>0.99</c:v>
                </c:pt>
                <c:pt idx="19">
                  <c:v>0.98978723404255298</c:v>
                </c:pt>
                <c:pt idx="20">
                  <c:v>0.98936170212765995</c:v>
                </c:pt>
                <c:pt idx="21">
                  <c:v>0.98914893617021304</c:v>
                </c:pt>
                <c:pt idx="22">
                  <c:v>0.98872340425531902</c:v>
                </c:pt>
                <c:pt idx="23">
                  <c:v>0.98765957446808506</c:v>
                </c:pt>
                <c:pt idx="24">
                  <c:v>0.986808510638298</c:v>
                </c:pt>
                <c:pt idx="25">
                  <c:v>0.98659574468085098</c:v>
                </c:pt>
                <c:pt idx="26">
                  <c:v>0.98617021276595795</c:v>
                </c:pt>
                <c:pt idx="27">
                  <c:v>0.98595744680851105</c:v>
                </c:pt>
                <c:pt idx="28">
                  <c:v>0.98595744680851105</c:v>
                </c:pt>
                <c:pt idx="29">
                  <c:v>0.98595744680851105</c:v>
                </c:pt>
                <c:pt idx="30">
                  <c:v>0.98531914893617001</c:v>
                </c:pt>
                <c:pt idx="31">
                  <c:v>0.98510638297872299</c:v>
                </c:pt>
                <c:pt idx="32">
                  <c:v>0.98425531914893605</c:v>
                </c:pt>
                <c:pt idx="33">
                  <c:v>0.98382978723404302</c:v>
                </c:pt>
                <c:pt idx="34">
                  <c:v>0.98340425531914899</c:v>
                </c:pt>
                <c:pt idx="35">
                  <c:v>0.98276595744680895</c:v>
                </c:pt>
                <c:pt idx="36">
                  <c:v>0.98212765957446801</c:v>
                </c:pt>
                <c:pt idx="37">
                  <c:v>0.98148936170212797</c:v>
                </c:pt>
                <c:pt idx="38">
                  <c:v>0.98085106382978704</c:v>
                </c:pt>
                <c:pt idx="39">
                  <c:v>0.98063829787234003</c:v>
                </c:pt>
                <c:pt idx="40">
                  <c:v>0.98042553191489401</c:v>
                </c:pt>
                <c:pt idx="41">
                  <c:v>0.97978723404255297</c:v>
                </c:pt>
                <c:pt idx="42">
                  <c:v>0.97936170212766005</c:v>
                </c:pt>
                <c:pt idx="43">
                  <c:v>0.97893617021276602</c:v>
                </c:pt>
                <c:pt idx="44">
                  <c:v>0.97851063829787199</c:v>
                </c:pt>
                <c:pt idx="45">
                  <c:v>0.97808510638297896</c:v>
                </c:pt>
                <c:pt idx="46">
                  <c:v>0.97680851063829799</c:v>
                </c:pt>
                <c:pt idx="47">
                  <c:v>0.97617021276595795</c:v>
                </c:pt>
                <c:pt idx="48">
                  <c:v>0.97553191489361701</c:v>
                </c:pt>
                <c:pt idx="49">
                  <c:v>0.97531914893617</c:v>
                </c:pt>
                <c:pt idx="50">
                  <c:v>0.97446808510638305</c:v>
                </c:pt>
                <c:pt idx="51">
                  <c:v>0.97340425531914898</c:v>
                </c:pt>
                <c:pt idx="52">
                  <c:v>0.97255319148936203</c:v>
                </c:pt>
                <c:pt idx="53">
                  <c:v>0.97212765957446801</c:v>
                </c:pt>
                <c:pt idx="54">
                  <c:v>0.97191489361702099</c:v>
                </c:pt>
                <c:pt idx="55">
                  <c:v>0.97085106382978703</c:v>
                </c:pt>
                <c:pt idx="56">
                  <c:v>0.96978723404255296</c:v>
                </c:pt>
                <c:pt idx="57">
                  <c:v>0.96851063829787198</c:v>
                </c:pt>
                <c:pt idx="58">
                  <c:v>0.96744680851063802</c:v>
                </c:pt>
                <c:pt idx="59">
                  <c:v>0.96617021276595705</c:v>
                </c:pt>
                <c:pt idx="60">
                  <c:v>0.96489361702127696</c:v>
                </c:pt>
                <c:pt idx="61">
                  <c:v>0.963829787234043</c:v>
                </c:pt>
                <c:pt idx="62">
                  <c:v>0.96297872340425505</c:v>
                </c:pt>
                <c:pt idx="63">
                  <c:v>0.96127659574468105</c:v>
                </c:pt>
                <c:pt idx="64">
                  <c:v>0.95808510638297895</c:v>
                </c:pt>
                <c:pt idx="65">
                  <c:v>0.95617021276595704</c:v>
                </c:pt>
                <c:pt idx="66">
                  <c:v>0.95489361702127695</c:v>
                </c:pt>
                <c:pt idx="67">
                  <c:v>0.95255319148936202</c:v>
                </c:pt>
                <c:pt idx="68">
                  <c:v>0.95212765957446799</c:v>
                </c:pt>
                <c:pt idx="69">
                  <c:v>0.95042553191489398</c:v>
                </c:pt>
                <c:pt idx="70">
                  <c:v>0.94893617021276599</c:v>
                </c:pt>
                <c:pt idx="71">
                  <c:v>0.94787234042553203</c:v>
                </c:pt>
                <c:pt idx="72">
                  <c:v>0.94659574468085095</c:v>
                </c:pt>
                <c:pt idx="73">
                  <c:v>0.94510638297872296</c:v>
                </c:pt>
                <c:pt idx="74">
                  <c:v>0.94340425531914895</c:v>
                </c:pt>
                <c:pt idx="75">
                  <c:v>0.94148936170212805</c:v>
                </c:pt>
                <c:pt idx="76">
                  <c:v>0.93978723404255304</c:v>
                </c:pt>
                <c:pt idx="77">
                  <c:v>0.93851063829787196</c:v>
                </c:pt>
                <c:pt idx="78">
                  <c:v>0.937446808510638</c:v>
                </c:pt>
                <c:pt idx="79">
                  <c:v>0.93553191489361698</c:v>
                </c:pt>
                <c:pt idx="80">
                  <c:v>0.93340425531914895</c:v>
                </c:pt>
                <c:pt idx="81">
                  <c:v>0.93042553191489397</c:v>
                </c:pt>
                <c:pt idx="82">
                  <c:v>0.92893617021276598</c:v>
                </c:pt>
                <c:pt idx="83">
                  <c:v>0.92617021276595701</c:v>
                </c:pt>
                <c:pt idx="84">
                  <c:v>0.92255319148936199</c:v>
                </c:pt>
                <c:pt idx="85">
                  <c:v>0.92063829787233997</c:v>
                </c:pt>
                <c:pt idx="86">
                  <c:v>0.91574468085106397</c:v>
                </c:pt>
                <c:pt idx="87">
                  <c:v>0.91127659574468101</c:v>
                </c:pt>
                <c:pt idx="88">
                  <c:v>0.90553191489361695</c:v>
                </c:pt>
                <c:pt idx="89">
                  <c:v>0.90085106382978697</c:v>
                </c:pt>
                <c:pt idx="90">
                  <c:v>0.89553191489361705</c:v>
                </c:pt>
                <c:pt idx="91">
                  <c:v>0.89042553191489404</c:v>
                </c:pt>
                <c:pt idx="92">
                  <c:v>0.88170212765957401</c:v>
                </c:pt>
                <c:pt idx="93">
                  <c:v>0.87255319148936195</c:v>
                </c:pt>
                <c:pt idx="94">
                  <c:v>0.86297872340425497</c:v>
                </c:pt>
                <c:pt idx="95">
                  <c:v>0.85106382978723405</c:v>
                </c:pt>
                <c:pt idx="96">
                  <c:v>0.83468085106383005</c:v>
                </c:pt>
                <c:pt idx="97">
                  <c:v>0.79574468085106398</c:v>
                </c:pt>
                <c:pt idx="98">
                  <c:v>0.62021276595744701</c:v>
                </c:pt>
                <c:pt idx="99">
                  <c:v>0.203191489361702</c:v>
                </c:pt>
                <c:pt idx="100">
                  <c:v>0</c:v>
                </c:pt>
              </c:numCache>
            </c:numRef>
          </c:yVal>
          <c:smooth val="1"/>
          <c:extLst>
            <c:ext xmlns:c16="http://schemas.microsoft.com/office/drawing/2014/chart" uri="{C3380CC4-5D6E-409C-BE32-E72D297353CC}">
              <c16:uniqueId val="{00000007-118C-4C1C-9E8D-A99C41E1FBDC}"/>
            </c:ext>
          </c:extLst>
        </c:ser>
        <c:dLbls>
          <c:showLegendKey val="0"/>
          <c:showVal val="0"/>
          <c:showCatName val="0"/>
          <c:showSerName val="0"/>
          <c:showPercent val="0"/>
          <c:showBubbleSize val="0"/>
        </c:dLbls>
        <c:axId val="43663936"/>
        <c:axId val="134009920"/>
      </c:scatterChart>
      <c:valAx>
        <c:axId val="43663936"/>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r>
                  <a:rPr lang="en-US"/>
                  <a:t>1 - Specificity</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4009920"/>
        <c:crosses val="autoZero"/>
        <c:crossBetween val="midCat"/>
      </c:valAx>
      <c:valAx>
        <c:axId val="134009920"/>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0" sourceLinked="0"/>
        <c:majorTickMark val="cross"/>
        <c:minorTickMark val="none"/>
        <c:tickLblPos val="nextTo"/>
        <c:crossAx val="43663936"/>
        <c:crosses val="autoZero"/>
        <c:crossBetween val="midCat"/>
      </c:valAx>
      <c:spPr>
        <a:noFill/>
        <a:ln>
          <a:noFill/>
        </a:ln>
        <a:effectLst/>
      </c:spPr>
    </c:plotArea>
    <c:plotVisOnly val="1"/>
    <c:dispBlanksAs val="gap"/>
    <c:showDLblsOverMax val="0"/>
  </c:chart>
  <c:spPr>
    <a:noFill/>
    <a:ln>
      <a:noFill/>
    </a:ln>
    <a:effectLst/>
  </c:spPr>
  <c:txPr>
    <a:bodyPr/>
    <a:lstStyle/>
    <a:p>
      <a:pPr>
        <a:defRPr sz="28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0.04736</cdr:x>
      <cdr:y>0.11651</cdr:y>
    </cdr:from>
    <cdr:to>
      <cdr:x>1</cdr:x>
      <cdr:y>0.11651</cdr:y>
    </cdr:to>
    <cdr:cxnSp macro="">
      <cdr:nvCxnSpPr>
        <cdr:cNvPr id="3" name="Straight Connector 2">
          <a:extLst xmlns:a="http://schemas.openxmlformats.org/drawingml/2006/main">
            <a:ext uri="{FF2B5EF4-FFF2-40B4-BE49-F238E27FC236}">
              <a16:creationId xmlns:a16="http://schemas.microsoft.com/office/drawing/2014/main" id="{D7D22E98-4CBE-4228-A615-3EBA004822A9}"/>
            </a:ext>
          </a:extLst>
        </cdr:cNvPr>
        <cdr:cNvCxnSpPr/>
      </cdr:nvCxnSpPr>
      <cdr:spPr>
        <a:xfrm xmlns:a="http://schemas.openxmlformats.org/drawingml/2006/main">
          <a:off x="1279840" y="727385"/>
          <a:ext cx="25745139" cy="0"/>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9748" cy="46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05" tIns="46902" rIns="93805" bIns="46902" numCol="1" anchor="t" anchorCtr="0" compatLnSpc="1">
            <a:prstTxWarp prst="textNoShape">
              <a:avLst/>
            </a:prstTxWarp>
          </a:bodyPr>
          <a:lstStyle>
            <a:lvl1pPr defTabSz="938330">
              <a:defRPr sz="1200">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3970655" y="0"/>
            <a:ext cx="3039746" cy="46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05" tIns="46902" rIns="93805" bIns="46902" numCol="1" anchor="t" anchorCtr="0" compatLnSpc="1">
            <a:prstTxWarp prst="textNoShape">
              <a:avLst/>
            </a:prstTxWarp>
          </a:bodyPr>
          <a:lstStyle>
            <a:lvl1pPr algn="r" defTabSz="938330">
              <a:defRPr sz="1200">
                <a:latin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0" y="8831044"/>
            <a:ext cx="3039748" cy="46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05" tIns="46902" rIns="93805" bIns="46902" numCol="1" anchor="b" anchorCtr="0" compatLnSpc="1">
            <a:prstTxWarp prst="textNoShape">
              <a:avLst/>
            </a:prstTxWarp>
          </a:bodyPr>
          <a:lstStyle>
            <a:lvl1pPr defTabSz="938330">
              <a:defRPr sz="1200">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3970655" y="8831044"/>
            <a:ext cx="3039746" cy="46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05" tIns="46902" rIns="93805" bIns="46902" numCol="1" anchor="b" anchorCtr="0" compatLnSpc="1">
            <a:prstTxWarp prst="textNoShape">
              <a:avLst/>
            </a:prstTxWarp>
          </a:bodyPr>
          <a:lstStyle>
            <a:lvl1pPr algn="r" defTabSz="938330">
              <a:defRPr sz="1200">
                <a:latin typeface="Times New Roman" pitchFamily="18" charset="0"/>
              </a:defRPr>
            </a:lvl1pPr>
          </a:lstStyle>
          <a:p>
            <a:pPr>
              <a:defRPr/>
            </a:pPr>
            <a:fld id="{F35D66AF-EBD2-4EB5-94E5-AF4B47DA9DBB}" type="slidenum">
              <a:rPr lang="en-US"/>
              <a:pPr>
                <a:defRPr/>
              </a:pPr>
              <a:t>‹#›</a:t>
            </a:fld>
            <a:endParaRPr lang="en-US"/>
          </a:p>
        </p:txBody>
      </p:sp>
    </p:spTree>
    <p:extLst>
      <p:ext uri="{BB962C8B-B14F-4D97-AF65-F5344CB8AC3E}">
        <p14:creationId xmlns:p14="http://schemas.microsoft.com/office/powerpoint/2010/main" val="1329214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2ACC064-4734-4784-9216-8D83E050D2BF}" type="datetimeFigureOut">
              <a:rPr lang="en-US" smtClean="0"/>
              <a:t>11/2/21</a:t>
            </a:fld>
            <a:endParaRPr lang="en-US"/>
          </a:p>
        </p:txBody>
      </p:sp>
      <p:sp>
        <p:nvSpPr>
          <p:cNvPr id="4" name="Slide Image Placeholder 3"/>
          <p:cNvSpPr>
            <a:spLocks noGrp="1" noRot="1" noChangeAspect="1"/>
          </p:cNvSpPr>
          <p:nvPr>
            <p:ph type="sldImg" idx="2"/>
          </p:nvPr>
        </p:nvSpPr>
        <p:spPr>
          <a:xfrm>
            <a:off x="1065213" y="1162050"/>
            <a:ext cx="48799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85B8485-1B22-4A03-97E6-87538E165B94}" type="slidenum">
              <a:rPr lang="en-US" smtClean="0"/>
              <a:t>‹#›</a:t>
            </a:fld>
            <a:endParaRPr lang="en-US"/>
          </a:p>
        </p:txBody>
      </p:sp>
    </p:spTree>
    <p:extLst>
      <p:ext uri="{BB962C8B-B14F-4D97-AF65-F5344CB8AC3E}">
        <p14:creationId xmlns:p14="http://schemas.microsoft.com/office/powerpoint/2010/main" val="146035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a:t>Click to edit Master title style</a:t>
            </a:r>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670F57-EF6B-49A8-9D2E-209E684057AE}" type="slidenum">
              <a:rPr lang="en-US"/>
              <a:pPr>
                <a:defRPr/>
              </a:pPr>
              <a:t>‹#›</a:t>
            </a:fld>
            <a:endParaRPr lang="en-US"/>
          </a:p>
        </p:txBody>
      </p:sp>
    </p:spTree>
    <p:extLst>
      <p:ext uri="{BB962C8B-B14F-4D97-AF65-F5344CB8AC3E}">
        <p14:creationId xmlns:p14="http://schemas.microsoft.com/office/powerpoint/2010/main" val="107680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5D3B5-566C-49CE-A810-C5C51C772EA7}" type="slidenum">
              <a:rPr lang="en-US"/>
              <a:pPr>
                <a:defRPr/>
              </a:pPr>
              <a:t>‹#›</a:t>
            </a:fld>
            <a:endParaRPr lang="en-US"/>
          </a:p>
        </p:txBody>
      </p:sp>
    </p:spTree>
    <p:extLst>
      <p:ext uri="{BB962C8B-B14F-4D97-AF65-F5344CB8AC3E}">
        <p14:creationId xmlns:p14="http://schemas.microsoft.com/office/powerpoint/2010/main" val="3463648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3925" y="2927350"/>
            <a:ext cx="10880725" cy="26333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1750" y="2927350"/>
            <a:ext cx="32489775" cy="2633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78E0C-67B9-4777-8EE3-E9B402AE0B6D}" type="slidenum">
              <a:rPr lang="en-US"/>
              <a:pPr>
                <a:defRPr/>
              </a:pPr>
              <a:t>‹#›</a:t>
            </a:fld>
            <a:endParaRPr lang="en-US"/>
          </a:p>
        </p:txBody>
      </p:sp>
    </p:spTree>
    <p:extLst>
      <p:ext uri="{BB962C8B-B14F-4D97-AF65-F5344CB8AC3E}">
        <p14:creationId xmlns:p14="http://schemas.microsoft.com/office/powerpoint/2010/main" val="121959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586EF-1B55-4622-B2C1-9A96B4277AC3}" type="slidenum">
              <a:rPr lang="en-US"/>
              <a:pPr>
                <a:defRPr/>
              </a:pPr>
              <a:t>‹#›</a:t>
            </a:fld>
            <a:endParaRPr lang="en-US"/>
          </a:p>
        </p:txBody>
      </p:sp>
    </p:spTree>
    <p:extLst>
      <p:ext uri="{BB962C8B-B14F-4D97-AF65-F5344CB8AC3E}">
        <p14:creationId xmlns:p14="http://schemas.microsoft.com/office/powerpoint/2010/main" val="410917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A5817E-C4C2-4B8B-9290-576EE5FB20CD}" type="slidenum">
              <a:rPr lang="en-US"/>
              <a:pPr>
                <a:defRPr/>
              </a:pPr>
              <a:t>‹#›</a:t>
            </a:fld>
            <a:endParaRPr lang="en-US"/>
          </a:p>
        </p:txBody>
      </p:sp>
    </p:spTree>
    <p:extLst>
      <p:ext uri="{BB962C8B-B14F-4D97-AF65-F5344CB8AC3E}">
        <p14:creationId xmlns:p14="http://schemas.microsoft.com/office/powerpoint/2010/main" val="427761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1750" y="9507538"/>
            <a:ext cx="21685250" cy="1975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9507538"/>
            <a:ext cx="21685250" cy="1975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77B40F-C6F3-4653-AFE4-225331E222DE}" type="slidenum">
              <a:rPr lang="en-US"/>
              <a:pPr>
                <a:defRPr/>
              </a:pPr>
              <a:t>‹#›</a:t>
            </a:fld>
            <a:endParaRPr lang="en-US"/>
          </a:p>
        </p:txBody>
      </p:sp>
    </p:spTree>
    <p:extLst>
      <p:ext uri="{BB962C8B-B14F-4D97-AF65-F5344CB8AC3E}">
        <p14:creationId xmlns:p14="http://schemas.microsoft.com/office/powerpoint/2010/main" val="259189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79D630-CFDE-45B2-B8E0-61F35D5DE8F9}" type="slidenum">
              <a:rPr lang="en-US"/>
              <a:pPr>
                <a:defRPr/>
              </a:pPr>
              <a:t>‹#›</a:t>
            </a:fld>
            <a:endParaRPr lang="en-US"/>
          </a:p>
        </p:txBody>
      </p:sp>
    </p:spTree>
    <p:extLst>
      <p:ext uri="{BB962C8B-B14F-4D97-AF65-F5344CB8AC3E}">
        <p14:creationId xmlns:p14="http://schemas.microsoft.com/office/powerpoint/2010/main" val="300545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11243B-F5D5-47AE-A9AC-2284C37259B1}" type="slidenum">
              <a:rPr lang="en-US"/>
              <a:pPr>
                <a:defRPr/>
              </a:pPr>
              <a:t>‹#›</a:t>
            </a:fld>
            <a:endParaRPr lang="en-US"/>
          </a:p>
        </p:txBody>
      </p:sp>
    </p:spTree>
    <p:extLst>
      <p:ext uri="{BB962C8B-B14F-4D97-AF65-F5344CB8AC3E}">
        <p14:creationId xmlns:p14="http://schemas.microsoft.com/office/powerpoint/2010/main" val="140837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6E9403-AB7F-4705-8A31-86C059AE2513}" type="slidenum">
              <a:rPr lang="en-US"/>
              <a:pPr>
                <a:defRPr/>
              </a:pPr>
              <a:t>‹#›</a:t>
            </a:fld>
            <a:endParaRPr lang="en-US"/>
          </a:p>
        </p:txBody>
      </p:sp>
    </p:spTree>
    <p:extLst>
      <p:ext uri="{BB962C8B-B14F-4D97-AF65-F5344CB8AC3E}">
        <p14:creationId xmlns:p14="http://schemas.microsoft.com/office/powerpoint/2010/main" val="248531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1113D2-B451-431A-8E1B-860C6CC2468A}" type="slidenum">
              <a:rPr lang="en-US"/>
              <a:pPr>
                <a:defRPr/>
              </a:pPr>
              <a:t>‹#›</a:t>
            </a:fld>
            <a:endParaRPr lang="en-US"/>
          </a:p>
        </p:txBody>
      </p:sp>
    </p:spTree>
    <p:extLst>
      <p:ext uri="{BB962C8B-B14F-4D97-AF65-F5344CB8AC3E}">
        <p14:creationId xmlns:p14="http://schemas.microsoft.com/office/powerpoint/2010/main" val="350650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967422-BF47-491A-8F3F-EF3761530D40}" type="slidenum">
              <a:rPr lang="en-US"/>
              <a:pPr>
                <a:defRPr/>
              </a:pPr>
              <a:t>‹#›</a:t>
            </a:fld>
            <a:endParaRPr lang="en-US"/>
          </a:p>
        </p:txBody>
      </p:sp>
    </p:spTree>
    <p:extLst>
      <p:ext uri="{BB962C8B-B14F-4D97-AF65-F5344CB8AC3E}">
        <p14:creationId xmlns:p14="http://schemas.microsoft.com/office/powerpoint/2010/main" val="204096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0" y="2927350"/>
            <a:ext cx="435229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684" tIns="240342" rIns="480684" bIns="2403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41750" y="9507538"/>
            <a:ext cx="43522900" cy="1975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684" tIns="240342" rIns="480684" bIns="2403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41750" y="29991050"/>
            <a:ext cx="106680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684" tIns="240342" rIns="480684" bIns="240342" numCol="1" anchor="t" anchorCtr="0" compatLnSpc="1">
            <a:prstTxWarp prst="textNoShape">
              <a:avLst/>
            </a:prstTxWarp>
          </a:bodyPr>
          <a:lstStyle>
            <a:lvl1pPr defTabSz="4808538">
              <a:defRPr sz="7200">
                <a:latin typeface="+mn-lt"/>
              </a:defRPr>
            </a:lvl1pPr>
          </a:lstStyle>
          <a:p>
            <a:pPr>
              <a:defRPr/>
            </a:pPr>
            <a:endParaRPr lang="en-US"/>
          </a:p>
        </p:txBody>
      </p:sp>
      <p:sp>
        <p:nvSpPr>
          <p:cNvPr id="1029" name="Rectangle 5"/>
          <p:cNvSpPr>
            <a:spLocks noGrp="1" noChangeArrowheads="1"/>
          </p:cNvSpPr>
          <p:nvPr>
            <p:ph type="ftr" sz="quarter" idx="3"/>
          </p:nvPr>
        </p:nvSpPr>
        <p:spPr bwMode="auto">
          <a:xfrm>
            <a:off x="17494250" y="29991050"/>
            <a:ext cx="162179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684" tIns="240342" rIns="480684" bIns="240342" numCol="1" anchor="t" anchorCtr="0" compatLnSpc="1">
            <a:prstTxWarp prst="textNoShape">
              <a:avLst/>
            </a:prstTxWarp>
          </a:bodyPr>
          <a:lstStyle>
            <a:lvl1pPr algn="ctr" defTabSz="4808538">
              <a:defRPr sz="72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36696650" y="29991050"/>
            <a:ext cx="106680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684" tIns="240342" rIns="480684" bIns="240342" numCol="1" anchor="t" anchorCtr="0" compatLnSpc="1">
            <a:prstTxWarp prst="textNoShape">
              <a:avLst/>
            </a:prstTxWarp>
          </a:bodyPr>
          <a:lstStyle>
            <a:lvl1pPr algn="r" defTabSz="4808538">
              <a:defRPr sz="7200">
                <a:latin typeface="+mn-lt"/>
              </a:defRPr>
            </a:lvl1pPr>
          </a:lstStyle>
          <a:p>
            <a:pPr>
              <a:defRPr/>
            </a:pPr>
            <a:fld id="{E1952738-A30D-4C0B-B7D4-B6CCBEE3E6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8538" rtl="0" eaLnBrk="0" fontAlgn="base" hangingPunct="0">
        <a:spcBef>
          <a:spcPct val="0"/>
        </a:spcBef>
        <a:spcAft>
          <a:spcPct val="0"/>
        </a:spcAft>
        <a:defRPr sz="22900">
          <a:solidFill>
            <a:schemeClr val="tx2"/>
          </a:solidFill>
          <a:latin typeface="+mj-lt"/>
          <a:ea typeface="+mj-ea"/>
          <a:cs typeface="+mj-cs"/>
        </a:defRPr>
      </a:lvl1pPr>
      <a:lvl2pPr algn="ctr" defTabSz="4808538" rtl="0" eaLnBrk="0" fontAlgn="base" hangingPunct="0">
        <a:spcBef>
          <a:spcPct val="0"/>
        </a:spcBef>
        <a:spcAft>
          <a:spcPct val="0"/>
        </a:spcAft>
        <a:defRPr sz="22900">
          <a:solidFill>
            <a:schemeClr val="tx2"/>
          </a:solidFill>
          <a:latin typeface="Times New Roman" pitchFamily="18" charset="0"/>
        </a:defRPr>
      </a:lvl2pPr>
      <a:lvl3pPr algn="ctr" defTabSz="4808538" rtl="0" eaLnBrk="0" fontAlgn="base" hangingPunct="0">
        <a:spcBef>
          <a:spcPct val="0"/>
        </a:spcBef>
        <a:spcAft>
          <a:spcPct val="0"/>
        </a:spcAft>
        <a:defRPr sz="22900">
          <a:solidFill>
            <a:schemeClr val="tx2"/>
          </a:solidFill>
          <a:latin typeface="Times New Roman" pitchFamily="18" charset="0"/>
        </a:defRPr>
      </a:lvl3pPr>
      <a:lvl4pPr algn="ctr" defTabSz="4808538" rtl="0" eaLnBrk="0" fontAlgn="base" hangingPunct="0">
        <a:spcBef>
          <a:spcPct val="0"/>
        </a:spcBef>
        <a:spcAft>
          <a:spcPct val="0"/>
        </a:spcAft>
        <a:defRPr sz="22900">
          <a:solidFill>
            <a:schemeClr val="tx2"/>
          </a:solidFill>
          <a:latin typeface="Times New Roman" pitchFamily="18" charset="0"/>
        </a:defRPr>
      </a:lvl4pPr>
      <a:lvl5pPr algn="ctr" defTabSz="4808538" rtl="0" eaLnBrk="0" fontAlgn="base" hangingPunct="0">
        <a:spcBef>
          <a:spcPct val="0"/>
        </a:spcBef>
        <a:spcAft>
          <a:spcPct val="0"/>
        </a:spcAft>
        <a:defRPr sz="22900">
          <a:solidFill>
            <a:schemeClr val="tx2"/>
          </a:solidFill>
          <a:latin typeface="Times New Roman" pitchFamily="18" charset="0"/>
        </a:defRPr>
      </a:lvl5pPr>
      <a:lvl6pPr marL="457200" algn="ctr" defTabSz="4808538" rtl="0" fontAlgn="base">
        <a:spcBef>
          <a:spcPct val="0"/>
        </a:spcBef>
        <a:spcAft>
          <a:spcPct val="0"/>
        </a:spcAft>
        <a:defRPr sz="22900">
          <a:solidFill>
            <a:schemeClr val="tx2"/>
          </a:solidFill>
          <a:latin typeface="Times New Roman" pitchFamily="18" charset="0"/>
        </a:defRPr>
      </a:lvl6pPr>
      <a:lvl7pPr marL="914400" algn="ctr" defTabSz="4808538" rtl="0" fontAlgn="base">
        <a:spcBef>
          <a:spcPct val="0"/>
        </a:spcBef>
        <a:spcAft>
          <a:spcPct val="0"/>
        </a:spcAft>
        <a:defRPr sz="22900">
          <a:solidFill>
            <a:schemeClr val="tx2"/>
          </a:solidFill>
          <a:latin typeface="Times New Roman" pitchFamily="18" charset="0"/>
        </a:defRPr>
      </a:lvl7pPr>
      <a:lvl8pPr marL="1371600" algn="ctr" defTabSz="4808538" rtl="0" fontAlgn="base">
        <a:spcBef>
          <a:spcPct val="0"/>
        </a:spcBef>
        <a:spcAft>
          <a:spcPct val="0"/>
        </a:spcAft>
        <a:defRPr sz="22900">
          <a:solidFill>
            <a:schemeClr val="tx2"/>
          </a:solidFill>
          <a:latin typeface="Times New Roman" pitchFamily="18" charset="0"/>
        </a:defRPr>
      </a:lvl8pPr>
      <a:lvl9pPr marL="1828800" algn="ctr" defTabSz="4808538" rtl="0" fontAlgn="base">
        <a:spcBef>
          <a:spcPct val="0"/>
        </a:spcBef>
        <a:spcAft>
          <a:spcPct val="0"/>
        </a:spcAft>
        <a:defRPr sz="22900">
          <a:solidFill>
            <a:schemeClr val="tx2"/>
          </a:solidFill>
          <a:latin typeface="Times New Roman" pitchFamily="18" charset="0"/>
        </a:defRPr>
      </a:lvl9pPr>
    </p:titleStyle>
    <p:bodyStyle>
      <a:lvl1pPr marL="1804988" indent="-1804988" algn="l" defTabSz="4808538" rtl="0" eaLnBrk="0" fontAlgn="base" hangingPunct="0">
        <a:spcBef>
          <a:spcPct val="20000"/>
        </a:spcBef>
        <a:spcAft>
          <a:spcPct val="0"/>
        </a:spcAft>
        <a:buChar char="•"/>
        <a:defRPr sz="16700">
          <a:solidFill>
            <a:schemeClr val="tx1"/>
          </a:solidFill>
          <a:latin typeface="+mn-lt"/>
          <a:ea typeface="+mn-ea"/>
          <a:cs typeface="+mn-cs"/>
        </a:defRPr>
      </a:lvl1pPr>
      <a:lvl2pPr marL="3906838" indent="-1503363" algn="l" defTabSz="4808538" rtl="0" eaLnBrk="0" fontAlgn="base" hangingPunct="0">
        <a:spcBef>
          <a:spcPct val="20000"/>
        </a:spcBef>
        <a:spcAft>
          <a:spcPct val="0"/>
        </a:spcAft>
        <a:buChar char="–"/>
        <a:defRPr sz="14700">
          <a:solidFill>
            <a:schemeClr val="tx1"/>
          </a:solidFill>
          <a:latin typeface="+mn-lt"/>
        </a:defRPr>
      </a:lvl2pPr>
      <a:lvl3pPr marL="6008688" indent="-1200150" algn="l" defTabSz="4808538" rtl="0" eaLnBrk="0" fontAlgn="base" hangingPunct="0">
        <a:spcBef>
          <a:spcPct val="20000"/>
        </a:spcBef>
        <a:spcAft>
          <a:spcPct val="0"/>
        </a:spcAft>
        <a:buChar char="•"/>
        <a:defRPr sz="12500">
          <a:solidFill>
            <a:schemeClr val="tx1"/>
          </a:solidFill>
          <a:latin typeface="+mn-lt"/>
        </a:defRPr>
      </a:lvl3pPr>
      <a:lvl4pPr marL="8412163" indent="-1203325" algn="l" defTabSz="4808538" rtl="0" eaLnBrk="0" fontAlgn="base" hangingPunct="0">
        <a:spcBef>
          <a:spcPct val="20000"/>
        </a:spcBef>
        <a:spcAft>
          <a:spcPct val="0"/>
        </a:spcAft>
        <a:buChar char="–"/>
        <a:defRPr sz="10500">
          <a:solidFill>
            <a:schemeClr val="tx1"/>
          </a:solidFill>
          <a:latin typeface="+mn-lt"/>
        </a:defRPr>
      </a:lvl4pPr>
      <a:lvl5pPr marL="10818813" indent="-1206500" algn="l" defTabSz="4808538" rtl="0" eaLnBrk="0" fontAlgn="base" hangingPunct="0">
        <a:spcBef>
          <a:spcPct val="20000"/>
        </a:spcBef>
        <a:spcAft>
          <a:spcPct val="0"/>
        </a:spcAft>
        <a:buChar char="»"/>
        <a:defRPr sz="10500">
          <a:solidFill>
            <a:schemeClr val="tx1"/>
          </a:solidFill>
          <a:latin typeface="+mn-lt"/>
        </a:defRPr>
      </a:lvl5pPr>
      <a:lvl6pPr marL="11276013" indent="-1206500" algn="l" defTabSz="4808538" rtl="0" fontAlgn="base">
        <a:spcBef>
          <a:spcPct val="20000"/>
        </a:spcBef>
        <a:spcAft>
          <a:spcPct val="0"/>
        </a:spcAft>
        <a:buChar char="»"/>
        <a:defRPr sz="10500">
          <a:solidFill>
            <a:schemeClr val="tx1"/>
          </a:solidFill>
          <a:latin typeface="+mn-lt"/>
        </a:defRPr>
      </a:lvl6pPr>
      <a:lvl7pPr marL="11733213" indent="-1206500" algn="l" defTabSz="4808538" rtl="0" fontAlgn="base">
        <a:spcBef>
          <a:spcPct val="20000"/>
        </a:spcBef>
        <a:spcAft>
          <a:spcPct val="0"/>
        </a:spcAft>
        <a:buChar char="»"/>
        <a:defRPr sz="10500">
          <a:solidFill>
            <a:schemeClr val="tx1"/>
          </a:solidFill>
          <a:latin typeface="+mn-lt"/>
        </a:defRPr>
      </a:lvl7pPr>
      <a:lvl8pPr marL="12190413" indent="-1206500" algn="l" defTabSz="4808538" rtl="0" fontAlgn="base">
        <a:spcBef>
          <a:spcPct val="20000"/>
        </a:spcBef>
        <a:spcAft>
          <a:spcPct val="0"/>
        </a:spcAft>
        <a:buChar char="»"/>
        <a:defRPr sz="10500">
          <a:solidFill>
            <a:schemeClr val="tx1"/>
          </a:solidFill>
          <a:latin typeface="+mn-lt"/>
        </a:defRPr>
      </a:lvl8pPr>
      <a:lvl9pPr marL="12647613" indent="-1206500" algn="l" defTabSz="4808538" rtl="0" fontAlgn="base">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chart" Target="../charts/chart7.xml"/><Relationship Id="rId3" Type="http://schemas.microsoft.com/office/2007/relationships/hdphoto" Target="../media/hdphoto1.wdp"/><Relationship Id="rId7" Type="http://schemas.openxmlformats.org/officeDocument/2006/relationships/chart" Target="../charts/chart1.xml"/><Relationship Id="rId12"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chart" Target="../charts/chart5.xml"/><Relationship Id="rId5" Type="http://schemas.openxmlformats.org/officeDocument/2006/relationships/image" Target="../media/image3.png"/><Relationship Id="rId10" Type="http://schemas.openxmlformats.org/officeDocument/2006/relationships/chart" Target="../charts/chart4.xml"/><Relationship Id="rId4" Type="http://schemas.openxmlformats.org/officeDocument/2006/relationships/image" Target="../media/image2.pn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ysClr val="windowText" lastClr="000000"/>
        </a:solidFill>
        <a:effectLst/>
      </p:bgPr>
    </p:bg>
    <p:spTree>
      <p:nvGrpSpPr>
        <p:cNvPr id="1" name=""/>
        <p:cNvGrpSpPr/>
        <p:nvPr/>
      </p:nvGrpSpPr>
      <p:grpSpPr>
        <a:xfrm>
          <a:off x="0" y="0"/>
          <a:ext cx="0" cy="0"/>
          <a:chOff x="0" y="0"/>
          <a:chExt cx="0" cy="0"/>
        </a:xfrm>
      </p:grpSpPr>
      <p:sp>
        <p:nvSpPr>
          <p:cNvPr id="255" name="Rounded Rectangle 119">
            <a:extLst>
              <a:ext uri="{FF2B5EF4-FFF2-40B4-BE49-F238E27FC236}">
                <a16:creationId xmlns:a16="http://schemas.microsoft.com/office/drawing/2014/main" id="{83E07945-2D23-4EB4-B73B-925C928965B2}"/>
              </a:ext>
            </a:extLst>
          </p:cNvPr>
          <p:cNvSpPr/>
          <p:nvPr/>
        </p:nvSpPr>
        <p:spPr bwMode="auto">
          <a:xfrm>
            <a:off x="39937898" y="17355709"/>
            <a:ext cx="10875533" cy="8595360"/>
          </a:xfrm>
          <a:prstGeom prst="roundRect">
            <a:avLst>
              <a:gd name="adj" fmla="val 6479"/>
            </a:avLst>
          </a:prstGeom>
          <a:solidFill>
            <a:schemeClr val="bg1"/>
          </a:solidFill>
          <a:ln w="139700"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252" name="Rounded Rectangle 120">
            <a:extLst>
              <a:ext uri="{FF2B5EF4-FFF2-40B4-BE49-F238E27FC236}">
                <a16:creationId xmlns:a16="http://schemas.microsoft.com/office/drawing/2014/main" id="{17F2979B-F156-4CF8-B7F7-85074C0E4479}"/>
              </a:ext>
            </a:extLst>
          </p:cNvPr>
          <p:cNvSpPr/>
          <p:nvPr/>
        </p:nvSpPr>
        <p:spPr bwMode="auto">
          <a:xfrm>
            <a:off x="39937898" y="26247866"/>
            <a:ext cx="10875533" cy="6297751"/>
          </a:xfrm>
          <a:prstGeom prst="roundRect">
            <a:avLst>
              <a:gd name="adj" fmla="val 6479"/>
            </a:avLst>
          </a:prstGeom>
          <a:solidFill>
            <a:schemeClr val="bg1"/>
          </a:solidFill>
          <a:ln w="139700"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lang="en-US" sz="4400" b="1" i="0" dirty="0">
              <a:solidFill>
                <a:srgbClr val="000000"/>
              </a:solidFill>
              <a:effectLst/>
              <a:latin typeface="inherit"/>
              <a:cs typeface="Arial" panose="020B0604020202020204" pitchFamily="34" charset="0"/>
            </a:endParaRPr>
          </a:p>
          <a:p>
            <a:pPr marL="0" marR="0" indent="0" algn="l" defTabSz="2938463" rtl="0" eaLnBrk="1" fontAlgn="base" latinLnBrk="0" hangingPunct="1">
              <a:lnSpc>
                <a:spcPct val="100000"/>
              </a:lnSpc>
              <a:spcBef>
                <a:spcPct val="0"/>
              </a:spcBef>
              <a:spcAft>
                <a:spcPct val="0"/>
              </a:spcAft>
              <a:buClrTx/>
              <a:buSzTx/>
              <a:buFontTx/>
              <a:buNone/>
              <a:tabLst/>
            </a:pPr>
            <a:endParaRPr lang="en-US" sz="3600" b="1" i="0" dirty="0">
              <a:solidFill>
                <a:srgbClr val="000000"/>
              </a:solidFill>
              <a:effectLst/>
              <a:latin typeface="Arial" panose="020B0604020202020204" pitchFamily="34" charset="0"/>
              <a:cs typeface="Arial" panose="020B0604020202020204" pitchFamily="34" charset="0"/>
            </a:endParaRPr>
          </a:p>
          <a:p>
            <a:pPr marL="0" marR="0" indent="0" algn="l" defTabSz="2938463" rtl="0" eaLnBrk="1" fontAlgn="base" latinLnBrk="0" hangingPunct="1">
              <a:lnSpc>
                <a:spcPct val="100000"/>
              </a:lnSpc>
              <a:spcBef>
                <a:spcPct val="0"/>
              </a:spcBef>
              <a:spcAft>
                <a:spcPct val="0"/>
              </a:spcAft>
              <a:buClrTx/>
              <a:buSzTx/>
              <a:buFontTx/>
              <a:buNone/>
              <a:tabLst/>
            </a:pPr>
            <a:endParaRPr lang="en-US" sz="4400" b="1" i="0" dirty="0">
              <a:solidFill>
                <a:srgbClr val="000000"/>
              </a:solidFill>
              <a:effectLst/>
              <a:latin typeface="inherit"/>
            </a:endParaRPr>
          </a:p>
          <a:p>
            <a:pPr marL="0" marR="0" indent="0" algn="l" defTabSz="2938463" rtl="0" eaLnBrk="1" fontAlgn="base" latinLnBrk="0" hangingPunct="1">
              <a:lnSpc>
                <a:spcPct val="100000"/>
              </a:lnSpc>
              <a:spcBef>
                <a:spcPct val="0"/>
              </a:spcBef>
              <a:spcAft>
                <a:spcPct val="0"/>
              </a:spcAft>
              <a:buClrTx/>
              <a:buSzTx/>
              <a:buFontTx/>
              <a:buNone/>
              <a:tabLst/>
            </a:pPr>
            <a:endParaRPr lang="en-US" sz="4400" b="1" dirty="0">
              <a:solidFill>
                <a:srgbClr val="000000"/>
              </a:solidFill>
              <a:latin typeface="inherit"/>
            </a:endParaRPr>
          </a:p>
          <a:p>
            <a:pPr marL="0" marR="0" indent="0" algn="l" defTabSz="2938463" rtl="0" eaLnBrk="1" fontAlgn="base" latinLnBrk="0" hangingPunct="1">
              <a:lnSpc>
                <a:spcPct val="100000"/>
              </a:lnSpc>
              <a:spcBef>
                <a:spcPct val="0"/>
              </a:spcBef>
              <a:spcAft>
                <a:spcPct val="0"/>
              </a:spcAft>
              <a:buClrTx/>
              <a:buSzTx/>
              <a:buFontTx/>
              <a:buNone/>
              <a:tabLst/>
            </a:pPr>
            <a:endParaRPr lang="en-US" sz="4400" b="1" i="0" dirty="0">
              <a:solidFill>
                <a:srgbClr val="000000"/>
              </a:solidFill>
              <a:effectLst/>
              <a:latin typeface="inherit"/>
            </a:endParaRPr>
          </a:p>
          <a:p>
            <a:pPr marL="0" marR="0" indent="0" algn="l" defTabSz="2938463" rtl="0" eaLnBrk="1" fontAlgn="base" latinLnBrk="0" hangingPunct="1">
              <a:lnSpc>
                <a:spcPct val="100000"/>
              </a:lnSpc>
              <a:spcBef>
                <a:spcPct val="0"/>
              </a:spcBef>
              <a:spcAft>
                <a:spcPct val="0"/>
              </a:spcAft>
              <a:buClrTx/>
              <a:buSzTx/>
              <a:buFontTx/>
              <a:buNone/>
              <a:tabLst/>
            </a:pPr>
            <a:endParaRPr lang="en-US" sz="4400" b="1" dirty="0">
              <a:solidFill>
                <a:srgbClr val="000000"/>
              </a:solidFill>
              <a:latin typeface="inherit"/>
            </a:endParaRPr>
          </a:p>
          <a:p>
            <a:pPr marL="0" marR="0" indent="0" algn="l" defTabSz="2938463" rtl="0" eaLnBrk="1" fontAlgn="base" latinLnBrk="0" hangingPunct="1">
              <a:lnSpc>
                <a:spcPct val="100000"/>
              </a:lnSpc>
              <a:spcBef>
                <a:spcPct val="0"/>
              </a:spcBef>
              <a:spcAft>
                <a:spcPct val="0"/>
              </a:spcAft>
              <a:buClrTx/>
              <a:buSzTx/>
              <a:buFontTx/>
              <a:buNone/>
              <a:tabLst/>
            </a:pPr>
            <a:endParaRPr lang="en-US" sz="4400" b="1" i="0" dirty="0">
              <a:solidFill>
                <a:srgbClr val="000000"/>
              </a:solidFill>
              <a:effectLst/>
              <a:latin typeface="inherit"/>
            </a:endParaRPr>
          </a:p>
          <a:p>
            <a:pPr marL="0" marR="0" indent="0" algn="l" defTabSz="2938463" rtl="0" eaLnBrk="1" fontAlgn="base" latinLnBrk="0" hangingPunct="1">
              <a:lnSpc>
                <a:spcPct val="100000"/>
              </a:lnSpc>
              <a:spcBef>
                <a:spcPct val="0"/>
              </a:spcBef>
              <a:spcAft>
                <a:spcPct val="0"/>
              </a:spcAft>
              <a:buClrTx/>
              <a:buSzTx/>
              <a:buFontTx/>
              <a:buNone/>
              <a:tabLst/>
            </a:pPr>
            <a:endParaRPr lang="en-US" sz="4400" b="1" dirty="0">
              <a:solidFill>
                <a:srgbClr val="000000"/>
              </a:solidFill>
              <a:latin typeface="inherit"/>
            </a:endParaRPr>
          </a:p>
          <a:p>
            <a:pPr marL="0" marR="0" indent="0" algn="l" defTabSz="2938463" rtl="0" eaLnBrk="1" fontAlgn="base" latinLnBrk="0" hangingPunct="1">
              <a:lnSpc>
                <a:spcPct val="100000"/>
              </a:lnSpc>
              <a:spcBef>
                <a:spcPct val="0"/>
              </a:spcBef>
              <a:spcAft>
                <a:spcPct val="0"/>
              </a:spcAft>
              <a:buClrTx/>
              <a:buSzTx/>
              <a:buFontTx/>
              <a:buNone/>
              <a:tabLst/>
            </a:pPr>
            <a:endParaRPr lang="en-US" sz="4400" b="1" i="0" dirty="0">
              <a:solidFill>
                <a:srgbClr val="000000"/>
              </a:solidFill>
              <a:effectLst/>
              <a:latin typeface="inherit"/>
            </a:endParaRPr>
          </a:p>
        </p:txBody>
      </p:sp>
      <p:sp>
        <p:nvSpPr>
          <p:cNvPr id="251" name="Rounded Rectangle 1">
            <a:extLst>
              <a:ext uri="{FF2B5EF4-FFF2-40B4-BE49-F238E27FC236}">
                <a16:creationId xmlns:a16="http://schemas.microsoft.com/office/drawing/2014/main" id="{97CC2E42-3AC5-487F-8C18-8B8A5C81B406}"/>
              </a:ext>
            </a:extLst>
          </p:cNvPr>
          <p:cNvSpPr/>
          <p:nvPr/>
        </p:nvSpPr>
        <p:spPr bwMode="auto">
          <a:xfrm>
            <a:off x="39937898" y="3800112"/>
            <a:ext cx="10911601" cy="13258800"/>
          </a:xfrm>
          <a:prstGeom prst="roundRect">
            <a:avLst>
              <a:gd name="adj" fmla="val 6479"/>
            </a:avLst>
          </a:prstGeom>
          <a:solidFill>
            <a:schemeClr val="bg1"/>
          </a:solidFill>
          <a:ln w="139700"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effectLst/>
              <a:latin typeface="Arial" charset="0"/>
            </a:endParaRPr>
          </a:p>
        </p:txBody>
      </p:sp>
      <p:sp>
        <p:nvSpPr>
          <p:cNvPr id="120" name="Rounded Rectangle 119"/>
          <p:cNvSpPr/>
          <p:nvPr/>
        </p:nvSpPr>
        <p:spPr bwMode="auto">
          <a:xfrm>
            <a:off x="295041" y="17260808"/>
            <a:ext cx="10918392" cy="8595360"/>
          </a:xfrm>
          <a:prstGeom prst="roundRect">
            <a:avLst>
              <a:gd name="adj" fmla="val 6479"/>
            </a:avLst>
          </a:prstGeom>
          <a:solidFill>
            <a:schemeClr val="bg1"/>
          </a:solidFill>
          <a:ln w="139700"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116" name="Rounded Rectangle 115"/>
          <p:cNvSpPr/>
          <p:nvPr/>
        </p:nvSpPr>
        <p:spPr bwMode="auto">
          <a:xfrm>
            <a:off x="11655096" y="3900377"/>
            <a:ext cx="27846984" cy="28644022"/>
          </a:xfrm>
          <a:prstGeom prst="roundRect">
            <a:avLst>
              <a:gd name="adj" fmla="val 1526"/>
            </a:avLst>
          </a:prstGeom>
          <a:solidFill>
            <a:schemeClr val="bg1"/>
          </a:solidFill>
          <a:ln w="139700"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2" name="Rounded Rectangle 1"/>
          <p:cNvSpPr/>
          <p:nvPr/>
        </p:nvSpPr>
        <p:spPr bwMode="auto">
          <a:xfrm>
            <a:off x="295040" y="3647160"/>
            <a:ext cx="10918392" cy="13258800"/>
          </a:xfrm>
          <a:prstGeom prst="roundRect">
            <a:avLst>
              <a:gd name="adj" fmla="val 6479"/>
            </a:avLst>
          </a:prstGeom>
          <a:solidFill>
            <a:schemeClr val="bg1"/>
          </a:solidFill>
          <a:ln w="139700"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effectLst/>
              <a:latin typeface="Arial" charset="0"/>
            </a:endParaRPr>
          </a:p>
        </p:txBody>
      </p:sp>
      <p:pic>
        <p:nvPicPr>
          <p:cNvPr id="21" name="Picture 20"/>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5900"/>
                    </a14:imgEffect>
                  </a14:imgLayer>
                </a14:imgProps>
              </a:ext>
            </a:extLst>
          </a:blip>
          <a:srcRect l="26958" r="26155"/>
          <a:stretch/>
        </p:blipFill>
        <p:spPr>
          <a:xfrm>
            <a:off x="-76201" y="-12421"/>
            <a:ext cx="51358801" cy="7214340"/>
          </a:xfrm>
          <a:prstGeom prst="rect">
            <a:avLst/>
          </a:prstGeom>
          <a:noFill/>
        </p:spPr>
      </p:pic>
      <p:pic>
        <p:nvPicPr>
          <p:cNvPr id="8" name="Picture 7"/>
          <p:cNvPicPr>
            <a:picLocks noChangeAspect="1"/>
          </p:cNvPicPr>
          <p:nvPr/>
        </p:nvPicPr>
        <p:blipFill rotWithShape="1">
          <a:blip r:embed="rId4"/>
          <a:srcRect l="1260"/>
          <a:stretch/>
        </p:blipFill>
        <p:spPr>
          <a:xfrm>
            <a:off x="46200947" y="273326"/>
            <a:ext cx="4710413" cy="4334363"/>
          </a:xfrm>
          <a:prstGeom prst="rect">
            <a:avLst/>
          </a:prstGeom>
          <a:ln w="88900" cap="sq">
            <a:solidFill>
              <a:srgbClr val="000000"/>
            </a:solidFill>
            <a:prstDash val="solid"/>
            <a:miter lim="800000"/>
          </a:ln>
          <a:effectLst>
            <a:outerShdw blurRad="50800" dist="38100" dir="2700000" algn="tl" rotWithShape="0">
              <a:srgbClr val="000000">
                <a:alpha val="43000"/>
              </a:srgbClr>
            </a:outerShdw>
            <a:reflection blurRad="6350" stA="54000" endPos="29000" dist="50800" dir="5400000" sy="-100000" algn="bl" rotWithShape="0"/>
          </a:effectLst>
        </p:spPr>
      </p:pic>
      <p:pic>
        <p:nvPicPr>
          <p:cNvPr id="12" name="Picture 11"/>
          <p:cNvPicPr>
            <a:picLocks noChangeAspect="1"/>
          </p:cNvPicPr>
          <p:nvPr/>
        </p:nvPicPr>
        <p:blipFill>
          <a:blip r:embed="rId5"/>
          <a:stretch>
            <a:fillRect/>
          </a:stretch>
        </p:blipFill>
        <p:spPr>
          <a:xfrm>
            <a:off x="219197" y="321258"/>
            <a:ext cx="4822233" cy="4526831"/>
          </a:xfrm>
          <a:prstGeom prst="rect">
            <a:avLst/>
          </a:prstGeom>
          <a:ln w="88900" cap="sq">
            <a:solidFill>
              <a:srgbClr val="000000"/>
            </a:solidFill>
            <a:prstDash val="solid"/>
            <a:miter lim="800000"/>
          </a:ln>
          <a:effectLst>
            <a:outerShdw blurRad="50800" dist="38100" dir="2700000" algn="tl" rotWithShape="0">
              <a:srgbClr val="000000">
                <a:alpha val="43000"/>
              </a:srgbClr>
            </a:outerShdw>
            <a:reflection blurRad="6350" stA="49000" endPos="33000" dist="76200" dir="5400000" sy="-100000" algn="bl" rotWithShape="0"/>
          </a:effectLst>
        </p:spPr>
      </p:pic>
      <p:sp>
        <p:nvSpPr>
          <p:cNvPr id="15" name="Rectangle 14"/>
          <p:cNvSpPr/>
          <p:nvPr/>
        </p:nvSpPr>
        <p:spPr>
          <a:xfrm>
            <a:off x="3299256" y="6627902"/>
            <a:ext cx="4903908" cy="757130"/>
          </a:xfrm>
          <a:prstGeom prst="rect">
            <a:avLst/>
          </a:prstGeom>
        </p:spPr>
        <p:txBody>
          <a:bodyPr wrap="none">
            <a:spAutoFit/>
          </a:bodyPr>
          <a:lstStyle/>
          <a:p>
            <a:pPr algn="ctr" defTabSz="3003550">
              <a:lnSpc>
                <a:spcPct val="90000"/>
              </a:lnSpc>
              <a:defRPr/>
            </a:pPr>
            <a:r>
              <a:rPr lang="en-US" sz="4800" b="1" dirty="0">
                <a:solidFill>
                  <a:srgbClr val="D21C00"/>
                </a:solidFill>
              </a:rPr>
              <a:t>INTRODUCTION</a:t>
            </a:r>
            <a:endParaRPr lang="en-US" b="1" dirty="0">
              <a:solidFill>
                <a:srgbClr val="D21C00"/>
              </a:solidFill>
            </a:endParaRPr>
          </a:p>
        </p:txBody>
      </p:sp>
      <p:sp>
        <p:nvSpPr>
          <p:cNvPr id="118" name="Rectangle 117"/>
          <p:cNvSpPr/>
          <p:nvPr/>
        </p:nvSpPr>
        <p:spPr>
          <a:xfrm>
            <a:off x="4119994" y="17588175"/>
            <a:ext cx="3262433" cy="757130"/>
          </a:xfrm>
          <a:prstGeom prst="rect">
            <a:avLst/>
          </a:prstGeom>
        </p:spPr>
        <p:txBody>
          <a:bodyPr wrap="none">
            <a:spAutoFit/>
          </a:bodyPr>
          <a:lstStyle/>
          <a:p>
            <a:pPr algn="ctr" defTabSz="3003550">
              <a:lnSpc>
                <a:spcPct val="90000"/>
              </a:lnSpc>
              <a:defRPr/>
            </a:pPr>
            <a:r>
              <a:rPr lang="en-US" sz="4800" b="1" dirty="0">
                <a:solidFill>
                  <a:srgbClr val="D21C00"/>
                </a:solidFill>
              </a:rPr>
              <a:t>METHODS</a:t>
            </a:r>
          </a:p>
        </p:txBody>
      </p:sp>
      <p:sp>
        <p:nvSpPr>
          <p:cNvPr id="121" name="Rounded Rectangle 120"/>
          <p:cNvSpPr/>
          <p:nvPr/>
        </p:nvSpPr>
        <p:spPr bwMode="auto">
          <a:xfrm>
            <a:off x="295040" y="26196342"/>
            <a:ext cx="10918392" cy="6400800"/>
          </a:xfrm>
          <a:prstGeom prst="roundRect">
            <a:avLst>
              <a:gd name="adj" fmla="val 6479"/>
            </a:avLst>
          </a:prstGeom>
          <a:solidFill>
            <a:schemeClr val="bg1"/>
          </a:solidFill>
          <a:ln w="139700"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25" name="Rectangle 124"/>
          <p:cNvSpPr/>
          <p:nvPr/>
        </p:nvSpPr>
        <p:spPr>
          <a:xfrm>
            <a:off x="43122948" y="17583703"/>
            <a:ext cx="4732386" cy="757130"/>
          </a:xfrm>
          <a:prstGeom prst="rect">
            <a:avLst/>
          </a:prstGeom>
        </p:spPr>
        <p:txBody>
          <a:bodyPr wrap="none">
            <a:spAutoFit/>
          </a:bodyPr>
          <a:lstStyle/>
          <a:p>
            <a:pPr algn="ctr" defTabSz="3003550">
              <a:lnSpc>
                <a:spcPct val="90000"/>
              </a:lnSpc>
              <a:defRPr/>
            </a:pPr>
            <a:r>
              <a:rPr lang="en-US" sz="4800" b="1" dirty="0">
                <a:solidFill>
                  <a:srgbClr val="D21C00"/>
                </a:solidFill>
              </a:rPr>
              <a:t>CONCLUSIONS</a:t>
            </a:r>
            <a:endParaRPr lang="en-US" b="1" dirty="0">
              <a:solidFill>
                <a:srgbClr val="D21C00"/>
              </a:solidFill>
            </a:endParaRPr>
          </a:p>
        </p:txBody>
      </p:sp>
      <p:sp>
        <p:nvSpPr>
          <p:cNvPr id="124" name="Rectangle 123"/>
          <p:cNvSpPr/>
          <p:nvPr/>
        </p:nvSpPr>
        <p:spPr>
          <a:xfrm>
            <a:off x="22505565" y="7613660"/>
            <a:ext cx="6191247" cy="757130"/>
          </a:xfrm>
          <a:prstGeom prst="rect">
            <a:avLst/>
          </a:prstGeom>
        </p:spPr>
        <p:txBody>
          <a:bodyPr wrap="none">
            <a:spAutoFit/>
          </a:bodyPr>
          <a:lstStyle/>
          <a:p>
            <a:pPr algn="ctr" defTabSz="3003550">
              <a:lnSpc>
                <a:spcPct val="90000"/>
              </a:lnSpc>
              <a:defRPr/>
            </a:pPr>
            <a:r>
              <a:rPr lang="en-US" sz="4800" b="1" dirty="0">
                <a:solidFill>
                  <a:srgbClr val="D21C00"/>
                </a:solidFill>
              </a:rPr>
              <a:t>STUDY WORKFLOW</a:t>
            </a:r>
            <a:endParaRPr lang="en-US" b="1" dirty="0">
              <a:solidFill>
                <a:srgbClr val="D21C00"/>
              </a:solidFill>
            </a:endParaRPr>
          </a:p>
        </p:txBody>
      </p:sp>
      <p:pic>
        <p:nvPicPr>
          <p:cNvPr id="6" name="Picture 5">
            <a:extLst>
              <a:ext uri="{FF2B5EF4-FFF2-40B4-BE49-F238E27FC236}">
                <a16:creationId xmlns:a16="http://schemas.microsoft.com/office/drawing/2014/main" id="{D1BC396E-BA89-4811-B9D1-440A125DFA0D}"/>
              </a:ext>
            </a:extLst>
          </p:cNvPr>
          <p:cNvPicPr>
            <a:picLocks noChangeAspect="1"/>
          </p:cNvPicPr>
          <p:nvPr/>
        </p:nvPicPr>
        <p:blipFill>
          <a:blip r:embed="rId6"/>
          <a:stretch>
            <a:fillRect/>
          </a:stretch>
        </p:blipFill>
        <p:spPr>
          <a:xfrm>
            <a:off x="45201228" y="29896994"/>
            <a:ext cx="5060150" cy="2236179"/>
          </a:xfrm>
          <a:prstGeom prst="rect">
            <a:avLst/>
          </a:prstGeom>
        </p:spPr>
      </p:pic>
      <p:sp>
        <p:nvSpPr>
          <p:cNvPr id="13" name="TextBox 12">
            <a:extLst>
              <a:ext uri="{FF2B5EF4-FFF2-40B4-BE49-F238E27FC236}">
                <a16:creationId xmlns:a16="http://schemas.microsoft.com/office/drawing/2014/main" id="{8486D612-02E0-4FA0-BB81-0867C4580CD4}"/>
              </a:ext>
            </a:extLst>
          </p:cNvPr>
          <p:cNvSpPr txBox="1"/>
          <p:nvPr/>
        </p:nvSpPr>
        <p:spPr>
          <a:xfrm>
            <a:off x="41841348" y="26445612"/>
            <a:ext cx="7295587" cy="830997"/>
          </a:xfrm>
          <a:prstGeom prst="rect">
            <a:avLst/>
          </a:prstGeom>
          <a:noFill/>
        </p:spPr>
        <p:txBody>
          <a:bodyPr wrap="none" rtlCol="0">
            <a:spAutoFit/>
          </a:bodyPr>
          <a:lstStyle/>
          <a:p>
            <a:r>
              <a:rPr lang="en-US" sz="4800" b="1" dirty="0">
                <a:solidFill>
                  <a:srgbClr val="D21C00"/>
                </a:solidFill>
                <a:latin typeface="Arial" panose="020B0604020202020204" pitchFamily="34" charset="0"/>
                <a:cs typeface="Arial" panose="020B0604020202020204" pitchFamily="34" charset="0"/>
              </a:rPr>
              <a:t>ACKNOWLEDGEMENTS</a:t>
            </a:r>
          </a:p>
        </p:txBody>
      </p:sp>
      <p:sp>
        <p:nvSpPr>
          <p:cNvPr id="16" name="TextBox 15">
            <a:extLst>
              <a:ext uri="{FF2B5EF4-FFF2-40B4-BE49-F238E27FC236}">
                <a16:creationId xmlns:a16="http://schemas.microsoft.com/office/drawing/2014/main" id="{A4FCAE94-C925-436E-9C3B-A0BA9BC9B180}"/>
              </a:ext>
            </a:extLst>
          </p:cNvPr>
          <p:cNvSpPr txBox="1"/>
          <p:nvPr/>
        </p:nvSpPr>
        <p:spPr>
          <a:xfrm>
            <a:off x="40676980" y="8552216"/>
            <a:ext cx="9654777" cy="7417415"/>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72" name="TextBox 271">
            <a:extLst>
              <a:ext uri="{FF2B5EF4-FFF2-40B4-BE49-F238E27FC236}">
                <a16:creationId xmlns:a16="http://schemas.microsoft.com/office/drawing/2014/main" id="{CBBD3638-6C21-4983-AECD-C22B2162EFB6}"/>
              </a:ext>
            </a:extLst>
          </p:cNvPr>
          <p:cNvSpPr txBox="1"/>
          <p:nvPr/>
        </p:nvSpPr>
        <p:spPr>
          <a:xfrm>
            <a:off x="573840" y="18398481"/>
            <a:ext cx="10267071" cy="6740307"/>
          </a:xfrm>
          <a:prstGeom prst="rect">
            <a:avLst/>
          </a:prstGeom>
          <a:noFill/>
        </p:spPr>
        <p:txBody>
          <a:bodyPr wrap="square">
            <a:spAutoFit/>
          </a:bodyPr>
          <a:lstStyle/>
          <a:p>
            <a:pPr algn="just"/>
            <a:r>
              <a:rPr lang="en-US" sz="3600" dirty="0"/>
              <a:t>The R programming language was used to create a data frame of clinical COVID-19 data, visualize the data, and perform statistical tests. Machine learning models were trained and validated through </a:t>
            </a:r>
            <a:r>
              <a:rPr lang="en-US" sz="3600" i="1" dirty="0"/>
              <a:t>k</a:t>
            </a:r>
            <a:r>
              <a:rPr lang="en-US" sz="3600" dirty="0"/>
              <a:t>-fold cross validation. Model performances were estimated by areas under the receiver operating characteristic curves (AUROCs) and variables were ranked based on importance to the models. An ensemble method of feature selection was applied to a stacked ensemble machine-learning method to find the optimal predictive model for each outcome. </a:t>
            </a:r>
          </a:p>
        </p:txBody>
      </p:sp>
      <p:sp>
        <p:nvSpPr>
          <p:cNvPr id="274" name="TextBox 273">
            <a:extLst>
              <a:ext uri="{FF2B5EF4-FFF2-40B4-BE49-F238E27FC236}">
                <a16:creationId xmlns:a16="http://schemas.microsoft.com/office/drawing/2014/main" id="{AEB43D16-6F62-4988-B683-42AC48E00158}"/>
              </a:ext>
            </a:extLst>
          </p:cNvPr>
          <p:cNvSpPr txBox="1"/>
          <p:nvPr/>
        </p:nvSpPr>
        <p:spPr>
          <a:xfrm>
            <a:off x="573840" y="7543342"/>
            <a:ext cx="10267071" cy="8956298"/>
          </a:xfrm>
          <a:prstGeom prst="rect">
            <a:avLst/>
          </a:prstGeom>
          <a:noFill/>
        </p:spPr>
        <p:txBody>
          <a:bodyPr wrap="square">
            <a:spAutoFit/>
          </a:bodyPr>
          <a:lstStyle/>
          <a:p>
            <a:pPr algn="just"/>
            <a:r>
              <a:rPr lang="en-US" sz="3600" dirty="0"/>
              <a:t>In the Fall of 2019, there was an outbreak of the novel coronavirus COVID-19 in Wuhan, China. COVID-19 was declared a global pandemic on March 11, 2020. Clinical cases of infected patients can range from mild disease to critical illness, with certain underlying conditions increasing the risk of severe outcomes. COVID-19 patients may require mechanical ventilation and several of those die during their hospitalization. Machine learning models can help physicians quickly identify these high-risk patients. For this study, a comprehensive machine learning workflow was used to analyze clinical data from 471 COVID-19 patients at  University of Louisville hospital and develop a machine-learning based predictive model.</a:t>
            </a:r>
          </a:p>
        </p:txBody>
      </p:sp>
      <p:sp>
        <p:nvSpPr>
          <p:cNvPr id="279" name="TextBox 278">
            <a:extLst>
              <a:ext uri="{FF2B5EF4-FFF2-40B4-BE49-F238E27FC236}">
                <a16:creationId xmlns:a16="http://schemas.microsoft.com/office/drawing/2014/main" id="{FD5F8A5A-AA1B-4340-A060-DCECC291AD68}"/>
              </a:ext>
            </a:extLst>
          </p:cNvPr>
          <p:cNvSpPr txBox="1"/>
          <p:nvPr/>
        </p:nvSpPr>
        <p:spPr>
          <a:xfrm>
            <a:off x="40196804" y="18675479"/>
            <a:ext cx="10302502" cy="6186309"/>
          </a:xfrm>
          <a:prstGeom prst="rect">
            <a:avLst/>
          </a:prstGeom>
          <a:noFill/>
        </p:spPr>
        <p:txBody>
          <a:bodyPr wrap="square">
            <a:spAutoFit/>
          </a:bodyPr>
          <a:lstStyle/>
          <a:p>
            <a:pPr algn="just"/>
            <a:r>
              <a:rPr lang="en-US" sz="3600" dirty="0"/>
              <a:t>Machine learning-based approaches can inform us about which risk factors are most relevant for predicting disease outcomes. Training machine-learning models on a set of clinical COVID-19 data revealed valuable information about associations between certain predictor variables and severe patient outcomes. The information obtained in this study can be used to work towards the long-term goal of stratifying patients based on risk factors for better management of patient care during respiratory virus pandemics. </a:t>
            </a:r>
          </a:p>
        </p:txBody>
      </p:sp>
      <p:sp>
        <p:nvSpPr>
          <p:cNvPr id="280" name="TextBox 279">
            <a:extLst>
              <a:ext uri="{FF2B5EF4-FFF2-40B4-BE49-F238E27FC236}">
                <a16:creationId xmlns:a16="http://schemas.microsoft.com/office/drawing/2014/main" id="{E2229A55-0123-405E-BDE7-60C447C78CDD}"/>
              </a:ext>
            </a:extLst>
          </p:cNvPr>
          <p:cNvSpPr txBox="1"/>
          <p:nvPr/>
        </p:nvSpPr>
        <p:spPr>
          <a:xfrm>
            <a:off x="40387522" y="6860601"/>
            <a:ext cx="9997629" cy="954107"/>
          </a:xfrm>
          <a:prstGeom prst="rect">
            <a:avLst/>
          </a:prstGeom>
          <a:noFill/>
        </p:spPr>
        <p:txBody>
          <a:bodyPr wrap="square">
            <a:spAutoFit/>
          </a:bodyPr>
          <a:lstStyle/>
          <a:p>
            <a:pPr algn="ctr"/>
            <a:r>
              <a:rPr lang="en-US" u="sng" dirty="0"/>
              <a:t>Most Important Predictor Variables for Each Outcome Group as Determined by Feature Selection</a:t>
            </a:r>
          </a:p>
        </p:txBody>
      </p:sp>
      <p:sp>
        <p:nvSpPr>
          <p:cNvPr id="284" name="TextBox 283">
            <a:extLst>
              <a:ext uri="{FF2B5EF4-FFF2-40B4-BE49-F238E27FC236}">
                <a16:creationId xmlns:a16="http://schemas.microsoft.com/office/drawing/2014/main" id="{2D08D058-A158-4AA3-ADE6-0083F1B0104C}"/>
              </a:ext>
            </a:extLst>
          </p:cNvPr>
          <p:cNvSpPr txBox="1"/>
          <p:nvPr/>
        </p:nvSpPr>
        <p:spPr>
          <a:xfrm>
            <a:off x="40219204" y="27475799"/>
            <a:ext cx="10280102" cy="2554545"/>
          </a:xfrm>
          <a:prstGeom prst="rect">
            <a:avLst/>
          </a:prstGeom>
          <a:noFill/>
        </p:spPr>
        <p:txBody>
          <a:bodyPr wrap="square">
            <a:spAutoFit/>
          </a:bodyPr>
          <a:lstStyle/>
          <a:p>
            <a:pPr algn="just"/>
            <a:r>
              <a:rPr lang="en-US" sz="3200" dirty="0"/>
              <a:t>Research reported in this publication was supported by an Institutional Development Award (</a:t>
            </a:r>
            <a:r>
              <a:rPr lang="en-US" sz="3200" dirty="0" err="1"/>
              <a:t>IDeA</a:t>
            </a:r>
            <a:r>
              <a:rPr lang="en-US" sz="3200" dirty="0"/>
              <a:t>) from the National Institute of General Medical Sciences of the National Institutes of Health under grant number P20GM103436.</a:t>
            </a:r>
          </a:p>
        </p:txBody>
      </p:sp>
      <p:sp>
        <p:nvSpPr>
          <p:cNvPr id="50" name="Rectangle 49">
            <a:extLst>
              <a:ext uri="{FF2B5EF4-FFF2-40B4-BE49-F238E27FC236}">
                <a16:creationId xmlns:a16="http://schemas.microsoft.com/office/drawing/2014/main" id="{92C60775-8FAD-431D-A3DF-80ABB5874FD9}"/>
              </a:ext>
            </a:extLst>
          </p:cNvPr>
          <p:cNvSpPr/>
          <p:nvPr/>
        </p:nvSpPr>
        <p:spPr>
          <a:xfrm>
            <a:off x="24361355" y="15325543"/>
            <a:ext cx="3011530" cy="757130"/>
          </a:xfrm>
          <a:prstGeom prst="rect">
            <a:avLst/>
          </a:prstGeom>
        </p:spPr>
        <p:txBody>
          <a:bodyPr wrap="none">
            <a:spAutoFit/>
          </a:bodyPr>
          <a:lstStyle/>
          <a:p>
            <a:pPr algn="ctr" defTabSz="3003550">
              <a:lnSpc>
                <a:spcPct val="90000"/>
              </a:lnSpc>
              <a:defRPr/>
            </a:pPr>
            <a:r>
              <a:rPr lang="en-US" sz="4800" b="1" dirty="0">
                <a:solidFill>
                  <a:srgbClr val="D21C00"/>
                </a:solidFill>
              </a:rPr>
              <a:t>RESULTS</a:t>
            </a:r>
          </a:p>
        </p:txBody>
      </p:sp>
      <p:sp>
        <p:nvSpPr>
          <p:cNvPr id="132" name="TextBox 131">
            <a:extLst>
              <a:ext uri="{FF2B5EF4-FFF2-40B4-BE49-F238E27FC236}">
                <a16:creationId xmlns:a16="http://schemas.microsoft.com/office/drawing/2014/main" id="{DD45D77B-CA0F-4512-8DA8-D76211056D54}"/>
              </a:ext>
            </a:extLst>
          </p:cNvPr>
          <p:cNvSpPr txBox="1"/>
          <p:nvPr/>
        </p:nvSpPr>
        <p:spPr>
          <a:xfrm>
            <a:off x="12345887" y="8763290"/>
            <a:ext cx="5510278" cy="646331"/>
          </a:xfrm>
          <a:prstGeom prst="rect">
            <a:avLst/>
          </a:prstGeom>
          <a:noFill/>
          <a:ln w="44450">
            <a:solidFill>
              <a:schemeClr val="tx1"/>
            </a:solidFill>
          </a:ln>
        </p:spPr>
        <p:txBody>
          <a:bodyPr wrap="square" rtlCol="0">
            <a:spAutoFit/>
          </a:bodyPr>
          <a:lstStyle/>
          <a:p>
            <a:pPr algn="ctr"/>
            <a:r>
              <a:rPr lang="en-US" sz="3600" b="1" dirty="0">
                <a:latin typeface="Arial" panose="020B0604020202020204" pitchFamily="34" charset="0"/>
                <a:cs typeface="Arial" panose="020B0604020202020204" pitchFamily="34" charset="0"/>
              </a:rPr>
              <a:t>Data Wrangling Pipeline</a:t>
            </a:r>
          </a:p>
        </p:txBody>
      </p:sp>
      <p:sp>
        <p:nvSpPr>
          <p:cNvPr id="133" name="TextBox 132">
            <a:extLst>
              <a:ext uri="{FF2B5EF4-FFF2-40B4-BE49-F238E27FC236}">
                <a16:creationId xmlns:a16="http://schemas.microsoft.com/office/drawing/2014/main" id="{63C4315E-9CD2-4B65-8276-5AC5F330EB74}"/>
              </a:ext>
            </a:extLst>
          </p:cNvPr>
          <p:cNvSpPr txBox="1"/>
          <p:nvPr/>
        </p:nvSpPr>
        <p:spPr>
          <a:xfrm>
            <a:off x="18752389" y="8745241"/>
            <a:ext cx="4123122" cy="646331"/>
          </a:xfrm>
          <a:prstGeom prst="rect">
            <a:avLst/>
          </a:prstGeom>
          <a:noFill/>
          <a:ln w="44450">
            <a:solidFill>
              <a:schemeClr val="tx1"/>
            </a:solidFill>
          </a:ln>
        </p:spPr>
        <p:txBody>
          <a:bodyPr wrap="square" rtlCol="0">
            <a:spAutoFit/>
          </a:bodyPr>
          <a:lstStyle/>
          <a:p>
            <a:r>
              <a:rPr lang="en-US" sz="3600" b="1" dirty="0">
                <a:latin typeface="Arial" panose="020B0604020202020204" pitchFamily="34" charset="0"/>
                <a:cs typeface="Arial" panose="020B0604020202020204" pitchFamily="34" charset="0"/>
              </a:rPr>
              <a:t>Feature Selection</a:t>
            </a:r>
          </a:p>
        </p:txBody>
      </p:sp>
      <p:sp>
        <p:nvSpPr>
          <p:cNvPr id="134" name="TextBox 133">
            <a:extLst>
              <a:ext uri="{FF2B5EF4-FFF2-40B4-BE49-F238E27FC236}">
                <a16:creationId xmlns:a16="http://schemas.microsoft.com/office/drawing/2014/main" id="{A3E0C120-6372-4E71-9BB9-5906D0A5F69A}"/>
              </a:ext>
            </a:extLst>
          </p:cNvPr>
          <p:cNvSpPr txBox="1"/>
          <p:nvPr/>
        </p:nvSpPr>
        <p:spPr>
          <a:xfrm>
            <a:off x="23843183" y="8758925"/>
            <a:ext cx="6572625" cy="646331"/>
          </a:xfrm>
          <a:prstGeom prst="rect">
            <a:avLst/>
          </a:prstGeom>
          <a:noFill/>
          <a:ln w="44450">
            <a:solidFill>
              <a:schemeClr val="tx1"/>
            </a:solidFill>
          </a:ln>
        </p:spPr>
        <p:txBody>
          <a:bodyPr wrap="square" rtlCol="0">
            <a:spAutoFit/>
          </a:bodyPr>
          <a:lstStyle/>
          <a:p>
            <a:r>
              <a:rPr lang="en-US" sz="3600" b="1" dirty="0">
                <a:latin typeface="Arial" panose="020B0604020202020204" pitchFamily="34" charset="0"/>
                <a:cs typeface="Arial" panose="020B0604020202020204" pitchFamily="34" charset="0"/>
              </a:rPr>
              <a:t>Machine Learning Ensemble</a:t>
            </a:r>
          </a:p>
        </p:txBody>
      </p:sp>
      <p:sp>
        <p:nvSpPr>
          <p:cNvPr id="135" name="TextBox 134">
            <a:extLst>
              <a:ext uri="{FF2B5EF4-FFF2-40B4-BE49-F238E27FC236}">
                <a16:creationId xmlns:a16="http://schemas.microsoft.com/office/drawing/2014/main" id="{43A922D7-4C47-476C-9F5D-DF117C82FEAF}"/>
              </a:ext>
            </a:extLst>
          </p:cNvPr>
          <p:cNvSpPr txBox="1"/>
          <p:nvPr/>
        </p:nvSpPr>
        <p:spPr>
          <a:xfrm>
            <a:off x="31428658" y="8754861"/>
            <a:ext cx="7352851" cy="646331"/>
          </a:xfrm>
          <a:prstGeom prst="rect">
            <a:avLst/>
          </a:prstGeom>
          <a:noFill/>
          <a:ln w="44450">
            <a:solidFill>
              <a:schemeClr val="tx1"/>
            </a:solidFill>
          </a:ln>
        </p:spPr>
        <p:txBody>
          <a:bodyPr wrap="square" rtlCol="0">
            <a:spAutoFit/>
          </a:bodyPr>
          <a:lstStyle/>
          <a:p>
            <a:pPr algn="ctr"/>
            <a:r>
              <a:rPr lang="en-US" sz="3600" b="1" dirty="0">
                <a:latin typeface="Arial" panose="020B0604020202020204" pitchFamily="34" charset="0"/>
                <a:cs typeface="Arial" panose="020B0604020202020204" pitchFamily="34" charset="0"/>
              </a:rPr>
              <a:t>Identify Key Clinical Predictors</a:t>
            </a:r>
          </a:p>
        </p:txBody>
      </p:sp>
      <p:sp>
        <p:nvSpPr>
          <p:cNvPr id="136" name="Arrow: Down 135">
            <a:extLst>
              <a:ext uri="{FF2B5EF4-FFF2-40B4-BE49-F238E27FC236}">
                <a16:creationId xmlns:a16="http://schemas.microsoft.com/office/drawing/2014/main" id="{D907D0F4-DDF4-4DA3-AF23-159DAB1092C6}"/>
              </a:ext>
            </a:extLst>
          </p:cNvPr>
          <p:cNvSpPr/>
          <p:nvPr/>
        </p:nvSpPr>
        <p:spPr>
          <a:xfrm rot="16200000">
            <a:off x="23130498" y="8695141"/>
            <a:ext cx="424530" cy="746530"/>
          </a:xfrm>
          <a:prstGeom prst="downArrow">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37" name="TextBox 136">
            <a:extLst>
              <a:ext uri="{FF2B5EF4-FFF2-40B4-BE49-F238E27FC236}">
                <a16:creationId xmlns:a16="http://schemas.microsoft.com/office/drawing/2014/main" id="{73ED4BCB-5AE5-4405-BA4D-8CC1C257E33A}"/>
              </a:ext>
            </a:extLst>
          </p:cNvPr>
          <p:cNvSpPr txBox="1"/>
          <p:nvPr/>
        </p:nvSpPr>
        <p:spPr>
          <a:xfrm>
            <a:off x="12345886" y="10232777"/>
            <a:ext cx="5510278" cy="584775"/>
          </a:xfrm>
          <a:prstGeom prst="rect">
            <a:avLst/>
          </a:prstGeom>
          <a:noFill/>
          <a:ln w="44450">
            <a:solidFill>
              <a:srgbClr val="D21C00"/>
            </a:solidFill>
          </a:ln>
        </p:spPr>
        <p:txBody>
          <a:bodyPr wrap="square" rtlCol="0">
            <a:spAutoFit/>
          </a:bodyPr>
          <a:lstStyle/>
          <a:p>
            <a:pPr algn="ctr"/>
            <a:r>
              <a:rPr lang="en-US" sz="3200" dirty="0">
                <a:latin typeface="Arial" panose="020B0604020202020204" pitchFamily="34" charset="0"/>
                <a:cs typeface="Arial" panose="020B0604020202020204" pitchFamily="34" charset="0"/>
              </a:rPr>
              <a:t>Clinical data set</a:t>
            </a:r>
          </a:p>
        </p:txBody>
      </p:sp>
      <p:sp>
        <p:nvSpPr>
          <p:cNvPr id="138" name="TextBox 137">
            <a:extLst>
              <a:ext uri="{FF2B5EF4-FFF2-40B4-BE49-F238E27FC236}">
                <a16:creationId xmlns:a16="http://schemas.microsoft.com/office/drawing/2014/main" id="{08F8F0D0-9E58-48AF-964D-FDC469E7B155}"/>
              </a:ext>
            </a:extLst>
          </p:cNvPr>
          <p:cNvSpPr txBox="1"/>
          <p:nvPr/>
        </p:nvSpPr>
        <p:spPr>
          <a:xfrm>
            <a:off x="12345886" y="11650236"/>
            <a:ext cx="5510277" cy="1077218"/>
          </a:xfrm>
          <a:prstGeom prst="rect">
            <a:avLst/>
          </a:prstGeom>
          <a:noFill/>
          <a:ln w="44450">
            <a:solidFill>
              <a:srgbClr val="C00000"/>
            </a:solidFill>
          </a:ln>
        </p:spPr>
        <p:txBody>
          <a:bodyPr wrap="square" rtlCol="0">
            <a:spAutoFit/>
          </a:bodyPr>
          <a:lstStyle/>
          <a:p>
            <a:pPr algn="ctr"/>
            <a:r>
              <a:rPr lang="en-US" sz="3200" dirty="0">
                <a:latin typeface="Arial" panose="020B0604020202020204" pitchFamily="34" charset="0"/>
                <a:cs typeface="Arial" panose="020B0604020202020204" pitchFamily="34" charset="0"/>
              </a:rPr>
              <a:t>Merge categorical and numeric data sets</a:t>
            </a:r>
          </a:p>
        </p:txBody>
      </p:sp>
      <p:sp>
        <p:nvSpPr>
          <p:cNvPr id="139" name="TextBox 138">
            <a:extLst>
              <a:ext uri="{FF2B5EF4-FFF2-40B4-BE49-F238E27FC236}">
                <a16:creationId xmlns:a16="http://schemas.microsoft.com/office/drawing/2014/main" id="{B7676759-D982-4D90-A726-58C3CDC6B95D}"/>
              </a:ext>
            </a:extLst>
          </p:cNvPr>
          <p:cNvSpPr txBox="1"/>
          <p:nvPr/>
        </p:nvSpPr>
        <p:spPr>
          <a:xfrm>
            <a:off x="18752389" y="10219244"/>
            <a:ext cx="4123122" cy="1077218"/>
          </a:xfrm>
          <a:prstGeom prst="rect">
            <a:avLst/>
          </a:prstGeom>
          <a:noFill/>
          <a:ln w="44450">
            <a:solidFill>
              <a:srgbClr val="C00000"/>
            </a:solidFill>
          </a:ln>
        </p:spPr>
        <p:txBody>
          <a:bodyPr wrap="square" rtlCol="0">
            <a:spAutoFit/>
          </a:bodyPr>
          <a:lstStyle/>
          <a:p>
            <a:pPr algn="ctr"/>
            <a:r>
              <a:rPr lang="en-US" sz="3200" dirty="0">
                <a:latin typeface="Arial" panose="020B0604020202020204" pitchFamily="34" charset="0"/>
                <a:cs typeface="Arial" panose="020B0604020202020204" pitchFamily="34" charset="0"/>
              </a:rPr>
              <a:t>Train and validate models</a:t>
            </a:r>
          </a:p>
        </p:txBody>
      </p:sp>
      <p:sp>
        <p:nvSpPr>
          <p:cNvPr id="140" name="TextBox 139">
            <a:extLst>
              <a:ext uri="{FF2B5EF4-FFF2-40B4-BE49-F238E27FC236}">
                <a16:creationId xmlns:a16="http://schemas.microsoft.com/office/drawing/2014/main" id="{FE688C81-F302-4E12-94D5-5339AB891BE5}"/>
              </a:ext>
            </a:extLst>
          </p:cNvPr>
          <p:cNvSpPr txBox="1"/>
          <p:nvPr/>
        </p:nvSpPr>
        <p:spPr>
          <a:xfrm>
            <a:off x="18769509" y="12147848"/>
            <a:ext cx="4123122" cy="1077218"/>
          </a:xfrm>
          <a:prstGeom prst="rect">
            <a:avLst/>
          </a:prstGeom>
          <a:noFill/>
          <a:ln w="44450">
            <a:solidFill>
              <a:srgbClr val="C00000"/>
            </a:solidFill>
          </a:ln>
        </p:spPr>
        <p:txBody>
          <a:bodyPr wrap="square" rtlCol="0">
            <a:spAutoFit/>
          </a:bodyPr>
          <a:lstStyle/>
          <a:p>
            <a:pPr algn="ctr"/>
            <a:r>
              <a:rPr lang="en-US" sz="3200" dirty="0">
                <a:latin typeface="Arial" panose="020B0604020202020204" pitchFamily="34" charset="0"/>
                <a:cs typeface="Arial" panose="020B0604020202020204" pitchFamily="34" charset="0"/>
              </a:rPr>
              <a:t>Calculate variable importance scores</a:t>
            </a:r>
          </a:p>
        </p:txBody>
      </p:sp>
      <p:cxnSp>
        <p:nvCxnSpPr>
          <p:cNvPr id="141" name="Straight Arrow Connector 140">
            <a:extLst>
              <a:ext uri="{FF2B5EF4-FFF2-40B4-BE49-F238E27FC236}">
                <a16:creationId xmlns:a16="http://schemas.microsoft.com/office/drawing/2014/main" id="{8C5376A5-C6F2-4F38-B32B-58CA814F5D63}"/>
              </a:ext>
            </a:extLst>
          </p:cNvPr>
          <p:cNvCxnSpPr>
            <a:cxnSpLocks/>
          </p:cNvCxnSpPr>
          <p:nvPr/>
        </p:nvCxnSpPr>
        <p:spPr>
          <a:xfrm>
            <a:off x="20860943" y="11308238"/>
            <a:ext cx="0" cy="777825"/>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023006B4-3991-4D96-93B0-0FAA3A22DD02}"/>
              </a:ext>
            </a:extLst>
          </p:cNvPr>
          <p:cNvSpPr txBox="1"/>
          <p:nvPr/>
        </p:nvSpPr>
        <p:spPr>
          <a:xfrm>
            <a:off x="18752389" y="14052738"/>
            <a:ext cx="4217109" cy="1077218"/>
          </a:xfrm>
          <a:prstGeom prst="rect">
            <a:avLst/>
          </a:prstGeom>
          <a:noFill/>
          <a:ln w="44450">
            <a:solidFill>
              <a:srgbClr val="C00000"/>
            </a:solidFill>
          </a:ln>
        </p:spPr>
        <p:txBody>
          <a:bodyPr wrap="square" rtlCol="0">
            <a:spAutoFit/>
          </a:bodyPr>
          <a:lstStyle/>
          <a:p>
            <a:pPr algn="ctr"/>
            <a:r>
              <a:rPr lang="en-US" sz="3200" dirty="0">
                <a:latin typeface="Arial" panose="020B0604020202020204" pitchFamily="34" charset="0"/>
                <a:cs typeface="Arial" panose="020B0604020202020204" pitchFamily="34" charset="0"/>
              </a:rPr>
              <a:t>Select ensemble features</a:t>
            </a:r>
          </a:p>
        </p:txBody>
      </p:sp>
      <p:sp>
        <p:nvSpPr>
          <p:cNvPr id="143" name="TextBox 142">
            <a:extLst>
              <a:ext uri="{FF2B5EF4-FFF2-40B4-BE49-F238E27FC236}">
                <a16:creationId xmlns:a16="http://schemas.microsoft.com/office/drawing/2014/main" id="{6DE6B0C8-CED3-4EEB-8CFF-03FD493733B9}"/>
              </a:ext>
            </a:extLst>
          </p:cNvPr>
          <p:cNvSpPr txBox="1"/>
          <p:nvPr/>
        </p:nvSpPr>
        <p:spPr>
          <a:xfrm>
            <a:off x="23843183" y="10210831"/>
            <a:ext cx="6572625" cy="584775"/>
          </a:xfrm>
          <a:prstGeom prst="rect">
            <a:avLst/>
          </a:prstGeom>
          <a:noFill/>
          <a:ln w="44450">
            <a:solidFill>
              <a:srgbClr val="C00000"/>
            </a:solidFill>
          </a:ln>
        </p:spPr>
        <p:txBody>
          <a:bodyPr wrap="square" rtlCol="0">
            <a:spAutoFit/>
          </a:bodyPr>
          <a:lstStyle/>
          <a:p>
            <a:pPr algn="ctr"/>
            <a:r>
              <a:rPr lang="en-US" sz="3200" dirty="0">
                <a:latin typeface="Arial" panose="020B0604020202020204" pitchFamily="34" charset="0"/>
                <a:cs typeface="Arial" panose="020B0604020202020204" pitchFamily="34" charset="0"/>
              </a:rPr>
              <a:t>Perform ensemble of all methods</a:t>
            </a:r>
          </a:p>
        </p:txBody>
      </p:sp>
      <p:sp>
        <p:nvSpPr>
          <p:cNvPr id="144" name="TextBox 143">
            <a:extLst>
              <a:ext uri="{FF2B5EF4-FFF2-40B4-BE49-F238E27FC236}">
                <a16:creationId xmlns:a16="http://schemas.microsoft.com/office/drawing/2014/main" id="{38CC16F7-8750-45BD-8D8C-CEAE53A3FA3A}"/>
              </a:ext>
            </a:extLst>
          </p:cNvPr>
          <p:cNvSpPr txBox="1"/>
          <p:nvPr/>
        </p:nvSpPr>
        <p:spPr>
          <a:xfrm>
            <a:off x="23843183" y="13531345"/>
            <a:ext cx="6572624" cy="1077218"/>
          </a:xfrm>
          <a:prstGeom prst="rect">
            <a:avLst/>
          </a:prstGeom>
          <a:noFill/>
          <a:ln w="44450">
            <a:solidFill>
              <a:srgbClr val="C00000"/>
            </a:solidFill>
          </a:ln>
        </p:spPr>
        <p:txBody>
          <a:bodyPr wrap="square" rtlCol="0">
            <a:spAutoFit/>
          </a:bodyPr>
          <a:lstStyle/>
          <a:p>
            <a:pPr algn="ctr"/>
            <a:r>
              <a:rPr lang="en-US" sz="3200" dirty="0">
                <a:latin typeface="Arial" panose="020B0604020202020204" pitchFamily="34" charset="0"/>
                <a:cs typeface="Arial" panose="020B0604020202020204" pitchFamily="34" charset="0"/>
              </a:rPr>
              <a:t>Determine AUROC for each ensemble model</a:t>
            </a:r>
          </a:p>
        </p:txBody>
      </p:sp>
      <p:sp>
        <p:nvSpPr>
          <p:cNvPr id="145" name="TextBox 144">
            <a:extLst>
              <a:ext uri="{FF2B5EF4-FFF2-40B4-BE49-F238E27FC236}">
                <a16:creationId xmlns:a16="http://schemas.microsoft.com/office/drawing/2014/main" id="{9DF23E26-C2DC-4AEE-9974-411C75880741}"/>
              </a:ext>
            </a:extLst>
          </p:cNvPr>
          <p:cNvSpPr txBox="1"/>
          <p:nvPr/>
        </p:nvSpPr>
        <p:spPr>
          <a:xfrm>
            <a:off x="23843183" y="11593938"/>
            <a:ext cx="6572624" cy="1077218"/>
          </a:xfrm>
          <a:prstGeom prst="rect">
            <a:avLst/>
          </a:prstGeom>
          <a:noFill/>
          <a:ln w="44450">
            <a:solidFill>
              <a:srgbClr val="C00000"/>
            </a:solidFill>
          </a:ln>
        </p:spPr>
        <p:txBody>
          <a:bodyPr wrap="square" rtlCol="0">
            <a:spAutoFit/>
          </a:bodyPr>
          <a:lstStyle/>
          <a:p>
            <a:pPr algn="ctr"/>
            <a:r>
              <a:rPr lang="en-US" sz="3200" dirty="0">
                <a:latin typeface="Arial" panose="020B0604020202020204" pitchFamily="34" charset="0"/>
                <a:cs typeface="Arial" panose="020B0604020202020204" pitchFamily="34" charset="0"/>
              </a:rPr>
              <a:t>Loop through all aggregating methods</a:t>
            </a:r>
          </a:p>
        </p:txBody>
      </p:sp>
      <p:sp>
        <p:nvSpPr>
          <p:cNvPr id="146" name="TextBox 145">
            <a:extLst>
              <a:ext uri="{FF2B5EF4-FFF2-40B4-BE49-F238E27FC236}">
                <a16:creationId xmlns:a16="http://schemas.microsoft.com/office/drawing/2014/main" id="{59A7B19C-2583-4921-B81C-1D28E87B90DB}"/>
              </a:ext>
            </a:extLst>
          </p:cNvPr>
          <p:cNvSpPr txBox="1"/>
          <p:nvPr/>
        </p:nvSpPr>
        <p:spPr>
          <a:xfrm>
            <a:off x="32879523" y="10277187"/>
            <a:ext cx="4451119" cy="2062103"/>
          </a:xfrm>
          <a:prstGeom prst="rect">
            <a:avLst/>
          </a:prstGeom>
          <a:noFill/>
          <a:ln w="63500">
            <a:solidFill>
              <a:srgbClr val="D21C00"/>
            </a:solidFill>
            <a:prstDash val="sysDot"/>
            <a:extLst>
              <a:ext uri="{C807C97D-BFC1-408E-A445-0C87EB9F89A2}">
                <ask:lineSketchStyleProps xmlns:ask="http://schemas.microsoft.com/office/drawing/2018/sketchyshapes" xmlns="" sd="1219033472">
                  <a:custGeom>
                    <a:avLst/>
                    <a:gdLst>
                      <a:gd name="connsiteX0" fmla="*/ 0 w 2036135"/>
                      <a:gd name="connsiteY0" fmla="*/ 0 h 276999"/>
                      <a:gd name="connsiteX1" fmla="*/ 488672 w 2036135"/>
                      <a:gd name="connsiteY1" fmla="*/ 0 h 276999"/>
                      <a:gd name="connsiteX2" fmla="*/ 936622 w 2036135"/>
                      <a:gd name="connsiteY2" fmla="*/ 0 h 276999"/>
                      <a:gd name="connsiteX3" fmla="*/ 1486379 w 2036135"/>
                      <a:gd name="connsiteY3" fmla="*/ 0 h 276999"/>
                      <a:gd name="connsiteX4" fmla="*/ 2036135 w 2036135"/>
                      <a:gd name="connsiteY4" fmla="*/ 0 h 276999"/>
                      <a:gd name="connsiteX5" fmla="*/ 2036135 w 2036135"/>
                      <a:gd name="connsiteY5" fmla="*/ 276999 h 276999"/>
                      <a:gd name="connsiteX6" fmla="*/ 1567824 w 2036135"/>
                      <a:gd name="connsiteY6" fmla="*/ 276999 h 276999"/>
                      <a:gd name="connsiteX7" fmla="*/ 1099513 w 2036135"/>
                      <a:gd name="connsiteY7" fmla="*/ 276999 h 276999"/>
                      <a:gd name="connsiteX8" fmla="*/ 549756 w 2036135"/>
                      <a:gd name="connsiteY8" fmla="*/ 276999 h 276999"/>
                      <a:gd name="connsiteX9" fmla="*/ 0 w 2036135"/>
                      <a:gd name="connsiteY9" fmla="*/ 276999 h 276999"/>
                      <a:gd name="connsiteX10" fmla="*/ 0 w 2036135"/>
                      <a:gd name="connsiteY10"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6135" h="276999" extrusionOk="0">
                        <a:moveTo>
                          <a:pt x="0" y="0"/>
                        </a:moveTo>
                        <a:cubicBezTo>
                          <a:pt x="111651" y="-47754"/>
                          <a:pt x="390849" y="14481"/>
                          <a:pt x="488672" y="0"/>
                        </a:cubicBezTo>
                        <a:cubicBezTo>
                          <a:pt x="586495" y="-14481"/>
                          <a:pt x="770442" y="16301"/>
                          <a:pt x="936622" y="0"/>
                        </a:cubicBezTo>
                        <a:cubicBezTo>
                          <a:pt x="1102802" y="-16301"/>
                          <a:pt x="1229204" y="35024"/>
                          <a:pt x="1486379" y="0"/>
                        </a:cubicBezTo>
                        <a:cubicBezTo>
                          <a:pt x="1743554" y="-35024"/>
                          <a:pt x="1912687" y="2556"/>
                          <a:pt x="2036135" y="0"/>
                        </a:cubicBezTo>
                        <a:cubicBezTo>
                          <a:pt x="2068014" y="125317"/>
                          <a:pt x="2021055" y="162129"/>
                          <a:pt x="2036135" y="276999"/>
                        </a:cubicBezTo>
                        <a:cubicBezTo>
                          <a:pt x="1871525" y="294848"/>
                          <a:pt x="1703896" y="241657"/>
                          <a:pt x="1567824" y="276999"/>
                        </a:cubicBezTo>
                        <a:cubicBezTo>
                          <a:pt x="1431752" y="312341"/>
                          <a:pt x="1286427" y="228672"/>
                          <a:pt x="1099513" y="276999"/>
                        </a:cubicBezTo>
                        <a:cubicBezTo>
                          <a:pt x="912599" y="325326"/>
                          <a:pt x="662569" y="258978"/>
                          <a:pt x="549756" y="276999"/>
                        </a:cubicBezTo>
                        <a:cubicBezTo>
                          <a:pt x="436943" y="295020"/>
                          <a:pt x="160011" y="221576"/>
                          <a:pt x="0" y="276999"/>
                        </a:cubicBezTo>
                        <a:cubicBezTo>
                          <a:pt x="-29239" y="160037"/>
                          <a:pt x="32309" y="78132"/>
                          <a:pt x="0" y="0"/>
                        </a:cubicBezTo>
                        <a:close/>
                      </a:path>
                    </a:pathLst>
                  </a:custGeom>
                  <ask:type>
                    <ask:lineSketchNone/>
                  </ask:type>
                </ask:lineSketchStyleProps>
              </a:ext>
            </a:extLst>
          </a:ln>
        </p:spPr>
        <p:txBody>
          <a:bodyPr wrap="square" rtlCol="0">
            <a:spAutoFit/>
          </a:bodyPr>
          <a:lstStyle/>
          <a:p>
            <a:pPr algn="ctr"/>
            <a:r>
              <a:rPr lang="en-US" sz="3200" b="1" dirty="0">
                <a:latin typeface="Arial" panose="020B0604020202020204" pitchFamily="34" charset="0"/>
                <a:cs typeface="Arial" panose="020B0604020202020204" pitchFamily="34" charset="0"/>
              </a:rPr>
              <a:t>Key predictors identified as feature subset resulting in maximum AUROC</a:t>
            </a:r>
          </a:p>
        </p:txBody>
      </p:sp>
      <p:sp>
        <p:nvSpPr>
          <p:cNvPr id="148" name="Arrow: Down 147">
            <a:extLst>
              <a:ext uri="{FF2B5EF4-FFF2-40B4-BE49-F238E27FC236}">
                <a16:creationId xmlns:a16="http://schemas.microsoft.com/office/drawing/2014/main" id="{A28F6314-93A3-44A8-8933-7632EF29CBBB}"/>
              </a:ext>
            </a:extLst>
          </p:cNvPr>
          <p:cNvSpPr/>
          <p:nvPr/>
        </p:nvSpPr>
        <p:spPr>
          <a:xfrm rot="16200000">
            <a:off x="30709968" y="8686755"/>
            <a:ext cx="424530" cy="746530"/>
          </a:xfrm>
          <a:prstGeom prst="downArrow">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9" name="Arrow: Down 148">
            <a:extLst>
              <a:ext uri="{FF2B5EF4-FFF2-40B4-BE49-F238E27FC236}">
                <a16:creationId xmlns:a16="http://schemas.microsoft.com/office/drawing/2014/main" id="{AA07B06D-F349-4561-852B-2B5112920A4B}"/>
              </a:ext>
            </a:extLst>
          </p:cNvPr>
          <p:cNvSpPr/>
          <p:nvPr/>
        </p:nvSpPr>
        <p:spPr>
          <a:xfrm rot="16200000">
            <a:off x="18095447" y="8695141"/>
            <a:ext cx="424530" cy="746530"/>
          </a:xfrm>
          <a:prstGeom prst="downArrow">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cxnSp>
        <p:nvCxnSpPr>
          <p:cNvPr id="150" name="Straight Arrow Connector 149">
            <a:extLst>
              <a:ext uri="{FF2B5EF4-FFF2-40B4-BE49-F238E27FC236}">
                <a16:creationId xmlns:a16="http://schemas.microsoft.com/office/drawing/2014/main" id="{496255F8-131B-483B-8D20-784B88C349DC}"/>
              </a:ext>
            </a:extLst>
          </p:cNvPr>
          <p:cNvCxnSpPr>
            <a:cxnSpLocks/>
          </p:cNvCxnSpPr>
          <p:nvPr/>
        </p:nvCxnSpPr>
        <p:spPr>
          <a:xfrm>
            <a:off x="15095578" y="9428761"/>
            <a:ext cx="1" cy="745521"/>
          </a:xfrm>
          <a:prstGeom prst="straightConnector1">
            <a:avLst/>
          </a:prstGeom>
          <a:ln w="111125">
            <a:solidFill>
              <a:srgbClr val="D21C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B7F2A2F9-0FFE-4F18-B2F6-B12B5AE3EEB1}"/>
              </a:ext>
            </a:extLst>
          </p:cNvPr>
          <p:cNvCxnSpPr>
            <a:cxnSpLocks/>
          </p:cNvCxnSpPr>
          <p:nvPr/>
        </p:nvCxnSpPr>
        <p:spPr>
          <a:xfrm>
            <a:off x="15099730" y="10817552"/>
            <a:ext cx="1" cy="745521"/>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F0D29C90-E128-4E8D-95EA-F516D223E56F}"/>
              </a:ext>
            </a:extLst>
          </p:cNvPr>
          <p:cNvCxnSpPr>
            <a:cxnSpLocks/>
          </p:cNvCxnSpPr>
          <p:nvPr/>
        </p:nvCxnSpPr>
        <p:spPr>
          <a:xfrm>
            <a:off x="20861105" y="13225066"/>
            <a:ext cx="1" cy="745521"/>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6A6CC2E5-FCED-4E71-B78E-83C97076DEED}"/>
              </a:ext>
            </a:extLst>
          </p:cNvPr>
          <p:cNvCxnSpPr>
            <a:cxnSpLocks/>
          </p:cNvCxnSpPr>
          <p:nvPr/>
        </p:nvCxnSpPr>
        <p:spPr>
          <a:xfrm>
            <a:off x="27128520" y="9429774"/>
            <a:ext cx="1" cy="745521"/>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414DA6F8-2CF5-4477-B85C-7F7E288B4115}"/>
              </a:ext>
            </a:extLst>
          </p:cNvPr>
          <p:cNvCxnSpPr>
            <a:cxnSpLocks/>
          </p:cNvCxnSpPr>
          <p:nvPr/>
        </p:nvCxnSpPr>
        <p:spPr>
          <a:xfrm>
            <a:off x="20860943" y="9411938"/>
            <a:ext cx="1" cy="745521"/>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1661F0DB-C358-44DF-AAFC-8B9333CD6E38}"/>
              </a:ext>
            </a:extLst>
          </p:cNvPr>
          <p:cNvCxnSpPr>
            <a:cxnSpLocks/>
          </p:cNvCxnSpPr>
          <p:nvPr/>
        </p:nvCxnSpPr>
        <p:spPr>
          <a:xfrm>
            <a:off x="27128523" y="10797990"/>
            <a:ext cx="1" cy="745521"/>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A22C02FA-79C0-42B4-93E5-3438ABF22A99}"/>
              </a:ext>
            </a:extLst>
          </p:cNvPr>
          <p:cNvCxnSpPr>
            <a:cxnSpLocks/>
          </p:cNvCxnSpPr>
          <p:nvPr/>
        </p:nvCxnSpPr>
        <p:spPr>
          <a:xfrm>
            <a:off x="27128519" y="12694867"/>
            <a:ext cx="1" cy="745521"/>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31675C67-49F0-435F-BF13-D4E2DD40344E}"/>
              </a:ext>
            </a:extLst>
          </p:cNvPr>
          <p:cNvGraphicFramePr>
            <a:graphicFrameLocks noGrp="1"/>
          </p:cNvGraphicFramePr>
          <p:nvPr>
            <p:extLst>
              <p:ext uri="{D42A27DB-BD31-4B8C-83A1-F6EECF244321}">
                <p14:modId xmlns:p14="http://schemas.microsoft.com/office/powerpoint/2010/main" val="2487061720"/>
              </p:ext>
            </p:extLst>
          </p:nvPr>
        </p:nvGraphicFramePr>
        <p:xfrm>
          <a:off x="707095" y="26445612"/>
          <a:ext cx="9982342" cy="5764120"/>
        </p:xfrm>
        <a:graphic>
          <a:graphicData uri="http://schemas.openxmlformats.org/drawingml/2006/table">
            <a:tbl>
              <a:tblPr/>
              <a:tblGrid>
                <a:gridCol w="5036857">
                  <a:extLst>
                    <a:ext uri="{9D8B030D-6E8A-4147-A177-3AD203B41FA5}">
                      <a16:colId xmlns:a16="http://schemas.microsoft.com/office/drawing/2014/main" val="2420141604"/>
                    </a:ext>
                  </a:extLst>
                </a:gridCol>
                <a:gridCol w="2512719">
                  <a:extLst>
                    <a:ext uri="{9D8B030D-6E8A-4147-A177-3AD203B41FA5}">
                      <a16:colId xmlns:a16="http://schemas.microsoft.com/office/drawing/2014/main" val="312057387"/>
                    </a:ext>
                  </a:extLst>
                </a:gridCol>
                <a:gridCol w="2432766">
                  <a:extLst>
                    <a:ext uri="{9D8B030D-6E8A-4147-A177-3AD203B41FA5}">
                      <a16:colId xmlns:a16="http://schemas.microsoft.com/office/drawing/2014/main" val="2721480331"/>
                    </a:ext>
                  </a:extLst>
                </a:gridCol>
              </a:tblGrid>
              <a:tr h="613941">
                <a:tc gridSpan="3">
                  <a:txBody>
                    <a:bodyPr/>
                    <a:lstStyle/>
                    <a:p>
                      <a:pPr algn="ctr" fontAlgn="b"/>
                      <a:r>
                        <a:rPr lang="en-US" sz="3200" b="1" i="0" u="none" strike="noStrike" dirty="0">
                          <a:solidFill>
                            <a:srgbClr val="000000"/>
                          </a:solidFill>
                          <a:effectLst/>
                          <a:latin typeface="Arial" panose="020B0604020202020204" pitchFamily="34" charset="0"/>
                        </a:rPr>
                        <a:t>Patient Characteristics</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4971704"/>
                  </a:ext>
                </a:extLst>
              </a:tr>
              <a:tr h="675334">
                <a:tc gridSpan="3">
                  <a:txBody>
                    <a:bodyPr/>
                    <a:lstStyle/>
                    <a:p>
                      <a:pPr algn="ctr" fontAlgn="ctr"/>
                      <a:r>
                        <a:rPr lang="en-US" sz="3200" b="0" i="0" u="none" strike="noStrike" dirty="0">
                          <a:solidFill>
                            <a:srgbClr val="000000"/>
                          </a:solidFill>
                          <a:effectLst/>
                          <a:latin typeface="Arial" panose="020B0604020202020204" pitchFamily="34" charset="0"/>
                        </a:rPr>
                        <a:t>Patient Population (n = 471)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7156160"/>
                  </a:ext>
                </a:extLst>
              </a:tr>
              <a:tr h="469349">
                <a:tc>
                  <a:txBody>
                    <a:bodyPr/>
                    <a:lstStyle/>
                    <a:p>
                      <a:pPr algn="r" fontAlgn="b"/>
                      <a:r>
                        <a:rPr lang="en-US" sz="3200" b="1" i="0" u="none" strike="noStrike">
                          <a:solidFill>
                            <a:srgbClr val="000000"/>
                          </a:solidFill>
                          <a:effectLst/>
                          <a:latin typeface="Arial" panose="020B0604020202020204" pitchFamily="34" charset="0"/>
                        </a:rPr>
                        <a:t>Health Status</a:t>
                      </a:r>
                    </a:p>
                  </a:txBody>
                  <a:tcPr marL="9525" marR="9525" marT="9525" marB="0" anchor="b">
                    <a:lnL>
                      <a:noFill/>
                    </a:lnL>
                    <a:lnR>
                      <a:noFill/>
                    </a:lnR>
                    <a:lnT>
                      <a:noFill/>
                    </a:lnT>
                    <a:lnB>
                      <a:noFill/>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Expired</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Alive</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4046443"/>
                  </a:ext>
                </a:extLst>
              </a:tr>
              <a:tr h="469349">
                <a:tc>
                  <a:txBody>
                    <a:bodyPr/>
                    <a:lstStyle/>
                    <a:p>
                      <a:pPr algn="r" fontAlgn="ctr"/>
                      <a:r>
                        <a:rPr lang="en-US" sz="3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26</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382</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46984260"/>
                  </a:ext>
                </a:extLst>
              </a:tr>
              <a:tr h="469349">
                <a:tc>
                  <a:txBody>
                    <a:bodyPr/>
                    <a:lstStyle/>
                    <a:p>
                      <a:pPr algn="l" fontAlgn="b"/>
                      <a:r>
                        <a:rPr lang="en-US" sz="3200" b="1"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Yes</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No</a:t>
                      </a: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5434909"/>
                  </a:ext>
                </a:extLst>
              </a:tr>
              <a:tr h="469349">
                <a:tc>
                  <a:txBody>
                    <a:bodyPr/>
                    <a:lstStyle/>
                    <a:p>
                      <a:pPr algn="r" fontAlgn="b"/>
                      <a:r>
                        <a:rPr lang="en-US" sz="3200" b="1" i="0" u="none" strike="noStrike">
                          <a:solidFill>
                            <a:srgbClr val="000000"/>
                          </a:solidFill>
                          <a:effectLst/>
                          <a:latin typeface="Arial" panose="020B0604020202020204" pitchFamily="34" charset="0"/>
                        </a:rPr>
                        <a:t>Renal Failure</a:t>
                      </a:r>
                    </a:p>
                  </a:txBody>
                  <a:tcPr marL="9525" marR="9525" marT="9525" marB="0" anchor="b">
                    <a:lnL>
                      <a:noFill/>
                    </a:lnL>
                    <a:lnR>
                      <a:noFill/>
                    </a:lnR>
                    <a:lnT>
                      <a:noFill/>
                    </a:lnT>
                    <a:lnB>
                      <a:noFill/>
                    </a:lnB>
                    <a:solidFill>
                      <a:srgbClr val="FFFFFF"/>
                    </a:solidFill>
                  </a:tcPr>
                </a:tc>
                <a:tc>
                  <a:txBody>
                    <a:bodyPr/>
                    <a:lstStyle/>
                    <a:p>
                      <a:pPr algn="ctr" fontAlgn="ctr"/>
                      <a:r>
                        <a:rPr lang="en-US" sz="3200" b="0" i="0" u="none" strike="noStrike" dirty="0">
                          <a:solidFill>
                            <a:srgbClr val="000000"/>
                          </a:solidFill>
                          <a:effectLst/>
                          <a:latin typeface="Arial" panose="020B0604020202020204" pitchFamily="34" charset="0"/>
                        </a:rPr>
                        <a:t>61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310</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33613250"/>
                  </a:ext>
                </a:extLst>
              </a:tr>
              <a:tr h="469349">
                <a:tc>
                  <a:txBody>
                    <a:bodyPr/>
                    <a:lstStyle/>
                    <a:p>
                      <a:pPr algn="r" fontAlgn="b"/>
                      <a:r>
                        <a:rPr lang="en-US" sz="3200" b="1" i="0" u="none" strike="noStrike" dirty="0">
                          <a:solidFill>
                            <a:srgbClr val="000000"/>
                          </a:solidFill>
                          <a:effectLst/>
                          <a:latin typeface="Arial" panose="020B0604020202020204" pitchFamily="34" charset="0"/>
                        </a:rPr>
                        <a:t>Myocardial Infarction</a:t>
                      </a:r>
                    </a:p>
                  </a:txBody>
                  <a:tcPr marL="9525" marR="9525" marT="9525" marB="0" anchor="b">
                    <a:lnL>
                      <a:noFill/>
                    </a:lnL>
                    <a:lnR>
                      <a:noFill/>
                    </a:lnR>
                    <a:lnT>
                      <a:noFill/>
                    </a:lnT>
                    <a:lnB>
                      <a:noFill/>
                    </a:lnB>
                    <a:solidFill>
                      <a:srgbClr val="FFFFFF"/>
                    </a:solidFill>
                  </a:tcPr>
                </a:tc>
                <a:tc>
                  <a:txBody>
                    <a:bodyPr/>
                    <a:lstStyle/>
                    <a:p>
                      <a:pPr algn="ctr" fontAlgn="ctr"/>
                      <a:r>
                        <a:rPr lang="en-US" sz="3200" b="0"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359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161475993"/>
                  </a:ext>
                </a:extLst>
              </a:tr>
              <a:tr h="469349">
                <a:tc>
                  <a:txBody>
                    <a:bodyPr/>
                    <a:lstStyle/>
                    <a:p>
                      <a:pPr algn="r" fontAlgn="b"/>
                      <a:r>
                        <a:rPr lang="en-US" sz="3200" b="1" i="0" u="none" strike="noStrike" dirty="0">
                          <a:solidFill>
                            <a:srgbClr val="000000"/>
                          </a:solidFill>
                          <a:effectLst/>
                          <a:latin typeface="Arial" panose="020B0604020202020204" pitchFamily="34" charset="0"/>
                        </a:rPr>
                        <a:t>Intubation</a:t>
                      </a:r>
                    </a:p>
                  </a:txBody>
                  <a:tcPr marL="9525" marR="9525" marT="9525" marB="0" anchor="b">
                    <a:lnL>
                      <a:noFill/>
                    </a:lnL>
                    <a:lnR>
                      <a:noFill/>
                    </a:lnR>
                    <a:lnT>
                      <a:noFill/>
                    </a:lnT>
                    <a:lnB>
                      <a:noFill/>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37</a:t>
                      </a:r>
                    </a:p>
                  </a:txBody>
                  <a:tcPr marL="9525" marR="9525" marT="9525" marB="0" anchor="ctr">
                    <a:lnL>
                      <a:noFill/>
                    </a:lnL>
                    <a:lnR>
                      <a:noFill/>
                    </a:lnR>
                    <a:lnT>
                      <a:noFill/>
                    </a:lnT>
                    <a:lnB>
                      <a:noFill/>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216</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749095236"/>
                  </a:ext>
                </a:extLst>
              </a:tr>
              <a:tr h="469349">
                <a:tc>
                  <a:txBody>
                    <a:bodyPr/>
                    <a:lstStyle/>
                    <a:p>
                      <a:pPr algn="r" fontAlgn="b"/>
                      <a:r>
                        <a:rPr lang="en-US" sz="3200" b="1" i="0" u="none" strike="noStrike">
                          <a:solidFill>
                            <a:srgbClr val="000000"/>
                          </a:solidFill>
                          <a:effectLst/>
                          <a:latin typeface="Arial" panose="020B0604020202020204" pitchFamily="34" charset="0"/>
                        </a:rPr>
                        <a:t>Failed Extubation</a:t>
                      </a:r>
                    </a:p>
                  </a:txBody>
                  <a:tcPr marL="9525" marR="9525" marT="9525" marB="0" anchor="b">
                    <a:lnL>
                      <a:noFill/>
                    </a:lnL>
                    <a:lnR>
                      <a:noFill/>
                    </a:lnR>
                    <a:lnT>
                      <a:noFill/>
                    </a:lnT>
                    <a:lnB>
                      <a:noFill/>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240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42897429"/>
                  </a:ext>
                </a:extLst>
              </a:tr>
              <a:tr h="469349">
                <a:tc>
                  <a:txBody>
                    <a:bodyPr/>
                    <a:lstStyle/>
                    <a:p>
                      <a:pPr algn="r" fontAlgn="b"/>
                      <a:r>
                        <a:rPr lang="en-US" sz="3200" b="1" i="0" u="none" strike="noStrike">
                          <a:solidFill>
                            <a:srgbClr val="000000"/>
                          </a:solidFill>
                          <a:effectLst/>
                          <a:latin typeface="Arial" panose="020B0604020202020204" pitchFamily="34" charset="0"/>
                        </a:rPr>
                        <a:t>Cardiac Arrest</a:t>
                      </a:r>
                    </a:p>
                  </a:txBody>
                  <a:tcPr marL="9525" marR="9525" marT="9525" marB="0" anchor="b">
                    <a:lnL>
                      <a:noFill/>
                    </a:lnL>
                    <a:lnR>
                      <a:noFill/>
                    </a:lnR>
                    <a:lnT>
                      <a:noFill/>
                    </a:lnT>
                    <a:lnB>
                      <a:noFill/>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ctr"/>
                      <a:r>
                        <a:rPr lang="en-US" sz="3200" b="0" i="0" u="none" strike="noStrike">
                          <a:solidFill>
                            <a:srgbClr val="000000"/>
                          </a:solidFill>
                          <a:effectLst/>
                          <a:latin typeface="Arial" panose="020B0604020202020204" pitchFamily="34" charset="0"/>
                        </a:rPr>
                        <a:t>355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328726134"/>
                  </a:ext>
                </a:extLst>
              </a:tr>
              <a:tr h="469349">
                <a:tc>
                  <a:txBody>
                    <a:bodyPr/>
                    <a:lstStyle/>
                    <a:p>
                      <a:pPr algn="r" fontAlgn="b"/>
                      <a:r>
                        <a:rPr lang="en-US" sz="3200" b="1" i="0" u="none" strike="noStrike" dirty="0">
                          <a:solidFill>
                            <a:srgbClr val="000000"/>
                          </a:solidFill>
                          <a:effectLst/>
                          <a:latin typeface="Arial" panose="020B0604020202020204" pitchFamily="34" charset="0"/>
                        </a:rPr>
                        <a:t>ARDS</a:t>
                      </a:r>
                    </a:p>
                  </a:txBody>
                  <a:tcPr marL="9525" marR="9525" marT="9525" marB="0" anchor="b">
                    <a:lnL>
                      <a:noFill/>
                    </a:lnL>
                    <a:lnR>
                      <a:noFill/>
                    </a:lnR>
                    <a:lnT>
                      <a:noFill/>
                    </a:lnT>
                    <a:lnB>
                      <a:noFill/>
                    </a:lnB>
                    <a:solidFill>
                      <a:srgbClr val="FFFFFF"/>
                    </a:solidFill>
                  </a:tcPr>
                </a:tc>
                <a:tc>
                  <a:txBody>
                    <a:bodyPr/>
                    <a:lstStyle/>
                    <a:p>
                      <a:pPr algn="ctr" fontAlgn="b"/>
                      <a:r>
                        <a:rPr lang="en-US" sz="3200" b="0" i="0" u="none" strike="noStrike" dirty="0">
                          <a:solidFill>
                            <a:srgbClr val="000000"/>
                          </a:solidFill>
                          <a:effectLst/>
                          <a:latin typeface="Arial" panose="020B0604020202020204" pitchFamily="34" charset="0"/>
                        </a:rPr>
                        <a:t>45</a:t>
                      </a:r>
                    </a:p>
                  </a:txBody>
                  <a:tcPr marL="9525" marR="9525" marT="9525" marB="0" anchor="b">
                    <a:lnL>
                      <a:noFill/>
                    </a:lnL>
                    <a:lnR>
                      <a:noFill/>
                    </a:lnR>
                    <a:lnT>
                      <a:noFill/>
                    </a:lnT>
                    <a:lnB>
                      <a:noFill/>
                    </a:lnB>
                    <a:solidFill>
                      <a:srgbClr val="FFFFFF"/>
                    </a:solidFill>
                  </a:tcPr>
                </a:tc>
                <a:tc>
                  <a:txBody>
                    <a:bodyPr/>
                    <a:lstStyle/>
                    <a:p>
                      <a:pPr algn="ctr" fontAlgn="b"/>
                      <a:r>
                        <a:rPr lang="en-US" sz="3200" b="0" i="0" u="none" strike="noStrike" dirty="0">
                          <a:solidFill>
                            <a:srgbClr val="000000"/>
                          </a:solidFill>
                          <a:effectLst/>
                          <a:latin typeface="Arial" panose="020B0604020202020204" pitchFamily="34" charset="0"/>
                        </a:rPr>
                        <a:t>322</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674690915"/>
                  </a:ext>
                </a:extLst>
              </a:tr>
            </a:tbl>
          </a:graphicData>
        </a:graphic>
      </p:graphicFrame>
      <p:graphicFrame>
        <p:nvGraphicFramePr>
          <p:cNvPr id="160" name="Chart 159">
            <a:extLst>
              <a:ext uri="{FF2B5EF4-FFF2-40B4-BE49-F238E27FC236}">
                <a16:creationId xmlns:a16="http://schemas.microsoft.com/office/drawing/2014/main" id="{E742498D-ABA0-44F0-A498-A10B6AB916C0}"/>
              </a:ext>
            </a:extLst>
          </p:cNvPr>
          <p:cNvGraphicFramePr>
            <a:graphicFrameLocks/>
          </p:cNvGraphicFramePr>
          <p:nvPr>
            <p:extLst>
              <p:ext uri="{D42A27DB-BD31-4B8C-83A1-F6EECF244321}">
                <p14:modId xmlns:p14="http://schemas.microsoft.com/office/powerpoint/2010/main" val="3729585159"/>
              </p:ext>
            </p:extLst>
          </p:nvPr>
        </p:nvGraphicFramePr>
        <p:xfrm>
          <a:off x="30053349" y="21179188"/>
          <a:ext cx="9345586" cy="46437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1" name="Chart 160">
            <a:extLst>
              <a:ext uri="{FF2B5EF4-FFF2-40B4-BE49-F238E27FC236}">
                <a16:creationId xmlns:a16="http://schemas.microsoft.com/office/drawing/2014/main" id="{D5AA733C-A7F8-4DA1-93B5-4A7D6F497A35}"/>
              </a:ext>
            </a:extLst>
          </p:cNvPr>
          <p:cNvGraphicFramePr>
            <a:graphicFrameLocks/>
          </p:cNvGraphicFramePr>
          <p:nvPr>
            <p:extLst>
              <p:ext uri="{D42A27DB-BD31-4B8C-83A1-F6EECF244321}">
                <p14:modId xmlns:p14="http://schemas.microsoft.com/office/powerpoint/2010/main" val="926422594"/>
              </p:ext>
            </p:extLst>
          </p:nvPr>
        </p:nvGraphicFramePr>
        <p:xfrm>
          <a:off x="12039600" y="25842091"/>
          <a:ext cx="27024979" cy="624334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2" name="Chart 161">
            <a:extLst>
              <a:ext uri="{FF2B5EF4-FFF2-40B4-BE49-F238E27FC236}">
                <a16:creationId xmlns:a16="http://schemas.microsoft.com/office/drawing/2014/main" id="{70F66AAD-76AE-4D39-A7D4-DB85A81D65EF}"/>
              </a:ext>
            </a:extLst>
          </p:cNvPr>
          <p:cNvGraphicFramePr>
            <a:graphicFrameLocks/>
          </p:cNvGraphicFramePr>
          <p:nvPr>
            <p:extLst>
              <p:ext uri="{D42A27DB-BD31-4B8C-83A1-F6EECF244321}">
                <p14:modId xmlns:p14="http://schemas.microsoft.com/office/powerpoint/2010/main" val="1892641859"/>
              </p:ext>
            </p:extLst>
          </p:nvPr>
        </p:nvGraphicFramePr>
        <p:xfrm>
          <a:off x="11784807" y="16082673"/>
          <a:ext cx="9578228" cy="455232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3" name="Chart 162">
            <a:extLst>
              <a:ext uri="{FF2B5EF4-FFF2-40B4-BE49-F238E27FC236}">
                <a16:creationId xmlns:a16="http://schemas.microsoft.com/office/drawing/2014/main" id="{2359E3ED-E1F8-4831-A464-64A3FDFA12CA}"/>
              </a:ext>
            </a:extLst>
          </p:cNvPr>
          <p:cNvGraphicFramePr>
            <a:graphicFrameLocks/>
          </p:cNvGraphicFramePr>
          <p:nvPr>
            <p:extLst>
              <p:ext uri="{D42A27DB-BD31-4B8C-83A1-F6EECF244321}">
                <p14:modId xmlns:p14="http://schemas.microsoft.com/office/powerpoint/2010/main" val="806624912"/>
              </p:ext>
            </p:extLst>
          </p:nvPr>
        </p:nvGraphicFramePr>
        <p:xfrm>
          <a:off x="30053349" y="16191713"/>
          <a:ext cx="9071265" cy="455968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4" name="Chart 163">
            <a:extLst>
              <a:ext uri="{FF2B5EF4-FFF2-40B4-BE49-F238E27FC236}">
                <a16:creationId xmlns:a16="http://schemas.microsoft.com/office/drawing/2014/main" id="{3B9171CE-C5DD-4F4B-A897-59F32D0E6851}"/>
              </a:ext>
            </a:extLst>
          </p:cNvPr>
          <p:cNvGraphicFramePr>
            <a:graphicFrameLocks/>
          </p:cNvGraphicFramePr>
          <p:nvPr>
            <p:extLst>
              <p:ext uri="{D42A27DB-BD31-4B8C-83A1-F6EECF244321}">
                <p14:modId xmlns:p14="http://schemas.microsoft.com/office/powerpoint/2010/main" val="2433216219"/>
              </p:ext>
            </p:extLst>
          </p:nvPr>
        </p:nvGraphicFramePr>
        <p:xfrm>
          <a:off x="21492746" y="16092243"/>
          <a:ext cx="8216886" cy="461247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0" name="Table 9">
            <a:extLst>
              <a:ext uri="{FF2B5EF4-FFF2-40B4-BE49-F238E27FC236}">
                <a16:creationId xmlns:a16="http://schemas.microsoft.com/office/drawing/2014/main" id="{9BBBEF3C-03A7-4AB1-9F90-A8C4C8AD5C87}"/>
              </a:ext>
            </a:extLst>
          </p:cNvPr>
          <p:cNvGraphicFramePr>
            <a:graphicFrameLocks noGrp="1"/>
          </p:cNvGraphicFramePr>
          <p:nvPr>
            <p:extLst>
              <p:ext uri="{D42A27DB-BD31-4B8C-83A1-F6EECF244321}">
                <p14:modId xmlns:p14="http://schemas.microsoft.com/office/powerpoint/2010/main" val="3756031638"/>
              </p:ext>
            </p:extLst>
          </p:nvPr>
        </p:nvGraphicFramePr>
        <p:xfrm>
          <a:off x="40364162" y="8039584"/>
          <a:ext cx="10142384" cy="8451445"/>
        </p:xfrm>
        <a:graphic>
          <a:graphicData uri="http://schemas.openxmlformats.org/drawingml/2006/table">
            <a:tbl>
              <a:tblPr/>
              <a:tblGrid>
                <a:gridCol w="3487301">
                  <a:extLst>
                    <a:ext uri="{9D8B030D-6E8A-4147-A177-3AD203B41FA5}">
                      <a16:colId xmlns:a16="http://schemas.microsoft.com/office/drawing/2014/main" val="3471401762"/>
                    </a:ext>
                  </a:extLst>
                </a:gridCol>
                <a:gridCol w="3601413">
                  <a:extLst>
                    <a:ext uri="{9D8B030D-6E8A-4147-A177-3AD203B41FA5}">
                      <a16:colId xmlns:a16="http://schemas.microsoft.com/office/drawing/2014/main" val="615963923"/>
                    </a:ext>
                  </a:extLst>
                </a:gridCol>
                <a:gridCol w="3053670">
                  <a:extLst>
                    <a:ext uri="{9D8B030D-6E8A-4147-A177-3AD203B41FA5}">
                      <a16:colId xmlns:a16="http://schemas.microsoft.com/office/drawing/2014/main" val="987986502"/>
                    </a:ext>
                  </a:extLst>
                </a:gridCol>
              </a:tblGrid>
              <a:tr h="770825">
                <a:tc>
                  <a:txBody>
                    <a:bodyPr/>
                    <a:lstStyle/>
                    <a:p>
                      <a:pPr algn="ctr" fontAlgn="b"/>
                      <a:r>
                        <a:rPr lang="en-US" sz="2800" b="1" i="0" u="none" strike="noStrike" dirty="0">
                          <a:solidFill>
                            <a:srgbClr val="000000"/>
                          </a:solidFill>
                          <a:effectLst/>
                          <a:latin typeface="Arial" panose="020B0604020202020204" pitchFamily="34" charset="0"/>
                        </a:rPr>
                        <a:t>Mortality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1" i="0" u="none" strike="noStrike" dirty="0">
                          <a:solidFill>
                            <a:srgbClr val="000000"/>
                          </a:solidFill>
                          <a:effectLst/>
                          <a:latin typeface="Arial" panose="020B0604020202020204" pitchFamily="34" charset="0"/>
                        </a:rPr>
                        <a:t>Intubation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800" b="1" i="0" u="none" strike="noStrike" dirty="0">
                          <a:solidFill>
                            <a:srgbClr val="000000"/>
                          </a:solidFill>
                          <a:effectLst/>
                          <a:latin typeface="Arial" panose="020B0604020202020204" pitchFamily="34" charset="0"/>
                        </a:rPr>
                        <a:t>ARDS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1845342"/>
                  </a:ext>
                </a:extLst>
              </a:tr>
              <a:tr h="734119">
                <a:tc>
                  <a:txBody>
                    <a:bodyPr/>
                    <a:lstStyle/>
                    <a:p>
                      <a:pPr algn="ctr" fontAlgn="b"/>
                      <a:r>
                        <a:rPr lang="en-US" sz="2600" b="0" i="0" u="none" strike="noStrike" dirty="0">
                          <a:solidFill>
                            <a:srgbClr val="000000"/>
                          </a:solidFill>
                          <a:effectLst/>
                          <a:latin typeface="Arial" panose="020B0604020202020204" pitchFamily="34" charset="0"/>
                        </a:rPr>
                        <a:t>Platelets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ALT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  ICU Length of Stay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6621532"/>
                  </a:ext>
                </a:extLst>
              </a:tr>
              <a:tr h="734119">
                <a:tc>
                  <a:txBody>
                    <a:bodyPr/>
                    <a:lstStyle/>
                    <a:p>
                      <a:pPr algn="ctr" fontAlgn="b"/>
                      <a:r>
                        <a:rPr lang="en-US" sz="2600" b="0" i="0" u="none" strike="noStrike" dirty="0">
                          <a:solidFill>
                            <a:srgbClr val="000000"/>
                          </a:solidFill>
                          <a:effectLst/>
                          <a:latin typeface="Arial" panose="020B0604020202020204" pitchFamily="34" charset="0"/>
                        </a:rPr>
                        <a:t>Glucose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a:solidFill>
                            <a:srgbClr val="000000"/>
                          </a:solidFill>
                          <a:effectLst/>
                          <a:latin typeface="Arial" panose="020B0604020202020204" pitchFamily="34" charset="0"/>
                        </a:rPr>
                        <a:t>ICU Length of Stay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Platelets (uL)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6652177"/>
                  </a:ext>
                </a:extLst>
              </a:tr>
              <a:tr h="734119">
                <a:tc>
                  <a:txBody>
                    <a:bodyPr/>
                    <a:lstStyle/>
                    <a:p>
                      <a:pPr algn="ctr" fontAlgn="b"/>
                      <a:r>
                        <a:rPr lang="en-US" sz="2600" b="0" i="0" u="none" strike="noStrike" dirty="0">
                          <a:solidFill>
                            <a:srgbClr val="000000"/>
                          </a:solidFill>
                          <a:effectLst/>
                          <a:latin typeface="Arial" panose="020B0604020202020204" pitchFamily="34" charset="0"/>
                        </a:rPr>
                        <a:t>Ideal Tidal Volume 6mL/kg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a:solidFill>
                            <a:srgbClr val="000000"/>
                          </a:solidFill>
                          <a:effectLst/>
                          <a:latin typeface="Arial" panose="020B0604020202020204" pitchFamily="34" charset="0"/>
                        </a:rPr>
                        <a:t>Ideal Tidal Volume 6mL/kg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a:solidFill>
                            <a:srgbClr val="000000"/>
                          </a:solidFill>
                          <a:effectLst/>
                          <a:latin typeface="Arial" panose="020B0604020202020204" pitchFamily="34" charset="0"/>
                        </a:rPr>
                        <a:t>Initial Systolic Blood Pressure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1953544"/>
                  </a:ext>
                </a:extLst>
              </a:tr>
              <a:tr h="734119">
                <a:tc>
                  <a:txBody>
                    <a:bodyPr/>
                    <a:lstStyle/>
                    <a:p>
                      <a:pPr algn="ctr" fontAlgn="b"/>
                      <a:r>
                        <a:rPr lang="en-US" sz="2600" b="0" i="0" u="none" strike="noStrike" dirty="0">
                          <a:solidFill>
                            <a:srgbClr val="000000"/>
                          </a:solidFill>
                          <a:effectLst/>
                          <a:latin typeface="Arial" panose="020B0604020202020204" pitchFamily="34" charset="0"/>
                        </a:rPr>
                        <a:t>Initial Heart 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Initial Systolic Blood Pressure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a:solidFill>
                            <a:srgbClr val="000000"/>
                          </a:solidFill>
                          <a:effectLst/>
                          <a:latin typeface="Arial" panose="020B0604020202020204" pitchFamily="34" charset="0"/>
                        </a:rPr>
                        <a:t>Ideal Tidal Volume 6mL/kg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2994251"/>
                  </a:ext>
                </a:extLst>
              </a:tr>
              <a:tr h="734119">
                <a:tc>
                  <a:txBody>
                    <a:bodyPr/>
                    <a:lstStyle/>
                    <a:p>
                      <a:pPr algn="ctr" fontAlgn="b"/>
                      <a:r>
                        <a:rPr lang="en-US" sz="2600" b="0" i="0" u="none" strike="noStrike" dirty="0">
                          <a:solidFill>
                            <a:srgbClr val="000000"/>
                          </a:solidFill>
                          <a:effectLst/>
                          <a:latin typeface="Arial" panose="020B0604020202020204" pitchFamily="34" charset="0"/>
                        </a:rPr>
                        <a:t>Initial Temperature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Platelets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Glucose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74602"/>
                  </a:ext>
                </a:extLst>
              </a:tr>
              <a:tr h="734119">
                <a:tc>
                  <a:txBody>
                    <a:bodyPr/>
                    <a:lstStyle/>
                    <a:p>
                      <a:pPr algn="ctr" fontAlgn="b"/>
                      <a:r>
                        <a:rPr lang="en-US" sz="2600" b="0" i="0" u="none" strike="noStrike">
                          <a:solidFill>
                            <a:srgbClr val="000000"/>
                          </a:solidFill>
                          <a:effectLst/>
                          <a:latin typeface="Arial" panose="020B0604020202020204" pitchFamily="34" charset="0"/>
                        </a:rPr>
                        <a:t>FiO2 (Day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FiO2 (Day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 Blood Urea Nitrogen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7699307"/>
                  </a:ext>
                </a:extLst>
              </a:tr>
              <a:tr h="734119">
                <a:tc>
                  <a:txBody>
                    <a:bodyPr/>
                    <a:lstStyle/>
                    <a:p>
                      <a:pPr algn="ctr" fontAlgn="b"/>
                      <a:r>
                        <a:rPr lang="en-US" sz="2600" b="0" i="0" u="none" strike="noStrike">
                          <a:solidFill>
                            <a:srgbClr val="000000"/>
                          </a:solidFill>
                          <a:effectLst/>
                          <a:latin typeface="Arial" panose="020B0604020202020204" pitchFamily="34" charset="0"/>
                        </a:rPr>
                        <a:t>Initial Systolic Blood Pressure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Weight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Initial Respiratory 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0536635"/>
                  </a:ext>
                </a:extLst>
              </a:tr>
              <a:tr h="734119">
                <a:tc>
                  <a:txBody>
                    <a:bodyPr/>
                    <a:lstStyle/>
                    <a:p>
                      <a:pPr algn="ctr" fontAlgn="b"/>
                      <a:r>
                        <a:rPr lang="en-US" sz="2600" b="0" i="0" u="none" strike="noStrike" dirty="0">
                          <a:solidFill>
                            <a:srgbClr val="000000"/>
                          </a:solidFill>
                          <a:effectLst/>
                          <a:latin typeface="Arial" panose="020B0604020202020204" pitchFamily="34" charset="0"/>
                        </a:rPr>
                        <a:t>Weight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 Blood Urea Nitrogen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Sodium level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662177"/>
                  </a:ext>
                </a:extLst>
              </a:tr>
              <a:tr h="734119">
                <a:tc>
                  <a:txBody>
                    <a:bodyPr/>
                    <a:lstStyle/>
                    <a:p>
                      <a:pPr algn="ctr" fontAlgn="b"/>
                      <a:r>
                        <a:rPr lang="en-US" sz="2600" b="0" i="0" u="none" strike="noStrike" dirty="0">
                          <a:solidFill>
                            <a:srgbClr val="000000"/>
                          </a:solidFill>
                          <a:effectLst/>
                          <a:latin typeface="Arial" panose="020B0604020202020204" pitchFamily="34" charset="0"/>
                        </a:rPr>
                        <a:t>Temperature Max (24 hours, Day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a:solidFill>
                            <a:srgbClr val="000000"/>
                          </a:solidFill>
                          <a:effectLst/>
                          <a:latin typeface="Arial" panose="020B0604020202020204" pitchFamily="34" charset="0"/>
                        </a:rPr>
                        <a:t>Temperature Max (24 hours, Day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Initial Diastolic Blood Pressure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2537870"/>
                  </a:ext>
                </a:extLst>
              </a:tr>
              <a:tr h="734119">
                <a:tc>
                  <a:txBody>
                    <a:bodyPr/>
                    <a:lstStyle/>
                    <a:p>
                      <a:pPr algn="ctr" fontAlgn="b"/>
                      <a:r>
                        <a:rPr lang="en-US" sz="2600" b="0" i="0" u="none" strike="noStrike" dirty="0">
                          <a:solidFill>
                            <a:srgbClr val="000000"/>
                          </a:solidFill>
                          <a:effectLst/>
                          <a:latin typeface="Arial" panose="020B0604020202020204" pitchFamily="34" charset="0"/>
                        </a:rPr>
                        <a:t>ICU Length of Stay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Initial Temperature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600" b="0" i="0" u="none" strike="noStrike" dirty="0">
                          <a:solidFill>
                            <a:srgbClr val="000000"/>
                          </a:solidFill>
                          <a:effectLst/>
                          <a:latin typeface="Arial" panose="020B0604020202020204" pitchFamily="34" charset="0"/>
                        </a:rPr>
                        <a:t>Weight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26686"/>
                  </a:ext>
                </a:extLst>
              </a:tr>
            </a:tbl>
          </a:graphicData>
        </a:graphic>
      </p:graphicFrame>
      <p:graphicFrame>
        <p:nvGraphicFramePr>
          <p:cNvPr id="165" name="Chart 164">
            <a:extLst>
              <a:ext uri="{FF2B5EF4-FFF2-40B4-BE49-F238E27FC236}">
                <a16:creationId xmlns:a16="http://schemas.microsoft.com/office/drawing/2014/main" id="{C4002870-2884-495F-8378-8726C9405679}"/>
              </a:ext>
            </a:extLst>
          </p:cNvPr>
          <p:cNvGraphicFramePr>
            <a:graphicFrameLocks/>
          </p:cNvGraphicFramePr>
          <p:nvPr>
            <p:extLst>
              <p:ext uri="{D42A27DB-BD31-4B8C-83A1-F6EECF244321}">
                <p14:modId xmlns:p14="http://schemas.microsoft.com/office/powerpoint/2010/main" val="1113020139"/>
              </p:ext>
            </p:extLst>
          </p:nvPr>
        </p:nvGraphicFramePr>
        <p:xfrm>
          <a:off x="11718396" y="21043839"/>
          <a:ext cx="9434656" cy="474782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66" name="Chart 165">
            <a:extLst>
              <a:ext uri="{FF2B5EF4-FFF2-40B4-BE49-F238E27FC236}">
                <a16:creationId xmlns:a16="http://schemas.microsoft.com/office/drawing/2014/main" id="{8F184528-02FD-4EFA-96A5-769EEA3EDA85}"/>
              </a:ext>
            </a:extLst>
          </p:cNvPr>
          <p:cNvGraphicFramePr>
            <a:graphicFrameLocks/>
          </p:cNvGraphicFramePr>
          <p:nvPr>
            <p:extLst>
              <p:ext uri="{D42A27DB-BD31-4B8C-83A1-F6EECF244321}">
                <p14:modId xmlns:p14="http://schemas.microsoft.com/office/powerpoint/2010/main" val="941651565"/>
              </p:ext>
            </p:extLst>
          </p:nvPr>
        </p:nvGraphicFramePr>
        <p:xfrm>
          <a:off x="21469816" y="21179188"/>
          <a:ext cx="8583533" cy="4612476"/>
        </p:xfrm>
        <a:graphic>
          <a:graphicData uri="http://schemas.openxmlformats.org/drawingml/2006/chart">
            <c:chart xmlns:c="http://schemas.openxmlformats.org/drawingml/2006/chart" xmlns:r="http://schemas.openxmlformats.org/officeDocument/2006/relationships" r:id="rId13"/>
          </a:graphicData>
        </a:graphic>
      </p:graphicFrame>
      <p:sp>
        <p:nvSpPr>
          <p:cNvPr id="3" name="Rectangle: Rounded Corners 2">
            <a:extLst>
              <a:ext uri="{FF2B5EF4-FFF2-40B4-BE49-F238E27FC236}">
                <a16:creationId xmlns:a16="http://schemas.microsoft.com/office/drawing/2014/main" id="{DB24E327-0280-4C45-A24B-6CCA7A7E8AD1}"/>
              </a:ext>
            </a:extLst>
          </p:cNvPr>
          <p:cNvSpPr/>
          <p:nvPr/>
        </p:nvSpPr>
        <p:spPr bwMode="auto">
          <a:xfrm>
            <a:off x="12997910" y="321258"/>
            <a:ext cx="25738421" cy="208886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86" name="Text Box 53">
            <a:extLst>
              <a:ext uri="{FF2B5EF4-FFF2-40B4-BE49-F238E27FC236}">
                <a16:creationId xmlns:a16="http://schemas.microsoft.com/office/drawing/2014/main" id="{27209452-4EA8-4DF9-8C26-0E32EB61BDDB}"/>
              </a:ext>
            </a:extLst>
          </p:cNvPr>
          <p:cNvSpPr txBox="1">
            <a:spLocks noChangeArrowheads="1"/>
          </p:cNvSpPr>
          <p:nvPr/>
        </p:nvSpPr>
        <p:spPr bwMode="auto">
          <a:xfrm>
            <a:off x="4185761" y="202764"/>
            <a:ext cx="43332557" cy="7785955"/>
          </a:xfrm>
          <a:prstGeom prst="rect">
            <a:avLst/>
          </a:prstGeom>
          <a:noFill/>
          <a:ln w="9525">
            <a:noFill/>
            <a:miter lim="800000"/>
            <a:headEnd/>
            <a:tailEnd/>
          </a:ln>
        </p:spPr>
        <p:txBody>
          <a:bodyPr wrap="square" lIns="293857" tIns="146928" rIns="293857" bIns="146928">
            <a:spAutoFit/>
          </a:bodyPr>
          <a:lstStyle>
            <a:lvl1pPr defTabSz="2938463" eaLnBrk="0" hangingPunct="0">
              <a:defRPr sz="2800">
                <a:solidFill>
                  <a:schemeClr val="tx1"/>
                </a:solidFill>
                <a:latin typeface="Arial" charset="0"/>
              </a:defRPr>
            </a:lvl1pPr>
            <a:lvl2pPr marL="742950" indent="-285750" defTabSz="2938463" eaLnBrk="0" hangingPunct="0">
              <a:defRPr sz="2800">
                <a:solidFill>
                  <a:schemeClr val="tx1"/>
                </a:solidFill>
                <a:latin typeface="Arial" charset="0"/>
              </a:defRPr>
            </a:lvl2pPr>
            <a:lvl3pPr marL="1143000" indent="-228600" defTabSz="2938463" eaLnBrk="0" hangingPunct="0">
              <a:defRPr sz="2800">
                <a:solidFill>
                  <a:schemeClr val="tx1"/>
                </a:solidFill>
                <a:latin typeface="Arial" charset="0"/>
              </a:defRPr>
            </a:lvl3pPr>
            <a:lvl4pPr marL="1600200" indent="-228600" defTabSz="2938463" eaLnBrk="0" hangingPunct="0">
              <a:defRPr sz="2800">
                <a:solidFill>
                  <a:schemeClr val="tx1"/>
                </a:solidFill>
                <a:latin typeface="Arial" charset="0"/>
              </a:defRPr>
            </a:lvl4pPr>
            <a:lvl5pPr marL="2057400" indent="-228600" defTabSz="2938463" eaLnBrk="0" hangingPunct="0">
              <a:defRPr sz="2800">
                <a:solidFill>
                  <a:schemeClr val="tx1"/>
                </a:solidFill>
                <a:latin typeface="Arial" charset="0"/>
              </a:defRPr>
            </a:lvl5pPr>
            <a:lvl6pPr marL="2514600" indent="-228600" defTabSz="2938463" eaLnBrk="0" fontAlgn="base" hangingPunct="0">
              <a:spcBef>
                <a:spcPct val="0"/>
              </a:spcBef>
              <a:spcAft>
                <a:spcPct val="0"/>
              </a:spcAft>
              <a:defRPr sz="2800">
                <a:solidFill>
                  <a:schemeClr val="tx1"/>
                </a:solidFill>
                <a:latin typeface="Arial" charset="0"/>
              </a:defRPr>
            </a:lvl6pPr>
            <a:lvl7pPr marL="2971800" indent="-228600" defTabSz="2938463" eaLnBrk="0" fontAlgn="base" hangingPunct="0">
              <a:spcBef>
                <a:spcPct val="0"/>
              </a:spcBef>
              <a:spcAft>
                <a:spcPct val="0"/>
              </a:spcAft>
              <a:defRPr sz="2800">
                <a:solidFill>
                  <a:schemeClr val="tx1"/>
                </a:solidFill>
                <a:latin typeface="Arial" charset="0"/>
              </a:defRPr>
            </a:lvl7pPr>
            <a:lvl8pPr marL="3429000" indent="-228600" defTabSz="2938463" eaLnBrk="0" fontAlgn="base" hangingPunct="0">
              <a:spcBef>
                <a:spcPct val="0"/>
              </a:spcBef>
              <a:spcAft>
                <a:spcPct val="0"/>
              </a:spcAft>
              <a:defRPr sz="2800">
                <a:solidFill>
                  <a:schemeClr val="tx1"/>
                </a:solidFill>
                <a:latin typeface="Arial" charset="0"/>
              </a:defRPr>
            </a:lvl8pPr>
            <a:lvl9pPr marL="3886200" indent="-228600" defTabSz="2938463" eaLnBrk="0" fontAlgn="base" hangingPunct="0">
              <a:spcBef>
                <a:spcPct val="0"/>
              </a:spcBef>
              <a:spcAft>
                <a:spcPct val="0"/>
              </a:spcAft>
              <a:defRPr sz="2800">
                <a:solidFill>
                  <a:schemeClr val="tx1"/>
                </a:solidFill>
                <a:latin typeface="Arial" charset="0"/>
              </a:defRPr>
            </a:lvl9pPr>
          </a:lstStyle>
          <a:p>
            <a:pPr algn="ctr" eaLnBrk="1" hangingPunct="1"/>
            <a:r>
              <a:rPr lang="en-US" sz="6600" b="1" dirty="0">
                <a:solidFill>
                  <a:srgbClr val="D21C00"/>
                </a:solidFill>
                <a:effectLst>
                  <a:outerShdw blurRad="38100" dist="38100" dir="2700000" algn="tl">
                    <a:srgbClr val="000000">
                      <a:alpha val="43137"/>
                    </a:srgbClr>
                  </a:outerShdw>
                </a:effectLst>
              </a:rPr>
              <a:t>Evaluation of Machine-Learning Models for Predicting Severe </a:t>
            </a:r>
          </a:p>
          <a:p>
            <a:pPr algn="ctr" eaLnBrk="1" hangingPunct="1"/>
            <a:r>
              <a:rPr lang="en-US" sz="6600" b="1" dirty="0">
                <a:solidFill>
                  <a:srgbClr val="D21C00"/>
                </a:solidFill>
                <a:effectLst>
                  <a:outerShdw blurRad="38100" dist="38100" dir="2700000" algn="tl">
                    <a:srgbClr val="000000">
                      <a:alpha val="43137"/>
                    </a:srgbClr>
                  </a:outerShdw>
                </a:effectLst>
              </a:rPr>
              <a:t>Outcomes in COVID-19 Patients</a:t>
            </a:r>
          </a:p>
          <a:p>
            <a:pPr algn="ctr" eaLnBrk="1" hangingPunct="1"/>
            <a:r>
              <a:rPr lang="en-US" sz="4800" b="1" dirty="0">
                <a:solidFill>
                  <a:schemeClr val="bg1"/>
                </a:solidFill>
                <a:effectLst>
                  <a:outerShdw blurRad="38100" dist="38100" dir="2700000" algn="tl">
                    <a:srgbClr val="000000">
                      <a:alpha val="43137"/>
                    </a:srgbClr>
                  </a:outerShdw>
                </a:effectLst>
              </a:rPr>
              <a:t>J. Elise Major</a:t>
            </a:r>
            <a:r>
              <a:rPr lang="en-US" sz="4800" b="1" baseline="30000" dirty="0">
                <a:solidFill>
                  <a:schemeClr val="bg1"/>
                </a:solidFill>
                <a:effectLst>
                  <a:outerShdw blurRad="38100" dist="38100" dir="2700000" algn="tl">
                    <a:srgbClr val="000000">
                      <a:alpha val="43137"/>
                    </a:srgbClr>
                  </a:outerShdw>
                </a:effectLst>
              </a:rPr>
              <a:t>a</a:t>
            </a:r>
            <a:r>
              <a:rPr lang="en-US" sz="4800" b="1" dirty="0">
                <a:solidFill>
                  <a:schemeClr val="bg1"/>
                </a:solidFill>
                <a:effectLst>
                  <a:outerShdw blurRad="38100" dist="38100" dir="2700000" algn="tl">
                    <a:srgbClr val="000000">
                      <a:alpha val="43137"/>
                    </a:srgbClr>
                  </a:outerShdw>
                </a:effectLst>
              </a:rPr>
              <a:t>, Hunter A. Miller </a:t>
            </a:r>
            <a:r>
              <a:rPr lang="en-US" sz="4800" b="1" baseline="30000" dirty="0">
                <a:solidFill>
                  <a:schemeClr val="bg1"/>
                </a:solidFill>
                <a:effectLst>
                  <a:outerShdw blurRad="38100" dist="38100" dir="2700000" algn="tl">
                    <a:srgbClr val="000000">
                      <a:alpha val="43137"/>
                    </a:srgbClr>
                  </a:outerShdw>
                </a:effectLst>
              </a:rPr>
              <a:t>b</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latin typeface="Arial" panose="020B0604020202020204" pitchFamily="34" charset="0"/>
                <a:ea typeface="Calibri" panose="020F0502020204030204" pitchFamily="34" charset="0"/>
              </a:rPr>
              <a:t>Dipan</a:t>
            </a:r>
            <a:r>
              <a:rPr lang="en-US" sz="4800" b="1" dirty="0">
                <a:solidFill>
                  <a:schemeClr val="bg1"/>
                </a:solidFill>
                <a:effectLst/>
                <a:latin typeface="Arial" panose="020B0604020202020204" pitchFamily="34" charset="0"/>
                <a:ea typeface="Calibri" panose="020F0502020204030204" pitchFamily="34" charset="0"/>
              </a:rPr>
              <a:t> </a:t>
            </a:r>
            <a:r>
              <a:rPr lang="en-US" sz="4800" b="1" dirty="0" err="1">
                <a:solidFill>
                  <a:schemeClr val="bg1"/>
                </a:solidFill>
                <a:effectLst/>
                <a:latin typeface="Arial" panose="020B0604020202020204" pitchFamily="34" charset="0"/>
                <a:ea typeface="Calibri" panose="020F0502020204030204" pitchFamily="34" charset="0"/>
              </a:rPr>
              <a:t>Karmali</a:t>
            </a:r>
            <a:r>
              <a:rPr lang="en-US" sz="4800" b="1" baseline="30000" dirty="0" err="1">
                <a:solidFill>
                  <a:schemeClr val="bg1"/>
                </a:solidFill>
                <a:effectLst/>
                <a:latin typeface="Arial" panose="020B0604020202020204" pitchFamily="34" charset="0"/>
                <a:ea typeface="Calibri" panose="020F0502020204030204" pitchFamily="34" charset="0"/>
              </a:rPr>
              <a:t>c</a:t>
            </a:r>
            <a:r>
              <a:rPr lang="en-US" sz="4800" b="1" dirty="0">
                <a:solidFill>
                  <a:schemeClr val="bg1"/>
                </a:solidFill>
                <a:effectLst/>
                <a:latin typeface="Arial" panose="020B0604020202020204" pitchFamily="34" charset="0"/>
                <a:ea typeface="Calibri" panose="020F0502020204030204" pitchFamily="34" charset="0"/>
              </a:rPr>
              <a:t>, Marianna </a:t>
            </a:r>
            <a:r>
              <a:rPr lang="en-US" sz="4800" b="1" dirty="0" err="1">
                <a:solidFill>
                  <a:schemeClr val="bg1"/>
                </a:solidFill>
                <a:effectLst/>
                <a:latin typeface="Arial" panose="020B0604020202020204" pitchFamily="34" charset="0"/>
                <a:ea typeface="Calibri" panose="020F0502020204030204" pitchFamily="34" charset="0"/>
              </a:rPr>
              <a:t>Weaver</a:t>
            </a:r>
            <a:r>
              <a:rPr lang="en-US" sz="4800" b="1" baseline="30000" dirty="0" err="1">
                <a:solidFill>
                  <a:schemeClr val="bg1"/>
                </a:solidFill>
                <a:effectLst/>
                <a:latin typeface="Arial" panose="020B0604020202020204" pitchFamily="34" charset="0"/>
                <a:ea typeface="Calibri" panose="020F0502020204030204" pitchFamily="34" charset="0"/>
              </a:rPr>
              <a:t>c</a:t>
            </a:r>
            <a:r>
              <a:rPr lang="en-US" sz="4800" b="1" dirty="0">
                <a:solidFill>
                  <a:schemeClr val="bg1"/>
                </a:solidFill>
                <a:effectLst/>
                <a:latin typeface="Arial" panose="020B0604020202020204" pitchFamily="34" charset="0"/>
                <a:ea typeface="Calibri" panose="020F0502020204030204" pitchFamily="34" charset="0"/>
              </a:rPr>
              <a:t>, Viral </a:t>
            </a:r>
            <a:r>
              <a:rPr lang="en-US" sz="4800" b="1" dirty="0" err="1">
                <a:solidFill>
                  <a:schemeClr val="bg1"/>
                </a:solidFill>
                <a:effectLst/>
                <a:latin typeface="Arial" panose="020B0604020202020204" pitchFamily="34" charset="0"/>
                <a:ea typeface="Calibri" panose="020F0502020204030204" pitchFamily="34" charset="0"/>
              </a:rPr>
              <a:t>Desai</a:t>
            </a:r>
            <a:r>
              <a:rPr lang="en-US" sz="4800" b="1" baseline="30000" dirty="0" err="1">
                <a:solidFill>
                  <a:schemeClr val="bg1"/>
                </a:solidFill>
                <a:effectLst/>
                <a:latin typeface="Arial" panose="020B0604020202020204" pitchFamily="34" charset="0"/>
                <a:ea typeface="Calibri" panose="020F0502020204030204" pitchFamily="34" charset="0"/>
              </a:rPr>
              <a:t>c</a:t>
            </a:r>
            <a:r>
              <a:rPr lang="en-US" sz="4800" b="1" dirty="0">
                <a:solidFill>
                  <a:schemeClr val="bg1"/>
                </a:solidFill>
                <a:effectLst/>
                <a:latin typeface="Arial" panose="020B0604020202020204" pitchFamily="34" charset="0"/>
                <a:ea typeface="Calibri" panose="020F0502020204030204" pitchFamily="34" charset="0"/>
              </a:rPr>
              <a:t>, </a:t>
            </a:r>
          </a:p>
          <a:p>
            <a:pPr algn="ctr" eaLnBrk="1" hangingPunct="1"/>
            <a:r>
              <a:rPr lang="en-US" sz="4800" b="1" dirty="0">
                <a:solidFill>
                  <a:schemeClr val="bg1"/>
                </a:solidFill>
                <a:effectLst/>
                <a:latin typeface="Arial" panose="020B0604020202020204" pitchFamily="34" charset="0"/>
                <a:ea typeface="Calibri" panose="020F0502020204030204" pitchFamily="34" charset="0"/>
              </a:rPr>
              <a:t>Sally </a:t>
            </a:r>
            <a:r>
              <a:rPr lang="en-US" sz="4800" b="1" dirty="0" err="1">
                <a:solidFill>
                  <a:schemeClr val="bg1"/>
                </a:solidFill>
                <a:effectLst/>
                <a:latin typeface="Arial" panose="020B0604020202020204" pitchFamily="34" charset="0"/>
                <a:ea typeface="Calibri" panose="020F0502020204030204" pitchFamily="34" charset="0"/>
              </a:rPr>
              <a:t>Suliman</a:t>
            </a:r>
            <a:r>
              <a:rPr lang="en-US" sz="4800" b="1" baseline="30000" dirty="0" err="1">
                <a:solidFill>
                  <a:schemeClr val="bg1"/>
                </a:solidFill>
                <a:latin typeface="Arial" panose="020B0604020202020204" pitchFamily="34" charset="0"/>
                <a:ea typeface="Calibri" panose="020F0502020204030204" pitchFamily="34" charset="0"/>
              </a:rPr>
              <a:t>e</a:t>
            </a:r>
            <a:r>
              <a:rPr lang="en-US" sz="4800" b="1" baseline="30000" dirty="0">
                <a:solidFill>
                  <a:schemeClr val="bg1"/>
                </a:solidFill>
                <a:effectLst/>
                <a:latin typeface="Arial" panose="020B0604020202020204" pitchFamily="34" charset="0"/>
                <a:ea typeface="Calibri" panose="020F0502020204030204" pitchFamily="34" charset="0"/>
              </a:rPr>
              <a:t>,</a:t>
            </a:r>
            <a:r>
              <a:rPr lang="en-US" sz="4800" b="1" dirty="0">
                <a:solidFill>
                  <a:schemeClr val="bg1"/>
                </a:solidFill>
                <a:effectLst/>
                <a:latin typeface="Arial" panose="020B0604020202020204" pitchFamily="34" charset="0"/>
                <a:ea typeface="Calibri" panose="020F0502020204030204" pitchFamily="34" charset="0"/>
              </a:rPr>
              <a:t>,</a:t>
            </a:r>
            <a:r>
              <a:rPr lang="en-US" sz="4800" b="1" dirty="0">
                <a:solidFill>
                  <a:schemeClr val="bg1"/>
                </a:solidFill>
                <a:effectLst>
                  <a:outerShdw blurRad="38100" dist="38100" dir="2700000" algn="tl">
                    <a:srgbClr val="000000">
                      <a:alpha val="43137"/>
                    </a:srgbClr>
                  </a:outerShdw>
                </a:effectLst>
              </a:rPr>
              <a:t> Hermann B. </a:t>
            </a:r>
            <a:r>
              <a:rPr lang="en-US" sz="4800" b="1" dirty="0" err="1">
                <a:solidFill>
                  <a:schemeClr val="bg1"/>
                </a:solidFill>
                <a:effectLst>
                  <a:outerShdw blurRad="38100" dist="38100" dir="2700000" algn="tl">
                    <a:srgbClr val="000000">
                      <a:alpha val="43137"/>
                    </a:srgbClr>
                  </a:outerShdw>
                </a:effectLst>
              </a:rPr>
              <a:t>Frieboes</a:t>
            </a:r>
            <a:r>
              <a:rPr lang="en-US" sz="4800" b="1" baseline="30000" dirty="0" err="1">
                <a:solidFill>
                  <a:schemeClr val="bg1"/>
                </a:solidFill>
                <a:effectLst>
                  <a:outerShdw blurRad="38100" dist="38100" dir="2700000" algn="tl">
                    <a:srgbClr val="000000">
                      <a:alpha val="43137"/>
                    </a:srgbClr>
                  </a:outerShdw>
                </a:effectLst>
              </a:rPr>
              <a:t>b,d,g,h</a:t>
            </a:r>
            <a:endParaRPr lang="en-US" sz="4800" b="1" dirty="0">
              <a:solidFill>
                <a:schemeClr val="bg1"/>
              </a:solidFill>
              <a:effectLst>
                <a:outerShdw blurRad="38100" dist="38100" dir="2700000" algn="tl">
                  <a:srgbClr val="000000">
                    <a:alpha val="43137"/>
                  </a:srgbClr>
                </a:outerShdw>
              </a:effectLst>
            </a:endParaRPr>
          </a:p>
          <a:p>
            <a:pPr algn="ctr" eaLnBrk="1" hangingPunct="1"/>
            <a:r>
              <a:rPr lang="en-US" sz="3600" b="1" i="1" baseline="30000" dirty="0">
                <a:solidFill>
                  <a:schemeClr val="bg1">
                    <a:lumMod val="75000"/>
                  </a:schemeClr>
                </a:solidFill>
              </a:rPr>
              <a:t>A</a:t>
            </a:r>
            <a:r>
              <a:rPr lang="en-US" sz="3600" b="1" i="1" dirty="0">
                <a:solidFill>
                  <a:schemeClr val="bg1">
                    <a:lumMod val="75000"/>
                  </a:schemeClr>
                </a:solidFill>
              </a:rPr>
              <a:t> Department of Chemistry, Bellarmine University, Louisville, KY; </a:t>
            </a:r>
            <a:r>
              <a:rPr lang="en-US" sz="3600" b="1" i="1" baseline="30000" dirty="0">
                <a:solidFill>
                  <a:schemeClr val="bg1">
                    <a:lumMod val="75000"/>
                  </a:schemeClr>
                </a:solidFill>
              </a:rPr>
              <a:t>b</a:t>
            </a:r>
            <a:r>
              <a:rPr lang="en-US" sz="3600" b="1" i="1" dirty="0">
                <a:solidFill>
                  <a:schemeClr val="bg1">
                    <a:lumMod val="75000"/>
                  </a:schemeClr>
                </a:solidFill>
              </a:rPr>
              <a:t> Department of Pharmacology and Toxicology, University of Louisville, Louisville, KY; </a:t>
            </a:r>
          </a:p>
          <a:p>
            <a:pPr algn="ctr" eaLnBrk="1" hangingPunct="1"/>
            <a:r>
              <a:rPr lang="en-US" sz="3600" b="1" i="1" baseline="30000" dirty="0" err="1">
                <a:solidFill>
                  <a:schemeClr val="bg1">
                    <a:lumMod val="75000"/>
                  </a:schemeClr>
                </a:solidFill>
              </a:rPr>
              <a:t>c</a:t>
            </a:r>
            <a:r>
              <a:rPr lang="en-US" sz="3600" b="1" i="1" dirty="0" err="1">
                <a:solidFill>
                  <a:schemeClr val="bg1">
                    <a:lumMod val="75000"/>
                  </a:schemeClr>
                </a:solidFill>
              </a:rPr>
              <a:t>Department</a:t>
            </a:r>
            <a:r>
              <a:rPr lang="en-US" sz="3600" b="1" i="1" dirty="0">
                <a:solidFill>
                  <a:schemeClr val="bg1">
                    <a:lumMod val="75000"/>
                  </a:schemeClr>
                </a:solidFill>
              </a:rPr>
              <a:t> of Medicine Division of General Internal Medicine, University of Louisville, Louisville, KY; </a:t>
            </a:r>
            <a:r>
              <a:rPr lang="en-US" sz="3600" b="1" i="1" baseline="30000" dirty="0" err="1">
                <a:solidFill>
                  <a:schemeClr val="bg1">
                    <a:lumMod val="75000"/>
                  </a:schemeClr>
                </a:solidFill>
              </a:rPr>
              <a:t>d</a:t>
            </a:r>
            <a:r>
              <a:rPr lang="en-US" sz="3600" b="1" i="1" dirty="0" err="1">
                <a:solidFill>
                  <a:schemeClr val="bg1">
                    <a:lumMod val="75000"/>
                  </a:schemeClr>
                </a:solidFill>
              </a:rPr>
              <a:t>Department</a:t>
            </a:r>
            <a:r>
              <a:rPr lang="en-US" sz="3600" b="1" i="1" dirty="0">
                <a:solidFill>
                  <a:schemeClr val="bg1">
                    <a:lumMod val="75000"/>
                  </a:schemeClr>
                </a:solidFill>
              </a:rPr>
              <a:t> of Bioengineering, University of Louisville, Louisville, KY, USA;</a:t>
            </a:r>
          </a:p>
          <a:p>
            <a:pPr algn="ctr" eaLnBrk="1" hangingPunct="1"/>
            <a:r>
              <a:rPr lang="en-US" sz="3600" b="1" i="1" dirty="0">
                <a:solidFill>
                  <a:schemeClr val="bg1">
                    <a:lumMod val="75000"/>
                  </a:schemeClr>
                </a:solidFill>
              </a:rPr>
              <a:t> </a:t>
            </a:r>
            <a:r>
              <a:rPr lang="en-US" sz="3600" b="1" i="1" baseline="30000" dirty="0" err="1">
                <a:solidFill>
                  <a:schemeClr val="bg1">
                    <a:lumMod val="75000"/>
                  </a:schemeClr>
                </a:solidFill>
              </a:rPr>
              <a:t>e</a:t>
            </a:r>
            <a:r>
              <a:rPr lang="en-US" sz="3600" b="1" i="1" dirty="0" err="1">
                <a:solidFill>
                  <a:schemeClr val="bg1">
                    <a:lumMod val="75000"/>
                  </a:schemeClr>
                </a:solidFill>
              </a:rPr>
              <a:t>Department</a:t>
            </a:r>
            <a:r>
              <a:rPr lang="en-US" sz="3600" b="1" i="1" dirty="0">
                <a:solidFill>
                  <a:schemeClr val="bg1">
                    <a:lumMod val="75000"/>
                  </a:schemeClr>
                </a:solidFill>
              </a:rPr>
              <a:t> of Medicine Division of Pulmonary and Critical Care and Sleep Medicine, University of Louisville, Louisville, KY; </a:t>
            </a:r>
          </a:p>
          <a:p>
            <a:pPr algn="ctr" eaLnBrk="1" hangingPunct="1"/>
            <a:r>
              <a:rPr lang="en-US" sz="3600" b="1" i="1" baseline="30000" dirty="0" err="1">
                <a:solidFill>
                  <a:schemeClr val="bg1">
                    <a:lumMod val="75000"/>
                  </a:schemeClr>
                </a:solidFill>
              </a:rPr>
              <a:t>g</a:t>
            </a:r>
            <a:r>
              <a:rPr lang="en-US" sz="3600" b="1" i="1" dirty="0" err="1">
                <a:solidFill>
                  <a:schemeClr val="bg1">
                    <a:lumMod val="75000"/>
                  </a:schemeClr>
                </a:solidFill>
              </a:rPr>
              <a:t>UofL</a:t>
            </a:r>
            <a:r>
              <a:rPr lang="en-US" sz="3600" b="1" i="1" dirty="0">
                <a:solidFill>
                  <a:schemeClr val="bg1">
                    <a:lumMod val="75000"/>
                  </a:schemeClr>
                </a:solidFill>
              </a:rPr>
              <a:t> Health – Brown Cancer Center, University of Louisville, Louisville, KY, USA; </a:t>
            </a:r>
            <a:r>
              <a:rPr lang="en-US" sz="3600" b="1" i="1" baseline="30000" dirty="0" err="1">
                <a:solidFill>
                  <a:schemeClr val="bg1">
                    <a:lumMod val="75000"/>
                  </a:schemeClr>
                </a:solidFill>
              </a:rPr>
              <a:t>h</a:t>
            </a:r>
            <a:r>
              <a:rPr lang="en-US" sz="3600" b="1" i="1" dirty="0" err="1">
                <a:solidFill>
                  <a:schemeClr val="bg1">
                    <a:lumMod val="75000"/>
                  </a:schemeClr>
                </a:solidFill>
              </a:rPr>
              <a:t>Center</a:t>
            </a:r>
            <a:r>
              <a:rPr lang="en-US" sz="3600" b="1" i="1" dirty="0">
                <a:solidFill>
                  <a:schemeClr val="bg1">
                    <a:lumMod val="75000"/>
                  </a:schemeClr>
                </a:solidFill>
              </a:rPr>
              <a:t> for Predictive Medicine, University of Louisville, Louisville, KY, USA</a:t>
            </a:r>
            <a:endParaRPr lang="en-US" sz="3600" b="1" i="1" baseline="30000" dirty="0">
              <a:solidFill>
                <a:schemeClr val="bg1">
                  <a:lumMod val="75000"/>
                </a:schemeClr>
              </a:solidFill>
            </a:endParaRPr>
          </a:p>
          <a:p>
            <a:pPr algn="ctr" eaLnBrk="1" hangingPunct="1"/>
            <a:endParaRPr lang="en-US" sz="3600" b="1" i="1" dirty="0">
              <a:solidFill>
                <a:schemeClr val="bg1">
                  <a:lumMod val="75000"/>
                </a:schemeClr>
              </a:solidFill>
            </a:endParaRPr>
          </a:p>
          <a:p>
            <a:pPr algn="ctr" eaLnBrk="1" hangingPunct="1"/>
            <a:r>
              <a:rPr lang="en-US" sz="3600" b="1" i="1" dirty="0">
                <a:solidFill>
                  <a:schemeClr val="bg1">
                    <a:lumMod val="75000"/>
                  </a:schemeClr>
                </a:solidFill>
              </a:rPr>
              <a:t> </a:t>
            </a:r>
            <a:endParaRPr lang="en-US" sz="1200" b="1" i="1" baseline="30000" dirty="0">
              <a:solidFill>
                <a:schemeClr val="bg1">
                  <a:lumMod val="75000"/>
                </a:schemeClr>
              </a:solidFill>
              <a:latin typeface="Arial" panose="020B0604020202020204" pitchFamily="34" charset="0"/>
              <a:cs typeface="Arial" panose="020B0604020202020204" pitchFamily="34" charset="0"/>
            </a:endParaRPr>
          </a:p>
          <a:p>
            <a:pPr algn="ctr" eaLnBrk="1" hangingPunct="1"/>
            <a:endParaRPr lang="en-US" sz="3200" b="1" i="1" baseline="30000" dirty="0">
              <a:solidFill>
                <a:schemeClr val="bg1">
                  <a:lumMod val="75000"/>
                </a:schemeClr>
              </a:solidFill>
              <a:latin typeface="Arial" panose="020B0604020202020204" pitchFamily="34" charset="0"/>
              <a:cs typeface="Arial" panose="020B0604020202020204" pitchFamily="34" charset="0"/>
            </a:endParaRPr>
          </a:p>
          <a:p>
            <a:pPr algn="ctr" eaLnBrk="1" hangingPunct="1"/>
            <a:endParaRPr lang="en-US" sz="3200" b="1" i="1" baseline="30000" dirty="0">
              <a:solidFill>
                <a:schemeClr val="bg1">
                  <a:lumMod val="75000"/>
                </a:schemeClr>
              </a:solidFill>
              <a:latin typeface="Arial" panose="020B0604020202020204" pitchFamily="34" charset="0"/>
              <a:cs typeface="Arial" panose="020B0604020202020204" pitchFamily="34" charset="0"/>
            </a:endParaRPr>
          </a:p>
        </p:txBody>
      </p:sp>
      <p:sp>
        <p:nvSpPr>
          <p:cNvPr id="62" name="Arrow: Down 61">
            <a:extLst>
              <a:ext uri="{FF2B5EF4-FFF2-40B4-BE49-F238E27FC236}">
                <a16:creationId xmlns:a16="http://schemas.microsoft.com/office/drawing/2014/main" id="{54CC6ABD-2CC7-433E-942D-2129D0AF50C0}"/>
              </a:ext>
            </a:extLst>
          </p:cNvPr>
          <p:cNvSpPr/>
          <p:nvPr/>
        </p:nvSpPr>
        <p:spPr bwMode="auto">
          <a:xfrm rot="10800000">
            <a:off x="40400339" y="9889363"/>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cxnSp>
        <p:nvCxnSpPr>
          <p:cNvPr id="65" name="Straight Arrow Connector 64">
            <a:extLst>
              <a:ext uri="{FF2B5EF4-FFF2-40B4-BE49-F238E27FC236}">
                <a16:creationId xmlns:a16="http://schemas.microsoft.com/office/drawing/2014/main" id="{6552FDC6-0F3E-49E8-8A9B-57771F37B49D}"/>
              </a:ext>
            </a:extLst>
          </p:cNvPr>
          <p:cNvCxnSpPr>
            <a:cxnSpLocks/>
          </p:cNvCxnSpPr>
          <p:nvPr/>
        </p:nvCxnSpPr>
        <p:spPr>
          <a:xfrm>
            <a:off x="35105081" y="9449332"/>
            <a:ext cx="1" cy="745521"/>
          </a:xfrm>
          <a:prstGeom prst="straightConnector1">
            <a:avLst/>
          </a:prstGeom>
          <a:ln w="111125">
            <a:solidFill>
              <a:srgbClr val="D21C00"/>
            </a:solidFill>
            <a:tailEnd type="triangle"/>
          </a:ln>
        </p:spPr>
        <p:style>
          <a:lnRef idx="1">
            <a:schemeClr val="accent1"/>
          </a:lnRef>
          <a:fillRef idx="0">
            <a:schemeClr val="accent1"/>
          </a:fillRef>
          <a:effectRef idx="0">
            <a:schemeClr val="accent1"/>
          </a:effectRef>
          <a:fontRef idx="minor">
            <a:schemeClr val="tx1"/>
          </a:fontRef>
        </p:style>
      </p:cxnSp>
      <p:sp>
        <p:nvSpPr>
          <p:cNvPr id="66" name="Arrow: Down 65">
            <a:extLst>
              <a:ext uri="{FF2B5EF4-FFF2-40B4-BE49-F238E27FC236}">
                <a16:creationId xmlns:a16="http://schemas.microsoft.com/office/drawing/2014/main" id="{455079BB-0D12-4FCB-89E5-2720F075370F}"/>
              </a:ext>
            </a:extLst>
          </p:cNvPr>
          <p:cNvSpPr/>
          <p:nvPr/>
        </p:nvSpPr>
        <p:spPr bwMode="auto">
          <a:xfrm>
            <a:off x="40397416" y="9141480"/>
            <a:ext cx="209550" cy="329881"/>
          </a:xfrm>
          <a:prstGeom prst="downArrow">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67" name="Arrow: Down 66">
            <a:extLst>
              <a:ext uri="{FF2B5EF4-FFF2-40B4-BE49-F238E27FC236}">
                <a16:creationId xmlns:a16="http://schemas.microsoft.com/office/drawing/2014/main" id="{AE99CFDC-2D75-4474-AEF3-69BFC2C55A75}"/>
              </a:ext>
            </a:extLst>
          </p:cNvPr>
          <p:cNvSpPr/>
          <p:nvPr/>
        </p:nvSpPr>
        <p:spPr bwMode="auto">
          <a:xfrm rot="10800000">
            <a:off x="40397416" y="10698462"/>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68" name="Arrow: Down 67">
            <a:extLst>
              <a:ext uri="{FF2B5EF4-FFF2-40B4-BE49-F238E27FC236}">
                <a16:creationId xmlns:a16="http://schemas.microsoft.com/office/drawing/2014/main" id="{EBE9F594-B81C-4D88-B772-8FC2558B17C6}"/>
              </a:ext>
            </a:extLst>
          </p:cNvPr>
          <p:cNvSpPr/>
          <p:nvPr/>
        </p:nvSpPr>
        <p:spPr bwMode="auto">
          <a:xfrm>
            <a:off x="40397416" y="11485849"/>
            <a:ext cx="209550" cy="329881"/>
          </a:xfrm>
          <a:prstGeom prst="downArrow">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69" name="Arrow: Down 68">
            <a:extLst>
              <a:ext uri="{FF2B5EF4-FFF2-40B4-BE49-F238E27FC236}">
                <a16:creationId xmlns:a16="http://schemas.microsoft.com/office/drawing/2014/main" id="{8C906629-75E1-49F2-96B4-C9236E5EAB79}"/>
              </a:ext>
            </a:extLst>
          </p:cNvPr>
          <p:cNvSpPr/>
          <p:nvPr/>
        </p:nvSpPr>
        <p:spPr bwMode="auto">
          <a:xfrm rot="10800000">
            <a:off x="40396515" y="12233950"/>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0" name="Arrow: Down 69">
            <a:extLst>
              <a:ext uri="{FF2B5EF4-FFF2-40B4-BE49-F238E27FC236}">
                <a16:creationId xmlns:a16="http://schemas.microsoft.com/office/drawing/2014/main" id="{6805267E-9285-4CAE-BB63-C6BE02F057BF}"/>
              </a:ext>
            </a:extLst>
          </p:cNvPr>
          <p:cNvSpPr/>
          <p:nvPr/>
        </p:nvSpPr>
        <p:spPr bwMode="auto">
          <a:xfrm rot="10800000">
            <a:off x="40395033" y="13021704"/>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1" name="Arrow: Down 70">
            <a:extLst>
              <a:ext uri="{FF2B5EF4-FFF2-40B4-BE49-F238E27FC236}">
                <a16:creationId xmlns:a16="http://schemas.microsoft.com/office/drawing/2014/main" id="{157D4635-6867-4432-90D1-D7263AD10509}"/>
              </a:ext>
            </a:extLst>
          </p:cNvPr>
          <p:cNvSpPr/>
          <p:nvPr/>
        </p:nvSpPr>
        <p:spPr bwMode="auto">
          <a:xfrm>
            <a:off x="40394930" y="13832174"/>
            <a:ext cx="209550" cy="329881"/>
          </a:xfrm>
          <a:prstGeom prst="downArrow">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72" name="Arrow: Down 71">
            <a:extLst>
              <a:ext uri="{FF2B5EF4-FFF2-40B4-BE49-F238E27FC236}">
                <a16:creationId xmlns:a16="http://schemas.microsoft.com/office/drawing/2014/main" id="{22CBB194-BE1B-4510-A218-3F9C25362B75}"/>
              </a:ext>
            </a:extLst>
          </p:cNvPr>
          <p:cNvSpPr/>
          <p:nvPr/>
        </p:nvSpPr>
        <p:spPr bwMode="auto">
          <a:xfrm rot="10800000">
            <a:off x="40410417" y="14560357"/>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5" name="Arrow: Down 74">
            <a:extLst>
              <a:ext uri="{FF2B5EF4-FFF2-40B4-BE49-F238E27FC236}">
                <a16:creationId xmlns:a16="http://schemas.microsoft.com/office/drawing/2014/main" id="{5274B13A-C8C8-4E70-A10C-303F9D65E3D0}"/>
              </a:ext>
            </a:extLst>
          </p:cNvPr>
          <p:cNvSpPr/>
          <p:nvPr/>
        </p:nvSpPr>
        <p:spPr bwMode="auto">
          <a:xfrm rot="10800000">
            <a:off x="40405569" y="15373855"/>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76" name="Arrow: Down 75">
            <a:extLst>
              <a:ext uri="{FF2B5EF4-FFF2-40B4-BE49-F238E27FC236}">
                <a16:creationId xmlns:a16="http://schemas.microsoft.com/office/drawing/2014/main" id="{4331958B-CD6C-4E69-BDC1-9C13C5C0B197}"/>
              </a:ext>
            </a:extLst>
          </p:cNvPr>
          <p:cNvSpPr/>
          <p:nvPr/>
        </p:nvSpPr>
        <p:spPr bwMode="auto">
          <a:xfrm rot="10800000">
            <a:off x="40405569" y="16090617"/>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81" name="Arrow: Down 80">
            <a:extLst>
              <a:ext uri="{FF2B5EF4-FFF2-40B4-BE49-F238E27FC236}">
                <a16:creationId xmlns:a16="http://schemas.microsoft.com/office/drawing/2014/main" id="{F7CED5FC-1B48-46C3-B2AA-877F1AA64C0A}"/>
              </a:ext>
            </a:extLst>
          </p:cNvPr>
          <p:cNvSpPr/>
          <p:nvPr/>
        </p:nvSpPr>
        <p:spPr bwMode="auto">
          <a:xfrm>
            <a:off x="43928043" y="11488757"/>
            <a:ext cx="209550" cy="329881"/>
          </a:xfrm>
          <a:prstGeom prst="downArrow">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94" name="Arrow: Down 93">
            <a:extLst>
              <a:ext uri="{FF2B5EF4-FFF2-40B4-BE49-F238E27FC236}">
                <a16:creationId xmlns:a16="http://schemas.microsoft.com/office/drawing/2014/main" id="{0970A107-3792-4328-9DA4-A7907CEE4780}"/>
              </a:ext>
            </a:extLst>
          </p:cNvPr>
          <p:cNvSpPr/>
          <p:nvPr/>
        </p:nvSpPr>
        <p:spPr bwMode="auto">
          <a:xfrm>
            <a:off x="47471665" y="9847622"/>
            <a:ext cx="209550" cy="329881"/>
          </a:xfrm>
          <a:prstGeom prst="downArrow">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95" name="Arrow: Down 94">
            <a:extLst>
              <a:ext uri="{FF2B5EF4-FFF2-40B4-BE49-F238E27FC236}">
                <a16:creationId xmlns:a16="http://schemas.microsoft.com/office/drawing/2014/main" id="{25590332-156E-4601-99D1-222253383350}"/>
              </a:ext>
            </a:extLst>
          </p:cNvPr>
          <p:cNvSpPr/>
          <p:nvPr/>
        </p:nvSpPr>
        <p:spPr bwMode="auto">
          <a:xfrm>
            <a:off x="47476288" y="10693935"/>
            <a:ext cx="209550" cy="329881"/>
          </a:xfrm>
          <a:prstGeom prst="downArrow">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96" name="Arrow: Down 95">
            <a:extLst>
              <a:ext uri="{FF2B5EF4-FFF2-40B4-BE49-F238E27FC236}">
                <a16:creationId xmlns:a16="http://schemas.microsoft.com/office/drawing/2014/main" id="{60D45EB4-2624-4C65-B129-E659D9069694}"/>
              </a:ext>
            </a:extLst>
          </p:cNvPr>
          <p:cNvSpPr/>
          <p:nvPr/>
        </p:nvSpPr>
        <p:spPr bwMode="auto">
          <a:xfrm>
            <a:off x="47476288" y="14563943"/>
            <a:ext cx="209550" cy="329881"/>
          </a:xfrm>
          <a:prstGeom prst="downArrow">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99" name="Arrow: Down 98">
            <a:extLst>
              <a:ext uri="{FF2B5EF4-FFF2-40B4-BE49-F238E27FC236}">
                <a16:creationId xmlns:a16="http://schemas.microsoft.com/office/drawing/2014/main" id="{EBBA1693-9161-497C-A0B3-385DE0F67CD9}"/>
              </a:ext>
            </a:extLst>
          </p:cNvPr>
          <p:cNvSpPr/>
          <p:nvPr/>
        </p:nvSpPr>
        <p:spPr bwMode="auto">
          <a:xfrm>
            <a:off x="47476288" y="15376032"/>
            <a:ext cx="209550" cy="329881"/>
          </a:xfrm>
          <a:prstGeom prst="downArrow">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100" name="Arrow: Down 99">
            <a:extLst>
              <a:ext uri="{FF2B5EF4-FFF2-40B4-BE49-F238E27FC236}">
                <a16:creationId xmlns:a16="http://schemas.microsoft.com/office/drawing/2014/main" id="{DD5BA866-DC6D-4151-9E02-5821C961678C}"/>
              </a:ext>
            </a:extLst>
          </p:cNvPr>
          <p:cNvSpPr/>
          <p:nvPr/>
        </p:nvSpPr>
        <p:spPr bwMode="auto">
          <a:xfrm rot="10800000">
            <a:off x="43928043" y="9133942"/>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02" name="Arrow: Down 101">
            <a:extLst>
              <a:ext uri="{FF2B5EF4-FFF2-40B4-BE49-F238E27FC236}">
                <a16:creationId xmlns:a16="http://schemas.microsoft.com/office/drawing/2014/main" id="{EAF11029-4208-425B-B693-8ACFDAD7697D}"/>
              </a:ext>
            </a:extLst>
          </p:cNvPr>
          <p:cNvSpPr/>
          <p:nvPr/>
        </p:nvSpPr>
        <p:spPr bwMode="auto">
          <a:xfrm rot="10800000">
            <a:off x="43928043" y="9894760"/>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03" name="Arrow: Down 102">
            <a:extLst>
              <a:ext uri="{FF2B5EF4-FFF2-40B4-BE49-F238E27FC236}">
                <a16:creationId xmlns:a16="http://schemas.microsoft.com/office/drawing/2014/main" id="{E340127A-7CEF-44E0-9173-DCDFD76DB794}"/>
              </a:ext>
            </a:extLst>
          </p:cNvPr>
          <p:cNvSpPr/>
          <p:nvPr/>
        </p:nvSpPr>
        <p:spPr bwMode="auto">
          <a:xfrm rot="10800000">
            <a:off x="43928043" y="10690847"/>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04" name="Arrow: Down 103">
            <a:extLst>
              <a:ext uri="{FF2B5EF4-FFF2-40B4-BE49-F238E27FC236}">
                <a16:creationId xmlns:a16="http://schemas.microsoft.com/office/drawing/2014/main" id="{D8FBCA14-209B-4C49-AB7C-907176ED90E2}"/>
              </a:ext>
            </a:extLst>
          </p:cNvPr>
          <p:cNvSpPr/>
          <p:nvPr/>
        </p:nvSpPr>
        <p:spPr bwMode="auto">
          <a:xfrm rot="10800000">
            <a:off x="43928043" y="12233949"/>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05" name="Arrow: Down 104">
            <a:extLst>
              <a:ext uri="{FF2B5EF4-FFF2-40B4-BE49-F238E27FC236}">
                <a16:creationId xmlns:a16="http://schemas.microsoft.com/office/drawing/2014/main" id="{C19C4A39-DC3E-47C2-8688-6972027B0E96}"/>
              </a:ext>
            </a:extLst>
          </p:cNvPr>
          <p:cNvSpPr/>
          <p:nvPr/>
        </p:nvSpPr>
        <p:spPr bwMode="auto">
          <a:xfrm rot="10800000">
            <a:off x="43928043" y="13031216"/>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06" name="Arrow: Down 105">
            <a:extLst>
              <a:ext uri="{FF2B5EF4-FFF2-40B4-BE49-F238E27FC236}">
                <a16:creationId xmlns:a16="http://schemas.microsoft.com/office/drawing/2014/main" id="{C157C411-AB6E-4429-BBBB-3EF09659FD2C}"/>
              </a:ext>
            </a:extLst>
          </p:cNvPr>
          <p:cNvSpPr/>
          <p:nvPr/>
        </p:nvSpPr>
        <p:spPr bwMode="auto">
          <a:xfrm rot="10800000">
            <a:off x="43928043" y="13836728"/>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07" name="Arrow: Down 106">
            <a:extLst>
              <a:ext uri="{FF2B5EF4-FFF2-40B4-BE49-F238E27FC236}">
                <a16:creationId xmlns:a16="http://schemas.microsoft.com/office/drawing/2014/main" id="{251F9A02-0D69-4479-827E-989035E6F506}"/>
              </a:ext>
            </a:extLst>
          </p:cNvPr>
          <p:cNvSpPr/>
          <p:nvPr/>
        </p:nvSpPr>
        <p:spPr bwMode="auto">
          <a:xfrm rot="10800000">
            <a:off x="43928043" y="14559374"/>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08" name="Arrow: Down 107">
            <a:extLst>
              <a:ext uri="{FF2B5EF4-FFF2-40B4-BE49-F238E27FC236}">
                <a16:creationId xmlns:a16="http://schemas.microsoft.com/office/drawing/2014/main" id="{70D2457A-F7F4-422E-9C4D-9713D1D910BE}"/>
              </a:ext>
            </a:extLst>
          </p:cNvPr>
          <p:cNvSpPr/>
          <p:nvPr/>
        </p:nvSpPr>
        <p:spPr bwMode="auto">
          <a:xfrm rot="10800000">
            <a:off x="43928043" y="15376033"/>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09" name="Arrow: Down 108">
            <a:extLst>
              <a:ext uri="{FF2B5EF4-FFF2-40B4-BE49-F238E27FC236}">
                <a16:creationId xmlns:a16="http://schemas.microsoft.com/office/drawing/2014/main" id="{4A711778-82B8-41F4-BFBD-60258E40AD93}"/>
              </a:ext>
            </a:extLst>
          </p:cNvPr>
          <p:cNvSpPr/>
          <p:nvPr/>
        </p:nvSpPr>
        <p:spPr bwMode="auto">
          <a:xfrm rot="10800000">
            <a:off x="43928043" y="16084853"/>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10" name="Arrow: Down 109">
            <a:extLst>
              <a:ext uri="{FF2B5EF4-FFF2-40B4-BE49-F238E27FC236}">
                <a16:creationId xmlns:a16="http://schemas.microsoft.com/office/drawing/2014/main" id="{F194160B-9F1E-4FF9-AA86-35CA46AAA23E}"/>
              </a:ext>
            </a:extLst>
          </p:cNvPr>
          <p:cNvSpPr/>
          <p:nvPr/>
        </p:nvSpPr>
        <p:spPr bwMode="auto">
          <a:xfrm rot="10800000">
            <a:off x="47471665" y="9133942"/>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11" name="Arrow: Down 110">
            <a:extLst>
              <a:ext uri="{FF2B5EF4-FFF2-40B4-BE49-F238E27FC236}">
                <a16:creationId xmlns:a16="http://schemas.microsoft.com/office/drawing/2014/main" id="{C34FB7F4-C319-4F56-9D65-9C757BE4BFC6}"/>
              </a:ext>
            </a:extLst>
          </p:cNvPr>
          <p:cNvSpPr/>
          <p:nvPr/>
        </p:nvSpPr>
        <p:spPr bwMode="auto">
          <a:xfrm rot="10800000">
            <a:off x="47467581" y="11494364"/>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12" name="Arrow: Down 111">
            <a:extLst>
              <a:ext uri="{FF2B5EF4-FFF2-40B4-BE49-F238E27FC236}">
                <a16:creationId xmlns:a16="http://schemas.microsoft.com/office/drawing/2014/main" id="{750A856E-0867-4553-8D77-7B472057C849}"/>
              </a:ext>
            </a:extLst>
          </p:cNvPr>
          <p:cNvSpPr/>
          <p:nvPr/>
        </p:nvSpPr>
        <p:spPr bwMode="auto">
          <a:xfrm rot="10800000">
            <a:off x="47467581" y="12238536"/>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13" name="Arrow: Down 112">
            <a:extLst>
              <a:ext uri="{FF2B5EF4-FFF2-40B4-BE49-F238E27FC236}">
                <a16:creationId xmlns:a16="http://schemas.microsoft.com/office/drawing/2014/main" id="{E7686BD8-6A3A-4AE4-A833-7BE263FE5AA0}"/>
              </a:ext>
            </a:extLst>
          </p:cNvPr>
          <p:cNvSpPr/>
          <p:nvPr/>
        </p:nvSpPr>
        <p:spPr bwMode="auto">
          <a:xfrm rot="10800000">
            <a:off x="47476288" y="13021704"/>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14" name="Arrow: Down 113">
            <a:extLst>
              <a:ext uri="{FF2B5EF4-FFF2-40B4-BE49-F238E27FC236}">
                <a16:creationId xmlns:a16="http://schemas.microsoft.com/office/drawing/2014/main" id="{CF518B60-C0A3-421C-8364-7FA5DFB826D8}"/>
              </a:ext>
            </a:extLst>
          </p:cNvPr>
          <p:cNvSpPr/>
          <p:nvPr/>
        </p:nvSpPr>
        <p:spPr bwMode="auto">
          <a:xfrm rot="10800000">
            <a:off x="47466047" y="13840584"/>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
        <p:nvSpPr>
          <p:cNvPr id="115" name="Arrow: Down 114">
            <a:extLst>
              <a:ext uri="{FF2B5EF4-FFF2-40B4-BE49-F238E27FC236}">
                <a16:creationId xmlns:a16="http://schemas.microsoft.com/office/drawing/2014/main" id="{42C021CE-F0E4-4AA0-A28D-F6F39DAEB1C8}"/>
              </a:ext>
            </a:extLst>
          </p:cNvPr>
          <p:cNvSpPr/>
          <p:nvPr/>
        </p:nvSpPr>
        <p:spPr bwMode="auto">
          <a:xfrm rot="10800000">
            <a:off x="47466047" y="16093036"/>
            <a:ext cx="209550" cy="329881"/>
          </a:xfrm>
          <a:prstGeom prst="downArrow">
            <a:avLst/>
          </a:prstGeom>
          <a:solidFill>
            <a:srgbClr val="D21C00"/>
          </a:solidFill>
          <a:ln w="9525" cap="flat" cmpd="sng" algn="ctr">
            <a:solidFill>
              <a:srgbClr val="D21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9384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1387919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2938463"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2938463"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3CC4DA931DA740A66A5D76D0C76A89" ma:contentTypeVersion="11" ma:contentTypeDescription="Create a new document." ma:contentTypeScope="" ma:versionID="9517ddefbe19663a9346634fc1486ec8">
  <xsd:schema xmlns:xsd="http://www.w3.org/2001/XMLSchema" xmlns:xs="http://www.w3.org/2001/XMLSchema" xmlns:p="http://schemas.microsoft.com/office/2006/metadata/properties" xmlns:ns3="724f7045-f6f3-4390-8454-5a083f27347d" xmlns:ns4="4daa4922-82f1-431e-a23c-7c919e4d629f" targetNamespace="http://schemas.microsoft.com/office/2006/metadata/properties" ma:root="true" ma:fieldsID="9611b1c8ca13c12192fee40e847fb891" ns3:_="" ns4:_="">
    <xsd:import namespace="724f7045-f6f3-4390-8454-5a083f27347d"/>
    <xsd:import namespace="4daa4922-82f1-431e-a23c-7c919e4d629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f7045-f6f3-4390-8454-5a083f273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aa4922-82f1-431e-a23c-7c919e4d62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BC4758-8FF7-45F6-997D-4CA7164C0C64}">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EBBE21EC-1257-4828-BE3E-ACED4499188A}">
  <ds:schemaRefs>
    <ds:schemaRef ds:uri="http://schemas.microsoft.com/office/2006/metadata/contentType"/>
    <ds:schemaRef ds:uri="http://schemas.microsoft.com/office/2006/metadata/properties/metaAttributes"/>
    <ds:schemaRef ds:uri="http://www.w3.org/2000/xmlns/"/>
    <ds:schemaRef ds:uri="http://www.w3.org/2001/XMLSchema"/>
    <ds:schemaRef ds:uri="724f7045-f6f3-4390-8454-5a083f27347d"/>
    <ds:schemaRef ds:uri="4daa4922-82f1-431e-a23c-7c919e4d629f"/>
  </ds:schemaRefs>
</ds:datastoreItem>
</file>

<file path=customXml/itemProps3.xml><?xml version="1.0" encoding="utf-8"?>
<ds:datastoreItem xmlns:ds="http://schemas.openxmlformats.org/officeDocument/2006/customXml" ds:itemID="{6879B49E-2EEE-4F7C-8CFF-614F4BC35E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34689</TotalTime>
  <Words>714</Words>
  <Application>Microsoft Office PowerPoint</Application>
  <PresentationFormat>Custom</PresentationFormat>
  <Paragraphs>127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Elise Major</cp:lastModifiedBy>
  <cp:revision>794</cp:revision>
  <cp:lastPrinted>2018-09-17T19:22:06Z</cp:lastPrinted>
  <dcterms:created xsi:type="dcterms:W3CDTF">2002-10-24T21:00:28Z</dcterms:created>
  <dcterms:modified xsi:type="dcterms:W3CDTF">2021-11-02T13:49:26Z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0x010100FB3CC4DA931DA740A66A5D76D0C76A89</vt:lpwstr>
  </property>
</Properties>
</file>