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93"/>
    <p:restoredTop sz="95807"/>
  </p:normalViewPr>
  <p:slideViewPr>
    <p:cSldViewPr snapToGrid="0" snapToObjects="1">
      <p:cViewPr varScale="1">
        <p:scale>
          <a:sx n="106" d="100"/>
          <a:sy n="106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632997047244108E-2"/>
          <c:y val="0.11943749265271329"/>
          <c:w val="0.91917950295275586"/>
          <c:h val="0.76893579177314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General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Factor 1</c:v>
                </c:pt>
                <c:pt idx="2">
                  <c:v>Factor 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0.28000000000000003</c:v>
                </c:pt>
                <c:pt idx="1">
                  <c:v>0.28999999999999998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4-9E40-8623-0A56A34784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Violent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Factor 1</c:v>
                </c:pt>
                <c:pt idx="2">
                  <c:v>Factor 2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0.25</c:v>
                </c:pt>
                <c:pt idx="1">
                  <c:v>0.21</c:v>
                </c:pt>
                <c:pt idx="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4-9E40-8623-0A56A347847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Sexual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Factor 1</c:v>
                </c:pt>
                <c:pt idx="2">
                  <c:v>Factor 2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0.2</c:v>
                </c:pt>
                <c:pt idx="1">
                  <c:v>0.13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24-9E40-8623-0A56A3478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8819904"/>
        <c:axId val="608921008"/>
      </c:barChart>
      <c:catAx>
        <c:axId val="60881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921008"/>
        <c:crosses val="autoZero"/>
        <c:auto val="1"/>
        <c:lblAlgn val="ctr"/>
        <c:lblOffset val="100"/>
        <c:noMultiLvlLbl val="0"/>
      </c:catAx>
      <c:valAx>
        <c:axId val="60892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81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11/3/21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CD558C-DD10-884C-BC7C-547759108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559" y="1286935"/>
            <a:ext cx="9638153" cy="2668377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Meta-Analytic Look at the PCL-R and Recidivism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60A7B-18D3-DE47-B456-993C300E4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dirty="0"/>
              <a:t>Savanah Medley B.A.</a:t>
            </a:r>
            <a:endParaRPr lang="en-US"/>
          </a:p>
          <a:p>
            <a:pPr algn="ctr"/>
            <a:r>
              <a:rPr lang="en-US" dirty="0"/>
              <a:t>Clinical Psychology Graduate Student</a:t>
            </a:r>
            <a:endParaRPr lang="en-US"/>
          </a:p>
          <a:p>
            <a:pPr algn="ctr"/>
            <a:r>
              <a:rPr lang="en-US" dirty="0"/>
              <a:t>Eastern Kentucky University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2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E446B7E6-8568-417F-959E-DB3D1E7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4047A07-72EC-41BC-A55F-C264F639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ne in a crowd">
            <a:extLst>
              <a:ext uri="{FF2B5EF4-FFF2-40B4-BE49-F238E27FC236}">
                <a16:creationId xmlns:a16="http://schemas.microsoft.com/office/drawing/2014/main" id="{7BC17ED0-3AAC-4F1B-9C51-3F822AA3E8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t="7734" b="17267"/>
          <a:stretch/>
        </p:blipFill>
        <p:spPr>
          <a:xfrm>
            <a:off x="0" y="29527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0656F6-F154-F24C-9E1F-F8727872E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46304"/>
            <a:ext cx="10572000" cy="9479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What is Recidivism?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22DC73-C8F9-1045-BDAB-60980C0D0538}"/>
              </a:ext>
            </a:extLst>
          </p:cNvPr>
          <p:cNvSpPr txBox="1"/>
          <p:nvPr/>
        </p:nvSpPr>
        <p:spPr>
          <a:xfrm>
            <a:off x="1058838" y="1261801"/>
            <a:ext cx="10074303" cy="4767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Recidivism is the tendency of a convicted criminal to reoffend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Recidivism is measured by criminal acts that resulted in rearrest, reconviction or return to prison with or without a new sentence during a three-year period following the prisoner's release </a:t>
            </a:r>
          </a:p>
        </p:txBody>
      </p:sp>
    </p:spTree>
    <p:extLst>
      <p:ext uri="{BB962C8B-B14F-4D97-AF65-F5344CB8AC3E}">
        <p14:creationId xmlns:p14="http://schemas.microsoft.com/office/powerpoint/2010/main" val="1530471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60983-55B7-394B-987D-6779DC82B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dirty="0"/>
              <a:t>What is the PCL-R?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21A483-CFDF-C74E-B75C-15A78DF3C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2593" y="2413000"/>
            <a:ext cx="2868752" cy="3716338"/>
          </a:xfrm>
          <a:prstGeom prst="roundRect">
            <a:avLst>
              <a:gd name="adj" fmla="val 3876"/>
            </a:avLst>
          </a:prstGeom>
          <a:noFill/>
          <a:ln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F05DF-52E5-4941-AF5D-954A6FE52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699" y="2413000"/>
            <a:ext cx="7052733" cy="3632200"/>
          </a:xfrm>
        </p:spPr>
        <p:txBody>
          <a:bodyPr>
            <a:normAutofit/>
          </a:bodyPr>
          <a:lstStyle/>
          <a:p>
            <a:r>
              <a:rPr lang="en-US" sz="2400" dirty="0"/>
              <a:t>Psychopathy Checklist- Revised</a:t>
            </a:r>
          </a:p>
          <a:p>
            <a:r>
              <a:rPr lang="en-US" sz="2400" dirty="0"/>
              <a:t>Used for indicating a dimensional score, or a categorical diagnosis, of psychopathy (also referred to as antisocial personality disorder) for clinical, legal, or research purposes </a:t>
            </a:r>
          </a:p>
        </p:txBody>
      </p:sp>
    </p:spTree>
    <p:extLst>
      <p:ext uri="{BB962C8B-B14F-4D97-AF65-F5344CB8AC3E}">
        <p14:creationId xmlns:p14="http://schemas.microsoft.com/office/powerpoint/2010/main" val="3671018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E04E4-C13C-3542-B353-6F5E54B9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What was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E93D-0DC8-3E48-B676-493DB120B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en-US" sz="2400" dirty="0"/>
              <a:t>Meta-analysis is a </a:t>
            </a:r>
            <a:r>
              <a:rPr lang="en-US" sz="2400" b="1" dirty="0"/>
              <a:t>quantitative, formal, epidemiological study design used to systematically assess the results of previous research to derive conclusions</a:t>
            </a:r>
            <a:r>
              <a:rPr lang="en-US" sz="2400" dirty="0"/>
              <a:t> about that body of research. </a:t>
            </a:r>
          </a:p>
        </p:txBody>
      </p:sp>
    </p:spTree>
    <p:extLst>
      <p:ext uri="{BB962C8B-B14F-4D97-AF65-F5344CB8AC3E}">
        <p14:creationId xmlns:p14="http://schemas.microsoft.com/office/powerpoint/2010/main" val="137140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7A2D65-0D4E-4743-AFF1-1F2F2E314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Example of the studies </a:t>
            </a:r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A30997E1-0646-6A4A-8587-A04EE97B8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411" y="1233486"/>
            <a:ext cx="7134183" cy="438752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562634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E446B7E6-8568-417F-959E-DB3D1E7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4047A07-72EC-41BC-A55F-C264F639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1BF76869-7CB8-4183-B13C-BC62AC5C54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3582" b="2141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D43326-ED1C-3045-82E5-439A8E1E9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02336"/>
            <a:ext cx="10572000" cy="9662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What did we find?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12C1B8B-043A-8A49-BC0A-ABD58483F5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439726"/>
              </p:ext>
            </p:extLst>
          </p:nvPr>
        </p:nvGraphicFramePr>
        <p:xfrm>
          <a:off x="2266178" y="136855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270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14DDA7-C7C4-C345-B636-667F7814B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What does this mean moving forward?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7199239-3D44-C245-926E-C8F4332CA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8519" y="1024128"/>
            <a:ext cx="6678987" cy="4591803"/>
          </a:xfrm>
          <a:prstGeom prst="roundRect">
            <a:avLst>
              <a:gd name="adj" fmla="val 3876"/>
            </a:avLst>
          </a:prstGeom>
          <a:noFill/>
          <a:ln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845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E446B7E6-8568-417F-959E-DB3D1E7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4047A07-72EC-41BC-A55F-C264F639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ny question marks on black background">
            <a:extLst>
              <a:ext uri="{FF2B5EF4-FFF2-40B4-BE49-F238E27FC236}">
                <a16:creationId xmlns:a16="http://schemas.microsoft.com/office/drawing/2014/main" id="{D4260E70-5446-4C4F-9F07-47E4B8886D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t="77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85D673-05DF-5F42-8AC6-697F52A2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885661"/>
            <a:ext cx="10572000" cy="108667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056432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1825</TotalTime>
  <Words>154</Words>
  <Application>Microsoft Macintosh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2</vt:lpstr>
      <vt:lpstr>Quotable</vt:lpstr>
      <vt:lpstr>A Meta-Analytic Look at the PCL-R and Recidivism</vt:lpstr>
      <vt:lpstr>What is Recidivism? </vt:lpstr>
      <vt:lpstr>What is the PCL-R?</vt:lpstr>
      <vt:lpstr>What was done?</vt:lpstr>
      <vt:lpstr>Example of the studies </vt:lpstr>
      <vt:lpstr>What did we find?</vt:lpstr>
      <vt:lpstr>What does this mean moving forward?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Meta- Analytic Look at the PCL-R and Recidivism</dc:title>
  <dc:creator>Medley, Savanah D.</dc:creator>
  <cp:lastModifiedBy>Medley, Savanah D.</cp:lastModifiedBy>
  <cp:revision>10</cp:revision>
  <dcterms:created xsi:type="dcterms:W3CDTF">2021-10-04T17:41:21Z</dcterms:created>
  <dcterms:modified xsi:type="dcterms:W3CDTF">2021-11-03T15:07:21Z</dcterms:modified>
</cp:coreProperties>
</file>