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6" r:id="rId10"/>
    <p:sldId id="263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0959E-5FD6-4B96-9A3A-0CE3B03BDD66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92CF8CE-AE4F-4060-BE9D-D6347B7CEC06}">
      <dgm:prSet/>
      <dgm:spPr/>
      <dgm:t>
        <a:bodyPr/>
        <a:lstStyle/>
        <a:p>
          <a:r>
            <a:rPr lang="en-US"/>
            <a:t>In the US:</a:t>
          </a:r>
        </a:p>
      </dgm:t>
    </dgm:pt>
    <dgm:pt modelId="{9A7D5970-BAC4-446A-89E1-D97401F87F4C}" type="parTrans" cxnId="{EC79ACDB-0751-465E-BC57-7594B046A62B}">
      <dgm:prSet/>
      <dgm:spPr/>
      <dgm:t>
        <a:bodyPr/>
        <a:lstStyle/>
        <a:p>
          <a:endParaRPr lang="en-US"/>
        </a:p>
      </dgm:t>
    </dgm:pt>
    <dgm:pt modelId="{8D6AC3B3-4356-43F4-A05A-EB5601837B9B}" type="sibTrans" cxnId="{EC79ACDB-0751-465E-BC57-7594B046A62B}">
      <dgm:prSet/>
      <dgm:spPr/>
      <dgm:t>
        <a:bodyPr/>
        <a:lstStyle/>
        <a:p>
          <a:endParaRPr lang="en-US"/>
        </a:p>
      </dgm:t>
    </dgm:pt>
    <dgm:pt modelId="{ADDEF562-58E9-45D6-BE27-0FEF4D5C4AFC}">
      <dgm:prSet/>
      <dgm:spPr/>
      <dgm:t>
        <a:bodyPr/>
        <a:lstStyle/>
        <a:p>
          <a:r>
            <a:rPr lang="en-US"/>
            <a:t>224,000 TBI-related hospitalizations</a:t>
          </a:r>
        </a:p>
      </dgm:t>
    </dgm:pt>
    <dgm:pt modelId="{BABA5FF9-AF5F-4391-A5FE-177586536DA3}" type="parTrans" cxnId="{F7F62042-513C-4446-BE26-402D7AFE85DF}">
      <dgm:prSet/>
      <dgm:spPr/>
      <dgm:t>
        <a:bodyPr/>
        <a:lstStyle/>
        <a:p>
          <a:endParaRPr lang="en-US"/>
        </a:p>
      </dgm:t>
    </dgm:pt>
    <dgm:pt modelId="{56A11C67-0E54-4C6D-8455-E63D00A24C69}" type="sibTrans" cxnId="{F7F62042-513C-4446-BE26-402D7AFE85DF}">
      <dgm:prSet/>
      <dgm:spPr/>
      <dgm:t>
        <a:bodyPr/>
        <a:lstStyle/>
        <a:p>
          <a:endParaRPr lang="en-US"/>
        </a:p>
      </dgm:t>
    </dgm:pt>
    <dgm:pt modelId="{AFE494C2-E683-41FA-B395-C2BA97A2E7E1}">
      <dgm:prSet/>
      <dgm:spPr/>
      <dgm:t>
        <a:bodyPr/>
        <a:lstStyle/>
        <a:p>
          <a:r>
            <a:rPr lang="en-US"/>
            <a:t>61,000 TBI-related deaths</a:t>
          </a:r>
        </a:p>
      </dgm:t>
    </dgm:pt>
    <dgm:pt modelId="{38962302-B910-446D-82B5-F45F734E5399}" type="parTrans" cxnId="{8E0013BF-D997-471E-99F1-E41FC06F8474}">
      <dgm:prSet/>
      <dgm:spPr/>
      <dgm:t>
        <a:bodyPr/>
        <a:lstStyle/>
        <a:p>
          <a:endParaRPr lang="en-US"/>
        </a:p>
      </dgm:t>
    </dgm:pt>
    <dgm:pt modelId="{EC8C2E3E-1786-4247-B9C0-90083D2B1752}" type="sibTrans" cxnId="{8E0013BF-D997-471E-99F1-E41FC06F8474}">
      <dgm:prSet/>
      <dgm:spPr/>
      <dgm:t>
        <a:bodyPr/>
        <a:lstStyle/>
        <a:p>
          <a:endParaRPr lang="en-US"/>
        </a:p>
      </dgm:t>
    </dgm:pt>
    <dgm:pt modelId="{95A7EADF-955D-422D-B983-956A65657D7A}">
      <dgm:prSet/>
      <dgm:spPr/>
      <dgm:t>
        <a:bodyPr/>
        <a:lstStyle/>
        <a:p>
          <a:r>
            <a:rPr lang="en-US"/>
            <a:t>69 million TBIs sustained yearly worldwide</a:t>
          </a:r>
        </a:p>
      </dgm:t>
    </dgm:pt>
    <dgm:pt modelId="{6C88988B-812C-4A2A-99FB-ED731F38C482}" type="parTrans" cxnId="{E2C8D743-429D-4AD5-90E9-9553A15E210E}">
      <dgm:prSet/>
      <dgm:spPr/>
      <dgm:t>
        <a:bodyPr/>
        <a:lstStyle/>
        <a:p>
          <a:endParaRPr lang="en-US"/>
        </a:p>
      </dgm:t>
    </dgm:pt>
    <dgm:pt modelId="{24B0ACC0-9DDB-4E38-8AB4-9CC270BCAF60}" type="sibTrans" cxnId="{E2C8D743-429D-4AD5-90E9-9553A15E210E}">
      <dgm:prSet/>
      <dgm:spPr/>
      <dgm:t>
        <a:bodyPr/>
        <a:lstStyle/>
        <a:p>
          <a:endParaRPr lang="en-US"/>
        </a:p>
      </dgm:t>
    </dgm:pt>
    <dgm:pt modelId="{F801FC1C-4FCE-4C7D-B512-EF0C03C79B14}" type="pres">
      <dgm:prSet presAssocID="{30E0959E-5FD6-4B96-9A3A-0CE3B03BDD66}" presName="linear" presStyleCnt="0">
        <dgm:presLayoutVars>
          <dgm:animLvl val="lvl"/>
          <dgm:resizeHandles val="exact"/>
        </dgm:presLayoutVars>
      </dgm:prSet>
      <dgm:spPr/>
    </dgm:pt>
    <dgm:pt modelId="{9E1DF184-1996-47B5-A919-6485EC9863BE}" type="pres">
      <dgm:prSet presAssocID="{892CF8CE-AE4F-4060-BE9D-D6347B7CEC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2B5F18-EBFA-4D62-A99E-257CA2711E94}" type="pres">
      <dgm:prSet presAssocID="{892CF8CE-AE4F-4060-BE9D-D6347B7CEC06}" presName="childText" presStyleLbl="revTx" presStyleIdx="0" presStyleCnt="1">
        <dgm:presLayoutVars>
          <dgm:bulletEnabled val="1"/>
        </dgm:presLayoutVars>
      </dgm:prSet>
      <dgm:spPr/>
    </dgm:pt>
    <dgm:pt modelId="{B7F4BFAA-21E3-426C-91AA-711C98C8D04B}" type="pres">
      <dgm:prSet presAssocID="{95A7EADF-955D-422D-B983-956A65657D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63B4F08-7127-430A-86A4-D3BAFA0D8060}" type="presOf" srcId="{30E0959E-5FD6-4B96-9A3A-0CE3B03BDD66}" destId="{F801FC1C-4FCE-4C7D-B512-EF0C03C79B14}" srcOrd="0" destOrd="0" presId="urn:microsoft.com/office/officeart/2005/8/layout/vList2"/>
    <dgm:cxn modelId="{B81A683E-FE1B-40F5-8EA2-130AD460E9CE}" type="presOf" srcId="{AFE494C2-E683-41FA-B395-C2BA97A2E7E1}" destId="{DB2B5F18-EBFA-4D62-A99E-257CA2711E94}" srcOrd="0" destOrd="1" presId="urn:microsoft.com/office/officeart/2005/8/layout/vList2"/>
    <dgm:cxn modelId="{10E32E40-1A75-4B37-81BF-F9DD745E483F}" type="presOf" srcId="{ADDEF562-58E9-45D6-BE27-0FEF4D5C4AFC}" destId="{DB2B5F18-EBFA-4D62-A99E-257CA2711E94}" srcOrd="0" destOrd="0" presId="urn:microsoft.com/office/officeart/2005/8/layout/vList2"/>
    <dgm:cxn modelId="{F7F62042-513C-4446-BE26-402D7AFE85DF}" srcId="{892CF8CE-AE4F-4060-BE9D-D6347B7CEC06}" destId="{ADDEF562-58E9-45D6-BE27-0FEF4D5C4AFC}" srcOrd="0" destOrd="0" parTransId="{BABA5FF9-AF5F-4391-A5FE-177586536DA3}" sibTransId="{56A11C67-0E54-4C6D-8455-E63D00A24C69}"/>
    <dgm:cxn modelId="{E2C8D743-429D-4AD5-90E9-9553A15E210E}" srcId="{30E0959E-5FD6-4B96-9A3A-0CE3B03BDD66}" destId="{95A7EADF-955D-422D-B983-956A65657D7A}" srcOrd="1" destOrd="0" parTransId="{6C88988B-812C-4A2A-99FB-ED731F38C482}" sibTransId="{24B0ACC0-9DDB-4E38-8AB4-9CC270BCAF60}"/>
    <dgm:cxn modelId="{B1854592-20CB-41C2-ACE8-4067F9F97DA7}" type="presOf" srcId="{892CF8CE-AE4F-4060-BE9D-D6347B7CEC06}" destId="{9E1DF184-1996-47B5-A919-6485EC9863BE}" srcOrd="0" destOrd="0" presId="urn:microsoft.com/office/officeart/2005/8/layout/vList2"/>
    <dgm:cxn modelId="{8E0013BF-D997-471E-99F1-E41FC06F8474}" srcId="{892CF8CE-AE4F-4060-BE9D-D6347B7CEC06}" destId="{AFE494C2-E683-41FA-B395-C2BA97A2E7E1}" srcOrd="1" destOrd="0" parTransId="{38962302-B910-446D-82B5-F45F734E5399}" sibTransId="{EC8C2E3E-1786-4247-B9C0-90083D2B1752}"/>
    <dgm:cxn modelId="{EC79ACDB-0751-465E-BC57-7594B046A62B}" srcId="{30E0959E-5FD6-4B96-9A3A-0CE3B03BDD66}" destId="{892CF8CE-AE4F-4060-BE9D-D6347B7CEC06}" srcOrd="0" destOrd="0" parTransId="{9A7D5970-BAC4-446A-89E1-D97401F87F4C}" sibTransId="{8D6AC3B3-4356-43F4-A05A-EB5601837B9B}"/>
    <dgm:cxn modelId="{F815E8FA-7DED-4073-9B6D-F569DAAFE4AF}" type="presOf" srcId="{95A7EADF-955D-422D-B983-956A65657D7A}" destId="{B7F4BFAA-21E3-426C-91AA-711C98C8D04B}" srcOrd="0" destOrd="0" presId="urn:microsoft.com/office/officeart/2005/8/layout/vList2"/>
    <dgm:cxn modelId="{A662E99F-94C7-4BCB-A6AA-552A3F305226}" type="presParOf" srcId="{F801FC1C-4FCE-4C7D-B512-EF0C03C79B14}" destId="{9E1DF184-1996-47B5-A919-6485EC9863BE}" srcOrd="0" destOrd="0" presId="urn:microsoft.com/office/officeart/2005/8/layout/vList2"/>
    <dgm:cxn modelId="{C57C8742-64F2-45E7-AF39-A80395267D6C}" type="presParOf" srcId="{F801FC1C-4FCE-4C7D-B512-EF0C03C79B14}" destId="{DB2B5F18-EBFA-4D62-A99E-257CA2711E94}" srcOrd="1" destOrd="0" presId="urn:microsoft.com/office/officeart/2005/8/layout/vList2"/>
    <dgm:cxn modelId="{15D7C703-6602-40EF-8043-5DC677119464}" type="presParOf" srcId="{F801FC1C-4FCE-4C7D-B512-EF0C03C79B14}" destId="{B7F4BFAA-21E3-426C-91AA-711C98C8D0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3758E-ECFD-4458-BD4B-B83D37B89E8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219539A-6CCA-4815-BB75-100D0FC75BA6}">
      <dgm:prSet/>
      <dgm:spPr/>
      <dgm:t>
        <a:bodyPr/>
        <a:lstStyle/>
        <a:p>
          <a:r>
            <a:rPr lang="en-US"/>
            <a:t>Search Terms:</a:t>
          </a:r>
        </a:p>
      </dgm:t>
    </dgm:pt>
    <dgm:pt modelId="{D20441C9-17D6-43AA-90B5-8F4A9A42CB69}" type="parTrans" cxnId="{DA24F03A-BED6-4239-AF14-5004142E8282}">
      <dgm:prSet/>
      <dgm:spPr/>
      <dgm:t>
        <a:bodyPr/>
        <a:lstStyle/>
        <a:p>
          <a:endParaRPr lang="en-US"/>
        </a:p>
      </dgm:t>
    </dgm:pt>
    <dgm:pt modelId="{C2B8A2EE-39A1-4B0B-BA42-90AD31CD7094}" type="sibTrans" cxnId="{DA24F03A-BED6-4239-AF14-5004142E8282}">
      <dgm:prSet/>
      <dgm:spPr/>
      <dgm:t>
        <a:bodyPr/>
        <a:lstStyle/>
        <a:p>
          <a:endParaRPr lang="en-US"/>
        </a:p>
      </dgm:t>
    </dgm:pt>
    <dgm:pt modelId="{A160ABC8-9C73-4852-8E1F-0942DABFBA65}">
      <dgm:prSet/>
      <dgm:spPr/>
      <dgm:t>
        <a:bodyPr/>
        <a:lstStyle/>
        <a:p>
          <a:r>
            <a:rPr lang="en-US"/>
            <a:t>Traumatic Brain Injury or TBI or Head Injury</a:t>
          </a:r>
        </a:p>
      </dgm:t>
    </dgm:pt>
    <dgm:pt modelId="{CDAAE92B-76CE-4EC0-8BE7-1FCAB2815A0A}" type="parTrans" cxnId="{0CA917A6-A8BA-4B48-AB1A-5C11D28E21AC}">
      <dgm:prSet/>
      <dgm:spPr/>
      <dgm:t>
        <a:bodyPr/>
        <a:lstStyle/>
        <a:p>
          <a:endParaRPr lang="en-US"/>
        </a:p>
      </dgm:t>
    </dgm:pt>
    <dgm:pt modelId="{400CDE57-A271-4369-91DF-0D0FA45DCC7A}" type="sibTrans" cxnId="{0CA917A6-A8BA-4B48-AB1A-5C11D28E21AC}">
      <dgm:prSet/>
      <dgm:spPr/>
      <dgm:t>
        <a:bodyPr/>
        <a:lstStyle/>
        <a:p>
          <a:endParaRPr lang="en-US"/>
        </a:p>
      </dgm:t>
    </dgm:pt>
    <dgm:pt modelId="{83097BFF-CCF1-4F2E-943E-E4112039888B}">
      <dgm:prSet/>
      <dgm:spPr/>
      <dgm:t>
        <a:bodyPr/>
        <a:lstStyle/>
        <a:p>
          <a:r>
            <a:rPr lang="en-US"/>
            <a:t>Substance Use or Substance Abuse</a:t>
          </a:r>
        </a:p>
      </dgm:t>
    </dgm:pt>
    <dgm:pt modelId="{B1D1968F-94A2-4D12-97D4-7151A5DCEE57}" type="parTrans" cxnId="{FEBA0B9E-8A77-49BC-B6A5-B800918B2693}">
      <dgm:prSet/>
      <dgm:spPr/>
      <dgm:t>
        <a:bodyPr/>
        <a:lstStyle/>
        <a:p>
          <a:endParaRPr lang="en-US"/>
        </a:p>
      </dgm:t>
    </dgm:pt>
    <dgm:pt modelId="{1421355E-9ED8-460E-80AE-BFAAE563EF68}" type="sibTrans" cxnId="{FEBA0B9E-8A77-49BC-B6A5-B800918B2693}">
      <dgm:prSet/>
      <dgm:spPr/>
      <dgm:t>
        <a:bodyPr/>
        <a:lstStyle/>
        <a:p>
          <a:endParaRPr lang="en-US"/>
        </a:p>
      </dgm:t>
    </dgm:pt>
    <dgm:pt modelId="{C5436A52-8953-4DEC-8992-DDF147D12C84}">
      <dgm:prSet/>
      <dgm:spPr/>
      <dgm:t>
        <a:bodyPr/>
        <a:lstStyle/>
        <a:p>
          <a:r>
            <a:rPr lang="en-US"/>
            <a:t>Recidivism</a:t>
          </a:r>
        </a:p>
      </dgm:t>
    </dgm:pt>
    <dgm:pt modelId="{D1713299-09E2-4A24-9619-26905DB81A3B}" type="parTrans" cxnId="{2CE326E5-E340-429A-BA94-C6E2BF8F7992}">
      <dgm:prSet/>
      <dgm:spPr/>
      <dgm:t>
        <a:bodyPr/>
        <a:lstStyle/>
        <a:p>
          <a:endParaRPr lang="en-US"/>
        </a:p>
      </dgm:t>
    </dgm:pt>
    <dgm:pt modelId="{3BF6B5ED-B827-44F4-925E-974D1B9ED26B}" type="sibTrans" cxnId="{2CE326E5-E340-429A-BA94-C6E2BF8F7992}">
      <dgm:prSet/>
      <dgm:spPr/>
      <dgm:t>
        <a:bodyPr/>
        <a:lstStyle/>
        <a:p>
          <a:endParaRPr lang="en-US"/>
        </a:p>
      </dgm:t>
    </dgm:pt>
    <dgm:pt modelId="{FFC1B041-2802-479C-88ED-7E5561C93E3F}">
      <dgm:prSet/>
      <dgm:spPr/>
      <dgm:t>
        <a:bodyPr/>
        <a:lstStyle/>
        <a:p>
          <a:r>
            <a:rPr lang="en-US"/>
            <a:t>Studies Measuring Substance Use</a:t>
          </a:r>
        </a:p>
      </dgm:t>
    </dgm:pt>
    <dgm:pt modelId="{CE9A7ADC-56E6-4B9C-973B-D6FEF253E880}" type="parTrans" cxnId="{3BFCB2E5-A24D-4B5F-8717-73D7D78A0223}">
      <dgm:prSet/>
      <dgm:spPr/>
      <dgm:t>
        <a:bodyPr/>
        <a:lstStyle/>
        <a:p>
          <a:endParaRPr lang="en-US"/>
        </a:p>
      </dgm:t>
    </dgm:pt>
    <dgm:pt modelId="{3278344A-EBC4-4C5F-BEEB-809FD88AC8F8}" type="sibTrans" cxnId="{3BFCB2E5-A24D-4B5F-8717-73D7D78A0223}">
      <dgm:prSet/>
      <dgm:spPr/>
      <dgm:t>
        <a:bodyPr/>
        <a:lstStyle/>
        <a:p>
          <a:endParaRPr lang="en-US"/>
        </a:p>
      </dgm:t>
    </dgm:pt>
    <dgm:pt modelId="{AFF9E336-E2FC-4A77-B74B-349ECDCA1635}">
      <dgm:prSet/>
      <dgm:spPr/>
      <dgm:t>
        <a:bodyPr/>
        <a:lstStyle/>
        <a:p>
          <a:r>
            <a:rPr lang="en-US"/>
            <a:t>Alcohol: 1</a:t>
          </a:r>
        </a:p>
      </dgm:t>
    </dgm:pt>
    <dgm:pt modelId="{73662173-F2A7-4674-AA3E-9B0B9524F585}" type="parTrans" cxnId="{7F076CD5-1A93-442A-A6C5-3044CDE0CBAB}">
      <dgm:prSet/>
      <dgm:spPr/>
      <dgm:t>
        <a:bodyPr/>
        <a:lstStyle/>
        <a:p>
          <a:endParaRPr lang="en-US"/>
        </a:p>
      </dgm:t>
    </dgm:pt>
    <dgm:pt modelId="{30818C32-F046-4D8F-ABF3-AC0065789682}" type="sibTrans" cxnId="{7F076CD5-1A93-442A-A6C5-3044CDE0CBAB}">
      <dgm:prSet/>
      <dgm:spPr/>
      <dgm:t>
        <a:bodyPr/>
        <a:lstStyle/>
        <a:p>
          <a:endParaRPr lang="en-US"/>
        </a:p>
      </dgm:t>
    </dgm:pt>
    <dgm:pt modelId="{BB77D173-322E-4283-BB2A-843F47F1B52E}">
      <dgm:prSet/>
      <dgm:spPr/>
      <dgm:t>
        <a:bodyPr/>
        <a:lstStyle/>
        <a:p>
          <a:r>
            <a:rPr lang="en-US"/>
            <a:t>Drugs: 1</a:t>
          </a:r>
        </a:p>
      </dgm:t>
    </dgm:pt>
    <dgm:pt modelId="{EC935F5D-12AB-47D6-85D1-4B9E7C68A3B3}" type="parTrans" cxnId="{14DA35D0-4724-459D-89F7-05715E7D840B}">
      <dgm:prSet/>
      <dgm:spPr/>
      <dgm:t>
        <a:bodyPr/>
        <a:lstStyle/>
        <a:p>
          <a:endParaRPr lang="en-US"/>
        </a:p>
      </dgm:t>
    </dgm:pt>
    <dgm:pt modelId="{70DF99EF-E40F-45BC-A838-98513AF6280B}" type="sibTrans" cxnId="{14DA35D0-4724-459D-89F7-05715E7D840B}">
      <dgm:prSet/>
      <dgm:spPr/>
      <dgm:t>
        <a:bodyPr/>
        <a:lstStyle/>
        <a:p>
          <a:endParaRPr lang="en-US"/>
        </a:p>
      </dgm:t>
    </dgm:pt>
    <dgm:pt modelId="{6116E5B8-E48A-4C8E-8A81-C666A1555182}">
      <dgm:prSet/>
      <dgm:spPr/>
      <dgm:t>
        <a:bodyPr/>
        <a:lstStyle/>
        <a:p>
          <a:r>
            <a:rPr lang="en-US"/>
            <a:t>Multiple Substances: 5</a:t>
          </a:r>
        </a:p>
      </dgm:t>
    </dgm:pt>
    <dgm:pt modelId="{800E4617-F992-45AB-B62A-9A26713E443F}" type="parTrans" cxnId="{53E1707E-19C0-441C-8EAE-7A5F23283647}">
      <dgm:prSet/>
      <dgm:spPr/>
      <dgm:t>
        <a:bodyPr/>
        <a:lstStyle/>
        <a:p>
          <a:endParaRPr lang="en-US"/>
        </a:p>
      </dgm:t>
    </dgm:pt>
    <dgm:pt modelId="{05D4F151-4436-42BA-B358-824579D2091A}" type="sibTrans" cxnId="{53E1707E-19C0-441C-8EAE-7A5F23283647}">
      <dgm:prSet/>
      <dgm:spPr/>
      <dgm:t>
        <a:bodyPr/>
        <a:lstStyle/>
        <a:p>
          <a:endParaRPr lang="en-US"/>
        </a:p>
      </dgm:t>
    </dgm:pt>
    <dgm:pt modelId="{EA4E6845-7DC8-47DE-B951-D0DF29087BCD}" type="pres">
      <dgm:prSet presAssocID="{0643758E-ECFD-4458-BD4B-B83D37B89E83}" presName="linear" presStyleCnt="0">
        <dgm:presLayoutVars>
          <dgm:animLvl val="lvl"/>
          <dgm:resizeHandles val="exact"/>
        </dgm:presLayoutVars>
      </dgm:prSet>
      <dgm:spPr/>
    </dgm:pt>
    <dgm:pt modelId="{81A0AA36-2072-4AE3-A140-D1A538D9968C}" type="pres">
      <dgm:prSet presAssocID="{5219539A-6CCA-4815-BB75-100D0FC75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277969-C26B-4360-BAD9-67C5BA099587}" type="pres">
      <dgm:prSet presAssocID="{5219539A-6CCA-4815-BB75-100D0FC75BA6}" presName="childText" presStyleLbl="revTx" presStyleIdx="0" presStyleCnt="2">
        <dgm:presLayoutVars>
          <dgm:bulletEnabled val="1"/>
        </dgm:presLayoutVars>
      </dgm:prSet>
      <dgm:spPr/>
    </dgm:pt>
    <dgm:pt modelId="{F7524456-DE94-4BA9-8FDC-F1D40A9628F4}" type="pres">
      <dgm:prSet presAssocID="{FFC1B041-2802-479C-88ED-7E5561C93E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861ECA-44A0-4EB2-BEE8-54E27BBFCC46}" type="pres">
      <dgm:prSet presAssocID="{FFC1B041-2802-479C-88ED-7E5561C93E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C73850D-B932-45FA-8A6E-4EB93A8E2834}" type="presOf" srcId="{C5436A52-8953-4DEC-8992-DDF147D12C84}" destId="{0C277969-C26B-4360-BAD9-67C5BA099587}" srcOrd="0" destOrd="2" presId="urn:microsoft.com/office/officeart/2005/8/layout/vList2"/>
    <dgm:cxn modelId="{2C31F20E-83B1-42F3-9023-1FB6956E27D6}" type="presOf" srcId="{5219539A-6CCA-4815-BB75-100D0FC75BA6}" destId="{81A0AA36-2072-4AE3-A140-D1A538D9968C}" srcOrd="0" destOrd="0" presId="urn:microsoft.com/office/officeart/2005/8/layout/vList2"/>
    <dgm:cxn modelId="{32048918-9B5C-4CF1-8333-C54E65D03824}" type="presOf" srcId="{83097BFF-CCF1-4F2E-943E-E4112039888B}" destId="{0C277969-C26B-4360-BAD9-67C5BA099587}" srcOrd="0" destOrd="1" presId="urn:microsoft.com/office/officeart/2005/8/layout/vList2"/>
    <dgm:cxn modelId="{A4DEE022-B35A-409D-B77B-F2AF7EC1E986}" type="presOf" srcId="{A160ABC8-9C73-4852-8E1F-0942DABFBA65}" destId="{0C277969-C26B-4360-BAD9-67C5BA099587}" srcOrd="0" destOrd="0" presId="urn:microsoft.com/office/officeart/2005/8/layout/vList2"/>
    <dgm:cxn modelId="{20F81A28-A942-4215-B6B9-47461D850249}" type="presOf" srcId="{FFC1B041-2802-479C-88ED-7E5561C93E3F}" destId="{F7524456-DE94-4BA9-8FDC-F1D40A9628F4}" srcOrd="0" destOrd="0" presId="urn:microsoft.com/office/officeart/2005/8/layout/vList2"/>
    <dgm:cxn modelId="{8458432B-D52B-41A6-9B56-DF8A8253FEBC}" type="presOf" srcId="{0643758E-ECFD-4458-BD4B-B83D37B89E83}" destId="{EA4E6845-7DC8-47DE-B951-D0DF29087BCD}" srcOrd="0" destOrd="0" presId="urn:microsoft.com/office/officeart/2005/8/layout/vList2"/>
    <dgm:cxn modelId="{DA24F03A-BED6-4239-AF14-5004142E8282}" srcId="{0643758E-ECFD-4458-BD4B-B83D37B89E83}" destId="{5219539A-6CCA-4815-BB75-100D0FC75BA6}" srcOrd="0" destOrd="0" parTransId="{D20441C9-17D6-43AA-90B5-8F4A9A42CB69}" sibTransId="{C2B8A2EE-39A1-4B0B-BA42-90AD31CD7094}"/>
    <dgm:cxn modelId="{42E1F248-F3F7-41FD-B363-BD26D074BA6B}" type="presOf" srcId="{AFF9E336-E2FC-4A77-B74B-349ECDCA1635}" destId="{E3861ECA-44A0-4EB2-BEE8-54E27BBFCC46}" srcOrd="0" destOrd="0" presId="urn:microsoft.com/office/officeart/2005/8/layout/vList2"/>
    <dgm:cxn modelId="{53E1707E-19C0-441C-8EAE-7A5F23283647}" srcId="{FFC1B041-2802-479C-88ED-7E5561C93E3F}" destId="{6116E5B8-E48A-4C8E-8A81-C666A1555182}" srcOrd="2" destOrd="0" parTransId="{800E4617-F992-45AB-B62A-9A26713E443F}" sibTransId="{05D4F151-4436-42BA-B358-824579D2091A}"/>
    <dgm:cxn modelId="{5233B999-CEE8-4F90-8CD8-34934540026A}" type="presOf" srcId="{BB77D173-322E-4283-BB2A-843F47F1B52E}" destId="{E3861ECA-44A0-4EB2-BEE8-54E27BBFCC46}" srcOrd="0" destOrd="1" presId="urn:microsoft.com/office/officeart/2005/8/layout/vList2"/>
    <dgm:cxn modelId="{1474D89D-0054-423A-9575-6089FA9037D4}" type="presOf" srcId="{6116E5B8-E48A-4C8E-8A81-C666A1555182}" destId="{E3861ECA-44A0-4EB2-BEE8-54E27BBFCC46}" srcOrd="0" destOrd="2" presId="urn:microsoft.com/office/officeart/2005/8/layout/vList2"/>
    <dgm:cxn modelId="{FEBA0B9E-8A77-49BC-B6A5-B800918B2693}" srcId="{5219539A-6CCA-4815-BB75-100D0FC75BA6}" destId="{83097BFF-CCF1-4F2E-943E-E4112039888B}" srcOrd="1" destOrd="0" parTransId="{B1D1968F-94A2-4D12-97D4-7151A5DCEE57}" sibTransId="{1421355E-9ED8-460E-80AE-BFAAE563EF68}"/>
    <dgm:cxn modelId="{0CA917A6-A8BA-4B48-AB1A-5C11D28E21AC}" srcId="{5219539A-6CCA-4815-BB75-100D0FC75BA6}" destId="{A160ABC8-9C73-4852-8E1F-0942DABFBA65}" srcOrd="0" destOrd="0" parTransId="{CDAAE92B-76CE-4EC0-8BE7-1FCAB2815A0A}" sibTransId="{400CDE57-A271-4369-91DF-0D0FA45DCC7A}"/>
    <dgm:cxn modelId="{14DA35D0-4724-459D-89F7-05715E7D840B}" srcId="{FFC1B041-2802-479C-88ED-7E5561C93E3F}" destId="{BB77D173-322E-4283-BB2A-843F47F1B52E}" srcOrd="1" destOrd="0" parTransId="{EC935F5D-12AB-47D6-85D1-4B9E7C68A3B3}" sibTransId="{70DF99EF-E40F-45BC-A838-98513AF6280B}"/>
    <dgm:cxn modelId="{7F076CD5-1A93-442A-A6C5-3044CDE0CBAB}" srcId="{FFC1B041-2802-479C-88ED-7E5561C93E3F}" destId="{AFF9E336-E2FC-4A77-B74B-349ECDCA1635}" srcOrd="0" destOrd="0" parTransId="{73662173-F2A7-4674-AA3E-9B0B9524F585}" sibTransId="{30818C32-F046-4D8F-ABF3-AC0065789682}"/>
    <dgm:cxn modelId="{2CE326E5-E340-429A-BA94-C6E2BF8F7992}" srcId="{5219539A-6CCA-4815-BB75-100D0FC75BA6}" destId="{C5436A52-8953-4DEC-8992-DDF147D12C84}" srcOrd="2" destOrd="0" parTransId="{D1713299-09E2-4A24-9619-26905DB81A3B}" sibTransId="{3BF6B5ED-B827-44F4-925E-974D1B9ED26B}"/>
    <dgm:cxn modelId="{3BFCB2E5-A24D-4B5F-8717-73D7D78A0223}" srcId="{0643758E-ECFD-4458-BD4B-B83D37B89E83}" destId="{FFC1B041-2802-479C-88ED-7E5561C93E3F}" srcOrd="1" destOrd="0" parTransId="{CE9A7ADC-56E6-4B9C-973B-D6FEF253E880}" sibTransId="{3278344A-EBC4-4C5F-BEEB-809FD88AC8F8}"/>
    <dgm:cxn modelId="{E3CEE862-4F96-4D3C-87C8-E35D7625963C}" type="presParOf" srcId="{EA4E6845-7DC8-47DE-B951-D0DF29087BCD}" destId="{81A0AA36-2072-4AE3-A140-D1A538D9968C}" srcOrd="0" destOrd="0" presId="urn:microsoft.com/office/officeart/2005/8/layout/vList2"/>
    <dgm:cxn modelId="{41CFE68E-84F3-49FB-96DA-DCE53779A2F9}" type="presParOf" srcId="{EA4E6845-7DC8-47DE-B951-D0DF29087BCD}" destId="{0C277969-C26B-4360-BAD9-67C5BA099587}" srcOrd="1" destOrd="0" presId="urn:microsoft.com/office/officeart/2005/8/layout/vList2"/>
    <dgm:cxn modelId="{18E0EC38-4138-426C-809D-39158CC72681}" type="presParOf" srcId="{EA4E6845-7DC8-47DE-B951-D0DF29087BCD}" destId="{F7524456-DE94-4BA9-8FDC-F1D40A9628F4}" srcOrd="2" destOrd="0" presId="urn:microsoft.com/office/officeart/2005/8/layout/vList2"/>
    <dgm:cxn modelId="{E2298278-D530-4909-ACFB-69570D37E3E5}" type="presParOf" srcId="{EA4E6845-7DC8-47DE-B951-D0DF29087BCD}" destId="{E3861ECA-44A0-4EB2-BEE8-54E27BBFCC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1A3DE-6FD0-400E-8074-AF03E853566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155D8F-F1AE-4370-8B1B-083560DD9171}">
      <dgm:prSet/>
      <dgm:spPr/>
      <dgm:t>
        <a:bodyPr/>
        <a:lstStyle/>
        <a:p>
          <a:pPr>
            <a:defRPr b="1"/>
          </a:pPr>
          <a:r>
            <a:rPr lang="en-US"/>
            <a:t>Relationship Evaluated:</a:t>
          </a:r>
        </a:p>
      </dgm:t>
    </dgm:pt>
    <dgm:pt modelId="{329FF325-90F8-439B-8F14-0E1417C2D43B}" type="parTrans" cxnId="{6FA84915-107B-4943-929B-9BB413AC9455}">
      <dgm:prSet/>
      <dgm:spPr/>
      <dgm:t>
        <a:bodyPr/>
        <a:lstStyle/>
        <a:p>
          <a:endParaRPr lang="en-US"/>
        </a:p>
      </dgm:t>
    </dgm:pt>
    <dgm:pt modelId="{2D1A2756-F65B-49A2-99DF-112403E0A5B6}" type="sibTrans" cxnId="{6FA84915-107B-4943-929B-9BB413AC9455}">
      <dgm:prSet/>
      <dgm:spPr/>
      <dgm:t>
        <a:bodyPr/>
        <a:lstStyle/>
        <a:p>
          <a:endParaRPr lang="en-US"/>
        </a:p>
      </dgm:t>
    </dgm:pt>
    <dgm:pt modelId="{BDFDF512-FCF8-4D36-8484-567BA7F32603}">
      <dgm:prSet/>
      <dgm:spPr/>
      <dgm:t>
        <a:bodyPr/>
        <a:lstStyle/>
        <a:p>
          <a:r>
            <a:rPr lang="en-US"/>
            <a:t>TBI and Substance Use: 4</a:t>
          </a:r>
        </a:p>
      </dgm:t>
    </dgm:pt>
    <dgm:pt modelId="{880A91AE-E36A-48EE-AF41-6F0504EDA230}" type="parTrans" cxnId="{8D4B85F9-1CDA-4672-AFE8-B0B559C2F2F9}">
      <dgm:prSet/>
      <dgm:spPr/>
      <dgm:t>
        <a:bodyPr/>
        <a:lstStyle/>
        <a:p>
          <a:endParaRPr lang="en-US"/>
        </a:p>
      </dgm:t>
    </dgm:pt>
    <dgm:pt modelId="{6E533201-FD8F-49C5-9865-ADBC116BD338}" type="sibTrans" cxnId="{8D4B85F9-1CDA-4672-AFE8-B0B559C2F2F9}">
      <dgm:prSet/>
      <dgm:spPr/>
      <dgm:t>
        <a:bodyPr/>
        <a:lstStyle/>
        <a:p>
          <a:endParaRPr lang="en-US"/>
        </a:p>
      </dgm:t>
    </dgm:pt>
    <dgm:pt modelId="{17FBC590-A84B-4631-828F-0DD89D9555CC}">
      <dgm:prSet/>
      <dgm:spPr/>
      <dgm:t>
        <a:bodyPr/>
        <a:lstStyle/>
        <a:p>
          <a:r>
            <a:rPr lang="en-US"/>
            <a:t>TBI and Recidivism: 2</a:t>
          </a:r>
        </a:p>
      </dgm:t>
    </dgm:pt>
    <dgm:pt modelId="{37136EED-8A10-42EC-AB70-4E16958239BE}" type="parTrans" cxnId="{F754E457-83A6-4CBD-86A9-4402E6F06735}">
      <dgm:prSet/>
      <dgm:spPr/>
      <dgm:t>
        <a:bodyPr/>
        <a:lstStyle/>
        <a:p>
          <a:endParaRPr lang="en-US"/>
        </a:p>
      </dgm:t>
    </dgm:pt>
    <dgm:pt modelId="{1B69DBAF-3DC1-4C14-8D70-EE6AA5BC7A93}" type="sibTrans" cxnId="{F754E457-83A6-4CBD-86A9-4402E6F06735}">
      <dgm:prSet/>
      <dgm:spPr/>
      <dgm:t>
        <a:bodyPr/>
        <a:lstStyle/>
        <a:p>
          <a:endParaRPr lang="en-US"/>
        </a:p>
      </dgm:t>
    </dgm:pt>
    <dgm:pt modelId="{AC8CE31E-1E19-4716-AE35-08F493424FA5}">
      <dgm:prSet/>
      <dgm:spPr/>
      <dgm:t>
        <a:bodyPr/>
        <a:lstStyle/>
        <a:p>
          <a:r>
            <a:rPr lang="en-US"/>
            <a:t>TBI and Both: 3</a:t>
          </a:r>
        </a:p>
      </dgm:t>
    </dgm:pt>
    <dgm:pt modelId="{2BE23EB5-3293-4664-B7C5-23E8C51157A5}" type="parTrans" cxnId="{F3255C86-31CD-441C-B2E9-57A7A6C95B63}">
      <dgm:prSet/>
      <dgm:spPr/>
      <dgm:t>
        <a:bodyPr/>
        <a:lstStyle/>
        <a:p>
          <a:endParaRPr lang="en-US"/>
        </a:p>
      </dgm:t>
    </dgm:pt>
    <dgm:pt modelId="{2EC271CF-678B-4F2B-A684-137EF328CE61}" type="sibTrans" cxnId="{F3255C86-31CD-441C-B2E9-57A7A6C95B63}">
      <dgm:prSet/>
      <dgm:spPr/>
      <dgm:t>
        <a:bodyPr/>
        <a:lstStyle/>
        <a:p>
          <a:endParaRPr lang="en-US"/>
        </a:p>
      </dgm:t>
    </dgm:pt>
    <dgm:pt modelId="{F752C4B0-FAFF-4757-BB79-A47CA5BEA098}">
      <dgm:prSet/>
      <dgm:spPr/>
      <dgm:t>
        <a:bodyPr/>
        <a:lstStyle/>
        <a:p>
          <a:pPr>
            <a:defRPr b="1"/>
          </a:pPr>
          <a:r>
            <a:rPr lang="en-US"/>
            <a:t>Techniques Used for Evaluation:</a:t>
          </a:r>
        </a:p>
      </dgm:t>
    </dgm:pt>
    <dgm:pt modelId="{E877FBE6-347D-43E1-8E43-F82449490533}" type="parTrans" cxnId="{F43D6D64-6467-4A00-9552-66EB8B9460F9}">
      <dgm:prSet/>
      <dgm:spPr/>
      <dgm:t>
        <a:bodyPr/>
        <a:lstStyle/>
        <a:p>
          <a:endParaRPr lang="en-US"/>
        </a:p>
      </dgm:t>
    </dgm:pt>
    <dgm:pt modelId="{0945A09E-6C4D-4F1C-A997-E80CAB066171}" type="sibTrans" cxnId="{F43D6D64-6467-4A00-9552-66EB8B9460F9}">
      <dgm:prSet/>
      <dgm:spPr/>
      <dgm:t>
        <a:bodyPr/>
        <a:lstStyle/>
        <a:p>
          <a:endParaRPr lang="en-US"/>
        </a:p>
      </dgm:t>
    </dgm:pt>
    <dgm:pt modelId="{11DFA726-0735-493F-8742-6032F25E2AD9}">
      <dgm:prSet/>
      <dgm:spPr/>
      <dgm:t>
        <a:bodyPr/>
        <a:lstStyle/>
        <a:p>
          <a:r>
            <a:rPr lang="en-US"/>
            <a:t>Interview</a:t>
          </a:r>
        </a:p>
      </dgm:t>
    </dgm:pt>
    <dgm:pt modelId="{6386C08C-CB40-430E-9454-56EF5E2F9580}" type="parTrans" cxnId="{1BD52FAE-82D6-4433-A3EC-0CF4D0930ABE}">
      <dgm:prSet/>
      <dgm:spPr/>
      <dgm:t>
        <a:bodyPr/>
        <a:lstStyle/>
        <a:p>
          <a:endParaRPr lang="en-US"/>
        </a:p>
      </dgm:t>
    </dgm:pt>
    <dgm:pt modelId="{EBF5E775-46E4-4954-A32D-29769D006FC6}" type="sibTrans" cxnId="{1BD52FAE-82D6-4433-A3EC-0CF4D0930ABE}">
      <dgm:prSet/>
      <dgm:spPr/>
      <dgm:t>
        <a:bodyPr/>
        <a:lstStyle/>
        <a:p>
          <a:endParaRPr lang="en-US"/>
        </a:p>
      </dgm:t>
    </dgm:pt>
    <dgm:pt modelId="{FF5C9346-1830-4EC1-A1BE-85050AF39039}">
      <dgm:prSet/>
      <dgm:spPr/>
      <dgm:t>
        <a:bodyPr/>
        <a:lstStyle/>
        <a:p>
          <a:r>
            <a:rPr lang="en-US"/>
            <a:t>Survey</a:t>
          </a:r>
        </a:p>
      </dgm:t>
    </dgm:pt>
    <dgm:pt modelId="{881D869E-63B6-4EB1-8C52-4A00905FAF4C}" type="parTrans" cxnId="{C1AA49F3-C68A-421C-96C4-6A05B9F366B2}">
      <dgm:prSet/>
      <dgm:spPr/>
      <dgm:t>
        <a:bodyPr/>
        <a:lstStyle/>
        <a:p>
          <a:endParaRPr lang="en-US"/>
        </a:p>
      </dgm:t>
    </dgm:pt>
    <dgm:pt modelId="{23EE58D4-AF86-42BE-94AB-73C9B88F96AA}" type="sibTrans" cxnId="{C1AA49F3-C68A-421C-96C4-6A05B9F366B2}">
      <dgm:prSet/>
      <dgm:spPr/>
      <dgm:t>
        <a:bodyPr/>
        <a:lstStyle/>
        <a:p>
          <a:endParaRPr lang="en-US"/>
        </a:p>
      </dgm:t>
    </dgm:pt>
    <dgm:pt modelId="{FEE15D6E-A723-4FAF-BC63-0EB0AD1E7373}">
      <dgm:prSet/>
      <dgm:spPr/>
      <dgm:t>
        <a:bodyPr/>
        <a:lstStyle/>
        <a:p>
          <a:r>
            <a:rPr lang="en-US"/>
            <a:t>Self-Report</a:t>
          </a:r>
        </a:p>
      </dgm:t>
    </dgm:pt>
    <dgm:pt modelId="{C1BF9F29-147E-446A-BB76-7EBBE91C5FBC}" type="parTrans" cxnId="{06705607-6076-48A6-BA01-835AD5FE3679}">
      <dgm:prSet/>
      <dgm:spPr/>
      <dgm:t>
        <a:bodyPr/>
        <a:lstStyle/>
        <a:p>
          <a:endParaRPr lang="en-US"/>
        </a:p>
      </dgm:t>
    </dgm:pt>
    <dgm:pt modelId="{55F723CF-C2CC-4FD4-807C-A2B9634E68A2}" type="sibTrans" cxnId="{06705607-6076-48A6-BA01-835AD5FE3679}">
      <dgm:prSet/>
      <dgm:spPr/>
      <dgm:t>
        <a:bodyPr/>
        <a:lstStyle/>
        <a:p>
          <a:endParaRPr lang="en-US"/>
        </a:p>
      </dgm:t>
    </dgm:pt>
    <dgm:pt modelId="{A089C0C4-05E6-4885-9EEF-E941AF8D4A51}">
      <dgm:prSet/>
      <dgm:spPr/>
      <dgm:t>
        <a:bodyPr/>
        <a:lstStyle/>
        <a:p>
          <a:r>
            <a:rPr lang="en-US"/>
            <a:t>Administrative Data</a:t>
          </a:r>
        </a:p>
      </dgm:t>
    </dgm:pt>
    <dgm:pt modelId="{0D2EED78-AD40-4D0A-AD5D-E471E2D9556D}" type="parTrans" cxnId="{CD09F9D5-9797-42CD-BC75-8FC69639C6E5}">
      <dgm:prSet/>
      <dgm:spPr/>
      <dgm:t>
        <a:bodyPr/>
        <a:lstStyle/>
        <a:p>
          <a:endParaRPr lang="en-US"/>
        </a:p>
      </dgm:t>
    </dgm:pt>
    <dgm:pt modelId="{106ECC5C-48DD-4FA1-A8B7-22D46105D324}" type="sibTrans" cxnId="{CD09F9D5-9797-42CD-BC75-8FC69639C6E5}">
      <dgm:prSet/>
      <dgm:spPr/>
      <dgm:t>
        <a:bodyPr/>
        <a:lstStyle/>
        <a:p>
          <a:endParaRPr lang="en-US"/>
        </a:p>
      </dgm:t>
    </dgm:pt>
    <dgm:pt modelId="{5C4A8B2F-B59F-4D00-A222-4A34B7E1AFE4}" type="pres">
      <dgm:prSet presAssocID="{3F51A3DE-6FD0-400E-8074-AF03E8535660}" presName="linear" presStyleCnt="0">
        <dgm:presLayoutVars>
          <dgm:dir/>
          <dgm:animLvl val="lvl"/>
          <dgm:resizeHandles val="exact"/>
        </dgm:presLayoutVars>
      </dgm:prSet>
      <dgm:spPr/>
    </dgm:pt>
    <dgm:pt modelId="{055E2631-4CCC-4BB4-AE3E-7E7A152D908E}" type="pres">
      <dgm:prSet presAssocID="{71155D8F-F1AE-4370-8B1B-083560DD9171}" presName="parentLin" presStyleCnt="0"/>
      <dgm:spPr/>
    </dgm:pt>
    <dgm:pt modelId="{8D62754A-1DF8-476D-A5BD-22EC398D4C3F}" type="pres">
      <dgm:prSet presAssocID="{71155D8F-F1AE-4370-8B1B-083560DD9171}" presName="parentLeftMargin" presStyleLbl="node1" presStyleIdx="0" presStyleCnt="2"/>
      <dgm:spPr/>
    </dgm:pt>
    <dgm:pt modelId="{EA873986-38CB-42F0-A6AB-D2CAE1D41AE1}" type="pres">
      <dgm:prSet presAssocID="{71155D8F-F1AE-4370-8B1B-083560DD91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9B55B0-E4C2-4BE9-81CE-EF1EF65C106B}" type="pres">
      <dgm:prSet presAssocID="{71155D8F-F1AE-4370-8B1B-083560DD9171}" presName="negativeSpace" presStyleCnt="0"/>
      <dgm:spPr/>
    </dgm:pt>
    <dgm:pt modelId="{7DE86BED-0B80-4002-A646-4B80DB491CF1}" type="pres">
      <dgm:prSet presAssocID="{71155D8F-F1AE-4370-8B1B-083560DD9171}" presName="childText" presStyleLbl="conFgAcc1" presStyleIdx="0" presStyleCnt="2">
        <dgm:presLayoutVars>
          <dgm:bulletEnabled val="1"/>
        </dgm:presLayoutVars>
      </dgm:prSet>
      <dgm:spPr/>
    </dgm:pt>
    <dgm:pt modelId="{F4899B45-0646-483D-8DC2-EDC5B8C3C8F7}" type="pres">
      <dgm:prSet presAssocID="{2D1A2756-F65B-49A2-99DF-112403E0A5B6}" presName="spaceBetweenRectangles" presStyleCnt="0"/>
      <dgm:spPr/>
    </dgm:pt>
    <dgm:pt modelId="{DAA90950-A999-4003-9DA1-B244AB37E80E}" type="pres">
      <dgm:prSet presAssocID="{F752C4B0-FAFF-4757-BB79-A47CA5BEA098}" presName="parentLin" presStyleCnt="0"/>
      <dgm:spPr/>
    </dgm:pt>
    <dgm:pt modelId="{D8267E38-54CF-4C8A-967E-0103C7EA28C7}" type="pres">
      <dgm:prSet presAssocID="{F752C4B0-FAFF-4757-BB79-A47CA5BEA098}" presName="parentLeftMargin" presStyleLbl="node1" presStyleIdx="0" presStyleCnt="2"/>
      <dgm:spPr/>
    </dgm:pt>
    <dgm:pt modelId="{24052A11-8C88-4068-A169-B5C0F0A235C2}" type="pres">
      <dgm:prSet presAssocID="{F752C4B0-FAFF-4757-BB79-A47CA5BEA0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AA8213-47CB-49AA-8A73-78E068FEE762}" type="pres">
      <dgm:prSet presAssocID="{F752C4B0-FAFF-4757-BB79-A47CA5BEA098}" presName="negativeSpace" presStyleCnt="0"/>
      <dgm:spPr/>
    </dgm:pt>
    <dgm:pt modelId="{52D4312C-8D35-46A6-98FA-B2A187B2A85D}" type="pres">
      <dgm:prSet presAssocID="{F752C4B0-FAFF-4757-BB79-A47CA5BEA09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6705607-6076-48A6-BA01-835AD5FE3679}" srcId="{F752C4B0-FAFF-4757-BB79-A47CA5BEA098}" destId="{FEE15D6E-A723-4FAF-BC63-0EB0AD1E7373}" srcOrd="2" destOrd="0" parTransId="{C1BF9F29-147E-446A-BB76-7EBBE91C5FBC}" sibTransId="{55F723CF-C2CC-4FD4-807C-A2B9634E68A2}"/>
    <dgm:cxn modelId="{E41FE00D-5A92-4483-9F50-3B693A005313}" type="presOf" srcId="{BDFDF512-FCF8-4D36-8484-567BA7F32603}" destId="{7DE86BED-0B80-4002-A646-4B80DB491CF1}" srcOrd="0" destOrd="0" presId="urn:microsoft.com/office/officeart/2005/8/layout/list1"/>
    <dgm:cxn modelId="{6FA84915-107B-4943-929B-9BB413AC9455}" srcId="{3F51A3DE-6FD0-400E-8074-AF03E8535660}" destId="{71155D8F-F1AE-4370-8B1B-083560DD9171}" srcOrd="0" destOrd="0" parTransId="{329FF325-90F8-439B-8F14-0E1417C2D43B}" sibTransId="{2D1A2756-F65B-49A2-99DF-112403E0A5B6}"/>
    <dgm:cxn modelId="{9929715E-077D-43FA-8521-B96F573AF6D1}" type="presOf" srcId="{71155D8F-F1AE-4370-8B1B-083560DD9171}" destId="{8D62754A-1DF8-476D-A5BD-22EC398D4C3F}" srcOrd="0" destOrd="0" presId="urn:microsoft.com/office/officeart/2005/8/layout/list1"/>
    <dgm:cxn modelId="{F43D6D64-6467-4A00-9552-66EB8B9460F9}" srcId="{3F51A3DE-6FD0-400E-8074-AF03E8535660}" destId="{F752C4B0-FAFF-4757-BB79-A47CA5BEA098}" srcOrd="1" destOrd="0" parTransId="{E877FBE6-347D-43E1-8E43-F82449490533}" sibTransId="{0945A09E-6C4D-4F1C-A997-E80CAB066171}"/>
    <dgm:cxn modelId="{F754E457-83A6-4CBD-86A9-4402E6F06735}" srcId="{71155D8F-F1AE-4370-8B1B-083560DD9171}" destId="{17FBC590-A84B-4631-828F-0DD89D9555CC}" srcOrd="1" destOrd="0" parTransId="{37136EED-8A10-42EC-AB70-4E16958239BE}" sibTransId="{1B69DBAF-3DC1-4C14-8D70-EE6AA5BC7A93}"/>
    <dgm:cxn modelId="{6606A479-D26E-4410-A6A1-4CB8E2C220E4}" type="presOf" srcId="{FEE15D6E-A723-4FAF-BC63-0EB0AD1E7373}" destId="{52D4312C-8D35-46A6-98FA-B2A187B2A85D}" srcOrd="0" destOrd="2" presId="urn:microsoft.com/office/officeart/2005/8/layout/list1"/>
    <dgm:cxn modelId="{F3255C86-31CD-441C-B2E9-57A7A6C95B63}" srcId="{71155D8F-F1AE-4370-8B1B-083560DD9171}" destId="{AC8CE31E-1E19-4716-AE35-08F493424FA5}" srcOrd="2" destOrd="0" parTransId="{2BE23EB5-3293-4664-B7C5-23E8C51157A5}" sibTransId="{2EC271CF-678B-4F2B-A684-137EF328CE61}"/>
    <dgm:cxn modelId="{D5A40B9E-729E-4697-B5E2-96D381FA335F}" type="presOf" srcId="{11DFA726-0735-493F-8742-6032F25E2AD9}" destId="{52D4312C-8D35-46A6-98FA-B2A187B2A85D}" srcOrd="0" destOrd="0" presId="urn:microsoft.com/office/officeart/2005/8/layout/list1"/>
    <dgm:cxn modelId="{FCFC099F-84A5-41AD-B5A0-0C193337F618}" type="presOf" srcId="{F752C4B0-FAFF-4757-BB79-A47CA5BEA098}" destId="{D8267E38-54CF-4C8A-967E-0103C7EA28C7}" srcOrd="0" destOrd="0" presId="urn:microsoft.com/office/officeart/2005/8/layout/list1"/>
    <dgm:cxn modelId="{2F80FEA3-A300-4675-87BF-428D810CBA37}" type="presOf" srcId="{F752C4B0-FAFF-4757-BB79-A47CA5BEA098}" destId="{24052A11-8C88-4068-A169-B5C0F0A235C2}" srcOrd="1" destOrd="0" presId="urn:microsoft.com/office/officeart/2005/8/layout/list1"/>
    <dgm:cxn modelId="{87384EAD-F0DE-454C-A969-EDDD00E89813}" type="presOf" srcId="{AC8CE31E-1E19-4716-AE35-08F493424FA5}" destId="{7DE86BED-0B80-4002-A646-4B80DB491CF1}" srcOrd="0" destOrd="2" presId="urn:microsoft.com/office/officeart/2005/8/layout/list1"/>
    <dgm:cxn modelId="{1BD52FAE-82D6-4433-A3EC-0CF4D0930ABE}" srcId="{F752C4B0-FAFF-4757-BB79-A47CA5BEA098}" destId="{11DFA726-0735-493F-8742-6032F25E2AD9}" srcOrd="0" destOrd="0" parTransId="{6386C08C-CB40-430E-9454-56EF5E2F9580}" sibTransId="{EBF5E775-46E4-4954-A32D-29769D006FC6}"/>
    <dgm:cxn modelId="{05E368BB-A7C2-4609-8ACE-089B7C93D7E4}" type="presOf" srcId="{17FBC590-A84B-4631-828F-0DD89D9555CC}" destId="{7DE86BED-0B80-4002-A646-4B80DB491CF1}" srcOrd="0" destOrd="1" presId="urn:microsoft.com/office/officeart/2005/8/layout/list1"/>
    <dgm:cxn modelId="{719942CB-70E6-4E72-8016-36B31A1D7393}" type="presOf" srcId="{A089C0C4-05E6-4885-9EEF-E941AF8D4A51}" destId="{52D4312C-8D35-46A6-98FA-B2A187B2A85D}" srcOrd="0" destOrd="3" presId="urn:microsoft.com/office/officeart/2005/8/layout/list1"/>
    <dgm:cxn modelId="{F6D17FD3-E40C-40AE-89F4-62963A40D2B5}" type="presOf" srcId="{FF5C9346-1830-4EC1-A1BE-85050AF39039}" destId="{52D4312C-8D35-46A6-98FA-B2A187B2A85D}" srcOrd="0" destOrd="1" presId="urn:microsoft.com/office/officeart/2005/8/layout/list1"/>
    <dgm:cxn modelId="{CD09F9D5-9797-42CD-BC75-8FC69639C6E5}" srcId="{F752C4B0-FAFF-4757-BB79-A47CA5BEA098}" destId="{A089C0C4-05E6-4885-9EEF-E941AF8D4A51}" srcOrd="3" destOrd="0" parTransId="{0D2EED78-AD40-4D0A-AD5D-E471E2D9556D}" sibTransId="{106ECC5C-48DD-4FA1-A8B7-22D46105D324}"/>
    <dgm:cxn modelId="{AAEEFFD8-0B19-4AFB-8E69-8B383DDB6FC5}" type="presOf" srcId="{71155D8F-F1AE-4370-8B1B-083560DD9171}" destId="{EA873986-38CB-42F0-A6AB-D2CAE1D41AE1}" srcOrd="1" destOrd="0" presId="urn:microsoft.com/office/officeart/2005/8/layout/list1"/>
    <dgm:cxn modelId="{BBC7F8DE-F5BA-48A0-9EA0-ED7E3AFB8774}" type="presOf" srcId="{3F51A3DE-6FD0-400E-8074-AF03E8535660}" destId="{5C4A8B2F-B59F-4D00-A222-4A34B7E1AFE4}" srcOrd="0" destOrd="0" presId="urn:microsoft.com/office/officeart/2005/8/layout/list1"/>
    <dgm:cxn modelId="{C1AA49F3-C68A-421C-96C4-6A05B9F366B2}" srcId="{F752C4B0-FAFF-4757-BB79-A47CA5BEA098}" destId="{FF5C9346-1830-4EC1-A1BE-85050AF39039}" srcOrd="1" destOrd="0" parTransId="{881D869E-63B6-4EB1-8C52-4A00905FAF4C}" sibTransId="{23EE58D4-AF86-42BE-94AB-73C9B88F96AA}"/>
    <dgm:cxn modelId="{8D4B85F9-1CDA-4672-AFE8-B0B559C2F2F9}" srcId="{71155D8F-F1AE-4370-8B1B-083560DD9171}" destId="{BDFDF512-FCF8-4D36-8484-567BA7F32603}" srcOrd="0" destOrd="0" parTransId="{880A91AE-E36A-48EE-AF41-6F0504EDA230}" sibTransId="{6E533201-FD8F-49C5-9865-ADBC116BD338}"/>
    <dgm:cxn modelId="{92EE64BA-F504-4C5D-B417-23FD541E8B9B}" type="presParOf" srcId="{5C4A8B2F-B59F-4D00-A222-4A34B7E1AFE4}" destId="{055E2631-4CCC-4BB4-AE3E-7E7A152D908E}" srcOrd="0" destOrd="0" presId="urn:microsoft.com/office/officeart/2005/8/layout/list1"/>
    <dgm:cxn modelId="{BEE1B5B5-C3FE-44F4-A252-4E9A4A1A0716}" type="presParOf" srcId="{055E2631-4CCC-4BB4-AE3E-7E7A152D908E}" destId="{8D62754A-1DF8-476D-A5BD-22EC398D4C3F}" srcOrd="0" destOrd="0" presId="urn:microsoft.com/office/officeart/2005/8/layout/list1"/>
    <dgm:cxn modelId="{449F0339-2D52-4517-90CE-612667AD1C08}" type="presParOf" srcId="{055E2631-4CCC-4BB4-AE3E-7E7A152D908E}" destId="{EA873986-38CB-42F0-A6AB-D2CAE1D41AE1}" srcOrd="1" destOrd="0" presId="urn:microsoft.com/office/officeart/2005/8/layout/list1"/>
    <dgm:cxn modelId="{50AD0478-0125-4C72-B23E-E5E5C667691D}" type="presParOf" srcId="{5C4A8B2F-B59F-4D00-A222-4A34B7E1AFE4}" destId="{E69B55B0-E4C2-4BE9-81CE-EF1EF65C106B}" srcOrd="1" destOrd="0" presId="urn:microsoft.com/office/officeart/2005/8/layout/list1"/>
    <dgm:cxn modelId="{02A92C2C-9B3C-4EB2-9679-F0CB0307336D}" type="presParOf" srcId="{5C4A8B2F-B59F-4D00-A222-4A34B7E1AFE4}" destId="{7DE86BED-0B80-4002-A646-4B80DB491CF1}" srcOrd="2" destOrd="0" presId="urn:microsoft.com/office/officeart/2005/8/layout/list1"/>
    <dgm:cxn modelId="{A1988C89-C11E-458E-8FE1-2403B622726A}" type="presParOf" srcId="{5C4A8B2F-B59F-4D00-A222-4A34B7E1AFE4}" destId="{F4899B45-0646-483D-8DC2-EDC5B8C3C8F7}" srcOrd="3" destOrd="0" presId="urn:microsoft.com/office/officeart/2005/8/layout/list1"/>
    <dgm:cxn modelId="{F65A221C-0CAF-4B29-9302-9DD7397F8A31}" type="presParOf" srcId="{5C4A8B2F-B59F-4D00-A222-4A34B7E1AFE4}" destId="{DAA90950-A999-4003-9DA1-B244AB37E80E}" srcOrd="4" destOrd="0" presId="urn:microsoft.com/office/officeart/2005/8/layout/list1"/>
    <dgm:cxn modelId="{27E8E6C5-5B8D-478A-AE7A-9B21A41C094A}" type="presParOf" srcId="{DAA90950-A999-4003-9DA1-B244AB37E80E}" destId="{D8267E38-54CF-4C8A-967E-0103C7EA28C7}" srcOrd="0" destOrd="0" presId="urn:microsoft.com/office/officeart/2005/8/layout/list1"/>
    <dgm:cxn modelId="{5709F89B-A666-4A07-BE79-DB87044482B8}" type="presParOf" srcId="{DAA90950-A999-4003-9DA1-B244AB37E80E}" destId="{24052A11-8C88-4068-A169-B5C0F0A235C2}" srcOrd="1" destOrd="0" presId="urn:microsoft.com/office/officeart/2005/8/layout/list1"/>
    <dgm:cxn modelId="{6FAF822A-1498-484F-AE83-A705BCD5E3ED}" type="presParOf" srcId="{5C4A8B2F-B59F-4D00-A222-4A34B7E1AFE4}" destId="{42AA8213-47CB-49AA-8A73-78E068FEE762}" srcOrd="5" destOrd="0" presId="urn:microsoft.com/office/officeart/2005/8/layout/list1"/>
    <dgm:cxn modelId="{3DBD90D4-D3A5-48BC-B3A4-F4E1024EC371}" type="presParOf" srcId="{5C4A8B2F-B59F-4D00-A222-4A34B7E1AFE4}" destId="{52D4312C-8D35-46A6-98FA-B2A187B2A8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1B05A-35D5-496B-91CB-E2A0ACF57D61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C571A4-F081-44D8-9553-5CAA4BF22125}">
      <dgm:prSet/>
      <dgm:spPr/>
      <dgm:t>
        <a:bodyPr/>
        <a:lstStyle/>
        <a:p>
          <a:r>
            <a:rPr lang="en-US" dirty="0" err="1"/>
            <a:t>TBI</a:t>
          </a:r>
          <a:r>
            <a:rPr lang="en-US" dirty="0" err="1">
              <a:sym typeface="Wingdings" panose="05000000000000000000" pitchFamily="2" charset="2"/>
            </a:rPr>
            <a:t></a:t>
          </a:r>
          <a:r>
            <a:rPr lang="en-US" dirty="0" err="1"/>
            <a:t>Substance</a:t>
          </a:r>
          <a:r>
            <a:rPr lang="en-US" dirty="0"/>
            <a:t> Use + Recidivism: 1.99</a:t>
          </a:r>
        </a:p>
      </dgm:t>
    </dgm:pt>
    <dgm:pt modelId="{CFE7527C-82DA-437D-9273-4C691361107A}" type="parTrans" cxnId="{A369E526-7E81-408E-A6FD-2C96A0685FCD}">
      <dgm:prSet/>
      <dgm:spPr/>
      <dgm:t>
        <a:bodyPr/>
        <a:lstStyle/>
        <a:p>
          <a:endParaRPr lang="en-US"/>
        </a:p>
      </dgm:t>
    </dgm:pt>
    <dgm:pt modelId="{507E9580-E32E-4068-BB0D-875A3B783B3C}" type="sibTrans" cxnId="{A369E526-7E81-408E-A6FD-2C96A0685FCD}">
      <dgm:prSet/>
      <dgm:spPr/>
      <dgm:t>
        <a:bodyPr/>
        <a:lstStyle/>
        <a:p>
          <a:endParaRPr lang="en-US"/>
        </a:p>
      </dgm:t>
    </dgm:pt>
    <dgm:pt modelId="{EF8648C0-913D-43C8-90DF-EBEED48C6AE8}">
      <dgm:prSet/>
      <dgm:spPr/>
      <dgm:t>
        <a:bodyPr/>
        <a:lstStyle/>
        <a:p>
          <a:r>
            <a:rPr lang="en-US"/>
            <a:t>TBI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Substance Use: 2.00</a:t>
          </a:r>
        </a:p>
      </dgm:t>
    </dgm:pt>
    <dgm:pt modelId="{F886B050-C573-46DD-A4AA-58D42054BAC3}" type="parTrans" cxnId="{6362CAEE-AC4E-4711-9366-4B4882A2F242}">
      <dgm:prSet/>
      <dgm:spPr/>
      <dgm:t>
        <a:bodyPr/>
        <a:lstStyle/>
        <a:p>
          <a:endParaRPr lang="en-US"/>
        </a:p>
      </dgm:t>
    </dgm:pt>
    <dgm:pt modelId="{B091AADE-909F-4E01-AD8D-56F1EC7EED82}" type="sibTrans" cxnId="{6362CAEE-AC4E-4711-9366-4B4882A2F242}">
      <dgm:prSet/>
      <dgm:spPr/>
      <dgm:t>
        <a:bodyPr/>
        <a:lstStyle/>
        <a:p>
          <a:endParaRPr lang="en-US"/>
        </a:p>
      </dgm:t>
    </dgm:pt>
    <dgm:pt modelId="{F5233D63-93C1-486F-9D14-49871DAA541F}">
      <dgm:prSet/>
      <dgm:spPr/>
      <dgm:t>
        <a:bodyPr/>
        <a:lstStyle/>
        <a:p>
          <a:r>
            <a:rPr lang="en-US"/>
            <a:t>TBI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Recidivism: 1.96</a:t>
          </a:r>
        </a:p>
      </dgm:t>
    </dgm:pt>
    <dgm:pt modelId="{79E4DB1A-DC3F-4798-BAEA-0259746BCEAF}" type="parTrans" cxnId="{842F4EB4-D43E-4945-9675-EC153E452DD0}">
      <dgm:prSet/>
      <dgm:spPr/>
      <dgm:t>
        <a:bodyPr/>
        <a:lstStyle/>
        <a:p>
          <a:endParaRPr lang="en-US"/>
        </a:p>
      </dgm:t>
    </dgm:pt>
    <dgm:pt modelId="{1F3723BC-DF35-4C20-8FB0-FD3401F20071}" type="sibTrans" cxnId="{842F4EB4-D43E-4945-9675-EC153E452DD0}">
      <dgm:prSet/>
      <dgm:spPr/>
      <dgm:t>
        <a:bodyPr/>
        <a:lstStyle/>
        <a:p>
          <a:endParaRPr lang="en-US"/>
        </a:p>
      </dgm:t>
    </dgm:pt>
    <dgm:pt modelId="{952E2C9C-A504-4C5F-A34A-ECAADE32B6C5}" type="pres">
      <dgm:prSet presAssocID="{7951B05A-35D5-496B-91CB-E2A0ACF57D61}" presName="linear" presStyleCnt="0">
        <dgm:presLayoutVars>
          <dgm:animLvl val="lvl"/>
          <dgm:resizeHandles val="exact"/>
        </dgm:presLayoutVars>
      </dgm:prSet>
      <dgm:spPr/>
    </dgm:pt>
    <dgm:pt modelId="{042D345F-6A52-4546-9BF0-B6649FE81A4F}" type="pres">
      <dgm:prSet presAssocID="{DBC571A4-F081-44D8-9553-5CAA4BF221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6C29DD-6604-480C-AF89-2F656949CE53}" type="pres">
      <dgm:prSet presAssocID="{507E9580-E32E-4068-BB0D-875A3B783B3C}" presName="spacer" presStyleCnt="0"/>
      <dgm:spPr/>
    </dgm:pt>
    <dgm:pt modelId="{F18B27D7-F0D6-4E63-881A-AAF543936FE8}" type="pres">
      <dgm:prSet presAssocID="{EF8648C0-913D-43C8-90DF-EBEED48C6A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E09E20-F11C-438B-8094-761CC15C3446}" type="pres">
      <dgm:prSet presAssocID="{B091AADE-909F-4E01-AD8D-56F1EC7EED82}" presName="spacer" presStyleCnt="0"/>
      <dgm:spPr/>
    </dgm:pt>
    <dgm:pt modelId="{E8568706-C5E5-437D-98B7-1B486F4379C3}" type="pres">
      <dgm:prSet presAssocID="{F5233D63-93C1-486F-9D14-49871DAA54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F17C17-A439-4D9C-ACAA-CC6C7AB092F0}" type="presOf" srcId="{DBC571A4-F081-44D8-9553-5CAA4BF22125}" destId="{042D345F-6A52-4546-9BF0-B6649FE81A4F}" srcOrd="0" destOrd="0" presId="urn:microsoft.com/office/officeart/2005/8/layout/vList2"/>
    <dgm:cxn modelId="{609FDC1E-3DD8-42D6-BE16-A79CE461CA35}" type="presOf" srcId="{F5233D63-93C1-486F-9D14-49871DAA541F}" destId="{E8568706-C5E5-437D-98B7-1B486F4379C3}" srcOrd="0" destOrd="0" presId="urn:microsoft.com/office/officeart/2005/8/layout/vList2"/>
    <dgm:cxn modelId="{A369E526-7E81-408E-A6FD-2C96A0685FCD}" srcId="{7951B05A-35D5-496B-91CB-E2A0ACF57D61}" destId="{DBC571A4-F081-44D8-9553-5CAA4BF22125}" srcOrd="0" destOrd="0" parTransId="{CFE7527C-82DA-437D-9273-4C691361107A}" sibTransId="{507E9580-E32E-4068-BB0D-875A3B783B3C}"/>
    <dgm:cxn modelId="{675DE051-5965-4EA3-B417-C049F8BAB537}" type="presOf" srcId="{7951B05A-35D5-496B-91CB-E2A0ACF57D61}" destId="{952E2C9C-A504-4C5F-A34A-ECAADE32B6C5}" srcOrd="0" destOrd="0" presId="urn:microsoft.com/office/officeart/2005/8/layout/vList2"/>
    <dgm:cxn modelId="{ED44C173-61F0-4EDF-9A40-D6BEB03AA771}" type="presOf" srcId="{EF8648C0-913D-43C8-90DF-EBEED48C6AE8}" destId="{F18B27D7-F0D6-4E63-881A-AAF543936FE8}" srcOrd="0" destOrd="0" presId="urn:microsoft.com/office/officeart/2005/8/layout/vList2"/>
    <dgm:cxn modelId="{842F4EB4-D43E-4945-9675-EC153E452DD0}" srcId="{7951B05A-35D5-496B-91CB-E2A0ACF57D61}" destId="{F5233D63-93C1-486F-9D14-49871DAA541F}" srcOrd="2" destOrd="0" parTransId="{79E4DB1A-DC3F-4798-BAEA-0259746BCEAF}" sibTransId="{1F3723BC-DF35-4C20-8FB0-FD3401F20071}"/>
    <dgm:cxn modelId="{6362CAEE-AC4E-4711-9366-4B4882A2F242}" srcId="{7951B05A-35D5-496B-91CB-E2A0ACF57D61}" destId="{EF8648C0-913D-43C8-90DF-EBEED48C6AE8}" srcOrd="1" destOrd="0" parTransId="{F886B050-C573-46DD-A4AA-58D42054BAC3}" sibTransId="{B091AADE-909F-4E01-AD8D-56F1EC7EED82}"/>
    <dgm:cxn modelId="{D8637784-246C-484B-BEBE-2CFF0DF3985B}" type="presParOf" srcId="{952E2C9C-A504-4C5F-A34A-ECAADE32B6C5}" destId="{042D345F-6A52-4546-9BF0-B6649FE81A4F}" srcOrd="0" destOrd="0" presId="urn:microsoft.com/office/officeart/2005/8/layout/vList2"/>
    <dgm:cxn modelId="{887B2858-5D4D-428F-BF31-5B24EAE32CE9}" type="presParOf" srcId="{952E2C9C-A504-4C5F-A34A-ECAADE32B6C5}" destId="{7D6C29DD-6604-480C-AF89-2F656949CE53}" srcOrd="1" destOrd="0" presId="urn:microsoft.com/office/officeart/2005/8/layout/vList2"/>
    <dgm:cxn modelId="{3D592C16-9A33-4948-AF83-8EC47EE326C8}" type="presParOf" srcId="{952E2C9C-A504-4C5F-A34A-ECAADE32B6C5}" destId="{F18B27D7-F0D6-4E63-881A-AAF543936FE8}" srcOrd="2" destOrd="0" presId="urn:microsoft.com/office/officeart/2005/8/layout/vList2"/>
    <dgm:cxn modelId="{CEF825AA-634F-455E-87D5-9395FECC8E28}" type="presParOf" srcId="{952E2C9C-A504-4C5F-A34A-ECAADE32B6C5}" destId="{85E09E20-F11C-438B-8094-761CC15C3446}" srcOrd="3" destOrd="0" presId="urn:microsoft.com/office/officeart/2005/8/layout/vList2"/>
    <dgm:cxn modelId="{DDBF1D1C-CDC5-429B-BBBD-370B112188AB}" type="presParOf" srcId="{952E2C9C-A504-4C5F-A34A-ECAADE32B6C5}" destId="{E8568706-C5E5-437D-98B7-1B486F437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2B3092-6365-4F4A-AEFC-C6121113A23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AC5F57-F34C-4F36-8892-4E6FD30D7987}">
      <dgm:prSet/>
      <dgm:spPr/>
      <dgm:t>
        <a:bodyPr/>
        <a:lstStyle/>
        <a:p>
          <a:r>
            <a:rPr lang="en-US"/>
            <a:t>Trauma</a:t>
          </a:r>
        </a:p>
      </dgm:t>
    </dgm:pt>
    <dgm:pt modelId="{AD1504DF-DB26-499C-B736-F0C51C4CFBC1}" type="parTrans" cxnId="{FC348059-9163-49F5-B61F-EECEDEA2CDE2}">
      <dgm:prSet/>
      <dgm:spPr/>
      <dgm:t>
        <a:bodyPr/>
        <a:lstStyle/>
        <a:p>
          <a:endParaRPr lang="en-US"/>
        </a:p>
      </dgm:t>
    </dgm:pt>
    <dgm:pt modelId="{D0908C61-CBA2-4E34-B9D5-6E1375F7D381}" type="sibTrans" cxnId="{FC348059-9163-49F5-B61F-EECEDEA2CDE2}">
      <dgm:prSet/>
      <dgm:spPr/>
      <dgm:t>
        <a:bodyPr/>
        <a:lstStyle/>
        <a:p>
          <a:endParaRPr lang="en-US"/>
        </a:p>
      </dgm:t>
    </dgm:pt>
    <dgm:pt modelId="{DC768BC8-988B-4447-A76E-306632F38EBD}">
      <dgm:prSet/>
      <dgm:spPr/>
      <dgm:t>
        <a:bodyPr/>
        <a:lstStyle/>
        <a:p>
          <a:r>
            <a:rPr lang="en-US"/>
            <a:t>Mental Illness</a:t>
          </a:r>
        </a:p>
      </dgm:t>
    </dgm:pt>
    <dgm:pt modelId="{48855F63-FB0C-4C0F-840E-84A8B61FEE94}" type="parTrans" cxnId="{FC52DEEE-A497-4E6D-8E5D-E404259E5692}">
      <dgm:prSet/>
      <dgm:spPr/>
      <dgm:t>
        <a:bodyPr/>
        <a:lstStyle/>
        <a:p>
          <a:endParaRPr lang="en-US"/>
        </a:p>
      </dgm:t>
    </dgm:pt>
    <dgm:pt modelId="{72D0100F-C02B-4349-8F59-7AEC4A2C01E5}" type="sibTrans" cxnId="{FC52DEEE-A497-4E6D-8E5D-E404259E5692}">
      <dgm:prSet/>
      <dgm:spPr/>
      <dgm:t>
        <a:bodyPr/>
        <a:lstStyle/>
        <a:p>
          <a:endParaRPr lang="en-US"/>
        </a:p>
      </dgm:t>
    </dgm:pt>
    <dgm:pt modelId="{DF051DCD-3D93-4A50-A8BE-753BF512E274}">
      <dgm:prSet/>
      <dgm:spPr/>
      <dgm:t>
        <a:bodyPr/>
        <a:lstStyle/>
        <a:p>
          <a:r>
            <a:rPr lang="en-US" dirty="0"/>
            <a:t>Antisocial Personality</a:t>
          </a:r>
        </a:p>
      </dgm:t>
    </dgm:pt>
    <dgm:pt modelId="{092D761B-28F3-444C-BC4E-5E257BC88D84}" type="parTrans" cxnId="{301D48AA-42CA-4328-9EFD-2E93344A678F}">
      <dgm:prSet/>
      <dgm:spPr/>
      <dgm:t>
        <a:bodyPr/>
        <a:lstStyle/>
        <a:p>
          <a:endParaRPr lang="en-US"/>
        </a:p>
      </dgm:t>
    </dgm:pt>
    <dgm:pt modelId="{3E60D40B-D5F4-4487-9DDA-446131AB60E4}" type="sibTrans" cxnId="{301D48AA-42CA-4328-9EFD-2E93344A678F}">
      <dgm:prSet/>
      <dgm:spPr/>
      <dgm:t>
        <a:bodyPr/>
        <a:lstStyle/>
        <a:p>
          <a:endParaRPr lang="en-US"/>
        </a:p>
      </dgm:t>
    </dgm:pt>
    <dgm:pt modelId="{E74F638F-2048-40C6-BF6E-DDFFD00F9021}">
      <dgm:prSet/>
      <dgm:spPr/>
      <dgm:t>
        <a:bodyPr/>
        <a:lstStyle/>
        <a:p>
          <a:r>
            <a:rPr lang="en-US"/>
            <a:t>Environment</a:t>
          </a:r>
        </a:p>
      </dgm:t>
    </dgm:pt>
    <dgm:pt modelId="{1F7CE51A-2AD5-4757-AFBD-1554763FD404}" type="parTrans" cxnId="{DFA11A56-ADE7-4829-934E-EE920D92B023}">
      <dgm:prSet/>
      <dgm:spPr/>
      <dgm:t>
        <a:bodyPr/>
        <a:lstStyle/>
        <a:p>
          <a:endParaRPr lang="en-US"/>
        </a:p>
      </dgm:t>
    </dgm:pt>
    <dgm:pt modelId="{B058DE8B-08A1-42B8-8219-83174940E0CA}" type="sibTrans" cxnId="{DFA11A56-ADE7-4829-934E-EE920D92B023}">
      <dgm:prSet/>
      <dgm:spPr/>
      <dgm:t>
        <a:bodyPr/>
        <a:lstStyle/>
        <a:p>
          <a:endParaRPr lang="en-US"/>
        </a:p>
      </dgm:t>
    </dgm:pt>
    <dgm:pt modelId="{73B82A8F-A5D2-4861-A7C3-9D2EED5E300E}">
      <dgm:prSet/>
      <dgm:spPr/>
      <dgm:t>
        <a:bodyPr/>
        <a:lstStyle/>
        <a:p>
          <a:r>
            <a:rPr lang="en-US"/>
            <a:t>Social Circle</a:t>
          </a:r>
        </a:p>
      </dgm:t>
    </dgm:pt>
    <dgm:pt modelId="{933B211C-C400-44B3-9B8E-6BAD771B6157}" type="parTrans" cxnId="{680433E2-4D43-420D-B67E-13AF960A4A1F}">
      <dgm:prSet/>
      <dgm:spPr/>
      <dgm:t>
        <a:bodyPr/>
        <a:lstStyle/>
        <a:p>
          <a:endParaRPr lang="en-US"/>
        </a:p>
      </dgm:t>
    </dgm:pt>
    <dgm:pt modelId="{568080AB-8F95-4B78-B4E4-9DFA2F1DC68D}" type="sibTrans" cxnId="{680433E2-4D43-420D-B67E-13AF960A4A1F}">
      <dgm:prSet/>
      <dgm:spPr/>
      <dgm:t>
        <a:bodyPr/>
        <a:lstStyle/>
        <a:p>
          <a:endParaRPr lang="en-US"/>
        </a:p>
      </dgm:t>
    </dgm:pt>
    <dgm:pt modelId="{8A1882AA-AE7D-49BC-A540-0AF6CB772B1F}" type="pres">
      <dgm:prSet presAssocID="{142B3092-6365-4F4A-AEFC-C6121113A233}" presName="diagram" presStyleCnt="0">
        <dgm:presLayoutVars>
          <dgm:dir/>
          <dgm:resizeHandles val="exact"/>
        </dgm:presLayoutVars>
      </dgm:prSet>
      <dgm:spPr/>
    </dgm:pt>
    <dgm:pt modelId="{7C1A18DC-15F9-41E0-8FCE-5112D836A5B6}" type="pres">
      <dgm:prSet presAssocID="{39AC5F57-F34C-4F36-8892-4E6FD30D7987}" presName="node" presStyleLbl="node1" presStyleIdx="0" presStyleCnt="5">
        <dgm:presLayoutVars>
          <dgm:bulletEnabled val="1"/>
        </dgm:presLayoutVars>
      </dgm:prSet>
      <dgm:spPr/>
    </dgm:pt>
    <dgm:pt modelId="{003649C9-6199-4986-80BE-6AF94C157A17}" type="pres">
      <dgm:prSet presAssocID="{D0908C61-CBA2-4E34-B9D5-6E1375F7D381}" presName="sibTrans" presStyleCnt="0"/>
      <dgm:spPr/>
    </dgm:pt>
    <dgm:pt modelId="{C4E7BE49-BFF4-4F6F-9095-477C71AB4BD2}" type="pres">
      <dgm:prSet presAssocID="{DC768BC8-988B-4447-A76E-306632F38EBD}" presName="node" presStyleLbl="node1" presStyleIdx="1" presStyleCnt="5">
        <dgm:presLayoutVars>
          <dgm:bulletEnabled val="1"/>
        </dgm:presLayoutVars>
      </dgm:prSet>
      <dgm:spPr/>
    </dgm:pt>
    <dgm:pt modelId="{76036D12-E55B-44B6-B709-29162D5FED7B}" type="pres">
      <dgm:prSet presAssocID="{72D0100F-C02B-4349-8F59-7AEC4A2C01E5}" presName="sibTrans" presStyleCnt="0"/>
      <dgm:spPr/>
    </dgm:pt>
    <dgm:pt modelId="{A819BD33-6E08-49F3-A544-367B2A01F4F0}" type="pres">
      <dgm:prSet presAssocID="{DF051DCD-3D93-4A50-A8BE-753BF512E274}" presName="node" presStyleLbl="node1" presStyleIdx="2" presStyleCnt="5">
        <dgm:presLayoutVars>
          <dgm:bulletEnabled val="1"/>
        </dgm:presLayoutVars>
      </dgm:prSet>
      <dgm:spPr/>
    </dgm:pt>
    <dgm:pt modelId="{2D56FC12-C0E8-4337-A462-B038C051CDCC}" type="pres">
      <dgm:prSet presAssocID="{3E60D40B-D5F4-4487-9DDA-446131AB60E4}" presName="sibTrans" presStyleCnt="0"/>
      <dgm:spPr/>
    </dgm:pt>
    <dgm:pt modelId="{F5A03BD9-4772-4365-9AB0-15918D0A59ED}" type="pres">
      <dgm:prSet presAssocID="{E74F638F-2048-40C6-BF6E-DDFFD00F9021}" presName="node" presStyleLbl="node1" presStyleIdx="3" presStyleCnt="5">
        <dgm:presLayoutVars>
          <dgm:bulletEnabled val="1"/>
        </dgm:presLayoutVars>
      </dgm:prSet>
      <dgm:spPr/>
    </dgm:pt>
    <dgm:pt modelId="{4FD3BC0C-0917-474A-932F-DB6A5FB3D52E}" type="pres">
      <dgm:prSet presAssocID="{B058DE8B-08A1-42B8-8219-83174940E0CA}" presName="sibTrans" presStyleCnt="0"/>
      <dgm:spPr/>
    </dgm:pt>
    <dgm:pt modelId="{F5488811-0F73-4102-A5A6-D9E426AADE5B}" type="pres">
      <dgm:prSet presAssocID="{73B82A8F-A5D2-4861-A7C3-9D2EED5E300E}" presName="node" presStyleLbl="node1" presStyleIdx="4" presStyleCnt="5">
        <dgm:presLayoutVars>
          <dgm:bulletEnabled val="1"/>
        </dgm:presLayoutVars>
      </dgm:prSet>
      <dgm:spPr/>
    </dgm:pt>
  </dgm:ptLst>
  <dgm:cxnLst>
    <dgm:cxn modelId="{26C2823E-D42B-4EA0-BCC5-5B8A71D36713}" type="presOf" srcId="{DF051DCD-3D93-4A50-A8BE-753BF512E274}" destId="{A819BD33-6E08-49F3-A544-367B2A01F4F0}" srcOrd="0" destOrd="0" presId="urn:microsoft.com/office/officeart/2005/8/layout/default"/>
    <dgm:cxn modelId="{FF6EC252-7782-420F-8EBF-41CFF4364952}" type="presOf" srcId="{39AC5F57-F34C-4F36-8892-4E6FD30D7987}" destId="{7C1A18DC-15F9-41E0-8FCE-5112D836A5B6}" srcOrd="0" destOrd="0" presId="urn:microsoft.com/office/officeart/2005/8/layout/default"/>
    <dgm:cxn modelId="{DFA11A56-ADE7-4829-934E-EE920D92B023}" srcId="{142B3092-6365-4F4A-AEFC-C6121113A233}" destId="{E74F638F-2048-40C6-BF6E-DDFFD00F9021}" srcOrd="3" destOrd="0" parTransId="{1F7CE51A-2AD5-4757-AFBD-1554763FD404}" sibTransId="{B058DE8B-08A1-42B8-8219-83174940E0CA}"/>
    <dgm:cxn modelId="{FC348059-9163-49F5-B61F-EECEDEA2CDE2}" srcId="{142B3092-6365-4F4A-AEFC-C6121113A233}" destId="{39AC5F57-F34C-4F36-8892-4E6FD30D7987}" srcOrd="0" destOrd="0" parTransId="{AD1504DF-DB26-499C-B736-F0C51C4CFBC1}" sibTransId="{D0908C61-CBA2-4E34-B9D5-6E1375F7D381}"/>
    <dgm:cxn modelId="{D77B8C7C-E5C4-4E71-82A7-71E39F34AB64}" type="presOf" srcId="{E74F638F-2048-40C6-BF6E-DDFFD00F9021}" destId="{F5A03BD9-4772-4365-9AB0-15918D0A59ED}" srcOrd="0" destOrd="0" presId="urn:microsoft.com/office/officeart/2005/8/layout/default"/>
    <dgm:cxn modelId="{301D48AA-42CA-4328-9EFD-2E93344A678F}" srcId="{142B3092-6365-4F4A-AEFC-C6121113A233}" destId="{DF051DCD-3D93-4A50-A8BE-753BF512E274}" srcOrd="2" destOrd="0" parTransId="{092D761B-28F3-444C-BC4E-5E257BC88D84}" sibTransId="{3E60D40B-D5F4-4487-9DDA-446131AB60E4}"/>
    <dgm:cxn modelId="{2EA5A4CF-E137-4629-955A-72867ABF8FAE}" type="presOf" srcId="{142B3092-6365-4F4A-AEFC-C6121113A233}" destId="{8A1882AA-AE7D-49BC-A540-0AF6CB772B1F}" srcOrd="0" destOrd="0" presId="urn:microsoft.com/office/officeart/2005/8/layout/default"/>
    <dgm:cxn modelId="{877B48E1-3CF7-408C-B3A7-A3BCD6BB80B8}" type="presOf" srcId="{DC768BC8-988B-4447-A76E-306632F38EBD}" destId="{C4E7BE49-BFF4-4F6F-9095-477C71AB4BD2}" srcOrd="0" destOrd="0" presId="urn:microsoft.com/office/officeart/2005/8/layout/default"/>
    <dgm:cxn modelId="{680433E2-4D43-420D-B67E-13AF960A4A1F}" srcId="{142B3092-6365-4F4A-AEFC-C6121113A233}" destId="{73B82A8F-A5D2-4861-A7C3-9D2EED5E300E}" srcOrd="4" destOrd="0" parTransId="{933B211C-C400-44B3-9B8E-6BAD771B6157}" sibTransId="{568080AB-8F95-4B78-B4E4-9DFA2F1DC68D}"/>
    <dgm:cxn modelId="{111F14ED-161E-4E55-B375-05E03451CBF2}" type="presOf" srcId="{73B82A8F-A5D2-4861-A7C3-9D2EED5E300E}" destId="{F5488811-0F73-4102-A5A6-D9E426AADE5B}" srcOrd="0" destOrd="0" presId="urn:microsoft.com/office/officeart/2005/8/layout/default"/>
    <dgm:cxn modelId="{FC52DEEE-A497-4E6D-8E5D-E404259E5692}" srcId="{142B3092-6365-4F4A-AEFC-C6121113A233}" destId="{DC768BC8-988B-4447-A76E-306632F38EBD}" srcOrd="1" destOrd="0" parTransId="{48855F63-FB0C-4C0F-840E-84A8B61FEE94}" sibTransId="{72D0100F-C02B-4349-8F59-7AEC4A2C01E5}"/>
    <dgm:cxn modelId="{65535555-94DB-498E-BA5C-621F5173D7BD}" type="presParOf" srcId="{8A1882AA-AE7D-49BC-A540-0AF6CB772B1F}" destId="{7C1A18DC-15F9-41E0-8FCE-5112D836A5B6}" srcOrd="0" destOrd="0" presId="urn:microsoft.com/office/officeart/2005/8/layout/default"/>
    <dgm:cxn modelId="{53C2790C-4376-4228-9154-C292EC896F0B}" type="presParOf" srcId="{8A1882AA-AE7D-49BC-A540-0AF6CB772B1F}" destId="{003649C9-6199-4986-80BE-6AF94C157A17}" srcOrd="1" destOrd="0" presId="urn:microsoft.com/office/officeart/2005/8/layout/default"/>
    <dgm:cxn modelId="{32FD8FC5-1387-4C01-8373-7C299819F032}" type="presParOf" srcId="{8A1882AA-AE7D-49BC-A540-0AF6CB772B1F}" destId="{C4E7BE49-BFF4-4F6F-9095-477C71AB4BD2}" srcOrd="2" destOrd="0" presId="urn:microsoft.com/office/officeart/2005/8/layout/default"/>
    <dgm:cxn modelId="{667D5443-18A2-48A5-B62E-B1FC48D75AA5}" type="presParOf" srcId="{8A1882AA-AE7D-49BC-A540-0AF6CB772B1F}" destId="{76036D12-E55B-44B6-B709-29162D5FED7B}" srcOrd="3" destOrd="0" presId="urn:microsoft.com/office/officeart/2005/8/layout/default"/>
    <dgm:cxn modelId="{12F1088C-3CD0-4BB2-9CC7-6041A1A93B14}" type="presParOf" srcId="{8A1882AA-AE7D-49BC-A540-0AF6CB772B1F}" destId="{A819BD33-6E08-49F3-A544-367B2A01F4F0}" srcOrd="4" destOrd="0" presId="urn:microsoft.com/office/officeart/2005/8/layout/default"/>
    <dgm:cxn modelId="{6871859A-EEA8-4899-A0FB-3EEED00B8066}" type="presParOf" srcId="{8A1882AA-AE7D-49BC-A540-0AF6CB772B1F}" destId="{2D56FC12-C0E8-4337-A462-B038C051CDCC}" srcOrd="5" destOrd="0" presId="urn:microsoft.com/office/officeart/2005/8/layout/default"/>
    <dgm:cxn modelId="{1501982E-D8C4-4865-9462-32AAC97C064B}" type="presParOf" srcId="{8A1882AA-AE7D-49BC-A540-0AF6CB772B1F}" destId="{F5A03BD9-4772-4365-9AB0-15918D0A59ED}" srcOrd="6" destOrd="0" presId="urn:microsoft.com/office/officeart/2005/8/layout/default"/>
    <dgm:cxn modelId="{754BB0F1-D476-433B-9FFD-F85EC0E5F559}" type="presParOf" srcId="{8A1882AA-AE7D-49BC-A540-0AF6CB772B1F}" destId="{4FD3BC0C-0917-474A-932F-DB6A5FB3D52E}" srcOrd="7" destOrd="0" presId="urn:microsoft.com/office/officeart/2005/8/layout/default"/>
    <dgm:cxn modelId="{58B0D899-2BD9-4966-914A-B1C08A2504A6}" type="presParOf" srcId="{8A1882AA-AE7D-49BC-A540-0AF6CB772B1F}" destId="{F5488811-0F73-4102-A5A6-D9E426AADE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DF184-1996-47B5-A919-6485EC9863BE}">
      <dsp:nvSpPr>
        <dsp:cNvPr id="0" name=""/>
        <dsp:cNvSpPr/>
      </dsp:nvSpPr>
      <dsp:spPr>
        <a:xfrm>
          <a:off x="0" y="44142"/>
          <a:ext cx="3409200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the US:</a:t>
          </a:r>
        </a:p>
      </dsp:txBody>
      <dsp:txXfrm>
        <a:off x="67690" y="111832"/>
        <a:ext cx="3273820" cy="1251252"/>
      </dsp:txXfrm>
    </dsp:sp>
    <dsp:sp modelId="{DB2B5F18-EBFA-4D62-A99E-257CA2711E94}">
      <dsp:nvSpPr>
        <dsp:cNvPr id="0" name=""/>
        <dsp:cNvSpPr/>
      </dsp:nvSpPr>
      <dsp:spPr>
        <a:xfrm>
          <a:off x="0" y="1430775"/>
          <a:ext cx="3409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4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224,000 TBI-related hospitalizations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61,000 TBI-related deaths</a:t>
          </a:r>
        </a:p>
      </dsp:txBody>
      <dsp:txXfrm>
        <a:off x="0" y="1430775"/>
        <a:ext cx="3409200" cy="983250"/>
      </dsp:txXfrm>
    </dsp:sp>
    <dsp:sp modelId="{B7F4BFAA-21E3-426C-91AA-711C98C8D04B}">
      <dsp:nvSpPr>
        <dsp:cNvPr id="0" name=""/>
        <dsp:cNvSpPr/>
      </dsp:nvSpPr>
      <dsp:spPr>
        <a:xfrm>
          <a:off x="0" y="2414025"/>
          <a:ext cx="3409200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69 million TBIs sustained yearly worldwide</a:t>
          </a:r>
        </a:p>
      </dsp:txBody>
      <dsp:txXfrm>
        <a:off x="67690" y="2481715"/>
        <a:ext cx="3273820" cy="125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AA36-2072-4AE3-A140-D1A538D9968C}">
      <dsp:nvSpPr>
        <dsp:cNvPr id="0" name=""/>
        <dsp:cNvSpPr/>
      </dsp:nvSpPr>
      <dsp:spPr>
        <a:xfrm>
          <a:off x="0" y="67634"/>
          <a:ext cx="5329236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Search Terms:</a:t>
          </a:r>
        </a:p>
      </dsp:txBody>
      <dsp:txXfrm>
        <a:off x="32784" y="100418"/>
        <a:ext cx="5263668" cy="606012"/>
      </dsp:txXfrm>
    </dsp:sp>
    <dsp:sp modelId="{0C277969-C26B-4360-BAD9-67C5BA099587}">
      <dsp:nvSpPr>
        <dsp:cNvPr id="0" name=""/>
        <dsp:cNvSpPr/>
      </dsp:nvSpPr>
      <dsp:spPr>
        <a:xfrm>
          <a:off x="0" y="739214"/>
          <a:ext cx="5329236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Traumatic Brain Injury or TBI or Head Injury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Substance Use or Substance Abuse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Recidivism</a:t>
          </a:r>
        </a:p>
      </dsp:txBody>
      <dsp:txXfrm>
        <a:off x="0" y="739214"/>
        <a:ext cx="5329236" cy="1449000"/>
      </dsp:txXfrm>
    </dsp:sp>
    <dsp:sp modelId="{F7524456-DE94-4BA9-8FDC-F1D40A9628F4}">
      <dsp:nvSpPr>
        <dsp:cNvPr id="0" name=""/>
        <dsp:cNvSpPr/>
      </dsp:nvSpPr>
      <dsp:spPr>
        <a:xfrm>
          <a:off x="0" y="2188215"/>
          <a:ext cx="5329236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Studies Measuring Substance Use</a:t>
          </a:r>
        </a:p>
      </dsp:txBody>
      <dsp:txXfrm>
        <a:off x="32784" y="2220999"/>
        <a:ext cx="5263668" cy="606012"/>
      </dsp:txXfrm>
    </dsp:sp>
    <dsp:sp modelId="{E3861ECA-44A0-4EB2-BEE8-54E27BBFCC46}">
      <dsp:nvSpPr>
        <dsp:cNvPr id="0" name=""/>
        <dsp:cNvSpPr/>
      </dsp:nvSpPr>
      <dsp:spPr>
        <a:xfrm>
          <a:off x="0" y="2859795"/>
          <a:ext cx="5329236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Alcohol: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Drugs: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Multiple Substances: 5</a:t>
          </a:r>
        </a:p>
      </dsp:txBody>
      <dsp:txXfrm>
        <a:off x="0" y="2859795"/>
        <a:ext cx="5329236" cy="113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6BED-0B80-4002-A646-4B80DB491CF1}">
      <dsp:nvSpPr>
        <dsp:cNvPr id="0" name=""/>
        <dsp:cNvSpPr/>
      </dsp:nvSpPr>
      <dsp:spPr>
        <a:xfrm>
          <a:off x="0" y="623642"/>
          <a:ext cx="380390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25" tIns="291592" rIns="2952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TBI and Substance Use: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TBI and Recidivism: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TBI and Both: 3</a:t>
          </a:r>
        </a:p>
      </dsp:txBody>
      <dsp:txXfrm>
        <a:off x="0" y="623642"/>
        <a:ext cx="3803904" cy="1058400"/>
      </dsp:txXfrm>
    </dsp:sp>
    <dsp:sp modelId="{EA873986-38CB-42F0-A6AB-D2CAE1D41AE1}">
      <dsp:nvSpPr>
        <dsp:cNvPr id="0" name=""/>
        <dsp:cNvSpPr/>
      </dsp:nvSpPr>
      <dsp:spPr>
        <a:xfrm>
          <a:off x="190195" y="417002"/>
          <a:ext cx="2662732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645" tIns="0" rIns="100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Relationship Evaluated:</a:t>
          </a:r>
        </a:p>
      </dsp:txBody>
      <dsp:txXfrm>
        <a:off x="210370" y="437177"/>
        <a:ext cx="2622382" cy="372930"/>
      </dsp:txXfrm>
    </dsp:sp>
    <dsp:sp modelId="{52D4312C-8D35-46A6-98FA-B2A187B2A85D}">
      <dsp:nvSpPr>
        <dsp:cNvPr id="0" name=""/>
        <dsp:cNvSpPr/>
      </dsp:nvSpPr>
      <dsp:spPr>
        <a:xfrm>
          <a:off x="0" y="1964282"/>
          <a:ext cx="3803904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25" tIns="291592" rIns="2952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Interview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Survey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Self-Report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Administrative Data</a:t>
          </a:r>
        </a:p>
      </dsp:txBody>
      <dsp:txXfrm>
        <a:off x="0" y="1964282"/>
        <a:ext cx="3803904" cy="1278900"/>
      </dsp:txXfrm>
    </dsp:sp>
    <dsp:sp modelId="{24052A11-8C88-4068-A169-B5C0F0A235C2}">
      <dsp:nvSpPr>
        <dsp:cNvPr id="0" name=""/>
        <dsp:cNvSpPr/>
      </dsp:nvSpPr>
      <dsp:spPr>
        <a:xfrm>
          <a:off x="190195" y="1757642"/>
          <a:ext cx="266273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645" tIns="0" rIns="100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Techniques Used for Evaluation:</a:t>
          </a:r>
        </a:p>
      </dsp:txBody>
      <dsp:txXfrm>
        <a:off x="210370" y="1777817"/>
        <a:ext cx="2622382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345F-6A52-4546-9BF0-B6649FE81A4F}">
      <dsp:nvSpPr>
        <dsp:cNvPr id="0" name=""/>
        <dsp:cNvSpPr/>
      </dsp:nvSpPr>
      <dsp:spPr>
        <a:xfrm>
          <a:off x="0" y="70290"/>
          <a:ext cx="4004479" cy="135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TBI</a:t>
          </a:r>
          <a:r>
            <a:rPr lang="en-US" sz="3400" kern="1200" dirty="0" err="1">
              <a:sym typeface="Wingdings" panose="05000000000000000000" pitchFamily="2" charset="2"/>
            </a:rPr>
            <a:t></a:t>
          </a:r>
          <a:r>
            <a:rPr lang="en-US" sz="3400" kern="1200" dirty="0" err="1"/>
            <a:t>Substance</a:t>
          </a:r>
          <a:r>
            <a:rPr lang="en-US" sz="3400" kern="1200" dirty="0"/>
            <a:t> Use + Recidivism: 1.99</a:t>
          </a:r>
        </a:p>
      </dsp:txBody>
      <dsp:txXfrm>
        <a:off x="66025" y="136315"/>
        <a:ext cx="3872429" cy="1220470"/>
      </dsp:txXfrm>
    </dsp:sp>
    <dsp:sp modelId="{F18B27D7-F0D6-4E63-881A-AAF543936FE8}">
      <dsp:nvSpPr>
        <dsp:cNvPr id="0" name=""/>
        <dsp:cNvSpPr/>
      </dsp:nvSpPr>
      <dsp:spPr>
        <a:xfrm>
          <a:off x="0" y="1520730"/>
          <a:ext cx="4004479" cy="135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TBI</a:t>
          </a:r>
          <a:r>
            <a:rPr lang="en-US" sz="3400" kern="1200">
              <a:sym typeface="Wingdings" panose="05000000000000000000" pitchFamily="2" charset="2"/>
            </a:rPr>
            <a:t></a:t>
          </a:r>
          <a:r>
            <a:rPr lang="en-US" sz="3400" kern="1200"/>
            <a:t>Substance Use: 2.00</a:t>
          </a:r>
        </a:p>
      </dsp:txBody>
      <dsp:txXfrm>
        <a:off x="66025" y="1586755"/>
        <a:ext cx="3872429" cy="1220470"/>
      </dsp:txXfrm>
    </dsp:sp>
    <dsp:sp modelId="{E8568706-C5E5-437D-98B7-1B486F4379C3}">
      <dsp:nvSpPr>
        <dsp:cNvPr id="0" name=""/>
        <dsp:cNvSpPr/>
      </dsp:nvSpPr>
      <dsp:spPr>
        <a:xfrm>
          <a:off x="0" y="2971171"/>
          <a:ext cx="4004479" cy="135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TBI</a:t>
          </a:r>
          <a:r>
            <a:rPr lang="en-US" sz="3400" kern="1200">
              <a:sym typeface="Wingdings" panose="05000000000000000000" pitchFamily="2" charset="2"/>
            </a:rPr>
            <a:t></a:t>
          </a:r>
          <a:r>
            <a:rPr lang="en-US" sz="3400" kern="1200"/>
            <a:t>Recidivism: 1.96</a:t>
          </a:r>
        </a:p>
      </dsp:txBody>
      <dsp:txXfrm>
        <a:off x="66025" y="3037196"/>
        <a:ext cx="3872429" cy="1220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18DC-15F9-41E0-8FCE-5112D836A5B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Trauma</a:t>
          </a:r>
        </a:p>
      </dsp:txBody>
      <dsp:txXfrm>
        <a:off x="0" y="39687"/>
        <a:ext cx="3286125" cy="1971675"/>
      </dsp:txXfrm>
    </dsp:sp>
    <dsp:sp modelId="{C4E7BE49-BFF4-4F6F-9095-477C71AB4BD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Mental Illness</a:t>
          </a:r>
        </a:p>
      </dsp:txBody>
      <dsp:txXfrm>
        <a:off x="3614737" y="39687"/>
        <a:ext cx="3286125" cy="1971675"/>
      </dsp:txXfrm>
    </dsp:sp>
    <dsp:sp modelId="{A819BD33-6E08-49F3-A544-367B2A01F4F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Antisocial Personality</a:t>
          </a:r>
        </a:p>
      </dsp:txBody>
      <dsp:txXfrm>
        <a:off x="7229475" y="39687"/>
        <a:ext cx="3286125" cy="1971675"/>
      </dsp:txXfrm>
    </dsp:sp>
    <dsp:sp modelId="{F5A03BD9-4772-4365-9AB0-15918D0A59ED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Environment</a:t>
          </a:r>
        </a:p>
      </dsp:txBody>
      <dsp:txXfrm>
        <a:off x="1807368" y="2339975"/>
        <a:ext cx="3286125" cy="1971675"/>
      </dsp:txXfrm>
    </dsp:sp>
    <dsp:sp modelId="{F5488811-0F73-4102-A5A6-D9E426AADE5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Social Circle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8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07406-4D6F-4C7A-9010-E3A7331D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543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2684-B0FB-4C30-9431-8B49151E4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Traumatic Brain Injury, Substance Use, and Recidivism in Inmates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46671-A68F-4C70-B347-58BEAB4E1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Rachel Taylor</a:t>
            </a:r>
          </a:p>
        </p:txBody>
      </p:sp>
    </p:spTree>
    <p:extLst>
      <p:ext uri="{BB962C8B-B14F-4D97-AF65-F5344CB8AC3E}">
        <p14:creationId xmlns:p14="http://schemas.microsoft.com/office/powerpoint/2010/main" val="300558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778712E7-6ECF-4260-B469-470244CB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43CC6-DBFC-47CC-994B-7FCBB72D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Confounding Variables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F53164A-8D72-49C8-A8D0-47F4AC7C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1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9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C4B23F08-FA91-4A64-AC6F-83C1DFFB0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0D015-F259-4637-890D-61B966B7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8" y="302314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CDDA-F5D4-4C3C-8191-95CFF755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89" y="2504540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Investigate the Confounding Variables</a:t>
            </a:r>
          </a:p>
          <a:p>
            <a:pPr lvl="1"/>
            <a:r>
              <a:rPr lang="en-US" sz="1600" dirty="0"/>
              <a:t>Moderate Relationship </a:t>
            </a:r>
            <a:r>
              <a:rPr lang="en-US" sz="1600" dirty="0">
                <a:sym typeface="Wingdings" panose="05000000000000000000" pitchFamily="2" charset="2"/>
              </a:rPr>
              <a:t> Room for other variables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Investigate Specific Manifestations of </a:t>
            </a:r>
            <a:r>
              <a:rPr lang="en-US" sz="2000">
                <a:sym typeface="Wingdings" panose="05000000000000000000" pitchFamily="2" charset="2"/>
              </a:rPr>
              <a:t>TBI Deficits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TBI  Recidivism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TBI  Substance Use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TBI  Executive Dysfunction  Recidivism/Substance Use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727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4E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90465-46B8-4CE4-A0E2-31F4E845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Implications</a:t>
            </a:r>
          </a:p>
        </p:txBody>
      </p:sp>
      <p:pic>
        <p:nvPicPr>
          <p:cNvPr id="4" name="Picture 3" descr="A person standing in front of 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616E903C-64DF-4DA6-B712-A95AB62F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FEB9-4B65-469D-B82A-BF4F5DF1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Treatment Implications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Adopting neuropsychological interventions could improve: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Current substance abuse treatments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Recidivism rates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Re-entry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Probation/Parole outcomes</a:t>
            </a:r>
          </a:p>
        </p:txBody>
      </p:sp>
    </p:spTree>
    <p:extLst>
      <p:ext uri="{BB962C8B-B14F-4D97-AF65-F5344CB8AC3E}">
        <p14:creationId xmlns:p14="http://schemas.microsoft.com/office/powerpoint/2010/main" val="315382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Question mark on green pastel background">
            <a:extLst>
              <a:ext uri="{FF2B5EF4-FFF2-40B4-BE49-F238E27FC236}">
                <a16:creationId xmlns:a16="http://schemas.microsoft.com/office/drawing/2014/main" id="{3A003FA5-CEF4-4C33-B08D-E7F771B0B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91BAE-D902-4975-935C-4403704E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495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DBA65B-6DBD-4E67-8FAF-0241C11AC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" r="489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03D5B-F0BF-468C-BE01-5B3D2786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US"/>
              <a:t>TBI Statistics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E594A3E-B483-40B5-9EFC-97E344A8D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913052"/>
              </p:ext>
            </p:extLst>
          </p:nvPr>
        </p:nvGraphicFramePr>
        <p:xfrm>
          <a:off x="765051" y="2286000"/>
          <a:ext cx="3409200" cy="3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54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510AA-3CC3-4F2E-B654-80346088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DF940-5C10-41A7-9B5F-E8581095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TBI in Prison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00A-331A-4CC6-8AA5-3529B9C8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Prevalence 5x that of the general population</a:t>
            </a:r>
          </a:p>
          <a:p>
            <a:r>
              <a:rPr lang="en-US" sz="1800"/>
              <a:t>TBI linked to:</a:t>
            </a:r>
          </a:p>
          <a:p>
            <a:pPr lvl="1"/>
            <a:r>
              <a:rPr lang="en-US" sz="1800"/>
              <a:t>Aggression</a:t>
            </a:r>
          </a:p>
          <a:p>
            <a:pPr lvl="1"/>
            <a:r>
              <a:rPr lang="en-US" sz="1800"/>
              <a:t>Poor impulse control</a:t>
            </a:r>
          </a:p>
          <a:p>
            <a:pPr lvl="1"/>
            <a:r>
              <a:rPr lang="en-US" sz="1800"/>
              <a:t>Deficits in memory and attention</a:t>
            </a:r>
          </a:p>
          <a:p>
            <a:pPr lvl="1"/>
            <a:r>
              <a:rPr lang="en-US" sz="1800"/>
              <a:t>Increased risk of 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127566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87EB-7C37-4C9E-8408-4AC25676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2400"/>
              <a:t>What is the relationship between TBI, substance use, and recidivism?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AEA6-D696-4D8C-BD4F-E31D120A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TBI in Inmates: 46%</a:t>
            </a:r>
          </a:p>
          <a:p>
            <a:pPr lvl="1"/>
            <a:r>
              <a:rPr lang="en-US" sz="2000" dirty="0"/>
              <a:t>Some estimates are significantly higher</a:t>
            </a:r>
          </a:p>
          <a:p>
            <a:r>
              <a:rPr lang="en-US" sz="2000" dirty="0"/>
              <a:t>TBI in General Population: 8.5%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Recidivism: Relapse into crime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7EB0E-DDF6-4FF5-9C0A-1AEFE3A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8" y="4935107"/>
            <a:ext cx="3513156" cy="1475525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E26E22-701D-4DCF-969A-BE7BF527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78" y="602572"/>
            <a:ext cx="5952700" cy="56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9FB1-917A-4CDC-BD2F-5C3F0E82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/>
              <a:t>Increased IPV TBI in Inmates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7095-3E8C-4725-9536-764886CB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/>
              <a:t>Higher likelihood of experiencing inter-personal violence</a:t>
            </a:r>
          </a:p>
          <a:p>
            <a:r>
              <a:rPr lang="en-US" sz="2000"/>
              <a:t>Incarcerated women:</a:t>
            </a:r>
          </a:p>
          <a:p>
            <a:pPr lvl="1"/>
            <a:r>
              <a:rPr lang="en-US" sz="2000"/>
              <a:t>Up to 90% have experienced IPV</a:t>
            </a:r>
          </a:p>
          <a:p>
            <a:pPr lvl="1"/>
            <a:r>
              <a:rPr lang="en-US" sz="2000"/>
              <a:t>2x more likely to have multiple TBIs</a:t>
            </a:r>
          </a:p>
          <a:p>
            <a:pPr lvl="1"/>
            <a:r>
              <a:rPr lang="en-US" sz="2000"/>
              <a:t>6x more likely to report violence-related TBIs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19F4-5B31-414C-BC38-A54109FFD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"/>
          <a:stretch/>
        </p:blipFill>
        <p:spPr>
          <a:xfrm>
            <a:off x="5801014" y="661916"/>
            <a:ext cx="5444027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EADAFE-55D9-40ED-9020-808FF9D8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r="12897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6159E-BD20-4C8C-BF58-E1D9ADFE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r>
              <a:rPr lang="en-US" sz="3600"/>
              <a:t>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85A373-10C6-4196-AFB3-084490BCE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5976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2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4724-5FE0-4B81-91BF-3F7124E4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659A40-FE62-423E-95E2-09745D87E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52E4C5-D44D-459F-8D51-D230AEC40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404398"/>
              </p:ext>
            </p:extLst>
          </p:nvPr>
        </p:nvGraphicFramePr>
        <p:xfrm>
          <a:off x="7546848" y="2516777"/>
          <a:ext cx="3803904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50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2740-BA2B-41C4-8C9B-9BE8B2EC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Odds Ratio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C21-A83B-4E24-8798-10AAE4A4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A measure of association between an exposure and an outcome</a:t>
            </a:r>
          </a:p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110A1-B5D8-4FD5-9C1E-7779D5270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6" r="-2" b="9645"/>
          <a:stretch/>
        </p:blipFill>
        <p:spPr>
          <a:xfrm>
            <a:off x="7834304" y="507688"/>
            <a:ext cx="4014216" cy="2504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C6A89-6D68-4EFD-8F81-234AD1C6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19" b="23700"/>
          <a:stretch/>
        </p:blipFill>
        <p:spPr>
          <a:xfrm>
            <a:off x="7433452" y="3845782"/>
            <a:ext cx="4664008" cy="21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3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3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6A3299-FD12-47D8-9760-FD0B8333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A8A1E-8675-4AC3-BF7D-FA9AA584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586"/>
            <a:ext cx="7333254" cy="4624105"/>
          </a:xfrm>
          <a:prstGeom prst="rect">
            <a:avLst/>
          </a:prstGeom>
        </p:spPr>
      </p:pic>
      <p:grpSp>
        <p:nvGrpSpPr>
          <p:cNvPr id="46" name="Group 3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C68465-28E7-4164-8915-3DA127F2A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44094"/>
              </p:ext>
            </p:extLst>
          </p:nvPr>
        </p:nvGraphicFramePr>
        <p:xfrm>
          <a:off x="7544052" y="1782981"/>
          <a:ext cx="4004479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318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</TotalTime>
  <Words>291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Traumatic Brain Injury, Substance Use, and Recidivism in Inmates</vt:lpstr>
      <vt:lpstr>TBI Statistics</vt:lpstr>
      <vt:lpstr>TBI in Prison</vt:lpstr>
      <vt:lpstr>What is the relationship between TBI, substance use, and recidivism?</vt:lpstr>
      <vt:lpstr>Increased IPV TBI in Inmates</vt:lpstr>
      <vt:lpstr>Method</vt:lpstr>
      <vt:lpstr>Method</vt:lpstr>
      <vt:lpstr>Odds Ratio</vt:lpstr>
      <vt:lpstr>Results</vt:lpstr>
      <vt:lpstr>Confounding Variables</vt:lpstr>
      <vt:lpstr>Future Directions</vt:lpstr>
      <vt:lpstr>Implications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Traumatic Brain Injury, Substance Use, and Recidivism in Inmates</dc:title>
  <dc:creator>Rachel Taylor</dc:creator>
  <cp:lastModifiedBy>Rachel Taylor</cp:lastModifiedBy>
  <cp:revision>18</cp:revision>
  <dcterms:created xsi:type="dcterms:W3CDTF">2021-10-08T19:34:26Z</dcterms:created>
  <dcterms:modified xsi:type="dcterms:W3CDTF">2021-11-03T19:29:49Z</dcterms:modified>
</cp:coreProperties>
</file>