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i910dO45xu29mXqHOjBlc+iAQca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1522" y="8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3407"/>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3407"/>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27163" y="1154113"/>
            <a:ext cx="41560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44861"/>
            <a:ext cx="5608320" cy="3636705"/>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772669"/>
            <a:ext cx="3037840" cy="463406"/>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772669"/>
            <a:ext cx="3037840" cy="463406"/>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1:notes"/>
          <p:cNvSpPr>
            <a:spLocks noGrp="1" noRot="1" noChangeAspect="1"/>
          </p:cNvSpPr>
          <p:nvPr>
            <p:ph type="sldImg" idx="2"/>
          </p:nvPr>
        </p:nvSpPr>
        <p:spPr>
          <a:xfrm>
            <a:off x="1427163" y="1154113"/>
            <a:ext cx="41560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 name="Google Shape;85;p1:notes"/>
          <p:cNvSpPr txBox="1">
            <a:spLocks noGrp="1"/>
          </p:cNvSpPr>
          <p:nvPr>
            <p:ph type="body" idx="1"/>
          </p:nvPr>
        </p:nvSpPr>
        <p:spPr>
          <a:xfrm>
            <a:off x="701040" y="4444861"/>
            <a:ext cx="5608320" cy="3636705"/>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txBox="1">
            <a:spLocks noGrp="1"/>
          </p:cNvSpPr>
          <p:nvPr>
            <p:ph type="sldNum" idx="12"/>
          </p:nvPr>
        </p:nvSpPr>
        <p:spPr>
          <a:xfrm>
            <a:off x="3970938" y="8772669"/>
            <a:ext cx="3037840" cy="463406"/>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3"/>
          <p:cNvSpPr txBox="1">
            <a:spLocks noGrp="1"/>
          </p:cNvSpPr>
          <p:nvPr>
            <p:ph type="ctrTitle"/>
          </p:nvPr>
        </p:nvSpPr>
        <p:spPr>
          <a:xfrm>
            <a:off x="3291840" y="10226042"/>
            <a:ext cx="37307519" cy="705612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chemeClr val="dk1"/>
              </a:buClr>
              <a:buSzPts val="21100"/>
              <a:buFont typeface="Arial"/>
              <a:buNone/>
              <a:defRPr sz="2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6" name="Google Shape;16;p3"/>
          <p:cNvSpPr txBox="1">
            <a:spLocks noGrp="1"/>
          </p:cNvSpPr>
          <p:nvPr>
            <p:ph type="subTitle" idx="1"/>
          </p:nvPr>
        </p:nvSpPr>
        <p:spPr>
          <a:xfrm>
            <a:off x="6583680" y="18653759"/>
            <a:ext cx="30723839" cy="841248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3080"/>
              </a:spcBef>
              <a:spcAft>
                <a:spcPts val="0"/>
              </a:spcAft>
              <a:buClr>
                <a:srgbClr val="888888"/>
              </a:buClr>
              <a:buSzPts val="15400"/>
              <a:buFont typeface="Arial"/>
              <a:buNone/>
              <a:defRPr sz="15400" b="0" i="0" u="none" strike="noStrike" cap="none">
                <a:solidFill>
                  <a:srgbClr val="888888"/>
                </a:solidFill>
                <a:latin typeface="Arial"/>
                <a:ea typeface="Arial"/>
                <a:cs typeface="Arial"/>
                <a:sym typeface="Arial"/>
              </a:defRPr>
            </a:lvl1pPr>
            <a:lvl2pPr marR="0" lvl="1" algn="ctr" rtl="0">
              <a:lnSpc>
                <a:spcPct val="100000"/>
              </a:lnSpc>
              <a:spcBef>
                <a:spcPts val="2680"/>
              </a:spcBef>
              <a:spcAft>
                <a:spcPts val="0"/>
              </a:spcAft>
              <a:buClr>
                <a:srgbClr val="888888"/>
              </a:buClr>
              <a:buSzPts val="13400"/>
              <a:buFont typeface="Arial"/>
              <a:buNone/>
              <a:defRPr sz="13400" b="0" i="0" u="none" strike="noStrike" cap="none">
                <a:solidFill>
                  <a:srgbClr val="888888"/>
                </a:solidFill>
                <a:latin typeface="Arial"/>
                <a:ea typeface="Arial"/>
                <a:cs typeface="Arial"/>
                <a:sym typeface="Arial"/>
              </a:defRPr>
            </a:lvl2pPr>
            <a:lvl3pPr marR="0" lvl="2" algn="ctr" rtl="0">
              <a:lnSpc>
                <a:spcPct val="100000"/>
              </a:lnSpc>
              <a:spcBef>
                <a:spcPts val="2300"/>
              </a:spcBef>
              <a:spcAft>
                <a:spcPts val="0"/>
              </a:spcAft>
              <a:buClr>
                <a:srgbClr val="888888"/>
              </a:buClr>
              <a:buSzPts val="11500"/>
              <a:buFont typeface="Arial"/>
              <a:buNone/>
              <a:defRPr sz="11500" b="0" i="0" u="none" strike="noStrike" cap="none">
                <a:solidFill>
                  <a:srgbClr val="888888"/>
                </a:solidFill>
                <a:latin typeface="Arial"/>
                <a:ea typeface="Arial"/>
                <a:cs typeface="Arial"/>
                <a:sym typeface="Arial"/>
              </a:defRPr>
            </a:lvl3pPr>
            <a:lvl4pPr marR="0" lvl="3" algn="ctr" rtl="0">
              <a:lnSpc>
                <a:spcPct val="100000"/>
              </a:lnSpc>
              <a:spcBef>
                <a:spcPts val="1920"/>
              </a:spcBef>
              <a:spcAft>
                <a:spcPts val="0"/>
              </a:spcAft>
              <a:buClr>
                <a:srgbClr val="888888"/>
              </a:buClr>
              <a:buSzPts val="9600"/>
              <a:buFont typeface="Arial"/>
              <a:buNone/>
              <a:defRPr sz="9600" b="0" i="0" u="none" strike="noStrike" cap="none">
                <a:solidFill>
                  <a:srgbClr val="888888"/>
                </a:solidFill>
                <a:latin typeface="Arial"/>
                <a:ea typeface="Arial"/>
                <a:cs typeface="Arial"/>
                <a:sym typeface="Arial"/>
              </a:defRPr>
            </a:lvl4pPr>
            <a:lvl5pPr marR="0" lvl="4" algn="ctr" rtl="0">
              <a:lnSpc>
                <a:spcPct val="100000"/>
              </a:lnSpc>
              <a:spcBef>
                <a:spcPts val="1920"/>
              </a:spcBef>
              <a:spcAft>
                <a:spcPts val="0"/>
              </a:spcAft>
              <a:buClr>
                <a:srgbClr val="888888"/>
              </a:buClr>
              <a:buSzPts val="9600"/>
              <a:buFont typeface="Arial"/>
              <a:buNone/>
              <a:defRPr sz="9600" b="0" i="0" u="none" strike="noStrike" cap="none">
                <a:solidFill>
                  <a:srgbClr val="888888"/>
                </a:solidFill>
                <a:latin typeface="Arial"/>
                <a:ea typeface="Arial"/>
                <a:cs typeface="Arial"/>
                <a:sym typeface="Arial"/>
              </a:defRPr>
            </a:lvl5pPr>
            <a:lvl6pPr marR="0" lvl="5" algn="ctr" rtl="0">
              <a:lnSpc>
                <a:spcPct val="100000"/>
              </a:lnSpc>
              <a:spcBef>
                <a:spcPts val="1920"/>
              </a:spcBef>
              <a:spcAft>
                <a:spcPts val="0"/>
              </a:spcAft>
              <a:buClr>
                <a:srgbClr val="888888"/>
              </a:buClr>
              <a:buSzPts val="9600"/>
              <a:buFont typeface="Arial"/>
              <a:buNone/>
              <a:defRPr sz="9600" b="0" i="0" u="none" strike="noStrike" cap="none">
                <a:solidFill>
                  <a:srgbClr val="888888"/>
                </a:solidFill>
                <a:latin typeface="Arial"/>
                <a:ea typeface="Arial"/>
                <a:cs typeface="Arial"/>
                <a:sym typeface="Arial"/>
              </a:defRPr>
            </a:lvl6pPr>
            <a:lvl7pPr marR="0" lvl="6" algn="ctr" rtl="0">
              <a:lnSpc>
                <a:spcPct val="100000"/>
              </a:lnSpc>
              <a:spcBef>
                <a:spcPts val="1920"/>
              </a:spcBef>
              <a:spcAft>
                <a:spcPts val="0"/>
              </a:spcAft>
              <a:buClr>
                <a:srgbClr val="888888"/>
              </a:buClr>
              <a:buSzPts val="9600"/>
              <a:buFont typeface="Arial"/>
              <a:buNone/>
              <a:defRPr sz="9600" b="0" i="0" u="none" strike="noStrike" cap="none">
                <a:solidFill>
                  <a:srgbClr val="888888"/>
                </a:solidFill>
                <a:latin typeface="Arial"/>
                <a:ea typeface="Arial"/>
                <a:cs typeface="Arial"/>
                <a:sym typeface="Arial"/>
              </a:defRPr>
            </a:lvl7pPr>
            <a:lvl8pPr marR="0" lvl="7" algn="ctr" rtl="0">
              <a:lnSpc>
                <a:spcPct val="100000"/>
              </a:lnSpc>
              <a:spcBef>
                <a:spcPts val="1920"/>
              </a:spcBef>
              <a:spcAft>
                <a:spcPts val="0"/>
              </a:spcAft>
              <a:buClr>
                <a:srgbClr val="888888"/>
              </a:buClr>
              <a:buSzPts val="9600"/>
              <a:buFont typeface="Arial"/>
              <a:buNone/>
              <a:defRPr sz="9600" b="0" i="0" u="none" strike="noStrike" cap="none">
                <a:solidFill>
                  <a:srgbClr val="888888"/>
                </a:solidFill>
                <a:latin typeface="Arial"/>
                <a:ea typeface="Arial"/>
                <a:cs typeface="Arial"/>
                <a:sym typeface="Arial"/>
              </a:defRPr>
            </a:lvl8pPr>
            <a:lvl9pPr marR="0" lvl="8" algn="ctr" rtl="0">
              <a:lnSpc>
                <a:spcPct val="100000"/>
              </a:lnSpc>
              <a:spcBef>
                <a:spcPts val="1920"/>
              </a:spcBef>
              <a:spcAft>
                <a:spcPts val="0"/>
              </a:spcAft>
              <a:buClr>
                <a:srgbClr val="888888"/>
              </a:buClr>
              <a:buSzPts val="9600"/>
              <a:buFont typeface="Arial"/>
              <a:buNone/>
              <a:defRPr sz="9600" b="0" i="0" u="none" strike="noStrike" cap="none">
                <a:solidFill>
                  <a:srgbClr val="888888"/>
                </a:solidFill>
                <a:latin typeface="Arial"/>
                <a:ea typeface="Arial"/>
                <a:cs typeface="Arial"/>
                <a:sym typeface="Arial"/>
              </a:defRPr>
            </a:lvl9pPr>
          </a:lstStyle>
          <a:p>
            <a:endParaRPr/>
          </a:p>
        </p:txBody>
      </p:sp>
      <p:sp>
        <p:nvSpPr>
          <p:cNvPr id="17" name="Google Shape;17;p3"/>
          <p:cNvSpPr txBox="1">
            <a:spLocks noGrp="1"/>
          </p:cNvSpPr>
          <p:nvPr>
            <p:ph type="dt" idx="10"/>
          </p:nvPr>
        </p:nvSpPr>
        <p:spPr>
          <a:xfrm>
            <a:off x="2194560" y="30510481"/>
            <a:ext cx="102412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18" name="Google Shape;18;p3"/>
          <p:cNvSpPr txBox="1">
            <a:spLocks noGrp="1"/>
          </p:cNvSpPr>
          <p:nvPr>
            <p:ph type="ftr" idx="11"/>
          </p:nvPr>
        </p:nvSpPr>
        <p:spPr>
          <a:xfrm>
            <a:off x="14996159" y="30510481"/>
            <a:ext cx="138988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19" name="Google Shape;19;p3"/>
          <p:cNvSpPr txBox="1">
            <a:spLocks noGrp="1"/>
          </p:cNvSpPr>
          <p:nvPr>
            <p:ph type="sldNum" idx="12"/>
          </p:nvPr>
        </p:nvSpPr>
        <p:spPr>
          <a:xfrm>
            <a:off x="31455359" y="30510481"/>
            <a:ext cx="10241280" cy="17526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1"/>
        <p:cNvGrpSpPr/>
        <p:nvPr/>
      </p:nvGrpSpPr>
      <p:grpSpPr>
        <a:xfrm>
          <a:off x="0" y="0"/>
          <a:ext cx="0" cy="0"/>
          <a:chOff x="0" y="0"/>
          <a:chExt cx="0" cy="0"/>
        </a:xfrm>
      </p:grpSpPr>
      <p:sp>
        <p:nvSpPr>
          <p:cNvPr id="72" name="Google Shape;72;p12"/>
          <p:cNvSpPr txBox="1">
            <a:spLocks noGrp="1"/>
          </p:cNvSpPr>
          <p:nvPr>
            <p:ph type="title"/>
          </p:nvPr>
        </p:nvSpPr>
        <p:spPr>
          <a:xfrm>
            <a:off x="2194560" y="1318262"/>
            <a:ext cx="39502081" cy="54864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chemeClr val="dk1"/>
              </a:buClr>
              <a:buSzPts val="21100"/>
              <a:buFont typeface="Arial"/>
              <a:buNone/>
              <a:defRPr sz="2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3" name="Google Shape;73;p12"/>
          <p:cNvSpPr txBox="1">
            <a:spLocks noGrp="1"/>
          </p:cNvSpPr>
          <p:nvPr>
            <p:ph type="body" idx="1"/>
          </p:nvPr>
        </p:nvSpPr>
        <p:spPr>
          <a:xfrm rot="5400000">
            <a:off x="11083290" y="-1207767"/>
            <a:ext cx="21724621" cy="39502081"/>
          </a:xfrm>
          <a:prstGeom prst="rect">
            <a:avLst/>
          </a:prstGeom>
          <a:noFill/>
          <a:ln>
            <a:noFill/>
          </a:ln>
        </p:spPr>
        <p:txBody>
          <a:bodyPr spcFirstLastPara="1" wrap="square" lIns="91425" tIns="45700" rIns="91425" bIns="45700" anchor="t" anchorCtr="0">
            <a:noAutofit/>
          </a:bodyPr>
          <a:lstStyle>
            <a:lvl1pPr marL="457200" marR="0" lvl="0" indent="-1206500" algn="l" rtl="0">
              <a:lnSpc>
                <a:spcPct val="100000"/>
              </a:lnSpc>
              <a:spcBef>
                <a:spcPts val="3080"/>
              </a:spcBef>
              <a:spcAft>
                <a:spcPts val="0"/>
              </a:spcAft>
              <a:buClr>
                <a:schemeClr val="dk1"/>
              </a:buClr>
              <a:buSzPts val="15400"/>
              <a:buFont typeface="Arial"/>
              <a:buChar char="•"/>
              <a:defRPr sz="15400" b="0" i="0" u="none" strike="noStrike" cap="none">
                <a:solidFill>
                  <a:schemeClr val="dk1"/>
                </a:solidFill>
                <a:latin typeface="Arial"/>
                <a:ea typeface="Arial"/>
                <a:cs typeface="Arial"/>
                <a:sym typeface="Arial"/>
              </a:defRPr>
            </a:lvl1pPr>
            <a:lvl2pPr marL="914400" marR="0" lvl="1" indent="-1079500" algn="l" rtl="0">
              <a:lnSpc>
                <a:spcPct val="100000"/>
              </a:lnSpc>
              <a:spcBef>
                <a:spcPts val="2680"/>
              </a:spcBef>
              <a:spcAft>
                <a:spcPts val="0"/>
              </a:spcAft>
              <a:buClr>
                <a:schemeClr val="dk1"/>
              </a:buClr>
              <a:buSzPts val="13400"/>
              <a:buFont typeface="Arial"/>
              <a:buChar char="–"/>
              <a:defRPr sz="13400" b="0" i="0" u="none" strike="noStrike" cap="none">
                <a:solidFill>
                  <a:schemeClr val="dk1"/>
                </a:solidFill>
                <a:latin typeface="Arial"/>
                <a:ea typeface="Arial"/>
                <a:cs typeface="Arial"/>
                <a:sym typeface="Arial"/>
              </a:defRPr>
            </a:lvl2pPr>
            <a:lvl3pPr marL="1371600" marR="0" lvl="2" indent="-958850" algn="l" rtl="0">
              <a:lnSpc>
                <a:spcPct val="100000"/>
              </a:lnSpc>
              <a:spcBef>
                <a:spcPts val="2300"/>
              </a:spcBef>
              <a:spcAft>
                <a:spcPts val="0"/>
              </a:spcAft>
              <a:buClr>
                <a:schemeClr val="dk1"/>
              </a:buClr>
              <a:buSzPts val="11500"/>
              <a:buFont typeface="Arial"/>
              <a:buChar char="•"/>
              <a:defRPr sz="11500" b="0" i="0" u="none" strike="noStrike" cap="none">
                <a:solidFill>
                  <a:schemeClr val="dk1"/>
                </a:solidFill>
                <a:latin typeface="Arial"/>
                <a:ea typeface="Arial"/>
                <a:cs typeface="Arial"/>
                <a:sym typeface="Arial"/>
              </a:defRPr>
            </a:lvl3pPr>
            <a:lvl4pPr marL="1828800" marR="0" lvl="3"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4pPr>
            <a:lvl5pPr marL="2286000" marR="0" lvl="4"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5pPr>
            <a:lvl6pPr marL="2743200" marR="0" lvl="5"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6pPr>
            <a:lvl7pPr marL="3200400" marR="0" lvl="6"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7pPr>
            <a:lvl8pPr marL="3657600" marR="0" lvl="7"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8pPr>
            <a:lvl9pPr marL="4114800" marR="0" lvl="8"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9pPr>
          </a:lstStyle>
          <a:p>
            <a:endParaRPr/>
          </a:p>
        </p:txBody>
      </p:sp>
      <p:sp>
        <p:nvSpPr>
          <p:cNvPr id="74" name="Google Shape;74;p12"/>
          <p:cNvSpPr txBox="1">
            <a:spLocks noGrp="1"/>
          </p:cNvSpPr>
          <p:nvPr>
            <p:ph type="dt" idx="10"/>
          </p:nvPr>
        </p:nvSpPr>
        <p:spPr>
          <a:xfrm>
            <a:off x="2194560" y="30510481"/>
            <a:ext cx="102412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75" name="Google Shape;75;p12"/>
          <p:cNvSpPr txBox="1">
            <a:spLocks noGrp="1"/>
          </p:cNvSpPr>
          <p:nvPr>
            <p:ph type="ftr" idx="11"/>
          </p:nvPr>
        </p:nvSpPr>
        <p:spPr>
          <a:xfrm>
            <a:off x="14996159" y="30510481"/>
            <a:ext cx="138988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76" name="Google Shape;76;p12"/>
          <p:cNvSpPr txBox="1">
            <a:spLocks noGrp="1"/>
          </p:cNvSpPr>
          <p:nvPr>
            <p:ph type="sldNum" idx="12"/>
          </p:nvPr>
        </p:nvSpPr>
        <p:spPr>
          <a:xfrm>
            <a:off x="31455359" y="30510481"/>
            <a:ext cx="10241280" cy="17526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7"/>
        <p:cNvGrpSpPr/>
        <p:nvPr/>
      </p:nvGrpSpPr>
      <p:grpSpPr>
        <a:xfrm>
          <a:off x="0" y="0"/>
          <a:ext cx="0" cy="0"/>
          <a:chOff x="0" y="0"/>
          <a:chExt cx="0" cy="0"/>
        </a:xfrm>
      </p:grpSpPr>
      <p:sp>
        <p:nvSpPr>
          <p:cNvPr id="78" name="Google Shape;78;p13"/>
          <p:cNvSpPr txBox="1">
            <a:spLocks noGrp="1"/>
          </p:cNvSpPr>
          <p:nvPr>
            <p:ph type="title"/>
          </p:nvPr>
        </p:nvSpPr>
        <p:spPr>
          <a:xfrm rot="5400000">
            <a:off x="109034586" y="50032921"/>
            <a:ext cx="134820660" cy="47404017"/>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chemeClr val="dk1"/>
              </a:buClr>
              <a:buSzPts val="21100"/>
              <a:buFont typeface="Arial"/>
              <a:buNone/>
              <a:defRPr sz="2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9" name="Google Shape;79;p13"/>
          <p:cNvSpPr txBox="1">
            <a:spLocks noGrp="1"/>
          </p:cNvSpPr>
          <p:nvPr>
            <p:ph type="body" idx="1"/>
          </p:nvPr>
        </p:nvSpPr>
        <p:spPr>
          <a:xfrm rot="5400000">
            <a:off x="13860789" y="2994661"/>
            <a:ext cx="134820660" cy="141480537"/>
          </a:xfrm>
          <a:prstGeom prst="rect">
            <a:avLst/>
          </a:prstGeom>
          <a:noFill/>
          <a:ln>
            <a:noFill/>
          </a:ln>
        </p:spPr>
        <p:txBody>
          <a:bodyPr spcFirstLastPara="1" wrap="square" lIns="91425" tIns="45700" rIns="91425" bIns="45700" anchor="t" anchorCtr="0">
            <a:noAutofit/>
          </a:bodyPr>
          <a:lstStyle>
            <a:lvl1pPr marL="457200" marR="0" lvl="0" indent="-1206500" algn="l" rtl="0">
              <a:lnSpc>
                <a:spcPct val="100000"/>
              </a:lnSpc>
              <a:spcBef>
                <a:spcPts val="3080"/>
              </a:spcBef>
              <a:spcAft>
                <a:spcPts val="0"/>
              </a:spcAft>
              <a:buClr>
                <a:schemeClr val="dk1"/>
              </a:buClr>
              <a:buSzPts val="15400"/>
              <a:buFont typeface="Arial"/>
              <a:buChar char="•"/>
              <a:defRPr sz="15400" b="0" i="0" u="none" strike="noStrike" cap="none">
                <a:solidFill>
                  <a:schemeClr val="dk1"/>
                </a:solidFill>
                <a:latin typeface="Arial"/>
                <a:ea typeface="Arial"/>
                <a:cs typeface="Arial"/>
                <a:sym typeface="Arial"/>
              </a:defRPr>
            </a:lvl1pPr>
            <a:lvl2pPr marL="914400" marR="0" lvl="1" indent="-1079500" algn="l" rtl="0">
              <a:lnSpc>
                <a:spcPct val="100000"/>
              </a:lnSpc>
              <a:spcBef>
                <a:spcPts val="2680"/>
              </a:spcBef>
              <a:spcAft>
                <a:spcPts val="0"/>
              </a:spcAft>
              <a:buClr>
                <a:schemeClr val="dk1"/>
              </a:buClr>
              <a:buSzPts val="13400"/>
              <a:buFont typeface="Arial"/>
              <a:buChar char="–"/>
              <a:defRPr sz="13400" b="0" i="0" u="none" strike="noStrike" cap="none">
                <a:solidFill>
                  <a:schemeClr val="dk1"/>
                </a:solidFill>
                <a:latin typeface="Arial"/>
                <a:ea typeface="Arial"/>
                <a:cs typeface="Arial"/>
                <a:sym typeface="Arial"/>
              </a:defRPr>
            </a:lvl2pPr>
            <a:lvl3pPr marL="1371600" marR="0" lvl="2" indent="-958850" algn="l" rtl="0">
              <a:lnSpc>
                <a:spcPct val="100000"/>
              </a:lnSpc>
              <a:spcBef>
                <a:spcPts val="2300"/>
              </a:spcBef>
              <a:spcAft>
                <a:spcPts val="0"/>
              </a:spcAft>
              <a:buClr>
                <a:schemeClr val="dk1"/>
              </a:buClr>
              <a:buSzPts val="11500"/>
              <a:buFont typeface="Arial"/>
              <a:buChar char="•"/>
              <a:defRPr sz="11500" b="0" i="0" u="none" strike="noStrike" cap="none">
                <a:solidFill>
                  <a:schemeClr val="dk1"/>
                </a:solidFill>
                <a:latin typeface="Arial"/>
                <a:ea typeface="Arial"/>
                <a:cs typeface="Arial"/>
                <a:sym typeface="Arial"/>
              </a:defRPr>
            </a:lvl3pPr>
            <a:lvl4pPr marL="1828800" marR="0" lvl="3"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4pPr>
            <a:lvl5pPr marL="2286000" marR="0" lvl="4"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5pPr>
            <a:lvl6pPr marL="2743200" marR="0" lvl="5"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6pPr>
            <a:lvl7pPr marL="3200400" marR="0" lvl="6"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7pPr>
            <a:lvl8pPr marL="3657600" marR="0" lvl="7"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8pPr>
            <a:lvl9pPr marL="4114800" marR="0" lvl="8"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9pPr>
          </a:lstStyle>
          <a:p>
            <a:endParaRPr/>
          </a:p>
        </p:txBody>
      </p:sp>
      <p:sp>
        <p:nvSpPr>
          <p:cNvPr id="80" name="Google Shape;80;p13"/>
          <p:cNvSpPr txBox="1">
            <a:spLocks noGrp="1"/>
          </p:cNvSpPr>
          <p:nvPr>
            <p:ph type="dt" idx="10"/>
          </p:nvPr>
        </p:nvSpPr>
        <p:spPr>
          <a:xfrm>
            <a:off x="2194560" y="30510481"/>
            <a:ext cx="102412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81" name="Google Shape;81;p13"/>
          <p:cNvSpPr txBox="1">
            <a:spLocks noGrp="1"/>
          </p:cNvSpPr>
          <p:nvPr>
            <p:ph type="ftr" idx="11"/>
          </p:nvPr>
        </p:nvSpPr>
        <p:spPr>
          <a:xfrm>
            <a:off x="14996159" y="30510481"/>
            <a:ext cx="138988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82" name="Google Shape;82;p13"/>
          <p:cNvSpPr txBox="1">
            <a:spLocks noGrp="1"/>
          </p:cNvSpPr>
          <p:nvPr>
            <p:ph type="sldNum" idx="12"/>
          </p:nvPr>
        </p:nvSpPr>
        <p:spPr>
          <a:xfrm>
            <a:off x="31455359" y="30510481"/>
            <a:ext cx="10241280" cy="17526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2194560" y="1318262"/>
            <a:ext cx="39502081" cy="54864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chemeClr val="dk1"/>
              </a:buClr>
              <a:buSzPts val="21100"/>
              <a:buFont typeface="Arial"/>
              <a:buNone/>
              <a:defRPr sz="2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2" name="Google Shape;22;p4"/>
          <p:cNvSpPr txBox="1">
            <a:spLocks noGrp="1"/>
          </p:cNvSpPr>
          <p:nvPr>
            <p:ph type="body" idx="1"/>
          </p:nvPr>
        </p:nvSpPr>
        <p:spPr>
          <a:xfrm>
            <a:off x="2194560" y="7680963"/>
            <a:ext cx="39502081" cy="21724621"/>
          </a:xfrm>
          <a:prstGeom prst="rect">
            <a:avLst/>
          </a:prstGeom>
          <a:noFill/>
          <a:ln>
            <a:noFill/>
          </a:ln>
        </p:spPr>
        <p:txBody>
          <a:bodyPr spcFirstLastPara="1" wrap="square" lIns="91425" tIns="45700" rIns="91425" bIns="45700" anchor="t" anchorCtr="0">
            <a:noAutofit/>
          </a:bodyPr>
          <a:lstStyle>
            <a:lvl1pPr marL="457200" marR="0" lvl="0" indent="-1206500" algn="l" rtl="0">
              <a:lnSpc>
                <a:spcPct val="100000"/>
              </a:lnSpc>
              <a:spcBef>
                <a:spcPts val="3080"/>
              </a:spcBef>
              <a:spcAft>
                <a:spcPts val="0"/>
              </a:spcAft>
              <a:buClr>
                <a:schemeClr val="dk1"/>
              </a:buClr>
              <a:buSzPts val="15400"/>
              <a:buFont typeface="Arial"/>
              <a:buChar char="•"/>
              <a:defRPr sz="15400" b="0" i="0" u="none" strike="noStrike" cap="none">
                <a:solidFill>
                  <a:schemeClr val="dk1"/>
                </a:solidFill>
                <a:latin typeface="Arial"/>
                <a:ea typeface="Arial"/>
                <a:cs typeface="Arial"/>
                <a:sym typeface="Arial"/>
              </a:defRPr>
            </a:lvl1pPr>
            <a:lvl2pPr marL="914400" marR="0" lvl="1" indent="-1079500" algn="l" rtl="0">
              <a:lnSpc>
                <a:spcPct val="100000"/>
              </a:lnSpc>
              <a:spcBef>
                <a:spcPts val="2680"/>
              </a:spcBef>
              <a:spcAft>
                <a:spcPts val="0"/>
              </a:spcAft>
              <a:buClr>
                <a:schemeClr val="dk1"/>
              </a:buClr>
              <a:buSzPts val="13400"/>
              <a:buFont typeface="Arial"/>
              <a:buChar char="–"/>
              <a:defRPr sz="13400" b="0" i="0" u="none" strike="noStrike" cap="none">
                <a:solidFill>
                  <a:schemeClr val="dk1"/>
                </a:solidFill>
                <a:latin typeface="Arial"/>
                <a:ea typeface="Arial"/>
                <a:cs typeface="Arial"/>
                <a:sym typeface="Arial"/>
              </a:defRPr>
            </a:lvl2pPr>
            <a:lvl3pPr marL="1371600" marR="0" lvl="2" indent="-958850" algn="l" rtl="0">
              <a:lnSpc>
                <a:spcPct val="100000"/>
              </a:lnSpc>
              <a:spcBef>
                <a:spcPts val="2300"/>
              </a:spcBef>
              <a:spcAft>
                <a:spcPts val="0"/>
              </a:spcAft>
              <a:buClr>
                <a:schemeClr val="dk1"/>
              </a:buClr>
              <a:buSzPts val="11500"/>
              <a:buFont typeface="Arial"/>
              <a:buChar char="•"/>
              <a:defRPr sz="11500" b="0" i="0" u="none" strike="noStrike" cap="none">
                <a:solidFill>
                  <a:schemeClr val="dk1"/>
                </a:solidFill>
                <a:latin typeface="Arial"/>
                <a:ea typeface="Arial"/>
                <a:cs typeface="Arial"/>
                <a:sym typeface="Arial"/>
              </a:defRPr>
            </a:lvl3pPr>
            <a:lvl4pPr marL="1828800" marR="0" lvl="3"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4pPr>
            <a:lvl5pPr marL="2286000" marR="0" lvl="4"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5pPr>
            <a:lvl6pPr marL="2743200" marR="0" lvl="5"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6pPr>
            <a:lvl7pPr marL="3200400" marR="0" lvl="6"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7pPr>
            <a:lvl8pPr marL="3657600" marR="0" lvl="7"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8pPr>
            <a:lvl9pPr marL="4114800" marR="0" lvl="8"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9pPr>
          </a:lstStyle>
          <a:p>
            <a:endParaRPr/>
          </a:p>
        </p:txBody>
      </p:sp>
      <p:sp>
        <p:nvSpPr>
          <p:cNvPr id="23" name="Google Shape;23;p4"/>
          <p:cNvSpPr txBox="1">
            <a:spLocks noGrp="1"/>
          </p:cNvSpPr>
          <p:nvPr>
            <p:ph type="dt" idx="10"/>
          </p:nvPr>
        </p:nvSpPr>
        <p:spPr>
          <a:xfrm>
            <a:off x="2194560" y="30510481"/>
            <a:ext cx="102412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24" name="Google Shape;24;p4"/>
          <p:cNvSpPr txBox="1">
            <a:spLocks noGrp="1"/>
          </p:cNvSpPr>
          <p:nvPr>
            <p:ph type="ftr" idx="11"/>
          </p:nvPr>
        </p:nvSpPr>
        <p:spPr>
          <a:xfrm>
            <a:off x="14996159" y="30510481"/>
            <a:ext cx="138988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25" name="Google Shape;25;p4"/>
          <p:cNvSpPr txBox="1">
            <a:spLocks noGrp="1"/>
          </p:cNvSpPr>
          <p:nvPr>
            <p:ph type="sldNum" idx="12"/>
          </p:nvPr>
        </p:nvSpPr>
        <p:spPr>
          <a:xfrm>
            <a:off x="31455359" y="30510481"/>
            <a:ext cx="10241280" cy="17526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5"/>
          <p:cNvSpPr txBox="1">
            <a:spLocks noGrp="1"/>
          </p:cNvSpPr>
          <p:nvPr>
            <p:ph type="title"/>
          </p:nvPr>
        </p:nvSpPr>
        <p:spPr>
          <a:xfrm>
            <a:off x="3467102" y="21153122"/>
            <a:ext cx="37307519" cy="653796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chemeClr val="dk1"/>
              </a:buClr>
              <a:buSzPts val="19200"/>
              <a:buFont typeface="Arial"/>
              <a:buNone/>
              <a:defRPr sz="192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8" name="Google Shape;28;p5"/>
          <p:cNvSpPr txBox="1">
            <a:spLocks noGrp="1"/>
          </p:cNvSpPr>
          <p:nvPr>
            <p:ph type="body" idx="1"/>
          </p:nvPr>
        </p:nvSpPr>
        <p:spPr>
          <a:xfrm>
            <a:off x="3467102" y="13952225"/>
            <a:ext cx="37307519" cy="720089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1920"/>
              </a:spcBef>
              <a:spcAft>
                <a:spcPts val="0"/>
              </a:spcAft>
              <a:buClr>
                <a:srgbClr val="888888"/>
              </a:buClr>
              <a:buSzPts val="9600"/>
              <a:buFont typeface="Arial"/>
              <a:buNone/>
              <a:defRPr sz="9600" b="0" i="0" u="none" strike="noStrike" cap="none">
                <a:solidFill>
                  <a:srgbClr val="888888"/>
                </a:solidFill>
                <a:latin typeface="Arial"/>
                <a:ea typeface="Arial"/>
                <a:cs typeface="Arial"/>
                <a:sym typeface="Arial"/>
              </a:defRPr>
            </a:lvl1pPr>
            <a:lvl2pPr marL="914400" marR="0" lvl="1" indent="-228600" algn="l" rtl="0">
              <a:lnSpc>
                <a:spcPct val="100000"/>
              </a:lnSpc>
              <a:spcBef>
                <a:spcPts val="1720"/>
              </a:spcBef>
              <a:spcAft>
                <a:spcPts val="0"/>
              </a:spcAft>
              <a:buClr>
                <a:srgbClr val="888888"/>
              </a:buClr>
              <a:buSzPts val="8600"/>
              <a:buFont typeface="Arial"/>
              <a:buNone/>
              <a:defRPr sz="8600" b="0" i="0" u="none" strike="noStrike" cap="none">
                <a:solidFill>
                  <a:srgbClr val="888888"/>
                </a:solidFill>
                <a:latin typeface="Arial"/>
                <a:ea typeface="Arial"/>
                <a:cs typeface="Arial"/>
                <a:sym typeface="Arial"/>
              </a:defRPr>
            </a:lvl2pPr>
            <a:lvl3pPr marL="1371600" marR="0" lvl="2" indent="-228600" algn="l" rtl="0">
              <a:lnSpc>
                <a:spcPct val="100000"/>
              </a:lnSpc>
              <a:spcBef>
                <a:spcPts val="1540"/>
              </a:spcBef>
              <a:spcAft>
                <a:spcPts val="0"/>
              </a:spcAft>
              <a:buClr>
                <a:srgbClr val="888888"/>
              </a:buClr>
              <a:buSzPts val="7700"/>
              <a:buFont typeface="Arial"/>
              <a:buNone/>
              <a:defRPr sz="7700" b="0" i="0" u="none" strike="noStrike" cap="none">
                <a:solidFill>
                  <a:srgbClr val="888888"/>
                </a:solidFill>
                <a:latin typeface="Arial"/>
                <a:ea typeface="Arial"/>
                <a:cs typeface="Arial"/>
                <a:sym typeface="Arial"/>
              </a:defRPr>
            </a:lvl3pPr>
            <a:lvl4pPr marL="1828800" marR="0" lvl="3" indent="-228600" algn="l" rtl="0">
              <a:lnSpc>
                <a:spcPct val="100000"/>
              </a:lnSpc>
              <a:spcBef>
                <a:spcPts val="1340"/>
              </a:spcBef>
              <a:spcAft>
                <a:spcPts val="0"/>
              </a:spcAft>
              <a:buClr>
                <a:srgbClr val="888888"/>
              </a:buClr>
              <a:buSzPts val="6700"/>
              <a:buFont typeface="Arial"/>
              <a:buNone/>
              <a:defRPr sz="6700" b="0" i="0" u="none" strike="noStrike" cap="none">
                <a:solidFill>
                  <a:srgbClr val="888888"/>
                </a:solidFill>
                <a:latin typeface="Arial"/>
                <a:ea typeface="Arial"/>
                <a:cs typeface="Arial"/>
                <a:sym typeface="Arial"/>
              </a:defRPr>
            </a:lvl4pPr>
            <a:lvl5pPr marL="2286000" marR="0" lvl="4" indent="-228600" algn="l" rtl="0">
              <a:lnSpc>
                <a:spcPct val="100000"/>
              </a:lnSpc>
              <a:spcBef>
                <a:spcPts val="1340"/>
              </a:spcBef>
              <a:spcAft>
                <a:spcPts val="0"/>
              </a:spcAft>
              <a:buClr>
                <a:srgbClr val="888888"/>
              </a:buClr>
              <a:buSzPts val="6700"/>
              <a:buFont typeface="Arial"/>
              <a:buNone/>
              <a:defRPr sz="6700" b="0" i="0" u="none" strike="noStrike" cap="none">
                <a:solidFill>
                  <a:srgbClr val="888888"/>
                </a:solidFill>
                <a:latin typeface="Arial"/>
                <a:ea typeface="Arial"/>
                <a:cs typeface="Arial"/>
                <a:sym typeface="Arial"/>
              </a:defRPr>
            </a:lvl5pPr>
            <a:lvl6pPr marL="2743200" marR="0" lvl="5" indent="-228600" algn="l" rtl="0">
              <a:lnSpc>
                <a:spcPct val="100000"/>
              </a:lnSpc>
              <a:spcBef>
                <a:spcPts val="1340"/>
              </a:spcBef>
              <a:spcAft>
                <a:spcPts val="0"/>
              </a:spcAft>
              <a:buClr>
                <a:srgbClr val="888888"/>
              </a:buClr>
              <a:buSzPts val="6700"/>
              <a:buFont typeface="Arial"/>
              <a:buNone/>
              <a:defRPr sz="6700" b="0" i="0" u="none" strike="noStrike" cap="none">
                <a:solidFill>
                  <a:srgbClr val="888888"/>
                </a:solidFill>
                <a:latin typeface="Arial"/>
                <a:ea typeface="Arial"/>
                <a:cs typeface="Arial"/>
                <a:sym typeface="Arial"/>
              </a:defRPr>
            </a:lvl6pPr>
            <a:lvl7pPr marL="3200400" marR="0" lvl="6" indent="-228600" algn="l" rtl="0">
              <a:lnSpc>
                <a:spcPct val="100000"/>
              </a:lnSpc>
              <a:spcBef>
                <a:spcPts val="1340"/>
              </a:spcBef>
              <a:spcAft>
                <a:spcPts val="0"/>
              </a:spcAft>
              <a:buClr>
                <a:srgbClr val="888888"/>
              </a:buClr>
              <a:buSzPts val="6700"/>
              <a:buFont typeface="Arial"/>
              <a:buNone/>
              <a:defRPr sz="6700" b="0" i="0" u="none" strike="noStrike" cap="none">
                <a:solidFill>
                  <a:srgbClr val="888888"/>
                </a:solidFill>
                <a:latin typeface="Arial"/>
                <a:ea typeface="Arial"/>
                <a:cs typeface="Arial"/>
                <a:sym typeface="Arial"/>
              </a:defRPr>
            </a:lvl7pPr>
            <a:lvl8pPr marL="3657600" marR="0" lvl="7" indent="-228600" algn="l" rtl="0">
              <a:lnSpc>
                <a:spcPct val="100000"/>
              </a:lnSpc>
              <a:spcBef>
                <a:spcPts val="1340"/>
              </a:spcBef>
              <a:spcAft>
                <a:spcPts val="0"/>
              </a:spcAft>
              <a:buClr>
                <a:srgbClr val="888888"/>
              </a:buClr>
              <a:buSzPts val="6700"/>
              <a:buFont typeface="Arial"/>
              <a:buNone/>
              <a:defRPr sz="6700" b="0" i="0" u="none" strike="noStrike" cap="none">
                <a:solidFill>
                  <a:srgbClr val="888888"/>
                </a:solidFill>
                <a:latin typeface="Arial"/>
                <a:ea typeface="Arial"/>
                <a:cs typeface="Arial"/>
                <a:sym typeface="Arial"/>
              </a:defRPr>
            </a:lvl8pPr>
            <a:lvl9pPr marL="4114800" marR="0" lvl="8" indent="-228600" algn="l" rtl="0">
              <a:lnSpc>
                <a:spcPct val="100000"/>
              </a:lnSpc>
              <a:spcBef>
                <a:spcPts val="1340"/>
              </a:spcBef>
              <a:spcAft>
                <a:spcPts val="0"/>
              </a:spcAft>
              <a:buClr>
                <a:srgbClr val="888888"/>
              </a:buClr>
              <a:buSzPts val="6700"/>
              <a:buFont typeface="Arial"/>
              <a:buNone/>
              <a:defRPr sz="6700" b="0" i="0" u="none" strike="noStrike" cap="none">
                <a:solidFill>
                  <a:srgbClr val="888888"/>
                </a:solidFill>
                <a:latin typeface="Arial"/>
                <a:ea typeface="Arial"/>
                <a:cs typeface="Arial"/>
                <a:sym typeface="Arial"/>
              </a:defRPr>
            </a:lvl9pPr>
          </a:lstStyle>
          <a:p>
            <a:endParaRPr/>
          </a:p>
        </p:txBody>
      </p:sp>
      <p:sp>
        <p:nvSpPr>
          <p:cNvPr id="29" name="Google Shape;29;p5"/>
          <p:cNvSpPr txBox="1">
            <a:spLocks noGrp="1"/>
          </p:cNvSpPr>
          <p:nvPr>
            <p:ph type="dt" idx="10"/>
          </p:nvPr>
        </p:nvSpPr>
        <p:spPr>
          <a:xfrm>
            <a:off x="2194560" y="30510481"/>
            <a:ext cx="102412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30" name="Google Shape;30;p5"/>
          <p:cNvSpPr txBox="1">
            <a:spLocks noGrp="1"/>
          </p:cNvSpPr>
          <p:nvPr>
            <p:ph type="ftr" idx="11"/>
          </p:nvPr>
        </p:nvSpPr>
        <p:spPr>
          <a:xfrm>
            <a:off x="14996159" y="30510481"/>
            <a:ext cx="138988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31" name="Google Shape;31;p5"/>
          <p:cNvSpPr txBox="1">
            <a:spLocks noGrp="1"/>
          </p:cNvSpPr>
          <p:nvPr>
            <p:ph type="sldNum" idx="12"/>
          </p:nvPr>
        </p:nvSpPr>
        <p:spPr>
          <a:xfrm>
            <a:off x="31455359" y="30510481"/>
            <a:ext cx="10241280" cy="17526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2194560" y="1318262"/>
            <a:ext cx="39502081" cy="54864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chemeClr val="dk1"/>
              </a:buClr>
              <a:buSzPts val="21100"/>
              <a:buFont typeface="Arial"/>
              <a:buNone/>
              <a:defRPr sz="2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4" name="Google Shape;34;p6"/>
          <p:cNvSpPr txBox="1">
            <a:spLocks noGrp="1"/>
          </p:cNvSpPr>
          <p:nvPr>
            <p:ph type="body" idx="1"/>
          </p:nvPr>
        </p:nvSpPr>
        <p:spPr>
          <a:xfrm>
            <a:off x="10530842" y="36865559"/>
            <a:ext cx="94442282" cy="104279697"/>
          </a:xfrm>
          <a:prstGeom prst="rect">
            <a:avLst/>
          </a:prstGeom>
          <a:noFill/>
          <a:ln>
            <a:noFill/>
          </a:ln>
        </p:spPr>
        <p:txBody>
          <a:bodyPr spcFirstLastPara="1" wrap="square" lIns="91425" tIns="45700" rIns="91425" bIns="45700" anchor="t" anchorCtr="0">
            <a:noAutofit/>
          </a:bodyPr>
          <a:lstStyle>
            <a:lvl1pPr marL="457200" marR="0" lvl="0" indent="-1079500" algn="l" rtl="0">
              <a:lnSpc>
                <a:spcPct val="100000"/>
              </a:lnSpc>
              <a:spcBef>
                <a:spcPts val="2680"/>
              </a:spcBef>
              <a:spcAft>
                <a:spcPts val="0"/>
              </a:spcAft>
              <a:buClr>
                <a:schemeClr val="dk1"/>
              </a:buClr>
              <a:buSzPts val="13400"/>
              <a:buFont typeface="Arial"/>
              <a:buChar char="•"/>
              <a:defRPr sz="13400" b="0" i="0" u="none" strike="noStrike" cap="none">
                <a:solidFill>
                  <a:schemeClr val="dk1"/>
                </a:solidFill>
                <a:latin typeface="Arial"/>
                <a:ea typeface="Arial"/>
                <a:cs typeface="Arial"/>
                <a:sym typeface="Arial"/>
              </a:defRPr>
            </a:lvl1pPr>
            <a:lvl2pPr marL="914400" marR="0" lvl="1" indent="-958850" algn="l" rtl="0">
              <a:lnSpc>
                <a:spcPct val="100000"/>
              </a:lnSpc>
              <a:spcBef>
                <a:spcPts val="2300"/>
              </a:spcBef>
              <a:spcAft>
                <a:spcPts val="0"/>
              </a:spcAft>
              <a:buClr>
                <a:schemeClr val="dk1"/>
              </a:buClr>
              <a:buSzPts val="11500"/>
              <a:buFont typeface="Arial"/>
              <a:buChar char="–"/>
              <a:defRPr sz="11500" b="0" i="0" u="none" strike="noStrike" cap="none">
                <a:solidFill>
                  <a:schemeClr val="dk1"/>
                </a:solidFill>
                <a:latin typeface="Arial"/>
                <a:ea typeface="Arial"/>
                <a:cs typeface="Arial"/>
                <a:sym typeface="Arial"/>
              </a:defRPr>
            </a:lvl2pPr>
            <a:lvl3pPr marL="1371600" marR="0" lvl="2"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3pPr>
            <a:lvl4pPr marL="1828800" marR="0" lvl="3"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4pPr>
            <a:lvl5pPr marL="2286000" marR="0" lvl="4"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5pPr>
            <a:lvl6pPr marL="2743200" marR="0" lvl="5"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6pPr>
            <a:lvl7pPr marL="3200400" marR="0" lvl="6"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7pPr>
            <a:lvl8pPr marL="3657600" marR="0" lvl="7"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8pPr>
            <a:lvl9pPr marL="4114800" marR="0" lvl="8"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9pPr>
          </a:lstStyle>
          <a:p>
            <a:endParaRPr/>
          </a:p>
        </p:txBody>
      </p:sp>
      <p:sp>
        <p:nvSpPr>
          <p:cNvPr id="35" name="Google Shape;35;p6"/>
          <p:cNvSpPr txBox="1">
            <a:spLocks noGrp="1"/>
          </p:cNvSpPr>
          <p:nvPr>
            <p:ph type="body" idx="2"/>
          </p:nvPr>
        </p:nvSpPr>
        <p:spPr>
          <a:xfrm>
            <a:off x="105704638" y="36865559"/>
            <a:ext cx="94442282" cy="104279697"/>
          </a:xfrm>
          <a:prstGeom prst="rect">
            <a:avLst/>
          </a:prstGeom>
          <a:noFill/>
          <a:ln>
            <a:noFill/>
          </a:ln>
        </p:spPr>
        <p:txBody>
          <a:bodyPr spcFirstLastPara="1" wrap="square" lIns="91425" tIns="45700" rIns="91425" bIns="45700" anchor="t" anchorCtr="0">
            <a:noAutofit/>
          </a:bodyPr>
          <a:lstStyle>
            <a:lvl1pPr marL="457200" marR="0" lvl="0" indent="-1079500" algn="l" rtl="0">
              <a:lnSpc>
                <a:spcPct val="100000"/>
              </a:lnSpc>
              <a:spcBef>
                <a:spcPts val="2680"/>
              </a:spcBef>
              <a:spcAft>
                <a:spcPts val="0"/>
              </a:spcAft>
              <a:buClr>
                <a:schemeClr val="dk1"/>
              </a:buClr>
              <a:buSzPts val="13400"/>
              <a:buFont typeface="Arial"/>
              <a:buChar char="•"/>
              <a:defRPr sz="13400" b="0" i="0" u="none" strike="noStrike" cap="none">
                <a:solidFill>
                  <a:schemeClr val="dk1"/>
                </a:solidFill>
                <a:latin typeface="Arial"/>
                <a:ea typeface="Arial"/>
                <a:cs typeface="Arial"/>
                <a:sym typeface="Arial"/>
              </a:defRPr>
            </a:lvl1pPr>
            <a:lvl2pPr marL="914400" marR="0" lvl="1" indent="-958850" algn="l" rtl="0">
              <a:lnSpc>
                <a:spcPct val="100000"/>
              </a:lnSpc>
              <a:spcBef>
                <a:spcPts val="2300"/>
              </a:spcBef>
              <a:spcAft>
                <a:spcPts val="0"/>
              </a:spcAft>
              <a:buClr>
                <a:schemeClr val="dk1"/>
              </a:buClr>
              <a:buSzPts val="11500"/>
              <a:buFont typeface="Arial"/>
              <a:buChar char="–"/>
              <a:defRPr sz="11500" b="0" i="0" u="none" strike="noStrike" cap="none">
                <a:solidFill>
                  <a:schemeClr val="dk1"/>
                </a:solidFill>
                <a:latin typeface="Arial"/>
                <a:ea typeface="Arial"/>
                <a:cs typeface="Arial"/>
                <a:sym typeface="Arial"/>
              </a:defRPr>
            </a:lvl2pPr>
            <a:lvl3pPr marL="1371600" marR="0" lvl="2"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3pPr>
            <a:lvl4pPr marL="1828800" marR="0" lvl="3"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4pPr>
            <a:lvl5pPr marL="2286000" marR="0" lvl="4"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5pPr>
            <a:lvl6pPr marL="2743200" marR="0" lvl="5"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6pPr>
            <a:lvl7pPr marL="3200400" marR="0" lvl="6"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7pPr>
            <a:lvl8pPr marL="3657600" marR="0" lvl="7"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8pPr>
            <a:lvl9pPr marL="4114800" marR="0" lvl="8"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9pPr>
          </a:lstStyle>
          <a:p>
            <a:endParaRPr/>
          </a:p>
        </p:txBody>
      </p:sp>
      <p:sp>
        <p:nvSpPr>
          <p:cNvPr id="36" name="Google Shape;36;p6"/>
          <p:cNvSpPr txBox="1">
            <a:spLocks noGrp="1"/>
          </p:cNvSpPr>
          <p:nvPr>
            <p:ph type="dt" idx="10"/>
          </p:nvPr>
        </p:nvSpPr>
        <p:spPr>
          <a:xfrm>
            <a:off x="2194560" y="30510481"/>
            <a:ext cx="102412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37" name="Google Shape;37;p6"/>
          <p:cNvSpPr txBox="1">
            <a:spLocks noGrp="1"/>
          </p:cNvSpPr>
          <p:nvPr>
            <p:ph type="ftr" idx="11"/>
          </p:nvPr>
        </p:nvSpPr>
        <p:spPr>
          <a:xfrm>
            <a:off x="14996159" y="30510481"/>
            <a:ext cx="138988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38" name="Google Shape;38;p6"/>
          <p:cNvSpPr txBox="1">
            <a:spLocks noGrp="1"/>
          </p:cNvSpPr>
          <p:nvPr>
            <p:ph type="sldNum" idx="12"/>
          </p:nvPr>
        </p:nvSpPr>
        <p:spPr>
          <a:xfrm>
            <a:off x="31455359" y="30510481"/>
            <a:ext cx="10241280" cy="17526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2194560" y="1318262"/>
            <a:ext cx="39502081" cy="54864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chemeClr val="dk1"/>
              </a:buClr>
              <a:buSzPts val="21100"/>
              <a:buFont typeface="Arial"/>
              <a:buNone/>
              <a:defRPr sz="2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1" name="Google Shape;41;p7"/>
          <p:cNvSpPr txBox="1">
            <a:spLocks noGrp="1"/>
          </p:cNvSpPr>
          <p:nvPr>
            <p:ph type="body" idx="1"/>
          </p:nvPr>
        </p:nvSpPr>
        <p:spPr>
          <a:xfrm>
            <a:off x="2194560" y="7368542"/>
            <a:ext cx="19392902" cy="307085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2300"/>
              </a:spcBef>
              <a:spcAft>
                <a:spcPts val="0"/>
              </a:spcAft>
              <a:buClr>
                <a:schemeClr val="dk1"/>
              </a:buClr>
              <a:buSzPts val="11500"/>
              <a:buFont typeface="Arial"/>
              <a:buNone/>
              <a:defRPr sz="11500" b="1" i="0" u="none" strike="noStrike" cap="none">
                <a:solidFill>
                  <a:schemeClr val="dk1"/>
                </a:solidFill>
                <a:latin typeface="Arial"/>
                <a:ea typeface="Arial"/>
                <a:cs typeface="Arial"/>
                <a:sym typeface="Arial"/>
              </a:defRPr>
            </a:lvl1pPr>
            <a:lvl2pPr marL="914400" marR="0" lvl="1" indent="-228600" algn="l" rtl="0">
              <a:lnSpc>
                <a:spcPct val="100000"/>
              </a:lnSpc>
              <a:spcBef>
                <a:spcPts val="1920"/>
              </a:spcBef>
              <a:spcAft>
                <a:spcPts val="0"/>
              </a:spcAft>
              <a:buClr>
                <a:schemeClr val="dk1"/>
              </a:buClr>
              <a:buSzPts val="9600"/>
              <a:buFont typeface="Arial"/>
              <a:buNone/>
              <a:defRPr sz="9600" b="1" i="0" u="none" strike="noStrike" cap="none">
                <a:solidFill>
                  <a:schemeClr val="dk1"/>
                </a:solidFill>
                <a:latin typeface="Arial"/>
                <a:ea typeface="Arial"/>
                <a:cs typeface="Arial"/>
                <a:sym typeface="Arial"/>
              </a:defRPr>
            </a:lvl2pPr>
            <a:lvl3pPr marL="1371600" marR="0" lvl="2" indent="-228600" algn="l" rtl="0">
              <a:lnSpc>
                <a:spcPct val="100000"/>
              </a:lnSpc>
              <a:spcBef>
                <a:spcPts val="1720"/>
              </a:spcBef>
              <a:spcAft>
                <a:spcPts val="0"/>
              </a:spcAft>
              <a:buClr>
                <a:schemeClr val="dk1"/>
              </a:buClr>
              <a:buSzPts val="8600"/>
              <a:buFont typeface="Arial"/>
              <a:buNone/>
              <a:defRPr sz="8600" b="1" i="0" u="none" strike="noStrike" cap="none">
                <a:solidFill>
                  <a:schemeClr val="dk1"/>
                </a:solidFill>
                <a:latin typeface="Arial"/>
                <a:ea typeface="Arial"/>
                <a:cs typeface="Arial"/>
                <a:sym typeface="Arial"/>
              </a:defRPr>
            </a:lvl3pPr>
            <a:lvl4pPr marL="1828800" marR="0" lvl="3" indent="-228600" algn="l" rtl="0">
              <a:lnSpc>
                <a:spcPct val="100000"/>
              </a:lnSpc>
              <a:spcBef>
                <a:spcPts val="1540"/>
              </a:spcBef>
              <a:spcAft>
                <a:spcPts val="0"/>
              </a:spcAft>
              <a:buClr>
                <a:schemeClr val="dk1"/>
              </a:buClr>
              <a:buSzPts val="7700"/>
              <a:buFont typeface="Arial"/>
              <a:buNone/>
              <a:defRPr sz="7700" b="1" i="0" u="none" strike="noStrike" cap="none">
                <a:solidFill>
                  <a:schemeClr val="dk1"/>
                </a:solidFill>
                <a:latin typeface="Arial"/>
                <a:ea typeface="Arial"/>
                <a:cs typeface="Arial"/>
                <a:sym typeface="Arial"/>
              </a:defRPr>
            </a:lvl4pPr>
            <a:lvl5pPr marL="2286000" marR="0" lvl="4" indent="-228600" algn="l" rtl="0">
              <a:lnSpc>
                <a:spcPct val="100000"/>
              </a:lnSpc>
              <a:spcBef>
                <a:spcPts val="1540"/>
              </a:spcBef>
              <a:spcAft>
                <a:spcPts val="0"/>
              </a:spcAft>
              <a:buClr>
                <a:schemeClr val="dk1"/>
              </a:buClr>
              <a:buSzPts val="7700"/>
              <a:buFont typeface="Arial"/>
              <a:buNone/>
              <a:defRPr sz="7700" b="1" i="0" u="none" strike="noStrike" cap="none">
                <a:solidFill>
                  <a:schemeClr val="dk1"/>
                </a:solidFill>
                <a:latin typeface="Arial"/>
                <a:ea typeface="Arial"/>
                <a:cs typeface="Arial"/>
                <a:sym typeface="Arial"/>
              </a:defRPr>
            </a:lvl5pPr>
            <a:lvl6pPr marL="2743200" marR="0" lvl="5" indent="-228600" algn="l" rtl="0">
              <a:lnSpc>
                <a:spcPct val="100000"/>
              </a:lnSpc>
              <a:spcBef>
                <a:spcPts val="1540"/>
              </a:spcBef>
              <a:spcAft>
                <a:spcPts val="0"/>
              </a:spcAft>
              <a:buClr>
                <a:schemeClr val="dk1"/>
              </a:buClr>
              <a:buSzPts val="7700"/>
              <a:buFont typeface="Arial"/>
              <a:buNone/>
              <a:defRPr sz="7700" b="1" i="0" u="none" strike="noStrike" cap="none">
                <a:solidFill>
                  <a:schemeClr val="dk1"/>
                </a:solidFill>
                <a:latin typeface="Arial"/>
                <a:ea typeface="Arial"/>
                <a:cs typeface="Arial"/>
                <a:sym typeface="Arial"/>
              </a:defRPr>
            </a:lvl6pPr>
            <a:lvl7pPr marL="3200400" marR="0" lvl="6" indent="-228600" algn="l" rtl="0">
              <a:lnSpc>
                <a:spcPct val="100000"/>
              </a:lnSpc>
              <a:spcBef>
                <a:spcPts val="1540"/>
              </a:spcBef>
              <a:spcAft>
                <a:spcPts val="0"/>
              </a:spcAft>
              <a:buClr>
                <a:schemeClr val="dk1"/>
              </a:buClr>
              <a:buSzPts val="7700"/>
              <a:buFont typeface="Arial"/>
              <a:buNone/>
              <a:defRPr sz="7700" b="1" i="0" u="none" strike="noStrike" cap="none">
                <a:solidFill>
                  <a:schemeClr val="dk1"/>
                </a:solidFill>
                <a:latin typeface="Arial"/>
                <a:ea typeface="Arial"/>
                <a:cs typeface="Arial"/>
                <a:sym typeface="Arial"/>
              </a:defRPr>
            </a:lvl7pPr>
            <a:lvl8pPr marL="3657600" marR="0" lvl="7" indent="-228600" algn="l" rtl="0">
              <a:lnSpc>
                <a:spcPct val="100000"/>
              </a:lnSpc>
              <a:spcBef>
                <a:spcPts val="1540"/>
              </a:spcBef>
              <a:spcAft>
                <a:spcPts val="0"/>
              </a:spcAft>
              <a:buClr>
                <a:schemeClr val="dk1"/>
              </a:buClr>
              <a:buSzPts val="7700"/>
              <a:buFont typeface="Arial"/>
              <a:buNone/>
              <a:defRPr sz="7700" b="1" i="0" u="none" strike="noStrike" cap="none">
                <a:solidFill>
                  <a:schemeClr val="dk1"/>
                </a:solidFill>
                <a:latin typeface="Arial"/>
                <a:ea typeface="Arial"/>
                <a:cs typeface="Arial"/>
                <a:sym typeface="Arial"/>
              </a:defRPr>
            </a:lvl8pPr>
            <a:lvl9pPr marL="4114800" marR="0" lvl="8" indent="-228600" algn="l" rtl="0">
              <a:lnSpc>
                <a:spcPct val="100000"/>
              </a:lnSpc>
              <a:spcBef>
                <a:spcPts val="1540"/>
              </a:spcBef>
              <a:spcAft>
                <a:spcPts val="0"/>
              </a:spcAft>
              <a:buClr>
                <a:schemeClr val="dk1"/>
              </a:buClr>
              <a:buSzPts val="7700"/>
              <a:buFont typeface="Arial"/>
              <a:buNone/>
              <a:defRPr sz="7700" b="1" i="0" u="none" strike="noStrike" cap="none">
                <a:solidFill>
                  <a:schemeClr val="dk1"/>
                </a:solidFill>
                <a:latin typeface="Arial"/>
                <a:ea typeface="Arial"/>
                <a:cs typeface="Arial"/>
                <a:sym typeface="Arial"/>
              </a:defRPr>
            </a:lvl9pPr>
          </a:lstStyle>
          <a:p>
            <a:endParaRPr/>
          </a:p>
        </p:txBody>
      </p:sp>
      <p:sp>
        <p:nvSpPr>
          <p:cNvPr id="42" name="Google Shape;42;p7"/>
          <p:cNvSpPr txBox="1">
            <a:spLocks noGrp="1"/>
          </p:cNvSpPr>
          <p:nvPr>
            <p:ph type="body" idx="2"/>
          </p:nvPr>
        </p:nvSpPr>
        <p:spPr>
          <a:xfrm>
            <a:off x="2194560" y="10439400"/>
            <a:ext cx="19392902" cy="18966182"/>
          </a:xfrm>
          <a:prstGeom prst="rect">
            <a:avLst/>
          </a:prstGeom>
          <a:noFill/>
          <a:ln>
            <a:noFill/>
          </a:ln>
        </p:spPr>
        <p:txBody>
          <a:bodyPr spcFirstLastPara="1" wrap="square" lIns="91425" tIns="45700" rIns="91425" bIns="45700" anchor="t" anchorCtr="0">
            <a:noAutofit/>
          </a:bodyPr>
          <a:lstStyle>
            <a:lvl1pPr marL="457200" marR="0" lvl="0" indent="-958850" algn="l" rtl="0">
              <a:lnSpc>
                <a:spcPct val="100000"/>
              </a:lnSpc>
              <a:spcBef>
                <a:spcPts val="2300"/>
              </a:spcBef>
              <a:spcAft>
                <a:spcPts val="0"/>
              </a:spcAft>
              <a:buClr>
                <a:schemeClr val="dk1"/>
              </a:buClr>
              <a:buSzPts val="11500"/>
              <a:buFont typeface="Arial"/>
              <a:buChar char="•"/>
              <a:defRPr sz="11500" b="0" i="0" u="none" strike="noStrike" cap="none">
                <a:solidFill>
                  <a:schemeClr val="dk1"/>
                </a:solidFill>
                <a:latin typeface="Arial"/>
                <a:ea typeface="Arial"/>
                <a:cs typeface="Arial"/>
                <a:sym typeface="Arial"/>
              </a:defRPr>
            </a:lvl1pPr>
            <a:lvl2pPr marL="914400" marR="0" lvl="1"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2pPr>
            <a:lvl3pPr marL="1371600" marR="0" lvl="2"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3pPr>
            <a:lvl4pPr marL="1828800" marR="0" lvl="3" indent="-717550" algn="l" rtl="0">
              <a:lnSpc>
                <a:spcPct val="100000"/>
              </a:lnSpc>
              <a:spcBef>
                <a:spcPts val="1540"/>
              </a:spcBef>
              <a:spcAft>
                <a:spcPts val="0"/>
              </a:spcAft>
              <a:buClr>
                <a:schemeClr val="dk1"/>
              </a:buClr>
              <a:buSzPts val="7700"/>
              <a:buFont typeface="Arial"/>
              <a:buChar char="–"/>
              <a:defRPr sz="7700" b="0" i="0" u="none" strike="noStrike" cap="none">
                <a:solidFill>
                  <a:schemeClr val="dk1"/>
                </a:solidFill>
                <a:latin typeface="Arial"/>
                <a:ea typeface="Arial"/>
                <a:cs typeface="Arial"/>
                <a:sym typeface="Arial"/>
              </a:defRPr>
            </a:lvl4pPr>
            <a:lvl5pPr marL="2286000" marR="0" lvl="4" indent="-717550" algn="l" rtl="0">
              <a:lnSpc>
                <a:spcPct val="100000"/>
              </a:lnSpc>
              <a:spcBef>
                <a:spcPts val="1540"/>
              </a:spcBef>
              <a:spcAft>
                <a:spcPts val="0"/>
              </a:spcAft>
              <a:buClr>
                <a:schemeClr val="dk1"/>
              </a:buClr>
              <a:buSzPts val="7700"/>
              <a:buFont typeface="Arial"/>
              <a:buChar char="»"/>
              <a:defRPr sz="7700" b="0" i="0" u="none" strike="noStrike" cap="none">
                <a:solidFill>
                  <a:schemeClr val="dk1"/>
                </a:solidFill>
                <a:latin typeface="Arial"/>
                <a:ea typeface="Arial"/>
                <a:cs typeface="Arial"/>
                <a:sym typeface="Arial"/>
              </a:defRPr>
            </a:lvl5pPr>
            <a:lvl6pPr marL="2743200" marR="0" lvl="5" indent="-717550" algn="l" rtl="0">
              <a:lnSpc>
                <a:spcPct val="100000"/>
              </a:lnSpc>
              <a:spcBef>
                <a:spcPts val="1540"/>
              </a:spcBef>
              <a:spcAft>
                <a:spcPts val="0"/>
              </a:spcAft>
              <a:buClr>
                <a:schemeClr val="dk1"/>
              </a:buClr>
              <a:buSzPts val="7700"/>
              <a:buFont typeface="Arial"/>
              <a:buChar char="•"/>
              <a:defRPr sz="7700" b="0" i="0" u="none" strike="noStrike" cap="none">
                <a:solidFill>
                  <a:schemeClr val="dk1"/>
                </a:solidFill>
                <a:latin typeface="Arial"/>
                <a:ea typeface="Arial"/>
                <a:cs typeface="Arial"/>
                <a:sym typeface="Arial"/>
              </a:defRPr>
            </a:lvl6pPr>
            <a:lvl7pPr marL="3200400" marR="0" lvl="6" indent="-717550" algn="l" rtl="0">
              <a:lnSpc>
                <a:spcPct val="100000"/>
              </a:lnSpc>
              <a:spcBef>
                <a:spcPts val="1540"/>
              </a:spcBef>
              <a:spcAft>
                <a:spcPts val="0"/>
              </a:spcAft>
              <a:buClr>
                <a:schemeClr val="dk1"/>
              </a:buClr>
              <a:buSzPts val="7700"/>
              <a:buFont typeface="Arial"/>
              <a:buChar char="•"/>
              <a:defRPr sz="7700" b="0" i="0" u="none" strike="noStrike" cap="none">
                <a:solidFill>
                  <a:schemeClr val="dk1"/>
                </a:solidFill>
                <a:latin typeface="Arial"/>
                <a:ea typeface="Arial"/>
                <a:cs typeface="Arial"/>
                <a:sym typeface="Arial"/>
              </a:defRPr>
            </a:lvl7pPr>
            <a:lvl8pPr marL="3657600" marR="0" lvl="7" indent="-717550" algn="l" rtl="0">
              <a:lnSpc>
                <a:spcPct val="100000"/>
              </a:lnSpc>
              <a:spcBef>
                <a:spcPts val="1540"/>
              </a:spcBef>
              <a:spcAft>
                <a:spcPts val="0"/>
              </a:spcAft>
              <a:buClr>
                <a:schemeClr val="dk1"/>
              </a:buClr>
              <a:buSzPts val="7700"/>
              <a:buFont typeface="Arial"/>
              <a:buChar char="•"/>
              <a:defRPr sz="7700" b="0" i="0" u="none" strike="noStrike" cap="none">
                <a:solidFill>
                  <a:schemeClr val="dk1"/>
                </a:solidFill>
                <a:latin typeface="Arial"/>
                <a:ea typeface="Arial"/>
                <a:cs typeface="Arial"/>
                <a:sym typeface="Arial"/>
              </a:defRPr>
            </a:lvl8pPr>
            <a:lvl9pPr marL="4114800" marR="0" lvl="8" indent="-717550" algn="l" rtl="0">
              <a:lnSpc>
                <a:spcPct val="100000"/>
              </a:lnSpc>
              <a:spcBef>
                <a:spcPts val="1540"/>
              </a:spcBef>
              <a:spcAft>
                <a:spcPts val="0"/>
              </a:spcAft>
              <a:buClr>
                <a:schemeClr val="dk1"/>
              </a:buClr>
              <a:buSzPts val="7700"/>
              <a:buFont typeface="Arial"/>
              <a:buChar char="•"/>
              <a:defRPr sz="7700" b="0" i="0" u="none" strike="noStrike" cap="none">
                <a:solidFill>
                  <a:schemeClr val="dk1"/>
                </a:solidFill>
                <a:latin typeface="Arial"/>
                <a:ea typeface="Arial"/>
                <a:cs typeface="Arial"/>
                <a:sym typeface="Arial"/>
              </a:defRPr>
            </a:lvl9pPr>
          </a:lstStyle>
          <a:p>
            <a:endParaRPr/>
          </a:p>
        </p:txBody>
      </p:sp>
      <p:sp>
        <p:nvSpPr>
          <p:cNvPr id="43" name="Google Shape;43;p7"/>
          <p:cNvSpPr txBox="1">
            <a:spLocks noGrp="1"/>
          </p:cNvSpPr>
          <p:nvPr>
            <p:ph type="body" idx="3"/>
          </p:nvPr>
        </p:nvSpPr>
        <p:spPr>
          <a:xfrm>
            <a:off x="22296122" y="7368542"/>
            <a:ext cx="19400519" cy="307085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2300"/>
              </a:spcBef>
              <a:spcAft>
                <a:spcPts val="0"/>
              </a:spcAft>
              <a:buClr>
                <a:schemeClr val="dk1"/>
              </a:buClr>
              <a:buSzPts val="11500"/>
              <a:buFont typeface="Arial"/>
              <a:buNone/>
              <a:defRPr sz="11500" b="1" i="0" u="none" strike="noStrike" cap="none">
                <a:solidFill>
                  <a:schemeClr val="dk1"/>
                </a:solidFill>
                <a:latin typeface="Arial"/>
                <a:ea typeface="Arial"/>
                <a:cs typeface="Arial"/>
                <a:sym typeface="Arial"/>
              </a:defRPr>
            </a:lvl1pPr>
            <a:lvl2pPr marL="914400" marR="0" lvl="1" indent="-228600" algn="l" rtl="0">
              <a:lnSpc>
                <a:spcPct val="100000"/>
              </a:lnSpc>
              <a:spcBef>
                <a:spcPts val="1920"/>
              </a:spcBef>
              <a:spcAft>
                <a:spcPts val="0"/>
              </a:spcAft>
              <a:buClr>
                <a:schemeClr val="dk1"/>
              </a:buClr>
              <a:buSzPts val="9600"/>
              <a:buFont typeface="Arial"/>
              <a:buNone/>
              <a:defRPr sz="9600" b="1" i="0" u="none" strike="noStrike" cap="none">
                <a:solidFill>
                  <a:schemeClr val="dk1"/>
                </a:solidFill>
                <a:latin typeface="Arial"/>
                <a:ea typeface="Arial"/>
                <a:cs typeface="Arial"/>
                <a:sym typeface="Arial"/>
              </a:defRPr>
            </a:lvl2pPr>
            <a:lvl3pPr marL="1371600" marR="0" lvl="2" indent="-228600" algn="l" rtl="0">
              <a:lnSpc>
                <a:spcPct val="100000"/>
              </a:lnSpc>
              <a:spcBef>
                <a:spcPts val="1720"/>
              </a:spcBef>
              <a:spcAft>
                <a:spcPts val="0"/>
              </a:spcAft>
              <a:buClr>
                <a:schemeClr val="dk1"/>
              </a:buClr>
              <a:buSzPts val="8600"/>
              <a:buFont typeface="Arial"/>
              <a:buNone/>
              <a:defRPr sz="8600" b="1" i="0" u="none" strike="noStrike" cap="none">
                <a:solidFill>
                  <a:schemeClr val="dk1"/>
                </a:solidFill>
                <a:latin typeface="Arial"/>
                <a:ea typeface="Arial"/>
                <a:cs typeface="Arial"/>
                <a:sym typeface="Arial"/>
              </a:defRPr>
            </a:lvl3pPr>
            <a:lvl4pPr marL="1828800" marR="0" lvl="3" indent="-228600" algn="l" rtl="0">
              <a:lnSpc>
                <a:spcPct val="100000"/>
              </a:lnSpc>
              <a:spcBef>
                <a:spcPts val="1540"/>
              </a:spcBef>
              <a:spcAft>
                <a:spcPts val="0"/>
              </a:spcAft>
              <a:buClr>
                <a:schemeClr val="dk1"/>
              </a:buClr>
              <a:buSzPts val="7700"/>
              <a:buFont typeface="Arial"/>
              <a:buNone/>
              <a:defRPr sz="7700" b="1" i="0" u="none" strike="noStrike" cap="none">
                <a:solidFill>
                  <a:schemeClr val="dk1"/>
                </a:solidFill>
                <a:latin typeface="Arial"/>
                <a:ea typeface="Arial"/>
                <a:cs typeface="Arial"/>
                <a:sym typeface="Arial"/>
              </a:defRPr>
            </a:lvl4pPr>
            <a:lvl5pPr marL="2286000" marR="0" lvl="4" indent="-228600" algn="l" rtl="0">
              <a:lnSpc>
                <a:spcPct val="100000"/>
              </a:lnSpc>
              <a:spcBef>
                <a:spcPts val="1540"/>
              </a:spcBef>
              <a:spcAft>
                <a:spcPts val="0"/>
              </a:spcAft>
              <a:buClr>
                <a:schemeClr val="dk1"/>
              </a:buClr>
              <a:buSzPts val="7700"/>
              <a:buFont typeface="Arial"/>
              <a:buNone/>
              <a:defRPr sz="7700" b="1" i="0" u="none" strike="noStrike" cap="none">
                <a:solidFill>
                  <a:schemeClr val="dk1"/>
                </a:solidFill>
                <a:latin typeface="Arial"/>
                <a:ea typeface="Arial"/>
                <a:cs typeface="Arial"/>
                <a:sym typeface="Arial"/>
              </a:defRPr>
            </a:lvl5pPr>
            <a:lvl6pPr marL="2743200" marR="0" lvl="5" indent="-228600" algn="l" rtl="0">
              <a:lnSpc>
                <a:spcPct val="100000"/>
              </a:lnSpc>
              <a:spcBef>
                <a:spcPts val="1540"/>
              </a:spcBef>
              <a:spcAft>
                <a:spcPts val="0"/>
              </a:spcAft>
              <a:buClr>
                <a:schemeClr val="dk1"/>
              </a:buClr>
              <a:buSzPts val="7700"/>
              <a:buFont typeface="Arial"/>
              <a:buNone/>
              <a:defRPr sz="7700" b="1" i="0" u="none" strike="noStrike" cap="none">
                <a:solidFill>
                  <a:schemeClr val="dk1"/>
                </a:solidFill>
                <a:latin typeface="Arial"/>
                <a:ea typeface="Arial"/>
                <a:cs typeface="Arial"/>
                <a:sym typeface="Arial"/>
              </a:defRPr>
            </a:lvl6pPr>
            <a:lvl7pPr marL="3200400" marR="0" lvl="6" indent="-228600" algn="l" rtl="0">
              <a:lnSpc>
                <a:spcPct val="100000"/>
              </a:lnSpc>
              <a:spcBef>
                <a:spcPts val="1540"/>
              </a:spcBef>
              <a:spcAft>
                <a:spcPts val="0"/>
              </a:spcAft>
              <a:buClr>
                <a:schemeClr val="dk1"/>
              </a:buClr>
              <a:buSzPts val="7700"/>
              <a:buFont typeface="Arial"/>
              <a:buNone/>
              <a:defRPr sz="7700" b="1" i="0" u="none" strike="noStrike" cap="none">
                <a:solidFill>
                  <a:schemeClr val="dk1"/>
                </a:solidFill>
                <a:latin typeface="Arial"/>
                <a:ea typeface="Arial"/>
                <a:cs typeface="Arial"/>
                <a:sym typeface="Arial"/>
              </a:defRPr>
            </a:lvl7pPr>
            <a:lvl8pPr marL="3657600" marR="0" lvl="7" indent="-228600" algn="l" rtl="0">
              <a:lnSpc>
                <a:spcPct val="100000"/>
              </a:lnSpc>
              <a:spcBef>
                <a:spcPts val="1540"/>
              </a:spcBef>
              <a:spcAft>
                <a:spcPts val="0"/>
              </a:spcAft>
              <a:buClr>
                <a:schemeClr val="dk1"/>
              </a:buClr>
              <a:buSzPts val="7700"/>
              <a:buFont typeface="Arial"/>
              <a:buNone/>
              <a:defRPr sz="7700" b="1" i="0" u="none" strike="noStrike" cap="none">
                <a:solidFill>
                  <a:schemeClr val="dk1"/>
                </a:solidFill>
                <a:latin typeface="Arial"/>
                <a:ea typeface="Arial"/>
                <a:cs typeface="Arial"/>
                <a:sym typeface="Arial"/>
              </a:defRPr>
            </a:lvl8pPr>
            <a:lvl9pPr marL="4114800" marR="0" lvl="8" indent="-228600" algn="l" rtl="0">
              <a:lnSpc>
                <a:spcPct val="100000"/>
              </a:lnSpc>
              <a:spcBef>
                <a:spcPts val="1540"/>
              </a:spcBef>
              <a:spcAft>
                <a:spcPts val="0"/>
              </a:spcAft>
              <a:buClr>
                <a:schemeClr val="dk1"/>
              </a:buClr>
              <a:buSzPts val="7700"/>
              <a:buFont typeface="Arial"/>
              <a:buNone/>
              <a:defRPr sz="7700" b="1" i="0" u="none" strike="noStrike" cap="none">
                <a:solidFill>
                  <a:schemeClr val="dk1"/>
                </a:solidFill>
                <a:latin typeface="Arial"/>
                <a:ea typeface="Arial"/>
                <a:cs typeface="Arial"/>
                <a:sym typeface="Arial"/>
              </a:defRPr>
            </a:lvl9pPr>
          </a:lstStyle>
          <a:p>
            <a:endParaRPr/>
          </a:p>
        </p:txBody>
      </p:sp>
      <p:sp>
        <p:nvSpPr>
          <p:cNvPr id="44" name="Google Shape;44;p7"/>
          <p:cNvSpPr txBox="1">
            <a:spLocks noGrp="1"/>
          </p:cNvSpPr>
          <p:nvPr>
            <p:ph type="body" idx="4"/>
          </p:nvPr>
        </p:nvSpPr>
        <p:spPr>
          <a:xfrm>
            <a:off x="22296122" y="10439400"/>
            <a:ext cx="19400519" cy="18966182"/>
          </a:xfrm>
          <a:prstGeom prst="rect">
            <a:avLst/>
          </a:prstGeom>
          <a:noFill/>
          <a:ln>
            <a:noFill/>
          </a:ln>
        </p:spPr>
        <p:txBody>
          <a:bodyPr spcFirstLastPara="1" wrap="square" lIns="91425" tIns="45700" rIns="91425" bIns="45700" anchor="t" anchorCtr="0">
            <a:noAutofit/>
          </a:bodyPr>
          <a:lstStyle>
            <a:lvl1pPr marL="457200" marR="0" lvl="0" indent="-958850" algn="l" rtl="0">
              <a:lnSpc>
                <a:spcPct val="100000"/>
              </a:lnSpc>
              <a:spcBef>
                <a:spcPts val="2300"/>
              </a:spcBef>
              <a:spcAft>
                <a:spcPts val="0"/>
              </a:spcAft>
              <a:buClr>
                <a:schemeClr val="dk1"/>
              </a:buClr>
              <a:buSzPts val="11500"/>
              <a:buFont typeface="Arial"/>
              <a:buChar char="•"/>
              <a:defRPr sz="11500" b="0" i="0" u="none" strike="noStrike" cap="none">
                <a:solidFill>
                  <a:schemeClr val="dk1"/>
                </a:solidFill>
                <a:latin typeface="Arial"/>
                <a:ea typeface="Arial"/>
                <a:cs typeface="Arial"/>
                <a:sym typeface="Arial"/>
              </a:defRPr>
            </a:lvl1pPr>
            <a:lvl2pPr marL="914400" marR="0" lvl="1"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2pPr>
            <a:lvl3pPr marL="1371600" marR="0" lvl="2" indent="-774700" algn="l" rtl="0">
              <a:lnSpc>
                <a:spcPct val="100000"/>
              </a:lnSpc>
              <a:spcBef>
                <a:spcPts val="1720"/>
              </a:spcBef>
              <a:spcAft>
                <a:spcPts val="0"/>
              </a:spcAft>
              <a:buClr>
                <a:schemeClr val="dk1"/>
              </a:buClr>
              <a:buSzPts val="8600"/>
              <a:buFont typeface="Arial"/>
              <a:buChar char="•"/>
              <a:defRPr sz="8600" b="0" i="0" u="none" strike="noStrike" cap="none">
                <a:solidFill>
                  <a:schemeClr val="dk1"/>
                </a:solidFill>
                <a:latin typeface="Arial"/>
                <a:ea typeface="Arial"/>
                <a:cs typeface="Arial"/>
                <a:sym typeface="Arial"/>
              </a:defRPr>
            </a:lvl3pPr>
            <a:lvl4pPr marL="1828800" marR="0" lvl="3" indent="-717550" algn="l" rtl="0">
              <a:lnSpc>
                <a:spcPct val="100000"/>
              </a:lnSpc>
              <a:spcBef>
                <a:spcPts val="1540"/>
              </a:spcBef>
              <a:spcAft>
                <a:spcPts val="0"/>
              </a:spcAft>
              <a:buClr>
                <a:schemeClr val="dk1"/>
              </a:buClr>
              <a:buSzPts val="7700"/>
              <a:buFont typeface="Arial"/>
              <a:buChar char="–"/>
              <a:defRPr sz="7700" b="0" i="0" u="none" strike="noStrike" cap="none">
                <a:solidFill>
                  <a:schemeClr val="dk1"/>
                </a:solidFill>
                <a:latin typeface="Arial"/>
                <a:ea typeface="Arial"/>
                <a:cs typeface="Arial"/>
                <a:sym typeface="Arial"/>
              </a:defRPr>
            </a:lvl4pPr>
            <a:lvl5pPr marL="2286000" marR="0" lvl="4" indent="-717550" algn="l" rtl="0">
              <a:lnSpc>
                <a:spcPct val="100000"/>
              </a:lnSpc>
              <a:spcBef>
                <a:spcPts val="1540"/>
              </a:spcBef>
              <a:spcAft>
                <a:spcPts val="0"/>
              </a:spcAft>
              <a:buClr>
                <a:schemeClr val="dk1"/>
              </a:buClr>
              <a:buSzPts val="7700"/>
              <a:buFont typeface="Arial"/>
              <a:buChar char="»"/>
              <a:defRPr sz="7700" b="0" i="0" u="none" strike="noStrike" cap="none">
                <a:solidFill>
                  <a:schemeClr val="dk1"/>
                </a:solidFill>
                <a:latin typeface="Arial"/>
                <a:ea typeface="Arial"/>
                <a:cs typeface="Arial"/>
                <a:sym typeface="Arial"/>
              </a:defRPr>
            </a:lvl5pPr>
            <a:lvl6pPr marL="2743200" marR="0" lvl="5" indent="-717550" algn="l" rtl="0">
              <a:lnSpc>
                <a:spcPct val="100000"/>
              </a:lnSpc>
              <a:spcBef>
                <a:spcPts val="1540"/>
              </a:spcBef>
              <a:spcAft>
                <a:spcPts val="0"/>
              </a:spcAft>
              <a:buClr>
                <a:schemeClr val="dk1"/>
              </a:buClr>
              <a:buSzPts val="7700"/>
              <a:buFont typeface="Arial"/>
              <a:buChar char="•"/>
              <a:defRPr sz="7700" b="0" i="0" u="none" strike="noStrike" cap="none">
                <a:solidFill>
                  <a:schemeClr val="dk1"/>
                </a:solidFill>
                <a:latin typeface="Arial"/>
                <a:ea typeface="Arial"/>
                <a:cs typeface="Arial"/>
                <a:sym typeface="Arial"/>
              </a:defRPr>
            </a:lvl6pPr>
            <a:lvl7pPr marL="3200400" marR="0" lvl="6" indent="-717550" algn="l" rtl="0">
              <a:lnSpc>
                <a:spcPct val="100000"/>
              </a:lnSpc>
              <a:spcBef>
                <a:spcPts val="1540"/>
              </a:spcBef>
              <a:spcAft>
                <a:spcPts val="0"/>
              </a:spcAft>
              <a:buClr>
                <a:schemeClr val="dk1"/>
              </a:buClr>
              <a:buSzPts val="7700"/>
              <a:buFont typeface="Arial"/>
              <a:buChar char="•"/>
              <a:defRPr sz="7700" b="0" i="0" u="none" strike="noStrike" cap="none">
                <a:solidFill>
                  <a:schemeClr val="dk1"/>
                </a:solidFill>
                <a:latin typeface="Arial"/>
                <a:ea typeface="Arial"/>
                <a:cs typeface="Arial"/>
                <a:sym typeface="Arial"/>
              </a:defRPr>
            </a:lvl7pPr>
            <a:lvl8pPr marL="3657600" marR="0" lvl="7" indent="-717550" algn="l" rtl="0">
              <a:lnSpc>
                <a:spcPct val="100000"/>
              </a:lnSpc>
              <a:spcBef>
                <a:spcPts val="1540"/>
              </a:spcBef>
              <a:spcAft>
                <a:spcPts val="0"/>
              </a:spcAft>
              <a:buClr>
                <a:schemeClr val="dk1"/>
              </a:buClr>
              <a:buSzPts val="7700"/>
              <a:buFont typeface="Arial"/>
              <a:buChar char="•"/>
              <a:defRPr sz="7700" b="0" i="0" u="none" strike="noStrike" cap="none">
                <a:solidFill>
                  <a:schemeClr val="dk1"/>
                </a:solidFill>
                <a:latin typeface="Arial"/>
                <a:ea typeface="Arial"/>
                <a:cs typeface="Arial"/>
                <a:sym typeface="Arial"/>
              </a:defRPr>
            </a:lvl8pPr>
            <a:lvl9pPr marL="4114800" marR="0" lvl="8" indent="-717550" algn="l" rtl="0">
              <a:lnSpc>
                <a:spcPct val="100000"/>
              </a:lnSpc>
              <a:spcBef>
                <a:spcPts val="1540"/>
              </a:spcBef>
              <a:spcAft>
                <a:spcPts val="0"/>
              </a:spcAft>
              <a:buClr>
                <a:schemeClr val="dk1"/>
              </a:buClr>
              <a:buSzPts val="7700"/>
              <a:buFont typeface="Arial"/>
              <a:buChar char="•"/>
              <a:defRPr sz="7700" b="0" i="0" u="none" strike="noStrike" cap="none">
                <a:solidFill>
                  <a:schemeClr val="dk1"/>
                </a:solidFill>
                <a:latin typeface="Arial"/>
                <a:ea typeface="Arial"/>
                <a:cs typeface="Arial"/>
                <a:sym typeface="Arial"/>
              </a:defRPr>
            </a:lvl9pPr>
          </a:lstStyle>
          <a:p>
            <a:endParaRPr/>
          </a:p>
        </p:txBody>
      </p:sp>
      <p:sp>
        <p:nvSpPr>
          <p:cNvPr id="45" name="Google Shape;45;p7"/>
          <p:cNvSpPr txBox="1">
            <a:spLocks noGrp="1"/>
          </p:cNvSpPr>
          <p:nvPr>
            <p:ph type="dt" idx="10"/>
          </p:nvPr>
        </p:nvSpPr>
        <p:spPr>
          <a:xfrm>
            <a:off x="2194560" y="30510481"/>
            <a:ext cx="102412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46" name="Google Shape;46;p7"/>
          <p:cNvSpPr txBox="1">
            <a:spLocks noGrp="1"/>
          </p:cNvSpPr>
          <p:nvPr>
            <p:ph type="ftr" idx="11"/>
          </p:nvPr>
        </p:nvSpPr>
        <p:spPr>
          <a:xfrm>
            <a:off x="14996159" y="30510481"/>
            <a:ext cx="138988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47" name="Google Shape;47;p7"/>
          <p:cNvSpPr txBox="1">
            <a:spLocks noGrp="1"/>
          </p:cNvSpPr>
          <p:nvPr>
            <p:ph type="sldNum" idx="12"/>
          </p:nvPr>
        </p:nvSpPr>
        <p:spPr>
          <a:xfrm>
            <a:off x="31455359" y="30510481"/>
            <a:ext cx="10241280" cy="17526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8"/>
        <p:cNvGrpSpPr/>
        <p:nvPr/>
      </p:nvGrpSpPr>
      <p:grpSpPr>
        <a:xfrm>
          <a:off x="0" y="0"/>
          <a:ext cx="0" cy="0"/>
          <a:chOff x="0" y="0"/>
          <a:chExt cx="0" cy="0"/>
        </a:xfrm>
      </p:grpSpPr>
      <p:sp>
        <p:nvSpPr>
          <p:cNvPr id="49" name="Google Shape;49;p8"/>
          <p:cNvSpPr txBox="1">
            <a:spLocks noGrp="1"/>
          </p:cNvSpPr>
          <p:nvPr>
            <p:ph type="title"/>
          </p:nvPr>
        </p:nvSpPr>
        <p:spPr>
          <a:xfrm>
            <a:off x="2194560" y="1318262"/>
            <a:ext cx="39502081" cy="54864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chemeClr val="dk1"/>
              </a:buClr>
              <a:buSzPts val="21100"/>
              <a:buFont typeface="Arial"/>
              <a:buNone/>
              <a:defRPr sz="2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0" name="Google Shape;50;p8"/>
          <p:cNvSpPr txBox="1">
            <a:spLocks noGrp="1"/>
          </p:cNvSpPr>
          <p:nvPr>
            <p:ph type="dt" idx="10"/>
          </p:nvPr>
        </p:nvSpPr>
        <p:spPr>
          <a:xfrm>
            <a:off x="2194560" y="30510481"/>
            <a:ext cx="102412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51" name="Google Shape;51;p8"/>
          <p:cNvSpPr txBox="1">
            <a:spLocks noGrp="1"/>
          </p:cNvSpPr>
          <p:nvPr>
            <p:ph type="ftr" idx="11"/>
          </p:nvPr>
        </p:nvSpPr>
        <p:spPr>
          <a:xfrm>
            <a:off x="14996159" y="30510481"/>
            <a:ext cx="138988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52" name="Google Shape;52;p8"/>
          <p:cNvSpPr txBox="1">
            <a:spLocks noGrp="1"/>
          </p:cNvSpPr>
          <p:nvPr>
            <p:ph type="sldNum" idx="12"/>
          </p:nvPr>
        </p:nvSpPr>
        <p:spPr>
          <a:xfrm>
            <a:off x="31455359" y="30510481"/>
            <a:ext cx="10241280" cy="17526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9"/>
          <p:cNvSpPr txBox="1">
            <a:spLocks noGrp="1"/>
          </p:cNvSpPr>
          <p:nvPr>
            <p:ph type="dt" idx="10"/>
          </p:nvPr>
        </p:nvSpPr>
        <p:spPr>
          <a:xfrm>
            <a:off x="2194560" y="30510481"/>
            <a:ext cx="102412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55" name="Google Shape;55;p9"/>
          <p:cNvSpPr txBox="1">
            <a:spLocks noGrp="1"/>
          </p:cNvSpPr>
          <p:nvPr>
            <p:ph type="ftr" idx="11"/>
          </p:nvPr>
        </p:nvSpPr>
        <p:spPr>
          <a:xfrm>
            <a:off x="14996159" y="30510481"/>
            <a:ext cx="138988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56" name="Google Shape;56;p9"/>
          <p:cNvSpPr txBox="1">
            <a:spLocks noGrp="1"/>
          </p:cNvSpPr>
          <p:nvPr>
            <p:ph type="sldNum" idx="12"/>
          </p:nvPr>
        </p:nvSpPr>
        <p:spPr>
          <a:xfrm>
            <a:off x="31455359" y="30510481"/>
            <a:ext cx="10241280" cy="17526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2194563" y="1310640"/>
            <a:ext cx="14439902" cy="557784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chemeClr val="dk1"/>
              </a:buClr>
              <a:buSzPts val="9600"/>
              <a:buFont typeface="Arial"/>
              <a:buNone/>
              <a:defRPr sz="96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9" name="Google Shape;59;p10"/>
          <p:cNvSpPr txBox="1">
            <a:spLocks noGrp="1"/>
          </p:cNvSpPr>
          <p:nvPr>
            <p:ph type="body" idx="1"/>
          </p:nvPr>
        </p:nvSpPr>
        <p:spPr>
          <a:xfrm>
            <a:off x="17160241" y="1310643"/>
            <a:ext cx="24536399" cy="28094942"/>
          </a:xfrm>
          <a:prstGeom prst="rect">
            <a:avLst/>
          </a:prstGeom>
          <a:noFill/>
          <a:ln>
            <a:noFill/>
          </a:ln>
        </p:spPr>
        <p:txBody>
          <a:bodyPr spcFirstLastPara="1" wrap="square" lIns="91425" tIns="45700" rIns="91425" bIns="45700" anchor="t" anchorCtr="0">
            <a:noAutofit/>
          </a:bodyPr>
          <a:lstStyle>
            <a:lvl1pPr marL="457200" marR="0" lvl="0" indent="-1206500" algn="l" rtl="0">
              <a:lnSpc>
                <a:spcPct val="100000"/>
              </a:lnSpc>
              <a:spcBef>
                <a:spcPts val="3080"/>
              </a:spcBef>
              <a:spcAft>
                <a:spcPts val="0"/>
              </a:spcAft>
              <a:buClr>
                <a:schemeClr val="dk1"/>
              </a:buClr>
              <a:buSzPts val="15400"/>
              <a:buFont typeface="Arial"/>
              <a:buChar char="•"/>
              <a:defRPr sz="15400" b="0" i="0" u="none" strike="noStrike" cap="none">
                <a:solidFill>
                  <a:schemeClr val="dk1"/>
                </a:solidFill>
                <a:latin typeface="Arial"/>
                <a:ea typeface="Arial"/>
                <a:cs typeface="Arial"/>
                <a:sym typeface="Arial"/>
              </a:defRPr>
            </a:lvl1pPr>
            <a:lvl2pPr marL="914400" marR="0" lvl="1" indent="-1079500" algn="l" rtl="0">
              <a:lnSpc>
                <a:spcPct val="100000"/>
              </a:lnSpc>
              <a:spcBef>
                <a:spcPts val="2680"/>
              </a:spcBef>
              <a:spcAft>
                <a:spcPts val="0"/>
              </a:spcAft>
              <a:buClr>
                <a:schemeClr val="dk1"/>
              </a:buClr>
              <a:buSzPts val="13400"/>
              <a:buFont typeface="Arial"/>
              <a:buChar char="–"/>
              <a:defRPr sz="13400" b="0" i="0" u="none" strike="noStrike" cap="none">
                <a:solidFill>
                  <a:schemeClr val="dk1"/>
                </a:solidFill>
                <a:latin typeface="Arial"/>
                <a:ea typeface="Arial"/>
                <a:cs typeface="Arial"/>
                <a:sym typeface="Arial"/>
              </a:defRPr>
            </a:lvl2pPr>
            <a:lvl3pPr marL="1371600" marR="0" lvl="2" indent="-958850" algn="l" rtl="0">
              <a:lnSpc>
                <a:spcPct val="100000"/>
              </a:lnSpc>
              <a:spcBef>
                <a:spcPts val="2300"/>
              </a:spcBef>
              <a:spcAft>
                <a:spcPts val="0"/>
              </a:spcAft>
              <a:buClr>
                <a:schemeClr val="dk1"/>
              </a:buClr>
              <a:buSzPts val="11500"/>
              <a:buFont typeface="Arial"/>
              <a:buChar char="•"/>
              <a:defRPr sz="11500" b="0" i="0" u="none" strike="noStrike" cap="none">
                <a:solidFill>
                  <a:schemeClr val="dk1"/>
                </a:solidFill>
                <a:latin typeface="Arial"/>
                <a:ea typeface="Arial"/>
                <a:cs typeface="Arial"/>
                <a:sym typeface="Arial"/>
              </a:defRPr>
            </a:lvl3pPr>
            <a:lvl4pPr marL="1828800" marR="0" lvl="3"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4pPr>
            <a:lvl5pPr marL="2286000" marR="0" lvl="4"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5pPr>
            <a:lvl6pPr marL="2743200" marR="0" lvl="5"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6pPr>
            <a:lvl7pPr marL="3200400" marR="0" lvl="6"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7pPr>
            <a:lvl8pPr marL="3657600" marR="0" lvl="7"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8pPr>
            <a:lvl9pPr marL="4114800" marR="0" lvl="8" indent="-838200" algn="l" rtl="0">
              <a:lnSpc>
                <a:spcPct val="100000"/>
              </a:lnSpc>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9pPr>
          </a:lstStyle>
          <a:p>
            <a:endParaRPr/>
          </a:p>
        </p:txBody>
      </p:sp>
      <p:sp>
        <p:nvSpPr>
          <p:cNvPr id="60" name="Google Shape;60;p10"/>
          <p:cNvSpPr txBox="1">
            <a:spLocks noGrp="1"/>
          </p:cNvSpPr>
          <p:nvPr>
            <p:ph type="body" idx="2"/>
          </p:nvPr>
        </p:nvSpPr>
        <p:spPr>
          <a:xfrm>
            <a:off x="2194563" y="6888483"/>
            <a:ext cx="14439902" cy="22517102"/>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340"/>
              </a:spcBef>
              <a:spcAft>
                <a:spcPts val="0"/>
              </a:spcAft>
              <a:buClr>
                <a:schemeClr val="dk1"/>
              </a:buClr>
              <a:buSzPts val="6700"/>
              <a:buFont typeface="Arial"/>
              <a:buNone/>
              <a:defRPr sz="6700" b="0" i="0" u="none" strike="noStrike" cap="none">
                <a:solidFill>
                  <a:schemeClr val="dk1"/>
                </a:solidFill>
                <a:latin typeface="Arial"/>
                <a:ea typeface="Arial"/>
                <a:cs typeface="Arial"/>
                <a:sym typeface="Arial"/>
              </a:defRPr>
            </a:lvl1pPr>
            <a:lvl2pPr marL="914400" marR="0" lvl="1" indent="-228600" algn="l" rtl="0">
              <a:lnSpc>
                <a:spcPct val="100000"/>
              </a:lnSpc>
              <a:spcBef>
                <a:spcPts val="1160"/>
              </a:spcBef>
              <a:spcAft>
                <a:spcPts val="0"/>
              </a:spcAft>
              <a:buClr>
                <a:schemeClr val="dk1"/>
              </a:buClr>
              <a:buSzPts val="5800"/>
              <a:buFont typeface="Arial"/>
              <a:buNone/>
              <a:defRPr sz="5800" b="0" i="0" u="none" strike="noStrike" cap="none">
                <a:solidFill>
                  <a:schemeClr val="dk1"/>
                </a:solidFill>
                <a:latin typeface="Arial"/>
                <a:ea typeface="Arial"/>
                <a:cs typeface="Arial"/>
                <a:sym typeface="Arial"/>
              </a:defRPr>
            </a:lvl2pPr>
            <a:lvl3pPr marL="1371600" marR="0" lvl="2" indent="-228600" algn="l" rtl="0">
              <a:lnSpc>
                <a:spcPct val="100000"/>
              </a:lnSpc>
              <a:spcBef>
                <a:spcPts val="96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L="1828800" marR="0" lvl="3" indent="-228600" algn="l" rtl="0">
              <a:lnSpc>
                <a:spcPct val="100000"/>
              </a:lnSpc>
              <a:spcBef>
                <a:spcPts val="860"/>
              </a:spcBef>
              <a:spcAft>
                <a:spcPts val="0"/>
              </a:spcAft>
              <a:buClr>
                <a:schemeClr val="dk1"/>
              </a:buClr>
              <a:buSzPts val="4300"/>
              <a:buFont typeface="Arial"/>
              <a:buNone/>
              <a:defRPr sz="4300" b="0" i="0" u="none" strike="noStrike" cap="none">
                <a:solidFill>
                  <a:schemeClr val="dk1"/>
                </a:solidFill>
                <a:latin typeface="Arial"/>
                <a:ea typeface="Arial"/>
                <a:cs typeface="Arial"/>
                <a:sym typeface="Arial"/>
              </a:defRPr>
            </a:lvl4pPr>
            <a:lvl5pPr marL="2286000" marR="0" lvl="4" indent="-228600" algn="l" rtl="0">
              <a:lnSpc>
                <a:spcPct val="100000"/>
              </a:lnSpc>
              <a:spcBef>
                <a:spcPts val="860"/>
              </a:spcBef>
              <a:spcAft>
                <a:spcPts val="0"/>
              </a:spcAft>
              <a:buClr>
                <a:schemeClr val="dk1"/>
              </a:buClr>
              <a:buSzPts val="4300"/>
              <a:buFont typeface="Arial"/>
              <a:buNone/>
              <a:defRPr sz="4300" b="0" i="0" u="none" strike="noStrike" cap="none">
                <a:solidFill>
                  <a:schemeClr val="dk1"/>
                </a:solidFill>
                <a:latin typeface="Arial"/>
                <a:ea typeface="Arial"/>
                <a:cs typeface="Arial"/>
                <a:sym typeface="Arial"/>
              </a:defRPr>
            </a:lvl5pPr>
            <a:lvl6pPr marL="2743200" marR="0" lvl="5" indent="-228600" algn="l" rtl="0">
              <a:lnSpc>
                <a:spcPct val="100000"/>
              </a:lnSpc>
              <a:spcBef>
                <a:spcPts val="860"/>
              </a:spcBef>
              <a:spcAft>
                <a:spcPts val="0"/>
              </a:spcAft>
              <a:buClr>
                <a:schemeClr val="dk1"/>
              </a:buClr>
              <a:buSzPts val="4300"/>
              <a:buFont typeface="Arial"/>
              <a:buNone/>
              <a:defRPr sz="4300" b="0" i="0" u="none" strike="noStrike" cap="none">
                <a:solidFill>
                  <a:schemeClr val="dk1"/>
                </a:solidFill>
                <a:latin typeface="Arial"/>
                <a:ea typeface="Arial"/>
                <a:cs typeface="Arial"/>
                <a:sym typeface="Arial"/>
              </a:defRPr>
            </a:lvl6pPr>
            <a:lvl7pPr marL="3200400" marR="0" lvl="6" indent="-228600" algn="l" rtl="0">
              <a:lnSpc>
                <a:spcPct val="100000"/>
              </a:lnSpc>
              <a:spcBef>
                <a:spcPts val="860"/>
              </a:spcBef>
              <a:spcAft>
                <a:spcPts val="0"/>
              </a:spcAft>
              <a:buClr>
                <a:schemeClr val="dk1"/>
              </a:buClr>
              <a:buSzPts val="4300"/>
              <a:buFont typeface="Arial"/>
              <a:buNone/>
              <a:defRPr sz="4300" b="0" i="0" u="none" strike="noStrike" cap="none">
                <a:solidFill>
                  <a:schemeClr val="dk1"/>
                </a:solidFill>
                <a:latin typeface="Arial"/>
                <a:ea typeface="Arial"/>
                <a:cs typeface="Arial"/>
                <a:sym typeface="Arial"/>
              </a:defRPr>
            </a:lvl7pPr>
            <a:lvl8pPr marL="3657600" marR="0" lvl="7" indent="-228600" algn="l" rtl="0">
              <a:lnSpc>
                <a:spcPct val="100000"/>
              </a:lnSpc>
              <a:spcBef>
                <a:spcPts val="860"/>
              </a:spcBef>
              <a:spcAft>
                <a:spcPts val="0"/>
              </a:spcAft>
              <a:buClr>
                <a:schemeClr val="dk1"/>
              </a:buClr>
              <a:buSzPts val="4300"/>
              <a:buFont typeface="Arial"/>
              <a:buNone/>
              <a:defRPr sz="4300" b="0" i="0" u="none" strike="noStrike" cap="none">
                <a:solidFill>
                  <a:schemeClr val="dk1"/>
                </a:solidFill>
                <a:latin typeface="Arial"/>
                <a:ea typeface="Arial"/>
                <a:cs typeface="Arial"/>
                <a:sym typeface="Arial"/>
              </a:defRPr>
            </a:lvl8pPr>
            <a:lvl9pPr marL="4114800" marR="0" lvl="8" indent="-228600" algn="l" rtl="0">
              <a:lnSpc>
                <a:spcPct val="100000"/>
              </a:lnSpc>
              <a:spcBef>
                <a:spcPts val="860"/>
              </a:spcBef>
              <a:spcAft>
                <a:spcPts val="0"/>
              </a:spcAft>
              <a:buClr>
                <a:schemeClr val="dk1"/>
              </a:buClr>
              <a:buSzPts val="4300"/>
              <a:buFont typeface="Arial"/>
              <a:buNone/>
              <a:defRPr sz="4300" b="0" i="0" u="none" strike="noStrike" cap="none">
                <a:solidFill>
                  <a:schemeClr val="dk1"/>
                </a:solidFill>
                <a:latin typeface="Arial"/>
                <a:ea typeface="Arial"/>
                <a:cs typeface="Arial"/>
                <a:sym typeface="Arial"/>
              </a:defRPr>
            </a:lvl9pPr>
          </a:lstStyle>
          <a:p>
            <a:endParaRPr/>
          </a:p>
        </p:txBody>
      </p:sp>
      <p:sp>
        <p:nvSpPr>
          <p:cNvPr id="61" name="Google Shape;61;p10"/>
          <p:cNvSpPr txBox="1">
            <a:spLocks noGrp="1"/>
          </p:cNvSpPr>
          <p:nvPr>
            <p:ph type="dt" idx="10"/>
          </p:nvPr>
        </p:nvSpPr>
        <p:spPr>
          <a:xfrm>
            <a:off x="2194560" y="30510481"/>
            <a:ext cx="102412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62" name="Google Shape;62;p10"/>
          <p:cNvSpPr txBox="1">
            <a:spLocks noGrp="1"/>
          </p:cNvSpPr>
          <p:nvPr>
            <p:ph type="ftr" idx="11"/>
          </p:nvPr>
        </p:nvSpPr>
        <p:spPr>
          <a:xfrm>
            <a:off x="14996159" y="30510481"/>
            <a:ext cx="138988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63" name="Google Shape;63;p10"/>
          <p:cNvSpPr txBox="1">
            <a:spLocks noGrp="1"/>
          </p:cNvSpPr>
          <p:nvPr>
            <p:ph type="sldNum" idx="12"/>
          </p:nvPr>
        </p:nvSpPr>
        <p:spPr>
          <a:xfrm>
            <a:off x="31455359" y="30510481"/>
            <a:ext cx="10241280" cy="17526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602982" y="23042880"/>
            <a:ext cx="26334721" cy="2720342"/>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chemeClr val="dk1"/>
              </a:buClr>
              <a:buSzPts val="9600"/>
              <a:buFont typeface="Arial"/>
              <a:buNone/>
              <a:defRPr sz="96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6" name="Google Shape;66;p11"/>
          <p:cNvSpPr>
            <a:spLocks noGrp="1"/>
          </p:cNvSpPr>
          <p:nvPr>
            <p:ph type="pic" idx="2"/>
          </p:nvPr>
        </p:nvSpPr>
        <p:spPr>
          <a:xfrm>
            <a:off x="8602982" y="2941320"/>
            <a:ext cx="26334721" cy="197510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3080"/>
              </a:spcBef>
              <a:spcAft>
                <a:spcPts val="0"/>
              </a:spcAft>
              <a:buClr>
                <a:schemeClr val="dk1"/>
              </a:buClr>
              <a:buSzPts val="15400"/>
              <a:buFont typeface="Arial"/>
              <a:buNone/>
              <a:defRPr sz="15400" b="0" i="0" u="none" strike="noStrike" cap="none">
                <a:solidFill>
                  <a:schemeClr val="dk1"/>
                </a:solidFill>
                <a:latin typeface="Arial"/>
                <a:ea typeface="Arial"/>
                <a:cs typeface="Arial"/>
                <a:sym typeface="Arial"/>
              </a:defRPr>
            </a:lvl1pPr>
            <a:lvl2pPr marR="0" lvl="1" algn="l" rtl="0">
              <a:lnSpc>
                <a:spcPct val="100000"/>
              </a:lnSpc>
              <a:spcBef>
                <a:spcPts val="2680"/>
              </a:spcBef>
              <a:spcAft>
                <a:spcPts val="0"/>
              </a:spcAft>
              <a:buClr>
                <a:schemeClr val="dk1"/>
              </a:buClr>
              <a:buSzPts val="13400"/>
              <a:buFont typeface="Arial"/>
              <a:buNone/>
              <a:defRPr sz="13400" b="0" i="0" u="none" strike="noStrike" cap="none">
                <a:solidFill>
                  <a:schemeClr val="dk1"/>
                </a:solidFill>
                <a:latin typeface="Arial"/>
                <a:ea typeface="Arial"/>
                <a:cs typeface="Arial"/>
                <a:sym typeface="Arial"/>
              </a:defRPr>
            </a:lvl2pPr>
            <a:lvl3pPr marR="0" lvl="2" algn="l" rtl="0">
              <a:lnSpc>
                <a:spcPct val="100000"/>
              </a:lnSpc>
              <a:spcBef>
                <a:spcPts val="2300"/>
              </a:spcBef>
              <a:spcAft>
                <a:spcPts val="0"/>
              </a:spcAft>
              <a:buClr>
                <a:schemeClr val="dk1"/>
              </a:buClr>
              <a:buSzPts val="11500"/>
              <a:buFont typeface="Arial"/>
              <a:buNone/>
              <a:defRPr sz="11500" b="0" i="0" u="none" strike="noStrike" cap="none">
                <a:solidFill>
                  <a:schemeClr val="dk1"/>
                </a:solidFill>
                <a:latin typeface="Arial"/>
                <a:ea typeface="Arial"/>
                <a:cs typeface="Arial"/>
                <a:sym typeface="Arial"/>
              </a:defRPr>
            </a:lvl3pPr>
            <a:lvl4pPr marR="0" lvl="3" algn="l" rtl="0">
              <a:lnSpc>
                <a:spcPct val="100000"/>
              </a:lnSpc>
              <a:spcBef>
                <a:spcPts val="1920"/>
              </a:spcBef>
              <a:spcAft>
                <a:spcPts val="0"/>
              </a:spcAft>
              <a:buClr>
                <a:schemeClr val="dk1"/>
              </a:buClr>
              <a:buSzPts val="9600"/>
              <a:buFont typeface="Arial"/>
              <a:buNone/>
              <a:defRPr sz="9600" b="0" i="0" u="none" strike="noStrike" cap="none">
                <a:solidFill>
                  <a:schemeClr val="dk1"/>
                </a:solidFill>
                <a:latin typeface="Arial"/>
                <a:ea typeface="Arial"/>
                <a:cs typeface="Arial"/>
                <a:sym typeface="Arial"/>
              </a:defRPr>
            </a:lvl4pPr>
            <a:lvl5pPr marR="0" lvl="4" algn="l" rtl="0">
              <a:lnSpc>
                <a:spcPct val="100000"/>
              </a:lnSpc>
              <a:spcBef>
                <a:spcPts val="1920"/>
              </a:spcBef>
              <a:spcAft>
                <a:spcPts val="0"/>
              </a:spcAft>
              <a:buClr>
                <a:schemeClr val="dk1"/>
              </a:buClr>
              <a:buSzPts val="9600"/>
              <a:buFont typeface="Arial"/>
              <a:buNone/>
              <a:defRPr sz="9600" b="0" i="0" u="none" strike="noStrike" cap="none">
                <a:solidFill>
                  <a:schemeClr val="dk1"/>
                </a:solidFill>
                <a:latin typeface="Arial"/>
                <a:ea typeface="Arial"/>
                <a:cs typeface="Arial"/>
                <a:sym typeface="Arial"/>
              </a:defRPr>
            </a:lvl5pPr>
            <a:lvl6pPr marR="0" lvl="5" algn="l" rtl="0">
              <a:lnSpc>
                <a:spcPct val="100000"/>
              </a:lnSpc>
              <a:spcBef>
                <a:spcPts val="1920"/>
              </a:spcBef>
              <a:spcAft>
                <a:spcPts val="0"/>
              </a:spcAft>
              <a:buClr>
                <a:schemeClr val="dk1"/>
              </a:buClr>
              <a:buSzPts val="9600"/>
              <a:buFont typeface="Arial"/>
              <a:buNone/>
              <a:defRPr sz="9600" b="0" i="0" u="none" strike="noStrike" cap="none">
                <a:solidFill>
                  <a:schemeClr val="dk1"/>
                </a:solidFill>
                <a:latin typeface="Arial"/>
                <a:ea typeface="Arial"/>
                <a:cs typeface="Arial"/>
                <a:sym typeface="Arial"/>
              </a:defRPr>
            </a:lvl6pPr>
            <a:lvl7pPr marR="0" lvl="6" algn="l" rtl="0">
              <a:lnSpc>
                <a:spcPct val="100000"/>
              </a:lnSpc>
              <a:spcBef>
                <a:spcPts val="1920"/>
              </a:spcBef>
              <a:spcAft>
                <a:spcPts val="0"/>
              </a:spcAft>
              <a:buClr>
                <a:schemeClr val="dk1"/>
              </a:buClr>
              <a:buSzPts val="9600"/>
              <a:buFont typeface="Arial"/>
              <a:buNone/>
              <a:defRPr sz="9600" b="0" i="0" u="none" strike="noStrike" cap="none">
                <a:solidFill>
                  <a:schemeClr val="dk1"/>
                </a:solidFill>
                <a:latin typeface="Arial"/>
                <a:ea typeface="Arial"/>
                <a:cs typeface="Arial"/>
                <a:sym typeface="Arial"/>
              </a:defRPr>
            </a:lvl7pPr>
            <a:lvl8pPr marR="0" lvl="7" algn="l" rtl="0">
              <a:lnSpc>
                <a:spcPct val="100000"/>
              </a:lnSpc>
              <a:spcBef>
                <a:spcPts val="1920"/>
              </a:spcBef>
              <a:spcAft>
                <a:spcPts val="0"/>
              </a:spcAft>
              <a:buClr>
                <a:schemeClr val="dk1"/>
              </a:buClr>
              <a:buSzPts val="9600"/>
              <a:buFont typeface="Arial"/>
              <a:buNone/>
              <a:defRPr sz="9600" b="0" i="0" u="none" strike="noStrike" cap="none">
                <a:solidFill>
                  <a:schemeClr val="dk1"/>
                </a:solidFill>
                <a:latin typeface="Arial"/>
                <a:ea typeface="Arial"/>
                <a:cs typeface="Arial"/>
                <a:sym typeface="Arial"/>
              </a:defRPr>
            </a:lvl8pPr>
            <a:lvl9pPr marR="0" lvl="8" algn="l" rtl="0">
              <a:lnSpc>
                <a:spcPct val="100000"/>
              </a:lnSpc>
              <a:spcBef>
                <a:spcPts val="1920"/>
              </a:spcBef>
              <a:spcAft>
                <a:spcPts val="0"/>
              </a:spcAft>
              <a:buClr>
                <a:schemeClr val="dk1"/>
              </a:buClr>
              <a:buSzPts val="9600"/>
              <a:buFont typeface="Arial"/>
              <a:buNone/>
              <a:defRPr sz="9600" b="0" i="0" u="none" strike="noStrike" cap="none">
                <a:solidFill>
                  <a:schemeClr val="dk1"/>
                </a:solidFill>
                <a:latin typeface="Arial"/>
                <a:ea typeface="Arial"/>
                <a:cs typeface="Arial"/>
                <a:sym typeface="Arial"/>
              </a:defRPr>
            </a:lvl9pPr>
          </a:lstStyle>
          <a:p>
            <a:endParaRPr/>
          </a:p>
        </p:txBody>
      </p:sp>
      <p:sp>
        <p:nvSpPr>
          <p:cNvPr id="67" name="Google Shape;67;p11"/>
          <p:cNvSpPr txBox="1">
            <a:spLocks noGrp="1"/>
          </p:cNvSpPr>
          <p:nvPr>
            <p:ph type="body" idx="1"/>
          </p:nvPr>
        </p:nvSpPr>
        <p:spPr>
          <a:xfrm>
            <a:off x="8602982" y="25763222"/>
            <a:ext cx="26334721" cy="38633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340"/>
              </a:spcBef>
              <a:spcAft>
                <a:spcPts val="0"/>
              </a:spcAft>
              <a:buClr>
                <a:schemeClr val="dk1"/>
              </a:buClr>
              <a:buSzPts val="6700"/>
              <a:buFont typeface="Arial"/>
              <a:buNone/>
              <a:defRPr sz="6700" b="0" i="0" u="none" strike="noStrike" cap="none">
                <a:solidFill>
                  <a:schemeClr val="dk1"/>
                </a:solidFill>
                <a:latin typeface="Arial"/>
                <a:ea typeface="Arial"/>
                <a:cs typeface="Arial"/>
                <a:sym typeface="Arial"/>
              </a:defRPr>
            </a:lvl1pPr>
            <a:lvl2pPr marL="914400" marR="0" lvl="1" indent="-228600" algn="l" rtl="0">
              <a:lnSpc>
                <a:spcPct val="100000"/>
              </a:lnSpc>
              <a:spcBef>
                <a:spcPts val="1160"/>
              </a:spcBef>
              <a:spcAft>
                <a:spcPts val="0"/>
              </a:spcAft>
              <a:buClr>
                <a:schemeClr val="dk1"/>
              </a:buClr>
              <a:buSzPts val="5800"/>
              <a:buFont typeface="Arial"/>
              <a:buNone/>
              <a:defRPr sz="5800" b="0" i="0" u="none" strike="noStrike" cap="none">
                <a:solidFill>
                  <a:schemeClr val="dk1"/>
                </a:solidFill>
                <a:latin typeface="Arial"/>
                <a:ea typeface="Arial"/>
                <a:cs typeface="Arial"/>
                <a:sym typeface="Arial"/>
              </a:defRPr>
            </a:lvl2pPr>
            <a:lvl3pPr marL="1371600" marR="0" lvl="2" indent="-228600" algn="l" rtl="0">
              <a:lnSpc>
                <a:spcPct val="100000"/>
              </a:lnSpc>
              <a:spcBef>
                <a:spcPts val="96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L="1828800" marR="0" lvl="3" indent="-228600" algn="l" rtl="0">
              <a:lnSpc>
                <a:spcPct val="100000"/>
              </a:lnSpc>
              <a:spcBef>
                <a:spcPts val="860"/>
              </a:spcBef>
              <a:spcAft>
                <a:spcPts val="0"/>
              </a:spcAft>
              <a:buClr>
                <a:schemeClr val="dk1"/>
              </a:buClr>
              <a:buSzPts val="4300"/>
              <a:buFont typeface="Arial"/>
              <a:buNone/>
              <a:defRPr sz="4300" b="0" i="0" u="none" strike="noStrike" cap="none">
                <a:solidFill>
                  <a:schemeClr val="dk1"/>
                </a:solidFill>
                <a:latin typeface="Arial"/>
                <a:ea typeface="Arial"/>
                <a:cs typeface="Arial"/>
                <a:sym typeface="Arial"/>
              </a:defRPr>
            </a:lvl4pPr>
            <a:lvl5pPr marL="2286000" marR="0" lvl="4" indent="-228600" algn="l" rtl="0">
              <a:lnSpc>
                <a:spcPct val="100000"/>
              </a:lnSpc>
              <a:spcBef>
                <a:spcPts val="860"/>
              </a:spcBef>
              <a:spcAft>
                <a:spcPts val="0"/>
              </a:spcAft>
              <a:buClr>
                <a:schemeClr val="dk1"/>
              </a:buClr>
              <a:buSzPts val="4300"/>
              <a:buFont typeface="Arial"/>
              <a:buNone/>
              <a:defRPr sz="4300" b="0" i="0" u="none" strike="noStrike" cap="none">
                <a:solidFill>
                  <a:schemeClr val="dk1"/>
                </a:solidFill>
                <a:latin typeface="Arial"/>
                <a:ea typeface="Arial"/>
                <a:cs typeface="Arial"/>
                <a:sym typeface="Arial"/>
              </a:defRPr>
            </a:lvl5pPr>
            <a:lvl6pPr marL="2743200" marR="0" lvl="5" indent="-228600" algn="l" rtl="0">
              <a:lnSpc>
                <a:spcPct val="100000"/>
              </a:lnSpc>
              <a:spcBef>
                <a:spcPts val="860"/>
              </a:spcBef>
              <a:spcAft>
                <a:spcPts val="0"/>
              </a:spcAft>
              <a:buClr>
                <a:schemeClr val="dk1"/>
              </a:buClr>
              <a:buSzPts val="4300"/>
              <a:buFont typeface="Arial"/>
              <a:buNone/>
              <a:defRPr sz="4300" b="0" i="0" u="none" strike="noStrike" cap="none">
                <a:solidFill>
                  <a:schemeClr val="dk1"/>
                </a:solidFill>
                <a:latin typeface="Arial"/>
                <a:ea typeface="Arial"/>
                <a:cs typeface="Arial"/>
                <a:sym typeface="Arial"/>
              </a:defRPr>
            </a:lvl6pPr>
            <a:lvl7pPr marL="3200400" marR="0" lvl="6" indent="-228600" algn="l" rtl="0">
              <a:lnSpc>
                <a:spcPct val="100000"/>
              </a:lnSpc>
              <a:spcBef>
                <a:spcPts val="860"/>
              </a:spcBef>
              <a:spcAft>
                <a:spcPts val="0"/>
              </a:spcAft>
              <a:buClr>
                <a:schemeClr val="dk1"/>
              </a:buClr>
              <a:buSzPts val="4300"/>
              <a:buFont typeface="Arial"/>
              <a:buNone/>
              <a:defRPr sz="4300" b="0" i="0" u="none" strike="noStrike" cap="none">
                <a:solidFill>
                  <a:schemeClr val="dk1"/>
                </a:solidFill>
                <a:latin typeface="Arial"/>
                <a:ea typeface="Arial"/>
                <a:cs typeface="Arial"/>
                <a:sym typeface="Arial"/>
              </a:defRPr>
            </a:lvl7pPr>
            <a:lvl8pPr marL="3657600" marR="0" lvl="7" indent="-228600" algn="l" rtl="0">
              <a:lnSpc>
                <a:spcPct val="100000"/>
              </a:lnSpc>
              <a:spcBef>
                <a:spcPts val="860"/>
              </a:spcBef>
              <a:spcAft>
                <a:spcPts val="0"/>
              </a:spcAft>
              <a:buClr>
                <a:schemeClr val="dk1"/>
              </a:buClr>
              <a:buSzPts val="4300"/>
              <a:buFont typeface="Arial"/>
              <a:buNone/>
              <a:defRPr sz="4300" b="0" i="0" u="none" strike="noStrike" cap="none">
                <a:solidFill>
                  <a:schemeClr val="dk1"/>
                </a:solidFill>
                <a:latin typeface="Arial"/>
                <a:ea typeface="Arial"/>
                <a:cs typeface="Arial"/>
                <a:sym typeface="Arial"/>
              </a:defRPr>
            </a:lvl8pPr>
            <a:lvl9pPr marL="4114800" marR="0" lvl="8" indent="-228600" algn="l" rtl="0">
              <a:lnSpc>
                <a:spcPct val="100000"/>
              </a:lnSpc>
              <a:spcBef>
                <a:spcPts val="860"/>
              </a:spcBef>
              <a:spcAft>
                <a:spcPts val="0"/>
              </a:spcAft>
              <a:buClr>
                <a:schemeClr val="dk1"/>
              </a:buClr>
              <a:buSzPts val="4300"/>
              <a:buFont typeface="Arial"/>
              <a:buNone/>
              <a:defRPr sz="4300" b="0" i="0" u="none" strike="noStrike" cap="none">
                <a:solidFill>
                  <a:schemeClr val="dk1"/>
                </a:solidFill>
                <a:latin typeface="Arial"/>
                <a:ea typeface="Arial"/>
                <a:cs typeface="Arial"/>
                <a:sym typeface="Arial"/>
              </a:defRPr>
            </a:lvl9pPr>
          </a:lstStyle>
          <a:p>
            <a:endParaRPr/>
          </a:p>
        </p:txBody>
      </p:sp>
      <p:sp>
        <p:nvSpPr>
          <p:cNvPr id="68" name="Google Shape;68;p11"/>
          <p:cNvSpPr txBox="1">
            <a:spLocks noGrp="1"/>
          </p:cNvSpPr>
          <p:nvPr>
            <p:ph type="dt" idx="10"/>
          </p:nvPr>
        </p:nvSpPr>
        <p:spPr>
          <a:xfrm>
            <a:off x="2194560" y="30510481"/>
            <a:ext cx="102412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69" name="Google Shape;69;p11"/>
          <p:cNvSpPr txBox="1">
            <a:spLocks noGrp="1"/>
          </p:cNvSpPr>
          <p:nvPr>
            <p:ph type="ftr" idx="11"/>
          </p:nvPr>
        </p:nvSpPr>
        <p:spPr>
          <a:xfrm>
            <a:off x="14996159" y="30510481"/>
            <a:ext cx="13898880" cy="1752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70" name="Google Shape;70;p11"/>
          <p:cNvSpPr txBox="1">
            <a:spLocks noGrp="1"/>
          </p:cNvSpPr>
          <p:nvPr>
            <p:ph type="sldNum" idx="12"/>
          </p:nvPr>
        </p:nvSpPr>
        <p:spPr>
          <a:xfrm>
            <a:off x="31455359" y="30510481"/>
            <a:ext cx="10241280" cy="17526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8600"/>
              <a:buFont typeface="Arial"/>
              <a:buNone/>
              <a:defRPr sz="86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43891199" cy="4114800"/>
          </a:xfrm>
          <a:prstGeom prst="rect">
            <a:avLst/>
          </a:prstGeom>
          <a:solidFill>
            <a:srgbClr val="FFC72C"/>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600"/>
              <a:buFont typeface="Arial"/>
              <a:buNone/>
            </a:pPr>
            <a:endParaRPr sz="8600" b="1" i="0" u="none" strike="noStrike" cap="none">
              <a:solidFill>
                <a:srgbClr val="F4F0E2"/>
              </a:solidFill>
              <a:latin typeface="Arial"/>
              <a:ea typeface="Arial"/>
              <a:cs typeface="Arial"/>
              <a:sym typeface="Arial"/>
            </a:endParaRPr>
          </a:p>
        </p:txBody>
      </p:sp>
      <p:pic>
        <p:nvPicPr>
          <p:cNvPr id="11" name="Google Shape;11;p2" descr="Light paths.jpg"/>
          <p:cNvPicPr preferRelativeResize="0"/>
          <p:nvPr/>
        </p:nvPicPr>
        <p:blipFill rotWithShape="1">
          <a:blip r:embed="rId13">
            <a:alphaModFix/>
          </a:blip>
          <a:srcRect l="11222" b="16812"/>
          <a:stretch/>
        </p:blipFill>
        <p:spPr>
          <a:xfrm>
            <a:off x="0" y="30211713"/>
            <a:ext cx="4167169" cy="2706689"/>
          </a:xfrm>
          <a:prstGeom prst="rect">
            <a:avLst/>
          </a:prstGeom>
          <a:noFill/>
          <a:ln>
            <a:noFill/>
          </a:ln>
        </p:spPr>
      </p:pic>
      <p:pic>
        <p:nvPicPr>
          <p:cNvPr id="12" name="Google Shape;12;p2"/>
          <p:cNvPicPr preferRelativeResize="0"/>
          <p:nvPr/>
        </p:nvPicPr>
        <p:blipFill rotWithShape="1">
          <a:blip r:embed="rId14">
            <a:alphaModFix/>
          </a:blip>
          <a:srcRect/>
          <a:stretch/>
        </p:blipFill>
        <p:spPr>
          <a:xfrm>
            <a:off x="-93011" y="-35860"/>
            <a:ext cx="1607943" cy="4114800"/>
          </a:xfrm>
          <a:prstGeom prst="rect">
            <a:avLst/>
          </a:prstGeom>
          <a:noFill/>
          <a:ln>
            <a:noFill/>
          </a:ln>
        </p:spPr>
      </p:pic>
      <p:pic>
        <p:nvPicPr>
          <p:cNvPr id="13" name="Google Shape;13;p2"/>
          <p:cNvPicPr preferRelativeResize="0"/>
          <p:nvPr/>
        </p:nvPicPr>
        <p:blipFill rotWithShape="1">
          <a:blip r:embed="rId15">
            <a:alphaModFix/>
          </a:blip>
          <a:srcRect l="6267" t="21442" r="31675" b="23385"/>
          <a:stretch/>
        </p:blipFill>
        <p:spPr>
          <a:xfrm>
            <a:off x="32647906" y="29839028"/>
            <a:ext cx="11243294" cy="307937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3" Type="http://schemas.openxmlformats.org/officeDocument/2006/relationships/image" Target="../media/image4.jp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notesSlide" Target="../notesSlides/notesSlide1.xml"/><Relationship Id="rId16" Type="http://schemas.openxmlformats.org/officeDocument/2006/relationships/image" Target="../media/image17.png"/><Relationship Id="rId20" Type="http://schemas.openxmlformats.org/officeDocument/2006/relationships/image" Target="../media/image21.jp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jpg"/><Relationship Id="rId15" Type="http://schemas.openxmlformats.org/officeDocument/2006/relationships/image" Target="../media/image16.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p:nvPr/>
        </p:nvSpPr>
        <p:spPr>
          <a:xfrm>
            <a:off x="28480400" y="20322000"/>
            <a:ext cx="14440500" cy="2467388"/>
          </a:xfrm>
          <a:prstGeom prst="rect">
            <a:avLst/>
          </a:prstGeom>
          <a:noFill/>
          <a:ln w="7620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800"/>
              <a:buFont typeface="Arial"/>
              <a:buNone/>
            </a:pPr>
            <a:endParaRPr sz="2800" b="0" i="0" u="none" strike="noStrike" cap="none">
              <a:solidFill>
                <a:schemeClr val="lt1"/>
              </a:solidFill>
              <a:latin typeface="Arial"/>
              <a:ea typeface="Arial"/>
              <a:cs typeface="Arial"/>
              <a:sym typeface="Arial"/>
            </a:endParaRPr>
          </a:p>
        </p:txBody>
      </p:sp>
      <p:pic>
        <p:nvPicPr>
          <p:cNvPr id="89" name="Google Shape;89;p1"/>
          <p:cNvPicPr preferRelativeResize="0"/>
          <p:nvPr/>
        </p:nvPicPr>
        <p:blipFill rotWithShape="1">
          <a:blip r:embed="rId3">
            <a:alphaModFix/>
          </a:blip>
          <a:srcRect/>
          <a:stretch/>
        </p:blipFill>
        <p:spPr>
          <a:xfrm>
            <a:off x="15580052" y="30349594"/>
            <a:ext cx="6004355" cy="2401742"/>
          </a:xfrm>
          <a:prstGeom prst="rect">
            <a:avLst/>
          </a:prstGeom>
          <a:noFill/>
          <a:ln>
            <a:noFill/>
          </a:ln>
        </p:spPr>
      </p:pic>
      <p:sp>
        <p:nvSpPr>
          <p:cNvPr id="90" name="Google Shape;90;p1"/>
          <p:cNvSpPr/>
          <p:nvPr/>
        </p:nvSpPr>
        <p:spPr>
          <a:xfrm>
            <a:off x="15849350" y="13167400"/>
            <a:ext cx="12425700" cy="6903900"/>
          </a:xfrm>
          <a:prstGeom prst="rect">
            <a:avLst/>
          </a:prstGeom>
          <a:noFill/>
          <a:ln w="7620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800" b="0" i="0" u="none" strike="noStrike" cap="none">
              <a:solidFill>
                <a:schemeClr val="lt1"/>
              </a:solidFill>
              <a:latin typeface="Arial"/>
              <a:ea typeface="Arial"/>
              <a:cs typeface="Arial"/>
              <a:sym typeface="Arial"/>
            </a:endParaRPr>
          </a:p>
        </p:txBody>
      </p:sp>
      <p:sp>
        <p:nvSpPr>
          <p:cNvPr id="91" name="Google Shape;91;p1"/>
          <p:cNvSpPr/>
          <p:nvPr/>
        </p:nvSpPr>
        <p:spPr>
          <a:xfrm>
            <a:off x="15821475" y="4388360"/>
            <a:ext cx="12453600" cy="8590500"/>
          </a:xfrm>
          <a:prstGeom prst="rect">
            <a:avLst/>
          </a:prstGeom>
          <a:noFill/>
          <a:ln w="7620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800" b="0" i="0" u="none" strike="noStrike" cap="none">
              <a:solidFill>
                <a:schemeClr val="lt1"/>
              </a:solidFill>
              <a:latin typeface="Arial"/>
              <a:ea typeface="Arial"/>
              <a:cs typeface="Arial"/>
              <a:sym typeface="Arial"/>
            </a:endParaRPr>
          </a:p>
        </p:txBody>
      </p:sp>
      <p:sp>
        <p:nvSpPr>
          <p:cNvPr id="92" name="Google Shape;92;p1"/>
          <p:cNvSpPr/>
          <p:nvPr/>
        </p:nvSpPr>
        <p:spPr>
          <a:xfrm>
            <a:off x="514147" y="12692209"/>
            <a:ext cx="15102000" cy="9487800"/>
          </a:xfrm>
          <a:prstGeom prst="rect">
            <a:avLst/>
          </a:prstGeom>
          <a:noFill/>
          <a:ln w="7620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800" b="0" i="0" u="none" strike="noStrike" cap="none">
              <a:solidFill>
                <a:schemeClr val="lt1"/>
              </a:solidFill>
              <a:latin typeface="Arial"/>
              <a:ea typeface="Arial"/>
              <a:cs typeface="Arial"/>
              <a:sym typeface="Arial"/>
            </a:endParaRPr>
          </a:p>
        </p:txBody>
      </p:sp>
      <p:sp>
        <p:nvSpPr>
          <p:cNvPr id="93" name="Google Shape;93;p1"/>
          <p:cNvSpPr/>
          <p:nvPr/>
        </p:nvSpPr>
        <p:spPr>
          <a:xfrm>
            <a:off x="472075" y="4393915"/>
            <a:ext cx="15102000" cy="8100000"/>
          </a:xfrm>
          <a:prstGeom prst="rect">
            <a:avLst/>
          </a:prstGeom>
          <a:noFill/>
          <a:ln w="7620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800" b="0" i="0" u="none" strike="noStrike" cap="none">
              <a:solidFill>
                <a:schemeClr val="lt1"/>
              </a:solidFill>
              <a:latin typeface="Arial"/>
              <a:ea typeface="Arial"/>
              <a:cs typeface="Arial"/>
              <a:sym typeface="Arial"/>
            </a:endParaRPr>
          </a:p>
        </p:txBody>
      </p:sp>
      <p:pic>
        <p:nvPicPr>
          <p:cNvPr id="94" name="Google Shape;94;p1"/>
          <p:cNvPicPr preferRelativeResize="0"/>
          <p:nvPr/>
        </p:nvPicPr>
        <p:blipFill rotWithShape="1">
          <a:blip r:embed="rId4">
            <a:alphaModFix/>
          </a:blip>
          <a:srcRect l="1234"/>
          <a:stretch/>
        </p:blipFill>
        <p:spPr>
          <a:xfrm>
            <a:off x="16351950" y="5559275"/>
            <a:ext cx="11536475" cy="4932775"/>
          </a:xfrm>
          <a:prstGeom prst="rect">
            <a:avLst/>
          </a:prstGeom>
          <a:noFill/>
          <a:ln>
            <a:noFill/>
          </a:ln>
        </p:spPr>
      </p:pic>
      <p:sp>
        <p:nvSpPr>
          <p:cNvPr id="95" name="Google Shape;95;p1"/>
          <p:cNvSpPr txBox="1"/>
          <p:nvPr/>
        </p:nvSpPr>
        <p:spPr>
          <a:xfrm>
            <a:off x="16186988" y="10228388"/>
            <a:ext cx="11680500" cy="2570400"/>
          </a:xfrm>
          <a:prstGeom prst="rect">
            <a:avLst/>
          </a:prstGeom>
          <a:noFill/>
          <a:ln>
            <a:noFill/>
          </a:ln>
        </p:spPr>
        <p:txBody>
          <a:bodyPr spcFirstLastPara="1" wrap="square" lIns="91425" tIns="91425" rIns="91425" bIns="91425" anchor="t" anchorCtr="0">
            <a:spAutoFit/>
          </a:bodyPr>
          <a:lstStyle/>
          <a:p>
            <a:pPr marL="457200" marR="0" lvl="0" indent="-425450" algn="l" rtl="0">
              <a:lnSpc>
                <a:spcPct val="100000"/>
              </a:lnSpc>
              <a:spcBef>
                <a:spcPts val="0"/>
              </a:spcBef>
              <a:spcAft>
                <a:spcPts val="0"/>
              </a:spcAft>
              <a:buClr>
                <a:srgbClr val="000000"/>
              </a:buClr>
              <a:buSzPts val="3100"/>
              <a:buFont typeface="Arial"/>
              <a:buChar char="●"/>
            </a:pPr>
            <a:r>
              <a:rPr lang="en-US" sz="3100" dirty="0">
                <a:solidFill>
                  <a:schemeClr val="dk1"/>
                </a:solidFill>
              </a:rPr>
              <a:t>From protein alignment, tested growth for conserved regions to indicate importance in function. </a:t>
            </a:r>
            <a:endParaRPr sz="3100" dirty="0">
              <a:solidFill>
                <a:schemeClr val="dk1"/>
              </a:solidFill>
            </a:endParaRPr>
          </a:p>
          <a:p>
            <a:pPr marL="457200" marR="0" lvl="0" indent="-425450" algn="l" rtl="0">
              <a:lnSpc>
                <a:spcPct val="100000"/>
              </a:lnSpc>
              <a:spcBef>
                <a:spcPts val="0"/>
              </a:spcBef>
              <a:spcAft>
                <a:spcPts val="0"/>
              </a:spcAft>
              <a:buClr>
                <a:srgbClr val="000000"/>
              </a:buClr>
              <a:buSzPts val="3100"/>
              <a:buFont typeface="Arial"/>
              <a:buChar char="●"/>
            </a:pPr>
            <a:r>
              <a:rPr lang="en-US" sz="3100" b="0" i="0" u="none" strike="noStrike" cap="none" dirty="0">
                <a:solidFill>
                  <a:schemeClr val="dk1"/>
                </a:solidFill>
                <a:latin typeface="Arial"/>
                <a:ea typeface="Arial"/>
                <a:cs typeface="Arial"/>
                <a:sym typeface="Arial"/>
              </a:rPr>
              <a:t>The single mutant, R748A, grew poorly compared to S750A.</a:t>
            </a:r>
            <a:endParaRPr sz="3100" b="0" i="0" u="none" strike="noStrike" cap="none" dirty="0">
              <a:solidFill>
                <a:srgbClr val="000000"/>
              </a:solidFill>
              <a:latin typeface="Arial"/>
              <a:ea typeface="Arial"/>
              <a:cs typeface="Arial"/>
              <a:sym typeface="Arial"/>
            </a:endParaRPr>
          </a:p>
          <a:p>
            <a:pPr marL="457200" marR="0" lvl="0" indent="-425450" algn="l" rtl="0">
              <a:lnSpc>
                <a:spcPct val="100000"/>
              </a:lnSpc>
              <a:spcBef>
                <a:spcPts val="0"/>
              </a:spcBef>
              <a:spcAft>
                <a:spcPts val="0"/>
              </a:spcAft>
              <a:buClr>
                <a:srgbClr val="000000"/>
              </a:buClr>
              <a:buSzPts val="3100"/>
              <a:buFont typeface="Arial"/>
              <a:buChar char="●"/>
            </a:pPr>
            <a:r>
              <a:rPr lang="en-US" sz="3100" b="0" i="0" u="none" strike="noStrike" cap="none" dirty="0">
                <a:solidFill>
                  <a:srgbClr val="000000"/>
                </a:solidFill>
                <a:latin typeface="Arial"/>
                <a:ea typeface="Arial"/>
                <a:cs typeface="Arial"/>
                <a:sym typeface="Arial"/>
              </a:rPr>
              <a:t>Poor growth of R748A indicates its importance in the function of Trm732.</a:t>
            </a:r>
            <a:endParaRPr sz="3100" b="0" i="0" u="none" strike="noStrike" cap="none" dirty="0">
              <a:solidFill>
                <a:srgbClr val="000000"/>
              </a:solidFill>
              <a:latin typeface="Arial"/>
              <a:ea typeface="Arial"/>
              <a:cs typeface="Arial"/>
              <a:sym typeface="Arial"/>
            </a:endParaRPr>
          </a:p>
        </p:txBody>
      </p:sp>
      <p:sp>
        <p:nvSpPr>
          <p:cNvPr id="96" name="Google Shape;96;p1"/>
          <p:cNvSpPr txBox="1"/>
          <p:nvPr/>
        </p:nvSpPr>
        <p:spPr>
          <a:xfrm>
            <a:off x="2947036" y="-88770"/>
            <a:ext cx="38862001" cy="1912200"/>
          </a:xfrm>
          <a:prstGeom prst="rect">
            <a:avLst/>
          </a:prstGeom>
          <a:noFill/>
          <a:ln>
            <a:noFill/>
          </a:ln>
        </p:spPr>
        <p:txBody>
          <a:bodyPr spcFirstLastPara="1" wrap="square" lIns="438900" tIns="219450" rIns="438900" bIns="219450" anchor="b" anchorCtr="0">
            <a:noAutofit/>
          </a:bodyPr>
          <a:lstStyle/>
          <a:p>
            <a:pPr marL="0" marR="0" lvl="0" indent="0" algn="ctr" rtl="0">
              <a:lnSpc>
                <a:spcPct val="100000"/>
              </a:lnSpc>
              <a:spcBef>
                <a:spcPts val="0"/>
              </a:spcBef>
              <a:spcAft>
                <a:spcPts val="0"/>
              </a:spcAft>
              <a:buClr>
                <a:schemeClr val="dk1"/>
              </a:buClr>
              <a:buSzPts val="6600"/>
              <a:buFont typeface="Arial"/>
              <a:buNone/>
            </a:pPr>
            <a:r>
              <a:rPr lang="en-US" sz="6600" b="1" i="0" u="none" strike="noStrike" cap="none">
                <a:solidFill>
                  <a:schemeClr val="dk1"/>
                </a:solidFill>
                <a:latin typeface="Arial"/>
                <a:ea typeface="Arial"/>
                <a:cs typeface="Arial"/>
                <a:sym typeface="Arial"/>
              </a:rPr>
              <a:t>Strategies for identifying important residues in the tRNA modification protein Trm732</a:t>
            </a:r>
            <a:endParaRPr sz="1400" b="0" i="0" u="none" strike="noStrike" cap="none">
              <a:solidFill>
                <a:srgbClr val="000000"/>
              </a:solidFill>
              <a:latin typeface="Arial"/>
              <a:ea typeface="Arial"/>
              <a:cs typeface="Arial"/>
              <a:sym typeface="Arial"/>
            </a:endParaRPr>
          </a:p>
        </p:txBody>
      </p:sp>
      <p:sp>
        <p:nvSpPr>
          <p:cNvPr id="97" name="Google Shape;97;p1"/>
          <p:cNvSpPr txBox="1"/>
          <p:nvPr/>
        </p:nvSpPr>
        <p:spPr>
          <a:xfrm>
            <a:off x="28624650" y="22828150"/>
            <a:ext cx="13864800" cy="72651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1200"/>
              </a:spcBef>
              <a:spcAft>
                <a:spcPts val="0"/>
              </a:spcAft>
              <a:buClr>
                <a:srgbClr val="000000"/>
              </a:buClr>
              <a:buSzPts val="3200"/>
              <a:buFont typeface="Arial"/>
              <a:buNone/>
            </a:pPr>
            <a:r>
              <a:rPr lang="en-US" sz="3200" b="1" i="0" u="none" strike="noStrike" cap="none" dirty="0">
                <a:solidFill>
                  <a:schemeClr val="dk1"/>
                </a:solidFill>
                <a:latin typeface="Arial"/>
                <a:ea typeface="Arial"/>
                <a:cs typeface="Arial"/>
                <a:sym typeface="Arial"/>
              </a:rPr>
              <a:t>Acknowledgements</a:t>
            </a:r>
            <a:endParaRPr sz="3200" b="0" i="0" u="none" strike="noStrike" cap="none" dirty="0">
              <a:solidFill>
                <a:schemeClr val="dk1"/>
              </a:solidFill>
              <a:latin typeface="Arial"/>
              <a:ea typeface="Arial"/>
              <a:cs typeface="Arial"/>
              <a:sym typeface="Arial"/>
            </a:endParaRPr>
          </a:p>
          <a:p>
            <a:pPr marL="0" marR="0" lvl="0" indent="0" algn="just" rtl="0">
              <a:lnSpc>
                <a:spcPct val="100000"/>
              </a:lnSpc>
              <a:spcBef>
                <a:spcPts val="1200"/>
              </a:spcBef>
              <a:spcAft>
                <a:spcPts val="0"/>
              </a:spcAft>
              <a:buClr>
                <a:srgbClr val="000000"/>
              </a:buClr>
              <a:buSzPts val="2800"/>
              <a:buFont typeface="Arial"/>
              <a:buNone/>
            </a:pPr>
            <a:r>
              <a:rPr lang="en-US" sz="2800" b="0" i="0" u="none" strike="noStrike" cap="none" dirty="0">
                <a:solidFill>
                  <a:schemeClr val="dk1"/>
                </a:solidFill>
                <a:latin typeface="Arial"/>
                <a:ea typeface="Arial"/>
                <a:cs typeface="Arial"/>
                <a:sym typeface="Arial"/>
              </a:rPr>
              <a:t>Thanks to the National Institutes of Health, Kentucky Biomedical Research Infrastructure Network, and NKU for funding. We also thank the NKU Department of Chemistry &amp; Biochemistry for its support, as well as all members of the Guy research team for their assistance throughout the project.</a:t>
            </a:r>
            <a:endParaRPr sz="2800" b="1" i="0" u="none" strike="noStrike" cap="none" dirty="0">
              <a:solidFill>
                <a:srgbClr val="000000"/>
              </a:solidFill>
              <a:latin typeface="Arial"/>
              <a:ea typeface="Arial"/>
              <a:cs typeface="Arial"/>
              <a:sym typeface="Arial"/>
            </a:endParaRPr>
          </a:p>
          <a:p>
            <a:pPr marL="0" marR="0" lvl="0" indent="0" algn="just" rtl="0">
              <a:lnSpc>
                <a:spcPct val="100000"/>
              </a:lnSpc>
              <a:spcBef>
                <a:spcPts val="1200"/>
              </a:spcBef>
              <a:spcAft>
                <a:spcPts val="0"/>
              </a:spcAft>
              <a:buClr>
                <a:srgbClr val="000000"/>
              </a:buClr>
              <a:buSzPts val="3200"/>
              <a:buFont typeface="Arial"/>
              <a:buNone/>
            </a:pPr>
            <a:r>
              <a:rPr lang="en-US" sz="3200" b="1" i="0" u="none" strike="noStrike" cap="none" dirty="0">
                <a:solidFill>
                  <a:schemeClr val="dk1"/>
                </a:solidFill>
                <a:latin typeface="Arial"/>
                <a:ea typeface="Arial"/>
                <a:cs typeface="Arial"/>
                <a:sym typeface="Arial"/>
              </a:rPr>
              <a:t>References</a:t>
            </a:r>
            <a:endParaRPr sz="32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1200"/>
              </a:spcBef>
              <a:spcAft>
                <a:spcPts val="0"/>
              </a:spcAft>
              <a:buClr>
                <a:schemeClr val="dk1"/>
              </a:buClr>
              <a:buSzPts val="2000"/>
              <a:buFont typeface="Arial"/>
              <a:buAutoNum type="arabicPeriod"/>
            </a:pPr>
            <a:r>
              <a:rPr lang="en-US" sz="2000" b="0" i="0" u="none" strike="noStrike" cap="none" dirty="0">
                <a:solidFill>
                  <a:schemeClr val="dk1"/>
                </a:solidFill>
                <a:latin typeface="Arial"/>
                <a:ea typeface="Arial"/>
                <a:cs typeface="Arial"/>
                <a:sym typeface="Arial"/>
              </a:rPr>
              <a:t>Pintard, L., </a:t>
            </a:r>
            <a:r>
              <a:rPr lang="en-US" sz="2000" b="0" i="0" u="none" strike="noStrike" cap="none" dirty="0" err="1">
                <a:solidFill>
                  <a:schemeClr val="dk1"/>
                </a:solidFill>
                <a:latin typeface="Arial"/>
                <a:ea typeface="Arial"/>
                <a:cs typeface="Arial"/>
                <a:sym typeface="Arial"/>
              </a:rPr>
              <a:t>Lecointe</a:t>
            </a:r>
            <a:r>
              <a:rPr lang="en-US" sz="2000" b="0" i="0" u="none" strike="noStrike" cap="none" dirty="0">
                <a:solidFill>
                  <a:schemeClr val="dk1"/>
                </a:solidFill>
                <a:latin typeface="Arial"/>
                <a:ea typeface="Arial"/>
                <a:cs typeface="Arial"/>
                <a:sym typeface="Arial"/>
              </a:rPr>
              <a:t>, F., </a:t>
            </a:r>
            <a:r>
              <a:rPr lang="en-US" sz="2000" b="0" i="0" u="none" strike="noStrike" cap="none" dirty="0" err="1">
                <a:solidFill>
                  <a:schemeClr val="dk1"/>
                </a:solidFill>
                <a:latin typeface="Arial"/>
                <a:ea typeface="Arial"/>
                <a:cs typeface="Arial"/>
                <a:sym typeface="Arial"/>
              </a:rPr>
              <a:t>Bujnicki</a:t>
            </a:r>
            <a:r>
              <a:rPr lang="en-US" sz="2000" b="0" i="0" u="none" strike="noStrike" cap="none" dirty="0">
                <a:solidFill>
                  <a:schemeClr val="dk1"/>
                </a:solidFill>
                <a:latin typeface="Arial"/>
                <a:ea typeface="Arial"/>
                <a:cs typeface="Arial"/>
                <a:sym typeface="Arial"/>
              </a:rPr>
              <a:t>, J. M., </a:t>
            </a:r>
            <a:r>
              <a:rPr lang="en-US" sz="2000" b="0" i="0" u="none" strike="noStrike" cap="none" dirty="0" err="1">
                <a:solidFill>
                  <a:schemeClr val="dk1"/>
                </a:solidFill>
                <a:latin typeface="Arial"/>
                <a:ea typeface="Arial"/>
                <a:cs typeface="Arial"/>
                <a:sym typeface="Arial"/>
              </a:rPr>
              <a:t>Bonnerot</a:t>
            </a:r>
            <a:r>
              <a:rPr lang="en-US" sz="2000" b="0" i="0" u="none" strike="noStrike" cap="none" dirty="0">
                <a:solidFill>
                  <a:schemeClr val="dk1"/>
                </a:solidFill>
                <a:latin typeface="Arial"/>
                <a:ea typeface="Arial"/>
                <a:cs typeface="Arial"/>
                <a:sym typeface="Arial"/>
              </a:rPr>
              <a:t>, C., Grosjean, H., and </a:t>
            </a:r>
            <a:r>
              <a:rPr lang="en-US" sz="2000" b="0" i="0" u="none" strike="noStrike" cap="none" dirty="0" err="1">
                <a:solidFill>
                  <a:schemeClr val="dk1"/>
                </a:solidFill>
                <a:latin typeface="Arial"/>
                <a:ea typeface="Arial"/>
                <a:cs typeface="Arial"/>
                <a:sym typeface="Arial"/>
              </a:rPr>
              <a:t>Lapeyre</a:t>
            </a:r>
            <a:r>
              <a:rPr lang="en-US" sz="2000" b="0" i="0" u="none" strike="noStrike" cap="none" dirty="0">
                <a:solidFill>
                  <a:schemeClr val="dk1"/>
                </a:solidFill>
                <a:latin typeface="Arial"/>
                <a:ea typeface="Arial"/>
                <a:cs typeface="Arial"/>
                <a:sym typeface="Arial"/>
              </a:rPr>
              <a:t>, B. (2002). Trm7p </a:t>
            </a:r>
            <a:r>
              <a:rPr lang="en-US" sz="2000" b="0" i="0" u="none" strike="noStrike" cap="none" dirty="0" err="1">
                <a:solidFill>
                  <a:schemeClr val="dk1"/>
                </a:solidFill>
                <a:latin typeface="Arial"/>
                <a:ea typeface="Arial"/>
                <a:cs typeface="Arial"/>
                <a:sym typeface="Arial"/>
              </a:rPr>
              <a:t>catalyses</a:t>
            </a:r>
            <a:r>
              <a:rPr lang="en-US" sz="2000" b="0" i="0" u="none" strike="noStrike" cap="none" dirty="0">
                <a:solidFill>
                  <a:schemeClr val="dk1"/>
                </a:solidFill>
                <a:latin typeface="Arial"/>
                <a:ea typeface="Arial"/>
                <a:cs typeface="Arial"/>
                <a:sym typeface="Arial"/>
              </a:rPr>
              <a:t> the formation of two 2'-O-methylriboses in yeast tRNA anticodon loop. </a:t>
            </a:r>
            <a:r>
              <a:rPr lang="en-US" sz="2000" b="0" i="0" u="none" strike="noStrike" cap="none" dirty="0" err="1">
                <a:solidFill>
                  <a:schemeClr val="dk1"/>
                </a:solidFill>
                <a:latin typeface="Arial"/>
                <a:ea typeface="Arial"/>
                <a:cs typeface="Arial"/>
                <a:sym typeface="Arial"/>
              </a:rPr>
              <a:t>Embo</a:t>
            </a:r>
            <a:r>
              <a:rPr lang="en-US" sz="2000" b="0" i="0" u="none" strike="noStrike" cap="none" dirty="0">
                <a:solidFill>
                  <a:schemeClr val="dk1"/>
                </a:solidFill>
                <a:latin typeface="Arial"/>
                <a:ea typeface="Arial"/>
                <a:cs typeface="Arial"/>
                <a:sym typeface="Arial"/>
              </a:rPr>
              <a:t> J </a:t>
            </a:r>
            <a:r>
              <a:rPr lang="en-US" sz="2000" b="0" i="1" u="none" strike="noStrike" cap="none" dirty="0">
                <a:solidFill>
                  <a:schemeClr val="dk1"/>
                </a:solidFill>
                <a:latin typeface="Arial"/>
                <a:ea typeface="Arial"/>
                <a:cs typeface="Arial"/>
                <a:sym typeface="Arial"/>
              </a:rPr>
              <a:t>21</a:t>
            </a:r>
            <a:r>
              <a:rPr lang="en-US" sz="2000" b="0" i="0" u="none" strike="noStrike" cap="none" dirty="0">
                <a:solidFill>
                  <a:schemeClr val="dk1"/>
                </a:solidFill>
                <a:latin typeface="Arial"/>
                <a:ea typeface="Arial"/>
                <a:cs typeface="Arial"/>
                <a:sym typeface="Arial"/>
              </a:rPr>
              <a:t>, 18112. </a:t>
            </a:r>
            <a:endParaRPr sz="20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2000"/>
              <a:buFont typeface="Arial"/>
              <a:buAutoNum type="arabicPeriod"/>
            </a:pPr>
            <a:r>
              <a:rPr lang="en-US" sz="2000" b="0" i="0" u="none" strike="noStrike" cap="none" dirty="0">
                <a:solidFill>
                  <a:schemeClr val="dk1"/>
                </a:solidFill>
                <a:latin typeface="Arial"/>
                <a:ea typeface="Arial"/>
                <a:cs typeface="Arial"/>
                <a:sym typeface="Arial"/>
              </a:rPr>
              <a:t>Guy, M.; </a:t>
            </a:r>
            <a:r>
              <a:rPr lang="en-US" sz="2000" b="0" i="0" u="none" strike="noStrike" cap="none" dirty="0" err="1">
                <a:solidFill>
                  <a:schemeClr val="dk1"/>
                </a:solidFill>
                <a:latin typeface="Arial"/>
                <a:ea typeface="Arial"/>
                <a:cs typeface="Arial"/>
                <a:sym typeface="Arial"/>
              </a:rPr>
              <a:t>Podyma</a:t>
            </a:r>
            <a:r>
              <a:rPr lang="en-US" sz="2000" b="0" i="0" u="none" strike="noStrike" cap="none" dirty="0">
                <a:solidFill>
                  <a:schemeClr val="dk1"/>
                </a:solidFill>
                <a:latin typeface="Arial"/>
                <a:ea typeface="Arial"/>
                <a:cs typeface="Arial"/>
                <a:sym typeface="Arial"/>
              </a:rPr>
              <a:t>, B.; Preston, M.; </a:t>
            </a:r>
            <a:r>
              <a:rPr lang="en-US" sz="2000" b="0" i="0" u="none" strike="noStrike" cap="none" dirty="0" err="1">
                <a:solidFill>
                  <a:schemeClr val="dk1"/>
                </a:solidFill>
                <a:latin typeface="Arial"/>
                <a:ea typeface="Arial"/>
                <a:cs typeface="Arial"/>
                <a:sym typeface="Arial"/>
              </a:rPr>
              <a:t>Shaheen</a:t>
            </a:r>
            <a:r>
              <a:rPr lang="en-US" sz="2000" b="0" i="0" u="none" strike="noStrike" cap="none" dirty="0">
                <a:solidFill>
                  <a:schemeClr val="dk1"/>
                </a:solidFill>
                <a:latin typeface="Arial"/>
                <a:ea typeface="Arial"/>
                <a:cs typeface="Arial"/>
                <a:sym typeface="Arial"/>
              </a:rPr>
              <a:t>, H.; </a:t>
            </a:r>
            <a:r>
              <a:rPr lang="en-US" sz="2000" b="0" i="0" u="none" strike="noStrike" cap="none" dirty="0" err="1">
                <a:solidFill>
                  <a:schemeClr val="dk1"/>
                </a:solidFill>
                <a:latin typeface="Arial"/>
                <a:ea typeface="Arial"/>
                <a:cs typeface="Arial"/>
                <a:sym typeface="Arial"/>
              </a:rPr>
              <a:t>Krivos</a:t>
            </a:r>
            <a:r>
              <a:rPr lang="en-US" sz="2000" b="0" i="0" u="none" strike="noStrike" cap="none" dirty="0">
                <a:solidFill>
                  <a:schemeClr val="dk1"/>
                </a:solidFill>
                <a:latin typeface="Arial"/>
                <a:ea typeface="Arial"/>
                <a:cs typeface="Arial"/>
                <a:sym typeface="Arial"/>
              </a:rPr>
              <a:t>, K.; Limbach, P.; Hopper, A.; </a:t>
            </a:r>
            <a:r>
              <a:rPr lang="en-US" sz="2000" b="0" i="0" u="none" strike="noStrike" cap="none" dirty="0" err="1">
                <a:solidFill>
                  <a:schemeClr val="dk1"/>
                </a:solidFill>
                <a:latin typeface="Arial"/>
                <a:ea typeface="Arial"/>
                <a:cs typeface="Arial"/>
                <a:sym typeface="Arial"/>
              </a:rPr>
              <a:t>Phizicky</a:t>
            </a:r>
            <a:r>
              <a:rPr lang="en-US" sz="2000" b="0" i="0" u="none" strike="noStrike" cap="none" dirty="0">
                <a:solidFill>
                  <a:schemeClr val="dk1"/>
                </a:solidFill>
                <a:latin typeface="Arial"/>
                <a:ea typeface="Arial"/>
                <a:cs typeface="Arial"/>
                <a:sym typeface="Arial"/>
              </a:rPr>
              <a:t>, E. Yeast Trm7 Interacts With Distinct Proteins For Critical Modifications Of The </a:t>
            </a:r>
            <a:r>
              <a:rPr lang="en-US" sz="2000" b="0" i="0" u="none" strike="noStrike" cap="none" dirty="0" err="1">
                <a:solidFill>
                  <a:schemeClr val="dk1"/>
                </a:solidFill>
                <a:latin typeface="Arial"/>
                <a:ea typeface="Arial"/>
                <a:cs typeface="Arial"/>
                <a:sym typeface="Arial"/>
              </a:rPr>
              <a:t>Trnaphe</a:t>
            </a:r>
            <a:r>
              <a:rPr lang="en-US" sz="2000" b="0" i="0" u="none" strike="noStrike" cap="none" dirty="0">
                <a:solidFill>
                  <a:schemeClr val="dk1"/>
                </a:solidFill>
                <a:latin typeface="Arial"/>
                <a:ea typeface="Arial"/>
                <a:cs typeface="Arial"/>
                <a:sym typeface="Arial"/>
              </a:rPr>
              <a:t> Anticodon Loop. </a:t>
            </a:r>
            <a:r>
              <a:rPr lang="en-US" sz="2000" b="0" i="1" u="none" strike="noStrike" cap="none" dirty="0">
                <a:solidFill>
                  <a:schemeClr val="dk1"/>
                </a:solidFill>
                <a:latin typeface="Arial"/>
                <a:ea typeface="Arial"/>
                <a:cs typeface="Arial"/>
                <a:sym typeface="Arial"/>
              </a:rPr>
              <a:t>RNA</a:t>
            </a:r>
            <a:r>
              <a:rPr lang="en-US" sz="2000" b="0" i="0" u="none" strike="noStrike" cap="none" dirty="0">
                <a:solidFill>
                  <a:schemeClr val="dk1"/>
                </a:solidFill>
                <a:latin typeface="Arial"/>
                <a:ea typeface="Arial"/>
                <a:cs typeface="Arial"/>
                <a:sym typeface="Arial"/>
              </a:rPr>
              <a:t> 2012, </a:t>
            </a:r>
            <a:r>
              <a:rPr lang="en-US" sz="2000" b="0" i="1" u="none" strike="noStrike" cap="none" dirty="0">
                <a:solidFill>
                  <a:schemeClr val="dk1"/>
                </a:solidFill>
                <a:latin typeface="Arial"/>
                <a:ea typeface="Arial"/>
                <a:cs typeface="Arial"/>
                <a:sym typeface="Arial"/>
              </a:rPr>
              <a:t>18</a:t>
            </a:r>
            <a:r>
              <a:rPr lang="en-US" sz="2000" b="0" i="0" u="none" strike="noStrike" cap="none" dirty="0">
                <a:solidFill>
                  <a:schemeClr val="dk1"/>
                </a:solidFill>
                <a:latin typeface="Arial"/>
                <a:ea typeface="Arial"/>
                <a:cs typeface="Arial"/>
                <a:sym typeface="Arial"/>
              </a:rPr>
              <a:t>, 1921-1933.</a:t>
            </a:r>
            <a:endParaRPr sz="20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2000"/>
              <a:buFont typeface="Arial"/>
              <a:buAutoNum type="arabicPeriod"/>
            </a:pPr>
            <a:r>
              <a:rPr lang="en-US" sz="2000" b="0" i="0" u="none" strike="noStrike" cap="none" dirty="0" err="1">
                <a:solidFill>
                  <a:schemeClr val="dk1"/>
                </a:solidFill>
                <a:latin typeface="Arial"/>
                <a:ea typeface="Arial"/>
                <a:cs typeface="Arial"/>
                <a:sym typeface="Arial"/>
              </a:rPr>
              <a:t>Freude</a:t>
            </a:r>
            <a:r>
              <a:rPr lang="en-US" sz="2000" b="0" i="0" u="none" strike="noStrike" cap="none" dirty="0">
                <a:solidFill>
                  <a:schemeClr val="dk1"/>
                </a:solidFill>
                <a:latin typeface="Arial"/>
                <a:ea typeface="Arial"/>
                <a:cs typeface="Arial"/>
                <a:sym typeface="Arial"/>
              </a:rPr>
              <a:t>, K., Hoffmann, K., Jensen, L. R., </a:t>
            </a:r>
            <a:r>
              <a:rPr lang="en-US" sz="2000" b="0" i="0" u="none" strike="noStrike" cap="none" dirty="0" err="1">
                <a:solidFill>
                  <a:schemeClr val="dk1"/>
                </a:solidFill>
                <a:latin typeface="Arial"/>
                <a:ea typeface="Arial"/>
                <a:cs typeface="Arial"/>
                <a:sym typeface="Arial"/>
              </a:rPr>
              <a:t>Delatycki</a:t>
            </a:r>
            <a:r>
              <a:rPr lang="en-US" sz="2000" b="0" i="0" u="none" strike="noStrike" cap="none" dirty="0">
                <a:solidFill>
                  <a:schemeClr val="dk1"/>
                </a:solidFill>
                <a:latin typeface="Arial"/>
                <a:ea typeface="Arial"/>
                <a:cs typeface="Arial"/>
                <a:sym typeface="Arial"/>
              </a:rPr>
              <a:t>, M. B., des </a:t>
            </a:r>
            <a:r>
              <a:rPr lang="en-US" sz="2000" b="0" i="0" u="none" strike="noStrike" cap="none" dirty="0" err="1">
                <a:solidFill>
                  <a:schemeClr val="dk1"/>
                </a:solidFill>
                <a:latin typeface="Arial"/>
                <a:ea typeface="Arial"/>
                <a:cs typeface="Arial"/>
                <a:sym typeface="Arial"/>
              </a:rPr>
              <a:t>Portes</a:t>
            </a:r>
            <a:r>
              <a:rPr lang="en-US" sz="2000" b="0" i="0" u="none" strike="noStrike" cap="none" dirty="0">
                <a:solidFill>
                  <a:schemeClr val="dk1"/>
                </a:solidFill>
                <a:latin typeface="Arial"/>
                <a:ea typeface="Arial"/>
                <a:cs typeface="Arial"/>
                <a:sym typeface="Arial"/>
              </a:rPr>
              <a:t>, V., Moser, B., Hamel, B., van </a:t>
            </a:r>
            <a:r>
              <a:rPr lang="en-US" sz="2000" b="0" i="0" u="none" strike="noStrike" cap="none" dirty="0" err="1">
                <a:solidFill>
                  <a:schemeClr val="dk1"/>
                </a:solidFill>
                <a:latin typeface="Arial"/>
                <a:ea typeface="Arial"/>
                <a:cs typeface="Arial"/>
                <a:sym typeface="Arial"/>
              </a:rPr>
              <a:t>Bokhoven</a:t>
            </a:r>
            <a:r>
              <a:rPr lang="en-US" sz="2000" b="0" i="0" u="none" strike="noStrike" cap="none" dirty="0">
                <a:solidFill>
                  <a:schemeClr val="dk1"/>
                </a:solidFill>
                <a:latin typeface="Arial"/>
                <a:ea typeface="Arial"/>
                <a:cs typeface="Arial"/>
                <a:sym typeface="Arial"/>
              </a:rPr>
              <a:t>, H., Moraine, C., </a:t>
            </a:r>
            <a:r>
              <a:rPr lang="en-US" sz="2000" b="0" i="0" u="none" strike="noStrike" cap="none" dirty="0" err="1">
                <a:solidFill>
                  <a:schemeClr val="dk1"/>
                </a:solidFill>
                <a:latin typeface="Arial"/>
                <a:ea typeface="Arial"/>
                <a:cs typeface="Arial"/>
                <a:sym typeface="Arial"/>
              </a:rPr>
              <a:t>Fryns</a:t>
            </a:r>
            <a:r>
              <a:rPr lang="en-US" sz="2000" b="0" i="0" u="none" strike="noStrike" cap="none" dirty="0">
                <a:solidFill>
                  <a:schemeClr val="dk1"/>
                </a:solidFill>
                <a:latin typeface="Arial"/>
                <a:ea typeface="Arial"/>
                <a:cs typeface="Arial"/>
                <a:sym typeface="Arial"/>
              </a:rPr>
              <a:t>, J. P.</a:t>
            </a:r>
            <a:r>
              <a:rPr lang="en-US" sz="2000" b="0" i="1" u="none" strike="noStrike" cap="none" dirty="0">
                <a:solidFill>
                  <a:schemeClr val="dk1"/>
                </a:solidFill>
                <a:latin typeface="Arial"/>
                <a:ea typeface="Arial"/>
                <a:cs typeface="Arial"/>
                <a:sym typeface="Arial"/>
              </a:rPr>
              <a:t>, et al. </a:t>
            </a:r>
            <a:r>
              <a:rPr lang="en-US" sz="2000" b="0" i="0" u="none" strike="noStrike" cap="none" dirty="0">
                <a:solidFill>
                  <a:schemeClr val="dk1"/>
                </a:solidFill>
                <a:latin typeface="Arial"/>
                <a:ea typeface="Arial"/>
                <a:cs typeface="Arial"/>
                <a:sym typeface="Arial"/>
              </a:rPr>
              <a:t>(2004). Mutations in the FTSJ1 gene coding for a novel S-adenosylmethionine-binding protein cause </a:t>
            </a:r>
            <a:r>
              <a:rPr lang="en-US" sz="2000" b="0" i="0" u="none" strike="noStrike" cap="none" dirty="0" err="1">
                <a:solidFill>
                  <a:schemeClr val="dk1"/>
                </a:solidFill>
                <a:latin typeface="Arial"/>
                <a:ea typeface="Arial"/>
                <a:cs typeface="Arial"/>
                <a:sym typeface="Arial"/>
              </a:rPr>
              <a:t>nonsyndromic</a:t>
            </a:r>
            <a:r>
              <a:rPr lang="en-US" sz="2000" b="0" i="0" u="none" strike="noStrike" cap="none" dirty="0">
                <a:solidFill>
                  <a:schemeClr val="dk1"/>
                </a:solidFill>
                <a:latin typeface="Arial"/>
                <a:ea typeface="Arial"/>
                <a:cs typeface="Arial"/>
                <a:sym typeface="Arial"/>
              </a:rPr>
              <a:t> X-linked mental retardation. Am J Hum Genet </a:t>
            </a:r>
            <a:r>
              <a:rPr lang="en-US" sz="2000" b="0" i="1" u="none" strike="noStrike" cap="none" dirty="0">
                <a:solidFill>
                  <a:schemeClr val="dk1"/>
                </a:solidFill>
                <a:latin typeface="Arial"/>
                <a:ea typeface="Arial"/>
                <a:cs typeface="Arial"/>
                <a:sym typeface="Arial"/>
              </a:rPr>
              <a:t>75</a:t>
            </a:r>
            <a:r>
              <a:rPr lang="en-US" sz="2000" b="0" i="0" u="none" strike="noStrike" cap="none" dirty="0">
                <a:solidFill>
                  <a:schemeClr val="dk1"/>
                </a:solidFill>
                <a:latin typeface="Arial"/>
                <a:ea typeface="Arial"/>
                <a:cs typeface="Arial"/>
                <a:sym typeface="Arial"/>
              </a:rPr>
              <a:t>, 305-309 </a:t>
            </a:r>
            <a:endParaRPr sz="20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2000"/>
              <a:buFont typeface="Arial"/>
              <a:buAutoNum type="arabicPeriod"/>
            </a:pPr>
            <a:r>
              <a:rPr lang="en-US" sz="2000" b="0" i="0" u="none" strike="noStrike" cap="none" dirty="0" err="1">
                <a:solidFill>
                  <a:schemeClr val="dk1"/>
                </a:solidFill>
                <a:latin typeface="Arial"/>
                <a:ea typeface="Arial"/>
                <a:cs typeface="Arial"/>
                <a:sym typeface="Arial"/>
              </a:rPr>
              <a:t>Ramser</a:t>
            </a:r>
            <a:r>
              <a:rPr lang="en-US" sz="2000" b="0" i="0" u="none" strike="noStrike" cap="none" dirty="0">
                <a:solidFill>
                  <a:schemeClr val="dk1"/>
                </a:solidFill>
                <a:latin typeface="Arial"/>
                <a:ea typeface="Arial"/>
                <a:cs typeface="Arial"/>
                <a:sym typeface="Arial"/>
              </a:rPr>
              <a:t> J, </a:t>
            </a:r>
            <a:r>
              <a:rPr lang="en-US" sz="2000" b="0" i="0" u="none" strike="noStrike" cap="none" dirty="0" err="1">
                <a:solidFill>
                  <a:schemeClr val="dk1"/>
                </a:solidFill>
                <a:latin typeface="Arial"/>
                <a:ea typeface="Arial"/>
                <a:cs typeface="Arial"/>
                <a:sym typeface="Arial"/>
              </a:rPr>
              <a:t>Winnepenninckx</a:t>
            </a:r>
            <a:r>
              <a:rPr lang="en-US" sz="2000" b="0" i="0" u="none" strike="noStrike" cap="none" dirty="0">
                <a:solidFill>
                  <a:schemeClr val="dk1"/>
                </a:solidFill>
                <a:latin typeface="Arial"/>
                <a:ea typeface="Arial"/>
                <a:cs typeface="Arial"/>
                <a:sym typeface="Arial"/>
              </a:rPr>
              <a:t> B, Lenski C, </a:t>
            </a:r>
            <a:r>
              <a:rPr lang="en-US" sz="2000" b="0" i="0" u="none" strike="noStrike" cap="none" dirty="0" err="1">
                <a:solidFill>
                  <a:schemeClr val="dk1"/>
                </a:solidFill>
                <a:latin typeface="Arial"/>
                <a:ea typeface="Arial"/>
                <a:cs typeface="Arial"/>
                <a:sym typeface="Arial"/>
              </a:rPr>
              <a:t>Errijgers</a:t>
            </a:r>
            <a:r>
              <a:rPr lang="en-US" sz="2000" b="0" i="0" u="none" strike="noStrike" cap="none" dirty="0">
                <a:solidFill>
                  <a:schemeClr val="dk1"/>
                </a:solidFill>
                <a:latin typeface="Arial"/>
                <a:ea typeface="Arial"/>
                <a:cs typeface="Arial"/>
                <a:sym typeface="Arial"/>
              </a:rPr>
              <a:t> V, </a:t>
            </a:r>
            <a:r>
              <a:rPr lang="en-US" sz="2000" b="0" i="0" u="none" strike="noStrike" cap="none" dirty="0" err="1">
                <a:solidFill>
                  <a:schemeClr val="dk1"/>
                </a:solidFill>
                <a:latin typeface="Arial"/>
                <a:ea typeface="Arial"/>
                <a:cs typeface="Arial"/>
                <a:sym typeface="Arial"/>
              </a:rPr>
              <a:t>Platzer</a:t>
            </a:r>
            <a:r>
              <a:rPr lang="en-US" sz="2000" b="0" i="0" u="none" strike="noStrike" cap="none" dirty="0">
                <a:solidFill>
                  <a:schemeClr val="dk1"/>
                </a:solidFill>
                <a:latin typeface="Arial"/>
                <a:ea typeface="Arial"/>
                <a:cs typeface="Arial"/>
                <a:sym typeface="Arial"/>
              </a:rPr>
              <a:t> M, Schwartz CE, </a:t>
            </a:r>
            <a:r>
              <a:rPr lang="en-US" sz="2000" b="0" i="0" u="none" strike="noStrike" cap="none" dirty="0" err="1">
                <a:solidFill>
                  <a:schemeClr val="dk1"/>
                </a:solidFill>
                <a:latin typeface="Arial"/>
                <a:ea typeface="Arial"/>
                <a:cs typeface="Arial"/>
                <a:sym typeface="Arial"/>
              </a:rPr>
              <a:t>Meindl</a:t>
            </a:r>
            <a:r>
              <a:rPr lang="en-US" sz="2000" b="0" i="0" u="none" strike="noStrike" cap="none" dirty="0">
                <a:solidFill>
                  <a:schemeClr val="dk1"/>
                </a:solidFill>
                <a:latin typeface="Arial"/>
                <a:ea typeface="Arial"/>
                <a:cs typeface="Arial"/>
                <a:sym typeface="Arial"/>
              </a:rPr>
              <a:t> A, </a:t>
            </a:r>
            <a:r>
              <a:rPr lang="en-US" sz="2000" b="0" i="0" u="none" strike="noStrike" cap="none" dirty="0" err="1">
                <a:solidFill>
                  <a:schemeClr val="dk1"/>
                </a:solidFill>
                <a:latin typeface="Arial"/>
                <a:ea typeface="Arial"/>
                <a:cs typeface="Arial"/>
                <a:sym typeface="Arial"/>
              </a:rPr>
              <a:t>Kooy</a:t>
            </a:r>
            <a:r>
              <a:rPr lang="en-US" sz="2000" b="0" i="0" u="none" strike="noStrike" cap="none" dirty="0">
                <a:solidFill>
                  <a:schemeClr val="dk1"/>
                </a:solidFill>
                <a:latin typeface="Arial"/>
                <a:ea typeface="Arial"/>
                <a:cs typeface="Arial"/>
                <a:sym typeface="Arial"/>
              </a:rPr>
              <a:t> RF. A splice site mutation in the methyltransferase gene FTSJ1 in Xp11.23 is associated with non- syndromic mental retardation in a large Belgian family (MRX9). J Med Genet. 2004 Sep;41(9):679-83.</a:t>
            </a:r>
            <a:endParaRPr sz="2000" dirty="0">
              <a:solidFill>
                <a:schemeClr val="dk1"/>
              </a:solidFill>
            </a:endParaRPr>
          </a:p>
          <a:p>
            <a:pPr marL="342900" marR="0" lvl="0" indent="-342900" algn="l" rtl="0">
              <a:lnSpc>
                <a:spcPct val="100000"/>
              </a:lnSpc>
              <a:spcBef>
                <a:spcPts val="0"/>
              </a:spcBef>
              <a:spcAft>
                <a:spcPts val="0"/>
              </a:spcAft>
              <a:buClr>
                <a:schemeClr val="dk1"/>
              </a:buClr>
              <a:buSzPts val="2000"/>
              <a:buFont typeface="Arial"/>
              <a:buAutoNum type="arabicPeriod"/>
            </a:pPr>
            <a:r>
              <a:rPr lang="en-US" sz="2000" dirty="0">
                <a:solidFill>
                  <a:schemeClr val="dk1"/>
                </a:solidFill>
              </a:rPr>
              <a:t>Hirata, A.; Okada, K.; Yoshii, K.; </a:t>
            </a:r>
            <a:r>
              <a:rPr lang="en-US" sz="2000" dirty="0" err="1">
                <a:solidFill>
                  <a:schemeClr val="dk1"/>
                </a:solidFill>
              </a:rPr>
              <a:t>Shiraishi</a:t>
            </a:r>
            <a:r>
              <a:rPr lang="en-US" sz="2000" dirty="0">
                <a:solidFill>
                  <a:schemeClr val="dk1"/>
                </a:solidFill>
              </a:rPr>
              <a:t>, H.; </a:t>
            </a:r>
            <a:r>
              <a:rPr lang="en-US" sz="2000" dirty="0" err="1">
                <a:solidFill>
                  <a:schemeClr val="dk1"/>
                </a:solidFill>
              </a:rPr>
              <a:t>Saijo</a:t>
            </a:r>
            <a:r>
              <a:rPr lang="en-US" sz="2000" dirty="0">
                <a:solidFill>
                  <a:schemeClr val="dk1"/>
                </a:solidFill>
              </a:rPr>
              <a:t>, S.; </a:t>
            </a:r>
            <a:r>
              <a:rPr lang="en-US" sz="2000" dirty="0" err="1">
                <a:solidFill>
                  <a:schemeClr val="dk1"/>
                </a:solidFill>
              </a:rPr>
              <a:t>Yonezawa</a:t>
            </a:r>
            <a:r>
              <a:rPr lang="en-US" sz="2000" dirty="0">
                <a:solidFill>
                  <a:schemeClr val="dk1"/>
                </a:solidFill>
              </a:rPr>
              <a:t>, K.; Shimizu, N.; Hori, H. Structure of TRNA Methyltransferase Complex of Trm7 and Trm734 Reveals a Novel Binding Interface for TRNA Recognition. Nucleic Acids Res 2019, 47 (20), 10942–10955.</a:t>
            </a:r>
            <a:endParaRPr sz="2000" dirty="0">
              <a:solidFill>
                <a:schemeClr val="dk1"/>
              </a:solidFill>
            </a:endParaRPr>
          </a:p>
        </p:txBody>
      </p:sp>
      <p:sp>
        <p:nvSpPr>
          <p:cNvPr id="98" name="Google Shape;98;p1"/>
          <p:cNvSpPr txBox="1"/>
          <p:nvPr/>
        </p:nvSpPr>
        <p:spPr>
          <a:xfrm>
            <a:off x="146803" y="2185462"/>
            <a:ext cx="43874399" cy="1754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en-US" sz="5400" b="0" i="0" u="none" strike="noStrike" cap="none">
                <a:solidFill>
                  <a:srgbClr val="0000FF"/>
                </a:solidFill>
                <a:latin typeface="Arial"/>
                <a:ea typeface="Arial"/>
                <a:cs typeface="Arial"/>
                <a:sym typeface="Arial"/>
              </a:rPr>
              <a:t>Morgan E. Fraley, Alexandra K. Mullins, Holly M. Funk, and Michael P. Guy</a:t>
            </a:r>
            <a:endParaRPr sz="5400" b="0" i="0" u="none" strike="noStrike" cap="none">
              <a:solidFill>
                <a:srgbClr val="0000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5400"/>
              <a:buFont typeface="Arial"/>
              <a:buNone/>
            </a:pPr>
            <a:r>
              <a:rPr lang="en-US" sz="5400" b="0" i="1" u="none" strike="noStrike" cap="none">
                <a:solidFill>
                  <a:schemeClr val="lt1"/>
                </a:solidFill>
                <a:latin typeface="Arial"/>
                <a:ea typeface="Arial"/>
                <a:cs typeface="Arial"/>
                <a:sym typeface="Arial"/>
              </a:rPr>
              <a:t>Department of Chemistry &amp; Biochemistry, Northern Kentucky University, Highland Heights, KY 41076</a:t>
            </a:r>
            <a:endParaRPr sz="1400" b="0" i="0" u="none" strike="noStrike" cap="none">
              <a:solidFill>
                <a:srgbClr val="000000"/>
              </a:solidFill>
              <a:latin typeface="Arial"/>
              <a:ea typeface="Arial"/>
              <a:cs typeface="Arial"/>
              <a:sym typeface="Arial"/>
            </a:endParaRPr>
          </a:p>
        </p:txBody>
      </p:sp>
      <p:pic>
        <p:nvPicPr>
          <p:cNvPr id="99" name="Google Shape;99;p1"/>
          <p:cNvPicPr preferRelativeResize="0"/>
          <p:nvPr/>
        </p:nvPicPr>
        <p:blipFill rotWithShape="1">
          <a:blip r:embed="rId5">
            <a:alphaModFix/>
          </a:blip>
          <a:srcRect/>
          <a:stretch/>
        </p:blipFill>
        <p:spPr>
          <a:xfrm>
            <a:off x="5328209" y="30421200"/>
            <a:ext cx="3546172" cy="2106116"/>
          </a:xfrm>
          <a:prstGeom prst="rect">
            <a:avLst/>
          </a:prstGeom>
          <a:noFill/>
          <a:ln>
            <a:noFill/>
          </a:ln>
        </p:spPr>
      </p:pic>
      <p:grpSp>
        <p:nvGrpSpPr>
          <p:cNvPr id="100" name="Google Shape;100;p1"/>
          <p:cNvGrpSpPr/>
          <p:nvPr/>
        </p:nvGrpSpPr>
        <p:grpSpPr>
          <a:xfrm>
            <a:off x="678600" y="12841675"/>
            <a:ext cx="14640900" cy="10528500"/>
            <a:chOff x="678600" y="12308275"/>
            <a:chExt cx="14640900" cy="10528500"/>
          </a:xfrm>
        </p:grpSpPr>
        <p:sp>
          <p:nvSpPr>
            <p:cNvPr id="101" name="Google Shape;101;p1"/>
            <p:cNvSpPr txBox="1"/>
            <p:nvPr/>
          </p:nvSpPr>
          <p:spPr>
            <a:xfrm>
              <a:off x="678600" y="12308275"/>
              <a:ext cx="14640900" cy="10528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1" i="0" u="none" strike="noStrike" cap="none" dirty="0">
                  <a:solidFill>
                    <a:srgbClr val="0000FF"/>
                  </a:solidFill>
                  <a:latin typeface="Arial"/>
                  <a:ea typeface="Arial"/>
                  <a:cs typeface="Arial"/>
                  <a:sym typeface="Arial"/>
                </a:rPr>
                <a:t>Background</a:t>
              </a:r>
              <a:endParaRPr sz="1400" b="0" i="0" u="none" strike="noStrike" cap="none" dirty="0">
                <a:solidFill>
                  <a:srgbClr val="000000"/>
                </a:solidFill>
                <a:latin typeface="Arial"/>
                <a:ea typeface="Arial"/>
                <a:cs typeface="Arial"/>
                <a:sym typeface="Arial"/>
              </a:endParaRPr>
            </a:p>
            <a:p>
              <a:pPr marL="457200" marR="0" lvl="0" indent="-457200" algn="l" rtl="0">
                <a:lnSpc>
                  <a:spcPct val="100000"/>
                </a:lnSpc>
                <a:spcBef>
                  <a:spcPts val="0"/>
                </a:spcBef>
                <a:spcAft>
                  <a:spcPts val="0"/>
                </a:spcAft>
                <a:buClr>
                  <a:schemeClr val="dk1"/>
                </a:buClr>
                <a:buSzPts val="3200"/>
                <a:buFont typeface="Arial"/>
                <a:buChar char="•"/>
              </a:pPr>
              <a:r>
                <a:rPr lang="en-US" sz="3200" b="0" i="0" u="none" strike="noStrike" cap="none" dirty="0">
                  <a:solidFill>
                    <a:schemeClr val="dk1"/>
                  </a:solidFill>
                  <a:latin typeface="Arial"/>
                  <a:ea typeface="Arial"/>
                  <a:cs typeface="Arial"/>
                  <a:sym typeface="Arial"/>
                </a:rPr>
                <a:t>tRNAs are modified at the anticodon loop by the methyltransferase enzyme Trm7 in yeast.</a:t>
              </a:r>
              <a:endParaRPr sz="1400" b="0" i="0" u="none" strike="noStrike" cap="none" dirty="0">
                <a:solidFill>
                  <a:srgbClr val="000000"/>
                </a:solidFill>
                <a:latin typeface="Arial"/>
                <a:ea typeface="Arial"/>
                <a:cs typeface="Arial"/>
                <a:sym typeface="Arial"/>
              </a:endParaRPr>
            </a:p>
            <a:p>
              <a:pPr marL="457200" marR="0" lvl="0" indent="-457200" algn="l" rtl="0">
                <a:lnSpc>
                  <a:spcPct val="100000"/>
                </a:lnSpc>
                <a:spcBef>
                  <a:spcPts val="1200"/>
                </a:spcBef>
                <a:spcAft>
                  <a:spcPts val="0"/>
                </a:spcAft>
                <a:buClr>
                  <a:schemeClr val="dk1"/>
                </a:buClr>
                <a:buSzPts val="3200"/>
                <a:buFont typeface="Arial"/>
                <a:buChar char="•"/>
              </a:pPr>
              <a:r>
                <a:rPr lang="en-US" sz="3200" b="0" i="0" u="none" strike="noStrike" cap="none" dirty="0">
                  <a:solidFill>
                    <a:schemeClr val="dk1"/>
                  </a:solidFill>
                  <a:latin typeface="Arial"/>
                  <a:ea typeface="Arial"/>
                  <a:cs typeface="Arial"/>
                  <a:sym typeface="Arial"/>
                </a:rPr>
                <a:t>Posttranscriptional tRNA modifications are critical for translation</a:t>
              </a:r>
              <a:endParaRPr sz="1400" b="0" i="0" u="none" strike="noStrike" cap="none" dirty="0">
                <a:solidFill>
                  <a:srgbClr val="000000"/>
                </a:solidFill>
                <a:latin typeface="Arial"/>
                <a:ea typeface="Arial"/>
                <a:cs typeface="Arial"/>
                <a:sym typeface="Arial"/>
              </a:endParaRPr>
            </a:p>
            <a:p>
              <a:pPr marL="457200" marR="0" lvl="0" indent="-457200" algn="l" rtl="0">
                <a:lnSpc>
                  <a:spcPct val="100000"/>
                </a:lnSpc>
                <a:spcBef>
                  <a:spcPts val="1200"/>
                </a:spcBef>
                <a:spcAft>
                  <a:spcPts val="0"/>
                </a:spcAft>
                <a:buClr>
                  <a:srgbClr val="9900CC"/>
                </a:buClr>
                <a:buSzPts val="3200"/>
                <a:buFont typeface="Arial"/>
                <a:buChar char="•"/>
              </a:pPr>
              <a:r>
                <a:rPr lang="en-US" sz="3200" b="1" i="0" u="none" strike="noStrike" cap="none" dirty="0">
                  <a:solidFill>
                    <a:srgbClr val="9900CC"/>
                  </a:solidFill>
                  <a:latin typeface="Arial"/>
                  <a:ea typeface="Arial"/>
                  <a:cs typeface="Arial"/>
                  <a:sym typeface="Arial"/>
                </a:rPr>
                <a:t>Trm7 </a:t>
              </a:r>
              <a:r>
                <a:rPr lang="en-US" sz="3200" b="0" i="0" u="none" strike="noStrike" cap="none" dirty="0">
                  <a:solidFill>
                    <a:schemeClr val="dk1"/>
                  </a:solidFill>
                  <a:latin typeface="Arial"/>
                  <a:ea typeface="Arial"/>
                  <a:cs typeface="Arial"/>
                  <a:sym typeface="Arial"/>
                </a:rPr>
                <a:t>interacts with protein </a:t>
              </a:r>
              <a:r>
                <a:rPr lang="en-US" sz="3200" b="1" i="0" u="none" strike="noStrike" cap="none" dirty="0">
                  <a:solidFill>
                    <a:srgbClr val="FF0000"/>
                  </a:solidFill>
                  <a:latin typeface="Arial"/>
                  <a:ea typeface="Arial"/>
                  <a:cs typeface="Arial"/>
                  <a:sym typeface="Arial"/>
                </a:rPr>
                <a:t>Trm732</a:t>
              </a:r>
              <a:r>
                <a:rPr lang="en-US" sz="3200" b="0" i="0" u="none" strike="noStrike" cap="none" dirty="0">
                  <a:solidFill>
                    <a:schemeClr val="dk1"/>
                  </a:solidFill>
                  <a:latin typeface="Arial"/>
                  <a:ea typeface="Arial"/>
                  <a:cs typeface="Arial"/>
                  <a:sym typeface="Arial"/>
                </a:rPr>
                <a:t> to 2’-</a:t>
              </a:r>
              <a:r>
                <a:rPr lang="en-US" sz="3200" b="0" i="1" u="none" strike="noStrike" cap="none" dirty="0">
                  <a:solidFill>
                    <a:schemeClr val="dk1"/>
                  </a:solidFill>
                  <a:latin typeface="Arial"/>
                  <a:ea typeface="Arial"/>
                  <a:cs typeface="Arial"/>
                  <a:sym typeface="Arial"/>
                </a:rPr>
                <a:t>O</a:t>
              </a:r>
              <a:r>
                <a:rPr lang="en-US" sz="3200" b="0" i="0" u="none" strike="noStrike" cap="none" dirty="0">
                  <a:solidFill>
                    <a:schemeClr val="dk1"/>
                  </a:solidFill>
                  <a:latin typeface="Arial"/>
                  <a:ea typeface="Arial"/>
                  <a:cs typeface="Arial"/>
                  <a:sym typeface="Arial"/>
                </a:rPr>
                <a:t>-methylate C</a:t>
              </a:r>
              <a:r>
                <a:rPr lang="en-US" sz="3200" b="0" i="0" u="none" strike="noStrike" cap="none" baseline="-25000" dirty="0">
                  <a:solidFill>
                    <a:schemeClr val="dk1"/>
                  </a:solidFill>
                  <a:latin typeface="Arial"/>
                  <a:ea typeface="Arial"/>
                  <a:cs typeface="Arial"/>
                  <a:sym typeface="Arial"/>
                </a:rPr>
                <a:t>32</a:t>
              </a:r>
              <a:r>
                <a:rPr lang="en-US" sz="3200" b="0" i="0" u="none" strike="noStrike" cap="none" dirty="0">
                  <a:solidFill>
                    <a:schemeClr val="dk1"/>
                  </a:solidFill>
                  <a:latin typeface="Arial"/>
                  <a:ea typeface="Arial"/>
                  <a:cs typeface="Arial"/>
                  <a:sym typeface="Arial"/>
                </a:rPr>
                <a:t> and with protein </a:t>
              </a:r>
              <a:r>
                <a:rPr lang="en-US" sz="3200" b="1" i="0" u="none" strike="noStrike" cap="none" dirty="0">
                  <a:solidFill>
                    <a:srgbClr val="00A4DE"/>
                  </a:solidFill>
                  <a:latin typeface="Arial"/>
                  <a:ea typeface="Arial"/>
                  <a:cs typeface="Arial"/>
                  <a:sym typeface="Arial"/>
                </a:rPr>
                <a:t>Trm734</a:t>
              </a:r>
              <a:r>
                <a:rPr lang="en-US" sz="3200" b="0" i="0" u="none" strike="noStrike" cap="none" dirty="0">
                  <a:solidFill>
                    <a:schemeClr val="dk1"/>
                  </a:solidFill>
                  <a:latin typeface="Arial"/>
                  <a:ea typeface="Arial"/>
                  <a:cs typeface="Arial"/>
                  <a:sym typeface="Arial"/>
                </a:rPr>
                <a:t> to modify G</a:t>
              </a:r>
              <a:r>
                <a:rPr lang="en-US" sz="3200" b="0" i="0" u="none" strike="noStrike" cap="none" baseline="-25000" dirty="0">
                  <a:solidFill>
                    <a:schemeClr val="dk1"/>
                  </a:solidFill>
                  <a:latin typeface="Arial"/>
                  <a:ea typeface="Arial"/>
                  <a:cs typeface="Arial"/>
                  <a:sym typeface="Arial"/>
                </a:rPr>
                <a:t>34</a:t>
              </a:r>
              <a:r>
                <a:rPr lang="en-US" sz="3200" b="0" i="0" u="none" strike="noStrike" cap="none" dirty="0">
                  <a:solidFill>
                    <a:schemeClr val="dk1"/>
                  </a:solidFill>
                  <a:latin typeface="Arial"/>
                  <a:ea typeface="Arial"/>
                  <a:cs typeface="Arial"/>
                  <a:sym typeface="Arial"/>
                </a:rPr>
                <a:t> of tRNA</a:t>
              </a:r>
              <a:r>
                <a:rPr lang="en-US" sz="3200" b="0" i="0" u="none" strike="noStrike" cap="none" baseline="30000" dirty="0">
                  <a:solidFill>
                    <a:schemeClr val="dk1"/>
                  </a:solidFill>
                  <a:latin typeface="Arial"/>
                  <a:ea typeface="Arial"/>
                  <a:cs typeface="Arial"/>
                  <a:sym typeface="Arial"/>
                </a:rPr>
                <a:t>Phe1,2</a:t>
              </a:r>
              <a:endParaRPr sz="3200" b="1" i="0" u="none" strike="noStrike" cap="none" dirty="0">
                <a:solidFill>
                  <a:srgbClr val="9900CC"/>
                </a:solidFill>
                <a:latin typeface="Arial"/>
                <a:ea typeface="Arial"/>
                <a:cs typeface="Arial"/>
                <a:sym typeface="Arial"/>
              </a:endParaRPr>
            </a:p>
            <a:p>
              <a:pPr marL="457200" marR="0" lvl="0" indent="-457200" algn="l" rtl="0">
                <a:lnSpc>
                  <a:spcPct val="100000"/>
                </a:lnSpc>
                <a:spcBef>
                  <a:spcPts val="1200"/>
                </a:spcBef>
                <a:spcAft>
                  <a:spcPts val="0"/>
                </a:spcAft>
                <a:buClr>
                  <a:schemeClr val="dk1"/>
                </a:buClr>
                <a:buSzPts val="3200"/>
                <a:buFont typeface="Arial"/>
                <a:buChar char="•"/>
              </a:pPr>
              <a:r>
                <a:rPr lang="en-US" sz="3200" b="0" i="0" u="none" strike="noStrike" cap="none" dirty="0">
                  <a:solidFill>
                    <a:schemeClr val="dk1"/>
                  </a:solidFill>
                  <a:latin typeface="Arial"/>
                  <a:ea typeface="Arial"/>
                  <a:cs typeface="Arial"/>
                  <a:sym typeface="Arial"/>
                </a:rPr>
                <a:t>In yeast, the lack of these modifications at both C</a:t>
              </a:r>
              <a:r>
                <a:rPr lang="en-US" sz="3200" b="0" i="0" u="none" strike="noStrike" cap="none" baseline="-25000" dirty="0">
                  <a:solidFill>
                    <a:schemeClr val="dk1"/>
                  </a:solidFill>
                  <a:latin typeface="Arial"/>
                  <a:ea typeface="Arial"/>
                  <a:cs typeface="Arial"/>
                  <a:sym typeface="Arial"/>
                </a:rPr>
                <a:t>32</a:t>
              </a:r>
              <a:r>
                <a:rPr lang="en-US" sz="3200" b="0" i="0" u="none" strike="noStrike" cap="none" dirty="0">
                  <a:solidFill>
                    <a:schemeClr val="dk1"/>
                  </a:solidFill>
                  <a:latin typeface="Arial"/>
                  <a:ea typeface="Arial"/>
                  <a:cs typeface="Arial"/>
                  <a:sym typeface="Arial"/>
                </a:rPr>
                <a:t> and G</a:t>
              </a:r>
              <a:r>
                <a:rPr lang="en-US" sz="3200" b="0" i="0" u="none" strike="noStrike" cap="none" baseline="-25000" dirty="0">
                  <a:solidFill>
                    <a:schemeClr val="dk1"/>
                  </a:solidFill>
                  <a:latin typeface="Arial"/>
                  <a:ea typeface="Arial"/>
                  <a:cs typeface="Arial"/>
                  <a:sym typeface="Arial"/>
                </a:rPr>
                <a:t>34</a:t>
              </a:r>
              <a:r>
                <a:rPr lang="en-US" sz="3200" b="0" i="0" u="none" strike="noStrike" cap="none" dirty="0">
                  <a:solidFill>
                    <a:schemeClr val="dk1"/>
                  </a:solidFill>
                  <a:latin typeface="Arial"/>
                  <a:ea typeface="Arial"/>
                  <a:cs typeface="Arial"/>
                  <a:sym typeface="Arial"/>
                </a:rPr>
                <a:t> on </a:t>
              </a:r>
              <a:r>
                <a:rPr lang="en-US" sz="3200" b="0" i="0" u="none" strike="noStrike" cap="none" dirty="0" err="1">
                  <a:solidFill>
                    <a:schemeClr val="dk1"/>
                  </a:solidFill>
                  <a:latin typeface="Arial"/>
                  <a:ea typeface="Arial"/>
                  <a:cs typeface="Arial"/>
                  <a:sym typeface="Arial"/>
                </a:rPr>
                <a:t>tRNA</a:t>
              </a:r>
              <a:r>
                <a:rPr lang="en-US" sz="3200" b="0" i="0" u="none" strike="noStrike" cap="none" baseline="30000" dirty="0" err="1">
                  <a:solidFill>
                    <a:schemeClr val="dk1"/>
                  </a:solidFill>
                  <a:latin typeface="Arial"/>
                  <a:ea typeface="Arial"/>
                  <a:cs typeface="Arial"/>
                  <a:sym typeface="Arial"/>
                </a:rPr>
                <a:t>Phe</a:t>
              </a:r>
              <a:r>
                <a:rPr lang="en-US" sz="3200" b="0" i="0" u="none" strike="noStrike" cap="none" dirty="0">
                  <a:solidFill>
                    <a:schemeClr val="dk1"/>
                  </a:solidFill>
                  <a:latin typeface="Arial"/>
                  <a:ea typeface="Arial"/>
                  <a:cs typeface="Arial"/>
                  <a:sym typeface="Arial"/>
                </a:rPr>
                <a:t> results in a severe growth defect</a:t>
              </a:r>
              <a:r>
                <a:rPr lang="en-US" sz="3200" b="0" i="0" u="none" strike="noStrike" cap="none" baseline="30000" dirty="0">
                  <a:solidFill>
                    <a:schemeClr val="dk1"/>
                  </a:solidFill>
                  <a:latin typeface="Arial"/>
                  <a:ea typeface="Arial"/>
                  <a:cs typeface="Arial"/>
                  <a:sym typeface="Arial"/>
                </a:rPr>
                <a:t>1,2</a:t>
              </a:r>
              <a:endParaRPr sz="1400" b="0" i="0" u="none" strike="noStrike" cap="none" dirty="0">
                <a:solidFill>
                  <a:srgbClr val="000000"/>
                </a:solidFill>
                <a:latin typeface="Arial"/>
                <a:ea typeface="Arial"/>
                <a:cs typeface="Arial"/>
                <a:sym typeface="Arial"/>
              </a:endParaRPr>
            </a:p>
            <a:p>
              <a:pPr marL="457200" marR="0" lvl="0" indent="-457200" algn="l" rtl="0">
                <a:lnSpc>
                  <a:spcPct val="100000"/>
                </a:lnSpc>
                <a:spcBef>
                  <a:spcPts val="1200"/>
                </a:spcBef>
                <a:spcAft>
                  <a:spcPts val="0"/>
                </a:spcAft>
                <a:buClr>
                  <a:schemeClr val="dk1"/>
                </a:buClr>
                <a:buSzPts val="3200"/>
                <a:buFont typeface="Arial"/>
                <a:buChar char="•"/>
              </a:pPr>
              <a:r>
                <a:rPr lang="en-US" sz="3200" b="0" i="0" u="none" strike="noStrike" cap="none" dirty="0">
                  <a:solidFill>
                    <a:schemeClr val="dk1"/>
                  </a:solidFill>
                  <a:latin typeface="Arial"/>
                  <a:ea typeface="Arial"/>
                  <a:cs typeface="Arial"/>
                  <a:sym typeface="Arial"/>
                </a:rPr>
                <a:t>In humans, mutations in the </a:t>
              </a:r>
              <a:r>
                <a:rPr lang="en-US" sz="3200" b="0" i="1" u="none" strike="noStrike" cap="none" dirty="0">
                  <a:solidFill>
                    <a:schemeClr val="dk1"/>
                  </a:solidFill>
                  <a:latin typeface="Arial"/>
                  <a:ea typeface="Arial"/>
                  <a:cs typeface="Arial"/>
                  <a:sym typeface="Arial"/>
                </a:rPr>
                <a:t>TRM7</a:t>
              </a:r>
              <a:r>
                <a:rPr lang="en-US" sz="3200" b="0" i="0" u="none" strike="noStrike" cap="none" dirty="0">
                  <a:solidFill>
                    <a:schemeClr val="dk1"/>
                  </a:solidFill>
                  <a:latin typeface="Arial"/>
                  <a:ea typeface="Arial"/>
                  <a:cs typeface="Arial"/>
                  <a:sym typeface="Arial"/>
                </a:rPr>
                <a:t> human homolog (</a:t>
              </a:r>
              <a:r>
                <a:rPr lang="en-US" sz="3200" b="0" i="1" u="none" strike="noStrike" cap="none" dirty="0">
                  <a:solidFill>
                    <a:schemeClr val="dk1"/>
                  </a:solidFill>
                  <a:latin typeface="Arial"/>
                  <a:ea typeface="Arial"/>
                  <a:cs typeface="Arial"/>
                  <a:sym typeface="Arial"/>
                </a:rPr>
                <a:t>FTSJ1</a:t>
              </a:r>
              <a:r>
                <a:rPr lang="en-US" sz="3200" b="0" i="0" u="none" strike="noStrike" cap="none" dirty="0">
                  <a:solidFill>
                    <a:schemeClr val="dk1"/>
                  </a:solidFill>
                  <a:latin typeface="Arial"/>
                  <a:ea typeface="Arial"/>
                  <a:cs typeface="Arial"/>
                  <a:sym typeface="Arial"/>
                </a:rPr>
                <a:t>) cause non-syndromic X-linked intellectual disability</a:t>
              </a:r>
              <a:r>
                <a:rPr lang="en-US" sz="3200" b="0" i="0" u="none" strike="noStrike" cap="none" baseline="30000" dirty="0">
                  <a:solidFill>
                    <a:schemeClr val="dk1"/>
                  </a:solidFill>
                  <a:latin typeface="Arial"/>
                  <a:ea typeface="Arial"/>
                  <a:cs typeface="Arial"/>
                  <a:sym typeface="Arial"/>
                </a:rPr>
                <a:t>3,4</a:t>
              </a:r>
              <a:endParaRPr sz="3200" b="1" i="0" u="none" strike="noStrike" cap="none" dirty="0">
                <a:solidFill>
                  <a:srgbClr val="FF0000"/>
                </a:solidFill>
                <a:latin typeface="Arial"/>
                <a:ea typeface="Arial"/>
                <a:cs typeface="Arial"/>
                <a:sym typeface="Arial"/>
              </a:endParaRPr>
            </a:p>
            <a:p>
              <a:pPr marL="0" marR="0" lvl="0" indent="0" algn="ctr" rtl="0">
                <a:lnSpc>
                  <a:spcPct val="100000"/>
                </a:lnSpc>
                <a:spcBef>
                  <a:spcPts val="1200"/>
                </a:spcBef>
                <a:spcAft>
                  <a:spcPts val="0"/>
                </a:spcAft>
                <a:buClr>
                  <a:srgbClr val="000000"/>
                </a:buClr>
                <a:buSzPts val="4400"/>
                <a:buFont typeface="Arial"/>
                <a:buNone/>
              </a:pPr>
              <a:endParaRPr sz="4400" b="1" i="0" u="none" strike="noStrike" cap="none" dirty="0">
                <a:solidFill>
                  <a:srgbClr val="FF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400"/>
                <a:buFont typeface="Arial"/>
                <a:buNone/>
              </a:pPr>
              <a:endParaRPr sz="4400" b="1" i="0" u="none" strike="noStrike" cap="none" dirty="0">
                <a:solidFill>
                  <a:srgbClr val="FF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400"/>
                <a:buFont typeface="Arial"/>
                <a:buNone/>
              </a:pPr>
              <a:endParaRPr sz="4400" b="1" i="0" u="none" strike="noStrike" cap="none" dirty="0">
                <a:solidFill>
                  <a:srgbClr val="FF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400"/>
                <a:buFont typeface="Arial"/>
                <a:buNone/>
              </a:pPr>
              <a:endParaRPr sz="4400" b="1" i="0" u="none" strike="noStrike" cap="none" dirty="0">
                <a:solidFill>
                  <a:srgbClr val="FF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400"/>
                <a:buFont typeface="Arial"/>
                <a:buNone/>
              </a:pPr>
              <a:endParaRPr sz="4400" b="1" i="0" u="none" strike="noStrike" cap="none" dirty="0">
                <a:solidFill>
                  <a:srgbClr val="FF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400"/>
                <a:buFont typeface="Arial"/>
                <a:buNone/>
              </a:pPr>
              <a:endParaRPr sz="4400" b="1" i="0" u="none" strike="noStrike" cap="none" dirty="0">
                <a:solidFill>
                  <a:srgbClr val="0000FF"/>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3200"/>
                <a:buFont typeface="Arial"/>
                <a:buNone/>
              </a:pPr>
              <a:endParaRPr sz="3200" b="1" i="0" u="none" strike="noStrike" cap="none" dirty="0">
                <a:solidFill>
                  <a:schemeClr val="dk1"/>
                </a:solidFill>
                <a:latin typeface="Arial"/>
                <a:ea typeface="Arial"/>
                <a:cs typeface="Arial"/>
                <a:sym typeface="Arial"/>
              </a:endParaRPr>
            </a:p>
          </p:txBody>
        </p:sp>
        <p:pic>
          <p:nvPicPr>
            <p:cNvPr id="102" name="Google Shape;102;p1"/>
            <p:cNvPicPr preferRelativeResize="0"/>
            <p:nvPr/>
          </p:nvPicPr>
          <p:blipFill rotWithShape="1">
            <a:blip r:embed="rId6">
              <a:alphaModFix/>
            </a:blip>
            <a:srcRect/>
            <a:stretch/>
          </p:blipFill>
          <p:spPr>
            <a:xfrm>
              <a:off x="1716597" y="18251130"/>
              <a:ext cx="4669942" cy="3087457"/>
            </a:xfrm>
            <a:prstGeom prst="rect">
              <a:avLst/>
            </a:prstGeom>
            <a:noFill/>
            <a:ln>
              <a:noFill/>
            </a:ln>
          </p:spPr>
        </p:pic>
        <p:pic>
          <p:nvPicPr>
            <p:cNvPr id="103" name="Google Shape;103;p1" descr="A close up of a logo&#10;&#10;Description generated with very high confidence"/>
            <p:cNvPicPr preferRelativeResize="0"/>
            <p:nvPr/>
          </p:nvPicPr>
          <p:blipFill rotWithShape="1">
            <a:blip r:embed="rId7">
              <a:alphaModFix/>
            </a:blip>
            <a:srcRect/>
            <a:stretch/>
          </p:blipFill>
          <p:spPr>
            <a:xfrm>
              <a:off x="7674119" y="17984430"/>
              <a:ext cx="6087415" cy="3354157"/>
            </a:xfrm>
            <a:prstGeom prst="rect">
              <a:avLst/>
            </a:prstGeom>
            <a:noFill/>
            <a:ln>
              <a:noFill/>
            </a:ln>
          </p:spPr>
        </p:pic>
      </p:grpSp>
      <p:sp>
        <p:nvSpPr>
          <p:cNvPr id="104" name="Google Shape;104;p1"/>
          <p:cNvSpPr txBox="1"/>
          <p:nvPr/>
        </p:nvSpPr>
        <p:spPr>
          <a:xfrm>
            <a:off x="1329957" y="27936738"/>
            <a:ext cx="7123096"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endParaRPr sz="3600" b="0" i="0" u="none" strike="noStrike" cap="none">
              <a:solidFill>
                <a:schemeClr val="dk1"/>
              </a:solidFill>
              <a:latin typeface="Arial"/>
              <a:ea typeface="Arial"/>
              <a:cs typeface="Arial"/>
              <a:sym typeface="Arial"/>
            </a:endParaRPr>
          </a:p>
        </p:txBody>
      </p:sp>
      <p:sp>
        <p:nvSpPr>
          <p:cNvPr id="105" name="Google Shape;105;p1"/>
          <p:cNvSpPr/>
          <p:nvPr/>
        </p:nvSpPr>
        <p:spPr>
          <a:xfrm>
            <a:off x="15821475" y="20338200"/>
            <a:ext cx="12453600" cy="9759600"/>
          </a:xfrm>
          <a:prstGeom prst="rect">
            <a:avLst/>
          </a:prstGeom>
          <a:noFill/>
          <a:ln w="7620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800" b="0" i="0" u="none" strike="noStrike" cap="none">
              <a:solidFill>
                <a:schemeClr val="lt1"/>
              </a:solidFill>
              <a:latin typeface="Arial"/>
              <a:ea typeface="Arial"/>
              <a:cs typeface="Arial"/>
              <a:sym typeface="Arial"/>
            </a:endParaRPr>
          </a:p>
        </p:txBody>
      </p:sp>
      <p:sp>
        <p:nvSpPr>
          <p:cNvPr id="106" name="Google Shape;106;p1"/>
          <p:cNvSpPr txBox="1"/>
          <p:nvPr/>
        </p:nvSpPr>
        <p:spPr>
          <a:xfrm>
            <a:off x="15924975" y="4426425"/>
            <a:ext cx="121524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7" name="Google Shape;107;p1"/>
          <p:cNvSpPr/>
          <p:nvPr/>
        </p:nvSpPr>
        <p:spPr>
          <a:xfrm>
            <a:off x="28480400" y="4323200"/>
            <a:ext cx="14440500" cy="10528500"/>
          </a:xfrm>
          <a:prstGeom prst="rect">
            <a:avLst/>
          </a:prstGeom>
          <a:noFill/>
          <a:ln w="7620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800" b="0" i="0" u="none" strike="noStrike" cap="none">
              <a:solidFill>
                <a:schemeClr val="lt1"/>
              </a:solidFill>
              <a:latin typeface="Arial"/>
              <a:ea typeface="Arial"/>
              <a:cs typeface="Arial"/>
              <a:sym typeface="Arial"/>
            </a:endParaRPr>
          </a:p>
        </p:txBody>
      </p:sp>
      <p:sp>
        <p:nvSpPr>
          <p:cNvPr id="108" name="Google Shape;108;p1"/>
          <p:cNvSpPr/>
          <p:nvPr/>
        </p:nvSpPr>
        <p:spPr>
          <a:xfrm>
            <a:off x="28480400" y="15088075"/>
            <a:ext cx="14440500" cy="4932900"/>
          </a:xfrm>
          <a:prstGeom prst="rect">
            <a:avLst/>
          </a:prstGeom>
          <a:noFill/>
          <a:ln w="7620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800" b="0" i="0" u="none" strike="noStrike" cap="none">
              <a:solidFill>
                <a:schemeClr val="lt1"/>
              </a:solidFill>
              <a:latin typeface="Arial"/>
              <a:ea typeface="Arial"/>
              <a:cs typeface="Arial"/>
              <a:sym typeface="Arial"/>
            </a:endParaRPr>
          </a:p>
        </p:txBody>
      </p:sp>
      <p:sp>
        <p:nvSpPr>
          <p:cNvPr id="109" name="Google Shape;109;p1"/>
          <p:cNvSpPr/>
          <p:nvPr/>
        </p:nvSpPr>
        <p:spPr>
          <a:xfrm>
            <a:off x="514150" y="22401600"/>
            <a:ext cx="15102000" cy="7732800"/>
          </a:xfrm>
          <a:prstGeom prst="rect">
            <a:avLst/>
          </a:prstGeom>
          <a:noFill/>
          <a:ln w="7620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800" b="0" i="0" u="none" strike="noStrike" cap="none">
              <a:solidFill>
                <a:schemeClr val="lt1"/>
              </a:solidFill>
              <a:latin typeface="Arial"/>
              <a:ea typeface="Arial"/>
              <a:cs typeface="Arial"/>
              <a:sym typeface="Arial"/>
            </a:endParaRPr>
          </a:p>
        </p:txBody>
      </p:sp>
      <p:grpSp>
        <p:nvGrpSpPr>
          <p:cNvPr id="110" name="Google Shape;110;p1"/>
          <p:cNvGrpSpPr/>
          <p:nvPr/>
        </p:nvGrpSpPr>
        <p:grpSpPr>
          <a:xfrm>
            <a:off x="28624650" y="4400299"/>
            <a:ext cx="14296200" cy="9747409"/>
            <a:chOff x="15139137" y="13273939"/>
            <a:chExt cx="14296200" cy="11593018"/>
          </a:xfrm>
        </p:grpSpPr>
        <p:sp>
          <p:nvSpPr>
            <p:cNvPr id="111" name="Google Shape;111;p1"/>
            <p:cNvSpPr txBox="1"/>
            <p:nvPr/>
          </p:nvSpPr>
          <p:spPr>
            <a:xfrm>
              <a:off x="16107663" y="23512600"/>
              <a:ext cx="12299100" cy="1354357"/>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3100"/>
                <a:buFont typeface="Arial"/>
                <a:buNone/>
              </a:pPr>
              <a:r>
                <a:rPr lang="en-US" sz="3100" b="0" i="0" u="none" strike="noStrike" cap="none" dirty="0">
                  <a:solidFill>
                    <a:schemeClr val="dk1"/>
                  </a:solidFill>
                  <a:latin typeface="Arial"/>
                  <a:ea typeface="Arial"/>
                  <a:cs typeface="Arial"/>
                  <a:sym typeface="Arial"/>
                </a:rPr>
                <a:t>Diagnostic Gel of Trm732 R748A DNA Extracted by Different Methods and PCR amplified with Primers for Area of Mutation</a:t>
              </a:r>
              <a:endParaRPr sz="3100" b="0" i="0" u="none" strike="noStrike" cap="none" dirty="0">
                <a:solidFill>
                  <a:schemeClr val="dk1"/>
                </a:solidFill>
                <a:latin typeface="Arial"/>
                <a:ea typeface="Arial"/>
                <a:cs typeface="Arial"/>
                <a:sym typeface="Arial"/>
              </a:endParaRPr>
            </a:p>
          </p:txBody>
        </p:sp>
        <p:pic>
          <p:nvPicPr>
            <p:cNvPr id="112" name="Google Shape;112;p1"/>
            <p:cNvPicPr preferRelativeResize="0"/>
            <p:nvPr/>
          </p:nvPicPr>
          <p:blipFill rotWithShape="1">
            <a:blip r:embed="rId8">
              <a:alphaModFix/>
            </a:blip>
            <a:srcRect/>
            <a:stretch/>
          </p:blipFill>
          <p:spPr>
            <a:xfrm>
              <a:off x="19025200" y="17259725"/>
              <a:ext cx="6929347" cy="6122050"/>
            </a:xfrm>
            <a:prstGeom prst="rect">
              <a:avLst/>
            </a:prstGeom>
            <a:noFill/>
            <a:ln>
              <a:noFill/>
            </a:ln>
          </p:spPr>
        </p:pic>
        <p:sp>
          <p:nvSpPr>
            <p:cNvPr id="113" name="Google Shape;113;p1"/>
            <p:cNvSpPr txBox="1"/>
            <p:nvPr/>
          </p:nvSpPr>
          <p:spPr>
            <a:xfrm rot="-2165431">
              <a:off x="20914033" y="15678513"/>
              <a:ext cx="3202376" cy="763264"/>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US" sz="3200" b="1" i="0" u="none" strike="noStrike" cap="none">
                  <a:solidFill>
                    <a:srgbClr val="000000"/>
                  </a:solidFill>
                  <a:latin typeface="Arial"/>
                  <a:ea typeface="Arial"/>
                  <a:cs typeface="Arial"/>
                  <a:sym typeface="Arial"/>
                </a:rPr>
                <a:t>Freeze/Thaw</a:t>
              </a:r>
              <a:endParaRPr sz="3200" b="1" i="0" u="none" strike="noStrike" cap="none">
                <a:solidFill>
                  <a:srgbClr val="000000"/>
                </a:solidFill>
                <a:latin typeface="Arial"/>
                <a:ea typeface="Arial"/>
                <a:cs typeface="Arial"/>
                <a:sym typeface="Arial"/>
              </a:endParaRPr>
            </a:p>
          </p:txBody>
        </p:sp>
        <p:sp>
          <p:nvSpPr>
            <p:cNvPr id="114" name="Google Shape;114;p1"/>
            <p:cNvSpPr txBox="1"/>
            <p:nvPr/>
          </p:nvSpPr>
          <p:spPr>
            <a:xfrm rot="-2165431">
              <a:off x="22885158" y="15645438"/>
              <a:ext cx="3202376" cy="763264"/>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US" sz="3200" b="1" i="0" u="none" strike="noStrike" cap="none">
                  <a:solidFill>
                    <a:srgbClr val="000000"/>
                  </a:solidFill>
                  <a:latin typeface="Arial"/>
                  <a:ea typeface="Arial"/>
                  <a:cs typeface="Arial"/>
                  <a:sym typeface="Arial"/>
                </a:rPr>
                <a:t>Zymo Kit</a:t>
              </a:r>
              <a:endParaRPr sz="3200" b="1" i="0" u="none" strike="noStrike" cap="none">
                <a:solidFill>
                  <a:srgbClr val="000000"/>
                </a:solidFill>
                <a:latin typeface="Arial"/>
                <a:ea typeface="Arial"/>
                <a:cs typeface="Arial"/>
                <a:sym typeface="Arial"/>
              </a:endParaRPr>
            </a:p>
          </p:txBody>
        </p:sp>
        <p:sp>
          <p:nvSpPr>
            <p:cNvPr id="115" name="Google Shape;115;p1"/>
            <p:cNvSpPr txBox="1"/>
            <p:nvPr/>
          </p:nvSpPr>
          <p:spPr>
            <a:xfrm rot="-2165595">
              <a:off x="24272350" y="15645560"/>
              <a:ext cx="3625353" cy="76333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US" sz="3200" b="1" i="0" u="none" strike="noStrike" cap="none">
                  <a:solidFill>
                    <a:srgbClr val="000000"/>
                  </a:solidFill>
                  <a:latin typeface="Arial"/>
                  <a:ea typeface="Arial"/>
                  <a:cs typeface="Arial"/>
                  <a:sym typeface="Arial"/>
                </a:rPr>
                <a:t>Plasmid Ext.</a:t>
              </a:r>
              <a:endParaRPr sz="3200" b="1" i="0" u="none" strike="noStrike" cap="none">
                <a:solidFill>
                  <a:srgbClr val="000000"/>
                </a:solidFill>
                <a:latin typeface="Arial"/>
                <a:ea typeface="Arial"/>
                <a:cs typeface="Arial"/>
                <a:sym typeface="Arial"/>
              </a:endParaRPr>
            </a:p>
          </p:txBody>
        </p:sp>
        <p:sp>
          <p:nvSpPr>
            <p:cNvPr id="116" name="Google Shape;116;p1"/>
            <p:cNvSpPr txBox="1"/>
            <p:nvPr/>
          </p:nvSpPr>
          <p:spPr>
            <a:xfrm>
              <a:off x="15139137" y="13273939"/>
              <a:ext cx="14296200" cy="18306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1" dirty="0">
                  <a:solidFill>
                    <a:srgbClr val="0000FF"/>
                  </a:solidFill>
                </a:rPr>
                <a:t>Testing efficiency of PCR to identify mutations using different </a:t>
              </a:r>
              <a:r>
                <a:rPr lang="en-US" sz="4400" b="1" i="0" u="none" strike="noStrike" cap="none" dirty="0">
                  <a:solidFill>
                    <a:srgbClr val="0000FF"/>
                  </a:solidFill>
                  <a:latin typeface="Arial"/>
                  <a:ea typeface="Arial"/>
                  <a:cs typeface="Arial"/>
                  <a:sym typeface="Arial"/>
                </a:rPr>
                <a:t>DNA extraction methods </a:t>
              </a:r>
              <a:endParaRPr sz="4400" b="1" i="0" u="none" strike="noStrike" cap="none" dirty="0">
                <a:solidFill>
                  <a:srgbClr val="0000FF"/>
                </a:solidFill>
                <a:latin typeface="Arial"/>
                <a:ea typeface="Arial"/>
                <a:cs typeface="Arial"/>
                <a:sym typeface="Arial"/>
              </a:endParaRPr>
            </a:p>
          </p:txBody>
        </p:sp>
        <p:sp>
          <p:nvSpPr>
            <p:cNvPr id="117" name="Google Shape;117;p1"/>
            <p:cNvSpPr txBox="1"/>
            <p:nvPr/>
          </p:nvSpPr>
          <p:spPr>
            <a:xfrm>
              <a:off x="18133088" y="19436588"/>
              <a:ext cx="1662000" cy="7140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n-US" sz="2700" b="0" i="0" u="none" strike="noStrike" cap="none">
                  <a:solidFill>
                    <a:srgbClr val="000000"/>
                  </a:solidFill>
                  <a:latin typeface="Arial"/>
                  <a:ea typeface="Arial"/>
                  <a:cs typeface="Arial"/>
                  <a:sym typeface="Arial"/>
                </a:rPr>
                <a:t>1500</a:t>
              </a:r>
              <a:endParaRPr sz="2700" b="0" i="0" u="none" strike="noStrike" cap="none">
                <a:solidFill>
                  <a:srgbClr val="000000"/>
                </a:solidFill>
                <a:latin typeface="Arial"/>
                <a:ea typeface="Arial"/>
                <a:cs typeface="Arial"/>
                <a:sym typeface="Arial"/>
              </a:endParaRPr>
            </a:p>
          </p:txBody>
        </p:sp>
        <p:sp>
          <p:nvSpPr>
            <p:cNvPr id="118" name="Google Shape;118;p1"/>
            <p:cNvSpPr txBox="1"/>
            <p:nvPr/>
          </p:nvSpPr>
          <p:spPr>
            <a:xfrm>
              <a:off x="18133088" y="19852713"/>
              <a:ext cx="1662000" cy="7140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n-US" sz="2700" b="0" i="0" u="none" strike="noStrike" cap="none">
                  <a:solidFill>
                    <a:srgbClr val="000000"/>
                  </a:solidFill>
                  <a:latin typeface="Arial"/>
                  <a:ea typeface="Arial"/>
                  <a:cs typeface="Arial"/>
                  <a:sym typeface="Arial"/>
                </a:rPr>
                <a:t>1000</a:t>
              </a:r>
              <a:endParaRPr sz="2700" b="0" i="0" u="none" strike="noStrike" cap="none">
                <a:solidFill>
                  <a:srgbClr val="000000"/>
                </a:solidFill>
                <a:latin typeface="Arial"/>
                <a:ea typeface="Arial"/>
                <a:cs typeface="Arial"/>
                <a:sym typeface="Arial"/>
              </a:endParaRPr>
            </a:p>
          </p:txBody>
        </p:sp>
      </p:grpSp>
      <p:pic>
        <p:nvPicPr>
          <p:cNvPr id="119" name="Google Shape;119;p1"/>
          <p:cNvPicPr preferRelativeResize="0"/>
          <p:nvPr/>
        </p:nvPicPr>
        <p:blipFill rotWithShape="1">
          <a:blip r:embed="rId9">
            <a:alphaModFix/>
          </a:blip>
          <a:srcRect r="9453"/>
          <a:stretch/>
        </p:blipFill>
        <p:spPr>
          <a:xfrm>
            <a:off x="16199600" y="21306100"/>
            <a:ext cx="11680349" cy="6106675"/>
          </a:xfrm>
          <a:prstGeom prst="rect">
            <a:avLst/>
          </a:prstGeom>
          <a:noFill/>
          <a:ln>
            <a:noFill/>
          </a:ln>
        </p:spPr>
      </p:pic>
      <p:sp>
        <p:nvSpPr>
          <p:cNvPr id="120" name="Google Shape;120;p1"/>
          <p:cNvSpPr txBox="1"/>
          <p:nvPr/>
        </p:nvSpPr>
        <p:spPr>
          <a:xfrm>
            <a:off x="6703650" y="4393915"/>
            <a:ext cx="2590800" cy="8619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1" i="0" u="none" strike="noStrike" cap="none" dirty="0">
                <a:solidFill>
                  <a:srgbClr val="0000FF"/>
                </a:solidFill>
                <a:latin typeface="Arial"/>
                <a:ea typeface="Arial"/>
                <a:cs typeface="Arial"/>
                <a:sym typeface="Arial"/>
              </a:rPr>
              <a:t>Abstract</a:t>
            </a:r>
            <a:endParaRPr sz="4400" b="1" i="0" u="none" strike="noStrike" cap="none" dirty="0">
              <a:solidFill>
                <a:srgbClr val="0000FF"/>
              </a:solidFill>
              <a:latin typeface="Arial"/>
              <a:ea typeface="Arial"/>
              <a:cs typeface="Arial"/>
              <a:sym typeface="Arial"/>
            </a:endParaRPr>
          </a:p>
        </p:txBody>
      </p:sp>
      <p:sp>
        <p:nvSpPr>
          <p:cNvPr id="121" name="Google Shape;121;p1"/>
          <p:cNvSpPr txBox="1"/>
          <p:nvPr/>
        </p:nvSpPr>
        <p:spPr>
          <a:xfrm>
            <a:off x="17839563" y="20398200"/>
            <a:ext cx="8808900" cy="8619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1" i="0" u="none" strike="noStrike" cap="none">
                <a:solidFill>
                  <a:srgbClr val="0000FF"/>
                </a:solidFill>
                <a:latin typeface="Arial"/>
                <a:ea typeface="Arial"/>
                <a:cs typeface="Arial"/>
                <a:sym typeface="Arial"/>
              </a:rPr>
              <a:t>Trm732 variants growth curve </a:t>
            </a:r>
            <a:endParaRPr sz="4400" b="1" i="0" u="none" strike="noStrike" cap="none">
              <a:solidFill>
                <a:srgbClr val="0000FF"/>
              </a:solidFill>
              <a:latin typeface="Arial"/>
              <a:ea typeface="Arial"/>
              <a:cs typeface="Arial"/>
              <a:sym typeface="Arial"/>
            </a:endParaRPr>
          </a:p>
        </p:txBody>
      </p:sp>
      <p:grpSp>
        <p:nvGrpSpPr>
          <p:cNvPr id="122" name="Google Shape;122;p1"/>
          <p:cNvGrpSpPr/>
          <p:nvPr/>
        </p:nvGrpSpPr>
        <p:grpSpPr>
          <a:xfrm>
            <a:off x="518357" y="22420375"/>
            <a:ext cx="15169251" cy="7581403"/>
            <a:chOff x="15856775" y="4288084"/>
            <a:chExt cx="12281800" cy="6104189"/>
          </a:xfrm>
        </p:grpSpPr>
        <p:sp>
          <p:nvSpPr>
            <p:cNvPr id="123" name="Google Shape;123;p1"/>
            <p:cNvSpPr txBox="1"/>
            <p:nvPr/>
          </p:nvSpPr>
          <p:spPr>
            <a:xfrm>
              <a:off x="15856775" y="4288084"/>
              <a:ext cx="12152400" cy="6939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1" i="0" u="none" strike="noStrike" cap="none">
                  <a:solidFill>
                    <a:srgbClr val="0000FF"/>
                  </a:solidFill>
                  <a:latin typeface="Arial"/>
                  <a:ea typeface="Arial"/>
                  <a:cs typeface="Arial"/>
                  <a:sym typeface="Arial"/>
                </a:rPr>
                <a:t>Trm732 protein alignment  </a:t>
              </a:r>
              <a:endParaRPr sz="4400" b="1" i="0" u="none" strike="noStrike" cap="none">
                <a:solidFill>
                  <a:srgbClr val="0000FF"/>
                </a:solidFill>
                <a:latin typeface="Arial"/>
                <a:ea typeface="Arial"/>
                <a:cs typeface="Arial"/>
                <a:sym typeface="Arial"/>
              </a:endParaRPr>
            </a:p>
          </p:txBody>
        </p:sp>
        <p:sp>
          <p:nvSpPr>
            <p:cNvPr id="124" name="Google Shape;124;p1"/>
            <p:cNvSpPr txBox="1"/>
            <p:nvPr/>
          </p:nvSpPr>
          <p:spPr>
            <a:xfrm>
              <a:off x="15986175" y="8706873"/>
              <a:ext cx="12152400" cy="1685400"/>
            </a:xfrm>
            <a:prstGeom prst="rect">
              <a:avLst/>
            </a:prstGeom>
            <a:noFill/>
            <a:ln>
              <a:noFill/>
            </a:ln>
          </p:spPr>
          <p:txBody>
            <a:bodyPr spcFirstLastPara="1" wrap="square" lIns="91425" tIns="91425" rIns="91425" bIns="91425" anchor="t" anchorCtr="0">
              <a:spAutoFit/>
            </a:bodyPr>
            <a:lstStyle/>
            <a:p>
              <a:pPr marL="457200" marR="0" lvl="0" indent="-425450" algn="l" rtl="0">
                <a:lnSpc>
                  <a:spcPct val="100000"/>
                </a:lnSpc>
                <a:spcBef>
                  <a:spcPts val="0"/>
                </a:spcBef>
                <a:spcAft>
                  <a:spcPts val="0"/>
                </a:spcAft>
                <a:buClr>
                  <a:srgbClr val="000000"/>
                </a:buClr>
                <a:buSzPts val="3100"/>
                <a:buFont typeface="Arial"/>
                <a:buChar char="●"/>
              </a:pPr>
              <a:r>
                <a:rPr lang="en-US" sz="3100" b="0" i="0" u="none" strike="noStrike" cap="none" dirty="0">
                  <a:solidFill>
                    <a:srgbClr val="000000"/>
                  </a:solidFill>
                  <a:latin typeface="Arial"/>
                  <a:ea typeface="Arial"/>
                  <a:cs typeface="Arial"/>
                  <a:sym typeface="Arial"/>
                </a:rPr>
                <a:t>Trm732 contains a conserved DUF2428 domain in eukaryotic organisms. </a:t>
              </a:r>
              <a:endParaRPr sz="3100" b="0" i="0" u="none" strike="noStrike" cap="none" dirty="0">
                <a:solidFill>
                  <a:srgbClr val="000000"/>
                </a:solidFill>
                <a:latin typeface="Arial"/>
                <a:ea typeface="Arial"/>
                <a:cs typeface="Arial"/>
                <a:sym typeface="Arial"/>
              </a:endParaRPr>
            </a:p>
            <a:p>
              <a:pPr marL="457200" marR="0" lvl="0" indent="-425450" algn="l" rtl="0">
                <a:lnSpc>
                  <a:spcPct val="100000"/>
                </a:lnSpc>
                <a:spcBef>
                  <a:spcPts val="0"/>
                </a:spcBef>
                <a:spcAft>
                  <a:spcPts val="0"/>
                </a:spcAft>
                <a:buSzPts val="3100"/>
                <a:buChar char="●"/>
              </a:pPr>
              <a:r>
                <a:rPr lang="en-US" sz="3100" dirty="0"/>
                <a:t>Motif 2, RRSGLP, has been shown to be important for function in our lab.</a:t>
              </a:r>
              <a:endParaRPr sz="3100" dirty="0"/>
            </a:p>
            <a:p>
              <a:pPr marL="457200" marR="0" lvl="0" indent="-425450" algn="l" rtl="0">
                <a:lnSpc>
                  <a:spcPct val="100000"/>
                </a:lnSpc>
                <a:spcBef>
                  <a:spcPts val="0"/>
                </a:spcBef>
                <a:spcAft>
                  <a:spcPts val="0"/>
                </a:spcAft>
                <a:buClr>
                  <a:srgbClr val="000000"/>
                </a:buClr>
                <a:buSzPts val="3100"/>
                <a:buFont typeface="Arial"/>
                <a:buChar char="●"/>
              </a:pPr>
              <a:r>
                <a:rPr lang="en-US" sz="3100" b="0" i="0" u="none" strike="noStrike" cap="none" dirty="0">
                  <a:solidFill>
                    <a:srgbClr val="000000"/>
                  </a:solidFill>
                  <a:latin typeface="Arial"/>
                  <a:ea typeface="Arial"/>
                  <a:cs typeface="Arial"/>
                  <a:sym typeface="Arial"/>
                </a:rPr>
                <a:t>Three m</a:t>
              </a:r>
              <a:r>
                <a:rPr lang="en-US" sz="3100" dirty="0"/>
                <a:t>ore</a:t>
              </a:r>
              <a:r>
                <a:rPr lang="en-US" sz="3100" b="0" i="0" u="none" strike="noStrike" cap="none" dirty="0">
                  <a:solidFill>
                    <a:srgbClr val="000000"/>
                  </a:solidFill>
                  <a:latin typeface="Arial"/>
                  <a:ea typeface="Arial"/>
                  <a:cs typeface="Arial"/>
                  <a:sym typeface="Arial"/>
                </a:rPr>
                <a:t> conserved regions </a:t>
              </a:r>
              <a:r>
                <a:rPr lang="en-US" sz="3100" dirty="0"/>
                <a:t>in alignment</a:t>
              </a:r>
              <a:r>
                <a:rPr lang="en-US" sz="3100" b="0" i="0" u="none" strike="noStrike" cap="none" dirty="0">
                  <a:solidFill>
                    <a:srgbClr val="000000"/>
                  </a:solidFill>
                  <a:latin typeface="Arial"/>
                  <a:ea typeface="Arial"/>
                  <a:cs typeface="Arial"/>
                  <a:sym typeface="Arial"/>
                </a:rPr>
                <a:t> have been identified and are currently being tested: AIN</a:t>
              </a:r>
              <a:r>
                <a:rPr lang="en-US" sz="3100" b="0" i="0" u="none" strike="noStrike" cap="none" baseline="-25000" dirty="0">
                  <a:solidFill>
                    <a:srgbClr val="000000"/>
                  </a:solidFill>
                  <a:latin typeface="Arial"/>
                  <a:ea typeface="Arial"/>
                  <a:cs typeface="Arial"/>
                  <a:sym typeface="Arial"/>
                </a:rPr>
                <a:t>801</a:t>
              </a:r>
              <a:r>
                <a:rPr lang="en-US" sz="3100" b="0" i="0" u="none" strike="noStrike" cap="none" dirty="0">
                  <a:solidFill>
                    <a:srgbClr val="000000"/>
                  </a:solidFill>
                  <a:latin typeface="Arial"/>
                  <a:ea typeface="Arial"/>
                  <a:cs typeface="Arial"/>
                  <a:sym typeface="Arial"/>
                </a:rPr>
                <a:t>, FF</a:t>
              </a:r>
              <a:r>
                <a:rPr lang="en-US" sz="3100" b="0" i="0" u="none" strike="noStrike" cap="none" baseline="-25000" dirty="0">
                  <a:solidFill>
                    <a:srgbClr val="000000"/>
                  </a:solidFill>
                  <a:latin typeface="Arial"/>
                  <a:ea typeface="Arial"/>
                  <a:cs typeface="Arial"/>
                  <a:sym typeface="Arial"/>
                </a:rPr>
                <a:t>867</a:t>
              </a:r>
              <a:r>
                <a:rPr lang="en-US" sz="3100" b="0" i="0" u="none" strike="noStrike" cap="none" dirty="0">
                  <a:solidFill>
                    <a:srgbClr val="000000"/>
                  </a:solidFill>
                  <a:latin typeface="Arial"/>
                  <a:ea typeface="Arial"/>
                  <a:cs typeface="Arial"/>
                  <a:sym typeface="Arial"/>
                </a:rPr>
                <a:t>, and EYD</a:t>
              </a:r>
              <a:r>
                <a:rPr lang="en-US" sz="3100" b="0" i="0" u="none" strike="noStrike" cap="none" baseline="-25000" dirty="0">
                  <a:solidFill>
                    <a:srgbClr val="000000"/>
                  </a:solidFill>
                  <a:latin typeface="Arial"/>
                  <a:ea typeface="Arial"/>
                  <a:cs typeface="Arial"/>
                  <a:sym typeface="Arial"/>
                </a:rPr>
                <a:t>1298</a:t>
              </a:r>
              <a:r>
                <a:rPr lang="en-US" sz="3100" b="0" i="0" u="none" strike="noStrike" cap="none" dirty="0">
                  <a:solidFill>
                    <a:srgbClr val="000000"/>
                  </a:solidFill>
                  <a:latin typeface="Arial"/>
                  <a:ea typeface="Arial"/>
                  <a:cs typeface="Arial"/>
                  <a:sym typeface="Arial"/>
                </a:rPr>
                <a:t>. </a:t>
              </a:r>
              <a:endParaRPr sz="3100" b="0" i="0" u="none" strike="noStrike" cap="none" dirty="0">
                <a:solidFill>
                  <a:srgbClr val="000000"/>
                </a:solidFill>
                <a:latin typeface="Arial"/>
                <a:ea typeface="Arial"/>
                <a:cs typeface="Arial"/>
                <a:sym typeface="Arial"/>
              </a:endParaRPr>
            </a:p>
          </p:txBody>
        </p:sp>
      </p:grpSp>
      <p:sp>
        <p:nvSpPr>
          <p:cNvPr id="125" name="Google Shape;125;p1"/>
          <p:cNvSpPr txBox="1"/>
          <p:nvPr/>
        </p:nvSpPr>
        <p:spPr>
          <a:xfrm>
            <a:off x="28777050" y="18137513"/>
            <a:ext cx="14143800" cy="1615797"/>
          </a:xfrm>
          <a:prstGeom prst="rect">
            <a:avLst/>
          </a:prstGeom>
          <a:noFill/>
          <a:ln>
            <a:noFill/>
          </a:ln>
        </p:spPr>
        <p:txBody>
          <a:bodyPr spcFirstLastPara="1" wrap="square" lIns="91425" tIns="91425" rIns="91425" bIns="91425" anchor="t" anchorCtr="0">
            <a:spAutoFit/>
          </a:bodyPr>
          <a:lstStyle/>
          <a:p>
            <a:pPr marL="457200" marR="0" lvl="0" indent="-425450" algn="l" rtl="0">
              <a:lnSpc>
                <a:spcPct val="100000"/>
              </a:lnSpc>
              <a:spcBef>
                <a:spcPts val="0"/>
              </a:spcBef>
              <a:spcAft>
                <a:spcPts val="0"/>
              </a:spcAft>
              <a:buClr>
                <a:srgbClr val="000000"/>
              </a:buClr>
              <a:buSzPts val="3100"/>
              <a:buFont typeface="Arial"/>
              <a:buChar char="●"/>
            </a:pPr>
            <a:r>
              <a:rPr lang="en-US" sz="3100" dirty="0"/>
              <a:t>The PCR product was s</a:t>
            </a:r>
            <a:r>
              <a:rPr lang="en-US" sz="3100" b="0" i="0" u="none" strike="noStrike" cap="none" dirty="0">
                <a:solidFill>
                  <a:srgbClr val="000000"/>
                </a:solidFill>
                <a:latin typeface="Arial"/>
                <a:ea typeface="Arial"/>
                <a:cs typeface="Arial"/>
                <a:sym typeface="Arial"/>
              </a:rPr>
              <a:t>equenced and found to ha</a:t>
            </a:r>
            <a:r>
              <a:rPr lang="en-US" sz="3100" dirty="0"/>
              <a:t>ve the expected mutation. </a:t>
            </a:r>
            <a:endParaRPr sz="3100" dirty="0"/>
          </a:p>
          <a:p>
            <a:pPr marL="457200" marR="0" lvl="0" indent="-425450" algn="l" rtl="0">
              <a:lnSpc>
                <a:spcPct val="100000"/>
              </a:lnSpc>
              <a:spcBef>
                <a:spcPts val="0"/>
              </a:spcBef>
              <a:spcAft>
                <a:spcPts val="0"/>
              </a:spcAft>
              <a:buSzPts val="3100"/>
              <a:buChar char="●"/>
            </a:pPr>
            <a:r>
              <a:rPr lang="en-US" sz="3100" dirty="0"/>
              <a:t>Detection of mutation confirms that PCR method is efficient, and that overall random mutagenesis method should work to identify important residues.</a:t>
            </a:r>
            <a:endParaRPr sz="3100" dirty="0"/>
          </a:p>
        </p:txBody>
      </p:sp>
      <p:pic>
        <p:nvPicPr>
          <p:cNvPr id="126" name="Google Shape;126;p1"/>
          <p:cNvPicPr preferRelativeResize="0"/>
          <p:nvPr/>
        </p:nvPicPr>
        <p:blipFill rotWithShape="1">
          <a:blip r:embed="rId10">
            <a:alphaModFix/>
          </a:blip>
          <a:srcRect/>
          <a:stretch/>
        </p:blipFill>
        <p:spPr>
          <a:xfrm>
            <a:off x="29078863" y="16511888"/>
            <a:ext cx="13327725" cy="1386500"/>
          </a:xfrm>
          <a:prstGeom prst="rect">
            <a:avLst/>
          </a:prstGeom>
          <a:noFill/>
          <a:ln>
            <a:noFill/>
          </a:ln>
        </p:spPr>
      </p:pic>
      <p:grpSp>
        <p:nvGrpSpPr>
          <p:cNvPr id="127" name="Google Shape;127;p1"/>
          <p:cNvGrpSpPr/>
          <p:nvPr/>
        </p:nvGrpSpPr>
        <p:grpSpPr>
          <a:xfrm>
            <a:off x="16107245" y="14255545"/>
            <a:ext cx="12273532" cy="5361135"/>
            <a:chOff x="16197917" y="23638475"/>
            <a:chExt cx="11453464" cy="5515003"/>
          </a:xfrm>
        </p:grpSpPr>
        <p:pic>
          <p:nvPicPr>
            <p:cNvPr id="128" name="Google Shape;128;p1"/>
            <p:cNvPicPr preferRelativeResize="0"/>
            <p:nvPr/>
          </p:nvPicPr>
          <p:blipFill rotWithShape="1">
            <a:blip r:embed="rId11">
              <a:alphaModFix/>
            </a:blip>
            <a:srcRect/>
            <a:stretch/>
          </p:blipFill>
          <p:spPr>
            <a:xfrm>
              <a:off x="16197917" y="24246575"/>
              <a:ext cx="3279475" cy="1571407"/>
            </a:xfrm>
            <a:prstGeom prst="rect">
              <a:avLst/>
            </a:prstGeom>
            <a:noFill/>
            <a:ln>
              <a:noFill/>
            </a:ln>
          </p:spPr>
        </p:pic>
        <p:pic>
          <p:nvPicPr>
            <p:cNvPr id="129" name="Google Shape;129;p1"/>
            <p:cNvPicPr preferRelativeResize="0"/>
            <p:nvPr/>
          </p:nvPicPr>
          <p:blipFill rotWithShape="1">
            <a:blip r:embed="rId12">
              <a:alphaModFix/>
            </a:blip>
            <a:srcRect/>
            <a:stretch/>
          </p:blipFill>
          <p:spPr>
            <a:xfrm>
              <a:off x="19304175" y="23772038"/>
              <a:ext cx="2971800" cy="1038225"/>
            </a:xfrm>
            <a:prstGeom prst="rect">
              <a:avLst/>
            </a:prstGeom>
            <a:noFill/>
            <a:ln>
              <a:noFill/>
            </a:ln>
          </p:spPr>
        </p:pic>
        <p:pic>
          <p:nvPicPr>
            <p:cNvPr id="130" name="Google Shape;130;p1"/>
            <p:cNvPicPr preferRelativeResize="0"/>
            <p:nvPr/>
          </p:nvPicPr>
          <p:blipFill rotWithShape="1">
            <a:blip r:embed="rId13">
              <a:alphaModFix/>
            </a:blip>
            <a:srcRect/>
            <a:stretch/>
          </p:blipFill>
          <p:spPr>
            <a:xfrm>
              <a:off x="22199913" y="24322777"/>
              <a:ext cx="1386500" cy="1386500"/>
            </a:xfrm>
            <a:prstGeom prst="rect">
              <a:avLst/>
            </a:prstGeom>
            <a:noFill/>
            <a:ln>
              <a:noFill/>
            </a:ln>
          </p:spPr>
        </p:pic>
        <p:cxnSp>
          <p:nvCxnSpPr>
            <p:cNvPr id="131" name="Google Shape;131;p1"/>
            <p:cNvCxnSpPr/>
            <p:nvPr/>
          </p:nvCxnSpPr>
          <p:spPr>
            <a:xfrm>
              <a:off x="19495328" y="24981125"/>
              <a:ext cx="2422500" cy="40200"/>
            </a:xfrm>
            <a:prstGeom prst="straightConnector1">
              <a:avLst/>
            </a:prstGeom>
            <a:noFill/>
            <a:ln w="9525" cap="flat" cmpd="sng">
              <a:solidFill>
                <a:schemeClr val="dk2"/>
              </a:solidFill>
              <a:prstDash val="solid"/>
              <a:round/>
              <a:headEnd type="none" w="sm" len="sm"/>
              <a:tailEnd type="triangle" w="med" len="med"/>
            </a:ln>
          </p:spPr>
        </p:cxnSp>
        <p:cxnSp>
          <p:nvCxnSpPr>
            <p:cNvPr id="132" name="Google Shape;132;p1"/>
            <p:cNvCxnSpPr/>
            <p:nvPr/>
          </p:nvCxnSpPr>
          <p:spPr>
            <a:xfrm rot="10800000" flipH="1">
              <a:off x="23868525" y="24985700"/>
              <a:ext cx="1242300" cy="1800"/>
            </a:xfrm>
            <a:prstGeom prst="straightConnector1">
              <a:avLst/>
            </a:prstGeom>
            <a:noFill/>
            <a:ln w="9525" cap="flat" cmpd="sng">
              <a:solidFill>
                <a:schemeClr val="dk2"/>
              </a:solidFill>
              <a:prstDash val="solid"/>
              <a:round/>
              <a:headEnd type="none" w="sm" len="sm"/>
              <a:tailEnd type="triangle" w="med" len="med"/>
            </a:ln>
          </p:spPr>
        </p:cxnSp>
        <p:pic>
          <p:nvPicPr>
            <p:cNvPr id="133" name="Google Shape;133;p1"/>
            <p:cNvPicPr preferRelativeResize="0"/>
            <p:nvPr/>
          </p:nvPicPr>
          <p:blipFill rotWithShape="1">
            <a:blip r:embed="rId14">
              <a:alphaModFix/>
            </a:blip>
            <a:srcRect/>
            <a:stretch/>
          </p:blipFill>
          <p:spPr>
            <a:xfrm>
              <a:off x="25392925" y="24216300"/>
              <a:ext cx="1838325" cy="1495425"/>
            </a:xfrm>
            <a:prstGeom prst="rect">
              <a:avLst/>
            </a:prstGeom>
            <a:noFill/>
            <a:ln>
              <a:noFill/>
            </a:ln>
          </p:spPr>
        </p:pic>
        <p:pic>
          <p:nvPicPr>
            <p:cNvPr id="134" name="Google Shape;134;p1"/>
            <p:cNvPicPr preferRelativeResize="0"/>
            <p:nvPr/>
          </p:nvPicPr>
          <p:blipFill rotWithShape="1">
            <a:blip r:embed="rId15">
              <a:alphaModFix/>
            </a:blip>
            <a:srcRect/>
            <a:stretch/>
          </p:blipFill>
          <p:spPr>
            <a:xfrm>
              <a:off x="23480025" y="23638475"/>
              <a:ext cx="2019300" cy="1047750"/>
            </a:xfrm>
            <a:prstGeom prst="rect">
              <a:avLst/>
            </a:prstGeom>
            <a:noFill/>
            <a:ln>
              <a:noFill/>
            </a:ln>
          </p:spPr>
        </p:pic>
        <p:grpSp>
          <p:nvGrpSpPr>
            <p:cNvPr id="135" name="Google Shape;135;p1"/>
            <p:cNvGrpSpPr/>
            <p:nvPr/>
          </p:nvGrpSpPr>
          <p:grpSpPr>
            <a:xfrm>
              <a:off x="16455000" y="26922963"/>
              <a:ext cx="11196381" cy="2230516"/>
              <a:chOff x="16988400" y="26237163"/>
              <a:chExt cx="11196381" cy="2230516"/>
            </a:xfrm>
          </p:grpSpPr>
          <p:cxnSp>
            <p:nvCxnSpPr>
              <p:cNvPr id="136" name="Google Shape;136;p1"/>
              <p:cNvCxnSpPr/>
              <p:nvPr/>
            </p:nvCxnSpPr>
            <p:spPr>
              <a:xfrm>
                <a:off x="17071400" y="27566138"/>
                <a:ext cx="1958100" cy="2700"/>
              </a:xfrm>
              <a:prstGeom prst="straightConnector1">
                <a:avLst/>
              </a:prstGeom>
              <a:noFill/>
              <a:ln w="9525" cap="flat" cmpd="sng">
                <a:solidFill>
                  <a:schemeClr val="dk2"/>
                </a:solidFill>
                <a:prstDash val="solid"/>
                <a:round/>
                <a:headEnd type="none" w="sm" len="sm"/>
                <a:tailEnd type="triangle" w="med" len="med"/>
              </a:ln>
            </p:spPr>
          </p:cxnSp>
          <p:pic>
            <p:nvPicPr>
              <p:cNvPr id="137" name="Google Shape;137;p1"/>
              <p:cNvPicPr preferRelativeResize="0"/>
              <p:nvPr/>
            </p:nvPicPr>
            <p:blipFill rotWithShape="1">
              <a:blip r:embed="rId16">
                <a:alphaModFix/>
              </a:blip>
              <a:srcRect/>
              <a:stretch/>
            </p:blipFill>
            <p:spPr>
              <a:xfrm>
                <a:off x="16988400" y="26237163"/>
                <a:ext cx="2124075" cy="1047750"/>
              </a:xfrm>
              <a:prstGeom prst="rect">
                <a:avLst/>
              </a:prstGeom>
              <a:noFill/>
              <a:ln>
                <a:noFill/>
              </a:ln>
            </p:spPr>
          </p:pic>
          <p:pic>
            <p:nvPicPr>
              <p:cNvPr id="138" name="Google Shape;138;p1"/>
              <p:cNvPicPr preferRelativeResize="0"/>
              <p:nvPr/>
            </p:nvPicPr>
            <p:blipFill rotWithShape="1">
              <a:blip r:embed="rId17">
                <a:alphaModFix/>
              </a:blip>
              <a:srcRect/>
              <a:stretch/>
            </p:blipFill>
            <p:spPr>
              <a:xfrm>
                <a:off x="19304164" y="26712978"/>
                <a:ext cx="3279474" cy="1754700"/>
              </a:xfrm>
              <a:prstGeom prst="rect">
                <a:avLst/>
              </a:prstGeom>
              <a:noFill/>
              <a:ln>
                <a:noFill/>
              </a:ln>
            </p:spPr>
          </p:pic>
          <p:cxnSp>
            <p:nvCxnSpPr>
              <p:cNvPr id="139" name="Google Shape;139;p1"/>
              <p:cNvCxnSpPr/>
              <p:nvPr/>
            </p:nvCxnSpPr>
            <p:spPr>
              <a:xfrm rot="10800000" flipH="1">
                <a:off x="22505425" y="27421563"/>
                <a:ext cx="1584300" cy="23100"/>
              </a:xfrm>
              <a:prstGeom prst="straightConnector1">
                <a:avLst/>
              </a:prstGeom>
              <a:noFill/>
              <a:ln w="9525" cap="flat" cmpd="sng">
                <a:solidFill>
                  <a:schemeClr val="dk2"/>
                </a:solidFill>
                <a:prstDash val="solid"/>
                <a:round/>
                <a:headEnd type="none" w="sm" len="sm"/>
                <a:tailEnd type="triangle" w="med" len="med"/>
              </a:ln>
            </p:spPr>
          </p:cxnSp>
          <p:pic>
            <p:nvPicPr>
              <p:cNvPr id="140" name="Google Shape;140;p1"/>
              <p:cNvPicPr preferRelativeResize="0"/>
              <p:nvPr/>
            </p:nvPicPr>
            <p:blipFill rotWithShape="1">
              <a:blip r:embed="rId18">
                <a:alphaModFix/>
              </a:blip>
              <a:srcRect/>
              <a:stretch/>
            </p:blipFill>
            <p:spPr>
              <a:xfrm>
                <a:off x="22174800" y="26294763"/>
                <a:ext cx="2019300" cy="1038225"/>
              </a:xfrm>
              <a:prstGeom prst="rect">
                <a:avLst/>
              </a:prstGeom>
              <a:noFill/>
              <a:ln>
                <a:noFill/>
              </a:ln>
            </p:spPr>
          </p:pic>
          <p:pic>
            <p:nvPicPr>
              <p:cNvPr id="141" name="Google Shape;141;p1"/>
              <p:cNvPicPr preferRelativeResize="0"/>
              <p:nvPr/>
            </p:nvPicPr>
            <p:blipFill rotWithShape="1">
              <a:blip r:embed="rId19">
                <a:alphaModFix/>
              </a:blip>
              <a:srcRect l="8900" r="-8898"/>
              <a:stretch/>
            </p:blipFill>
            <p:spPr>
              <a:xfrm>
                <a:off x="24194106" y="26749031"/>
                <a:ext cx="3990675" cy="1246211"/>
              </a:xfrm>
              <a:prstGeom prst="rect">
                <a:avLst/>
              </a:prstGeom>
              <a:noFill/>
              <a:ln>
                <a:noFill/>
              </a:ln>
            </p:spPr>
          </p:pic>
        </p:grpSp>
      </p:grpSp>
      <p:sp>
        <p:nvSpPr>
          <p:cNvPr id="142" name="Google Shape;142;p1"/>
          <p:cNvSpPr txBox="1"/>
          <p:nvPr/>
        </p:nvSpPr>
        <p:spPr>
          <a:xfrm>
            <a:off x="16168975" y="27409660"/>
            <a:ext cx="11680500" cy="2569904"/>
          </a:xfrm>
          <a:prstGeom prst="rect">
            <a:avLst/>
          </a:prstGeom>
          <a:noFill/>
          <a:ln>
            <a:noFill/>
          </a:ln>
        </p:spPr>
        <p:txBody>
          <a:bodyPr spcFirstLastPara="1" wrap="square" lIns="91425" tIns="91425" rIns="91425" bIns="91425" anchor="t" anchorCtr="0">
            <a:spAutoFit/>
          </a:bodyPr>
          <a:lstStyle/>
          <a:p>
            <a:pPr marL="457200" marR="0" lvl="0" indent="-425450" algn="l" rtl="0">
              <a:lnSpc>
                <a:spcPct val="100000"/>
              </a:lnSpc>
              <a:spcBef>
                <a:spcPts val="0"/>
              </a:spcBef>
              <a:spcAft>
                <a:spcPts val="0"/>
              </a:spcAft>
              <a:buClr>
                <a:srgbClr val="000000"/>
              </a:buClr>
              <a:buSzPts val="3100"/>
              <a:buFont typeface="Arial"/>
              <a:buChar char="●"/>
            </a:pPr>
            <a:r>
              <a:rPr lang="en-US" sz="3100" dirty="0"/>
              <a:t>Growth of strains in 96-well plate as proof of principle indicating feasibility of random mutagenesis method.</a:t>
            </a:r>
            <a:endParaRPr sz="3100" dirty="0"/>
          </a:p>
          <a:p>
            <a:pPr marL="457200" marR="0" lvl="0" indent="-425450" algn="l" rtl="0">
              <a:lnSpc>
                <a:spcPct val="100000"/>
              </a:lnSpc>
              <a:spcBef>
                <a:spcPts val="0"/>
              </a:spcBef>
              <a:spcAft>
                <a:spcPts val="0"/>
              </a:spcAft>
              <a:buClr>
                <a:srgbClr val="000000"/>
              </a:buClr>
              <a:buSzPts val="3100"/>
              <a:buFont typeface="Arial"/>
              <a:buChar char="●"/>
            </a:pPr>
            <a:r>
              <a:rPr lang="en-US" sz="3100" b="0" i="0" u="none" strike="noStrike" cap="none" dirty="0">
                <a:solidFill>
                  <a:srgbClr val="000000"/>
                </a:solidFill>
                <a:latin typeface="Arial"/>
                <a:ea typeface="Arial"/>
                <a:cs typeface="Arial"/>
                <a:sym typeface="Arial"/>
              </a:rPr>
              <a:t>The same strains were used to produce a growth curve to further compare R748A and S750A.</a:t>
            </a:r>
            <a:r>
              <a:rPr lang="en-US" sz="3100" dirty="0"/>
              <a:t> S</a:t>
            </a:r>
            <a:r>
              <a:rPr lang="en-US" sz="3100" b="0" i="0" u="none" strike="noStrike" cap="none" dirty="0">
                <a:solidFill>
                  <a:srgbClr val="000000"/>
                </a:solidFill>
                <a:latin typeface="Arial"/>
                <a:ea typeface="Arial"/>
                <a:cs typeface="Arial"/>
                <a:sym typeface="Arial"/>
              </a:rPr>
              <a:t>upports spot test results as R748A grows more slowly than S750A.</a:t>
            </a:r>
            <a:endParaRPr sz="3100" dirty="0"/>
          </a:p>
        </p:txBody>
      </p:sp>
      <p:sp>
        <p:nvSpPr>
          <p:cNvPr id="143" name="Google Shape;143;p1"/>
          <p:cNvSpPr txBox="1"/>
          <p:nvPr/>
        </p:nvSpPr>
        <p:spPr>
          <a:xfrm>
            <a:off x="28777050" y="20938373"/>
            <a:ext cx="13864800" cy="2379083"/>
          </a:xfrm>
          <a:prstGeom prst="rect">
            <a:avLst/>
          </a:prstGeom>
          <a:noFill/>
          <a:ln>
            <a:noFill/>
          </a:ln>
        </p:spPr>
        <p:txBody>
          <a:bodyPr spcFirstLastPara="1" wrap="square" lIns="91425" tIns="91425" rIns="91425" bIns="91425" anchor="t" anchorCtr="0">
            <a:spAutoFit/>
          </a:bodyPr>
          <a:lstStyle/>
          <a:p>
            <a:pPr marL="457200" marR="0" lvl="0" indent="-425450" algn="l" rtl="0">
              <a:lnSpc>
                <a:spcPct val="115000"/>
              </a:lnSpc>
              <a:spcBef>
                <a:spcPts val="0"/>
              </a:spcBef>
              <a:spcAft>
                <a:spcPts val="0"/>
              </a:spcAft>
              <a:buClr>
                <a:srgbClr val="000000"/>
              </a:buClr>
              <a:buSzPts val="3100"/>
              <a:buFont typeface="Arial"/>
              <a:buAutoNum type="arabicPeriod"/>
            </a:pPr>
            <a:r>
              <a:rPr lang="en-US" sz="3100" dirty="0"/>
              <a:t>Generate and test a protein variant library to identify important residues in Trm732.</a:t>
            </a:r>
            <a:endParaRPr sz="3100" dirty="0"/>
          </a:p>
          <a:p>
            <a:pPr marL="457200" marR="0" lvl="0" indent="-425450" algn="l" rtl="0">
              <a:lnSpc>
                <a:spcPct val="115000"/>
              </a:lnSpc>
              <a:spcBef>
                <a:spcPts val="0"/>
              </a:spcBef>
              <a:spcAft>
                <a:spcPts val="0"/>
              </a:spcAft>
              <a:buSzPts val="3100"/>
              <a:buAutoNum type="arabicPeriod"/>
            </a:pPr>
            <a:r>
              <a:rPr lang="en-US" sz="3100" dirty="0"/>
              <a:t>Generate and test the Trm732 variants, AIN</a:t>
            </a:r>
            <a:r>
              <a:rPr lang="en-US" sz="3100" baseline="-25000" dirty="0"/>
              <a:t>801</a:t>
            </a:r>
            <a:r>
              <a:rPr lang="en-US" sz="3100" dirty="0"/>
              <a:t>, FF</a:t>
            </a:r>
            <a:r>
              <a:rPr lang="en-US" sz="3100" baseline="-25000" dirty="0"/>
              <a:t>867</a:t>
            </a:r>
            <a:r>
              <a:rPr lang="en-US" sz="3100" dirty="0"/>
              <a:t>, EYD</a:t>
            </a:r>
            <a:r>
              <a:rPr lang="en-US" sz="3100" baseline="-25000" dirty="0"/>
              <a:t>1298</a:t>
            </a:r>
            <a:r>
              <a:rPr lang="en-US" sz="3100" dirty="0"/>
              <a:t>.</a:t>
            </a:r>
            <a:endParaRPr sz="3100" dirty="0"/>
          </a:p>
          <a:p>
            <a:pPr marL="0" marR="0" lvl="0" indent="0" algn="l" rtl="0">
              <a:lnSpc>
                <a:spcPct val="115000"/>
              </a:lnSpc>
              <a:spcBef>
                <a:spcPts val="0"/>
              </a:spcBef>
              <a:spcAft>
                <a:spcPts val="0"/>
              </a:spcAft>
              <a:buNone/>
            </a:pPr>
            <a:endParaRPr sz="3100" b="0" i="0" u="none" strike="noStrike" cap="none" dirty="0">
              <a:solidFill>
                <a:srgbClr val="000000"/>
              </a:solidFill>
              <a:latin typeface="Arial"/>
              <a:ea typeface="Arial"/>
              <a:cs typeface="Arial"/>
              <a:sym typeface="Arial"/>
            </a:endParaRPr>
          </a:p>
        </p:txBody>
      </p:sp>
      <p:sp>
        <p:nvSpPr>
          <p:cNvPr id="144" name="Google Shape;144;p1"/>
          <p:cNvSpPr txBox="1"/>
          <p:nvPr/>
        </p:nvSpPr>
        <p:spPr>
          <a:xfrm>
            <a:off x="758050" y="4959163"/>
            <a:ext cx="14858100" cy="7474500"/>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1200"/>
              </a:spcBef>
              <a:spcAft>
                <a:spcPts val="1200"/>
              </a:spcAft>
              <a:buClr>
                <a:schemeClr val="dk1"/>
              </a:buClr>
              <a:buSzPts val="1100"/>
              <a:buFont typeface="Arial"/>
              <a:buNone/>
            </a:pPr>
            <a:r>
              <a:rPr lang="en-US" sz="3200" b="0" i="0" u="none" strike="noStrike" cap="none" dirty="0">
                <a:solidFill>
                  <a:srgbClr val="000000"/>
                </a:solidFill>
                <a:latin typeface="Arial"/>
                <a:ea typeface="Arial"/>
                <a:cs typeface="Arial"/>
                <a:sym typeface="Arial"/>
              </a:rPr>
              <a:t>Post-transcriptional tRNA modifications are required for efficient protein translation. Proteins involved in forming tRNA modifications are being studied to understand their role and function. In yeast, the Trm7 methyltransferase forms a complex with Trm732 to modify tRNA at position 32. In humans, lack of Trm7 causes intellectual disability. Little is known about the function of Trm732, although we have shown that one conserved motif in Trm732 is important for tRNA modification. We are identifying other residues important for function using two strategies. First, we compare Trm732 proteins of different organisms using protein alignments to determine conserved regions to mutate for testing. Second, we are expressing randomly mutated Trm732 variants in a sick strain that lacks Trm732. Lack of rescue of strain indicates that the mutation present is harmful to protein function. DNA from these colonies is extracted and sequenced to determine the mutation that causes loss of Trm732 function.</a:t>
            </a:r>
            <a:endParaRPr sz="3200" b="0" i="0" u="none" strike="noStrike" cap="none" dirty="0">
              <a:solidFill>
                <a:srgbClr val="000000"/>
              </a:solidFill>
              <a:latin typeface="Arial"/>
              <a:ea typeface="Arial"/>
              <a:cs typeface="Arial"/>
              <a:sym typeface="Arial"/>
            </a:endParaRPr>
          </a:p>
        </p:txBody>
      </p:sp>
      <p:pic>
        <p:nvPicPr>
          <p:cNvPr id="145" name="Google Shape;145;p1"/>
          <p:cNvPicPr preferRelativeResize="0"/>
          <p:nvPr/>
        </p:nvPicPr>
        <p:blipFill rotWithShape="1">
          <a:blip r:embed="rId20">
            <a:alphaModFix/>
          </a:blip>
          <a:srcRect t="24059" b="32098"/>
          <a:stretch/>
        </p:blipFill>
        <p:spPr>
          <a:xfrm>
            <a:off x="10061314" y="30615100"/>
            <a:ext cx="4002336" cy="1754700"/>
          </a:xfrm>
          <a:prstGeom prst="rect">
            <a:avLst/>
          </a:prstGeom>
          <a:noFill/>
          <a:ln>
            <a:noFill/>
          </a:ln>
        </p:spPr>
      </p:pic>
      <p:sp>
        <p:nvSpPr>
          <p:cNvPr id="146" name="Google Shape;146;p1"/>
          <p:cNvSpPr txBox="1"/>
          <p:nvPr/>
        </p:nvSpPr>
        <p:spPr>
          <a:xfrm>
            <a:off x="16208125" y="4410215"/>
            <a:ext cx="11641500" cy="8619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1" i="0" u="none" strike="noStrike" cap="none" dirty="0">
                <a:solidFill>
                  <a:srgbClr val="0000FF"/>
                </a:solidFill>
                <a:latin typeface="Arial"/>
                <a:ea typeface="Arial"/>
                <a:cs typeface="Arial"/>
                <a:sym typeface="Arial"/>
              </a:rPr>
              <a:t>Residues important for Trm732 function</a:t>
            </a:r>
            <a:endParaRPr sz="4400" b="1" i="0" u="none" strike="noStrike" cap="none" dirty="0">
              <a:solidFill>
                <a:srgbClr val="0000FF"/>
              </a:solidFill>
              <a:latin typeface="Arial"/>
              <a:ea typeface="Arial"/>
              <a:cs typeface="Arial"/>
              <a:sym typeface="Arial"/>
            </a:endParaRPr>
          </a:p>
        </p:txBody>
      </p:sp>
      <p:sp>
        <p:nvSpPr>
          <p:cNvPr id="147" name="Google Shape;147;p1"/>
          <p:cNvSpPr txBox="1"/>
          <p:nvPr/>
        </p:nvSpPr>
        <p:spPr>
          <a:xfrm>
            <a:off x="16883075" y="13167400"/>
            <a:ext cx="10532700" cy="8619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1" i="0" u="none" strike="noStrike" cap="none">
                <a:solidFill>
                  <a:srgbClr val="0000FF"/>
                </a:solidFill>
                <a:latin typeface="Arial"/>
                <a:ea typeface="Arial"/>
                <a:cs typeface="Arial"/>
                <a:sym typeface="Arial"/>
              </a:rPr>
              <a:t>Random Mutagenesis Strategy</a:t>
            </a:r>
            <a:endParaRPr sz="4400" b="1" i="0" u="none" strike="noStrike" cap="none">
              <a:solidFill>
                <a:srgbClr val="0000FF"/>
              </a:solidFill>
              <a:latin typeface="Arial"/>
              <a:ea typeface="Arial"/>
              <a:cs typeface="Arial"/>
              <a:sym typeface="Arial"/>
            </a:endParaRPr>
          </a:p>
        </p:txBody>
      </p:sp>
      <p:sp>
        <p:nvSpPr>
          <p:cNvPr id="148" name="Google Shape;148;p1"/>
          <p:cNvSpPr txBox="1"/>
          <p:nvPr/>
        </p:nvSpPr>
        <p:spPr>
          <a:xfrm>
            <a:off x="33155770" y="20352480"/>
            <a:ext cx="5100300" cy="8619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1" dirty="0">
                <a:solidFill>
                  <a:srgbClr val="0000FF"/>
                </a:solidFill>
              </a:rPr>
              <a:t>Future Directions</a:t>
            </a:r>
            <a:r>
              <a:rPr lang="en-US" sz="4400" b="1" i="0" u="none" strike="noStrike" cap="none" dirty="0">
                <a:solidFill>
                  <a:srgbClr val="0000FF"/>
                </a:solidFill>
                <a:latin typeface="Arial"/>
                <a:ea typeface="Arial"/>
                <a:cs typeface="Arial"/>
                <a:sym typeface="Arial"/>
              </a:rPr>
              <a:t> </a:t>
            </a:r>
            <a:endParaRPr sz="4400" b="1" i="0" u="none" strike="noStrike" cap="none" dirty="0">
              <a:solidFill>
                <a:srgbClr val="0000FF"/>
              </a:solidFill>
              <a:latin typeface="Arial"/>
              <a:ea typeface="Arial"/>
              <a:cs typeface="Arial"/>
              <a:sym typeface="Arial"/>
            </a:endParaRPr>
          </a:p>
        </p:txBody>
      </p:sp>
      <p:sp>
        <p:nvSpPr>
          <p:cNvPr id="149" name="Google Shape;149;p1"/>
          <p:cNvSpPr txBox="1"/>
          <p:nvPr/>
        </p:nvSpPr>
        <p:spPr>
          <a:xfrm>
            <a:off x="28827500" y="15340850"/>
            <a:ext cx="13662000" cy="8619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1">
                <a:solidFill>
                  <a:srgbClr val="0000FF"/>
                </a:solidFill>
              </a:rPr>
              <a:t>Sequence Comparison of </a:t>
            </a:r>
            <a:r>
              <a:rPr lang="en-US" sz="4400" b="1" i="0" u="none" strike="noStrike" cap="none">
                <a:solidFill>
                  <a:srgbClr val="0000FF"/>
                </a:solidFill>
                <a:latin typeface="Arial"/>
                <a:ea typeface="Arial"/>
                <a:cs typeface="Arial"/>
                <a:sym typeface="Arial"/>
              </a:rPr>
              <a:t>Trm732 R748A Mutation </a:t>
            </a:r>
            <a:endParaRPr sz="4400" b="1" i="0" u="none" strike="noStrike" cap="none">
              <a:solidFill>
                <a:srgbClr val="0000FF"/>
              </a:solidFill>
              <a:latin typeface="Arial"/>
              <a:ea typeface="Arial"/>
              <a:cs typeface="Arial"/>
              <a:sym typeface="Arial"/>
            </a:endParaRPr>
          </a:p>
        </p:txBody>
      </p:sp>
      <p:pic>
        <p:nvPicPr>
          <p:cNvPr id="150" name="Google Shape;150;p1"/>
          <p:cNvPicPr preferRelativeResize="0"/>
          <p:nvPr/>
        </p:nvPicPr>
        <p:blipFill>
          <a:blip r:embed="rId21">
            <a:alphaModFix/>
          </a:blip>
          <a:stretch>
            <a:fillRect/>
          </a:stretch>
        </p:blipFill>
        <p:spPr>
          <a:xfrm>
            <a:off x="879000" y="23209200"/>
            <a:ext cx="14440501" cy="4710825"/>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911</Words>
  <Application>Microsoft Office PowerPoint</Application>
  <PresentationFormat>Custom</PresentationFormat>
  <Paragraphs>50</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NKU</dc:creator>
  <cp:lastModifiedBy>Morgan Fraley</cp:lastModifiedBy>
  <cp:revision>7</cp:revision>
  <dcterms:created xsi:type="dcterms:W3CDTF">2015-05-18T18:59:26Z</dcterms:created>
  <dcterms:modified xsi:type="dcterms:W3CDTF">2021-08-03T18:42:36Z</dcterms:modified>
</cp:coreProperties>
</file>