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77" r:id="rId3"/>
    <p:sldId id="287" r:id="rId4"/>
    <p:sldId id="281" r:id="rId5"/>
    <p:sldId id="268" r:id="rId6"/>
    <p:sldId id="280" r:id="rId7"/>
    <p:sldId id="282" r:id="rId8"/>
    <p:sldId id="286" r:id="rId9"/>
    <p:sldId id="283" r:id="rId10"/>
    <p:sldId id="284" r:id="rId11"/>
    <p:sldId id="285" r:id="rId12"/>
    <p:sldId id="288" r:id="rId13"/>
    <p:sldId id="292" r:id="rId14"/>
    <p:sldId id="2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B2DB9B-6937-4349-A317-0F0503635E94}" v="572" dt="2021-11-04T00:09:29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can mcginnis" userId="8b24fcc237743ea0" providerId="LiveId" clId="{6EB2DB9B-6937-4349-A317-0F0503635E94}"/>
    <pc:docChg chg="undo redo custSel addSld delSld modSld sldOrd">
      <pc:chgData name="duncan mcginnis" userId="8b24fcc237743ea0" providerId="LiveId" clId="{6EB2DB9B-6937-4349-A317-0F0503635E94}" dt="2021-11-04T00:18:43.963" v="15922" actId="1076"/>
      <pc:docMkLst>
        <pc:docMk/>
      </pc:docMkLst>
      <pc:sldChg chg="addSp modSp mod">
        <pc:chgData name="duncan mcginnis" userId="8b24fcc237743ea0" providerId="LiveId" clId="{6EB2DB9B-6937-4349-A317-0F0503635E94}" dt="2021-11-03T20:04:54.241" v="15187" actId="1076"/>
        <pc:sldMkLst>
          <pc:docMk/>
          <pc:sldMk cId="4127934461" sldId="256"/>
        </pc:sldMkLst>
        <pc:spChg chg="mod">
          <ac:chgData name="duncan mcginnis" userId="8b24fcc237743ea0" providerId="LiveId" clId="{6EB2DB9B-6937-4349-A317-0F0503635E94}" dt="2021-11-03T20:04:15.811" v="15178" actId="1076"/>
          <ac:spMkLst>
            <pc:docMk/>
            <pc:sldMk cId="4127934461" sldId="256"/>
            <ac:spMk id="2" creationId="{EB72E336-4E6E-47B0-A669-93DA9528404E}"/>
          </ac:spMkLst>
        </pc:spChg>
        <pc:spChg chg="mod">
          <ac:chgData name="duncan mcginnis" userId="8b24fcc237743ea0" providerId="LiveId" clId="{6EB2DB9B-6937-4349-A317-0F0503635E94}" dt="2021-11-03T20:04:18.833" v="15179" actId="1076"/>
          <ac:spMkLst>
            <pc:docMk/>
            <pc:sldMk cId="4127934461" sldId="256"/>
            <ac:spMk id="3" creationId="{AA8B26EE-D7FE-455D-9129-4FDC9850BE89}"/>
          </ac:spMkLst>
        </pc:spChg>
        <pc:picChg chg="add mod modCrop">
          <ac:chgData name="duncan mcginnis" userId="8b24fcc237743ea0" providerId="LiveId" clId="{6EB2DB9B-6937-4349-A317-0F0503635E94}" dt="2021-11-03T20:04:54.241" v="15187" actId="1076"/>
          <ac:picMkLst>
            <pc:docMk/>
            <pc:sldMk cId="4127934461" sldId="256"/>
            <ac:picMk id="4" creationId="{8AB7FEBD-225A-4FF5-A303-790E9E427C1D}"/>
          </ac:picMkLst>
        </pc:picChg>
      </pc:sldChg>
      <pc:sldChg chg="add del">
        <pc:chgData name="duncan mcginnis" userId="8b24fcc237743ea0" providerId="LiveId" clId="{6EB2DB9B-6937-4349-A317-0F0503635E94}" dt="2021-10-27T18:20:04.659" v="638" actId="47"/>
        <pc:sldMkLst>
          <pc:docMk/>
          <pc:sldMk cId="2449321131" sldId="258"/>
        </pc:sldMkLst>
      </pc:sldChg>
      <pc:sldChg chg="add del">
        <pc:chgData name="duncan mcginnis" userId="8b24fcc237743ea0" providerId="LiveId" clId="{6EB2DB9B-6937-4349-A317-0F0503635E94}" dt="2021-10-27T18:16:19.547" v="591" actId="47"/>
        <pc:sldMkLst>
          <pc:docMk/>
          <pc:sldMk cId="1539646569" sldId="262"/>
        </pc:sldMkLst>
      </pc:sldChg>
      <pc:sldChg chg="addSp delSp modSp add mod ord">
        <pc:chgData name="duncan mcginnis" userId="8b24fcc237743ea0" providerId="LiveId" clId="{6EB2DB9B-6937-4349-A317-0F0503635E94}" dt="2021-11-04T00:18:43.963" v="15922" actId="1076"/>
        <pc:sldMkLst>
          <pc:docMk/>
          <pc:sldMk cId="2869399406" sldId="268"/>
        </pc:sldMkLst>
        <pc:spChg chg="mod">
          <ac:chgData name="duncan mcginnis" userId="8b24fcc237743ea0" providerId="LiveId" clId="{6EB2DB9B-6937-4349-A317-0F0503635E94}" dt="2021-11-04T00:18:08.375" v="15920" actId="2711"/>
          <ac:spMkLst>
            <pc:docMk/>
            <pc:sldMk cId="2869399406" sldId="268"/>
            <ac:spMk id="8" creationId="{9B0EB57D-FA45-4C07-90A3-AA682EBDA88C}"/>
          </ac:spMkLst>
        </pc:spChg>
        <pc:spChg chg="mod">
          <ac:chgData name="duncan mcginnis" userId="8b24fcc237743ea0" providerId="LiveId" clId="{6EB2DB9B-6937-4349-A317-0F0503635E94}" dt="2021-11-04T00:18:43.963" v="15922" actId="1076"/>
          <ac:spMkLst>
            <pc:docMk/>
            <pc:sldMk cId="2869399406" sldId="268"/>
            <ac:spMk id="9" creationId="{0545B5F6-AE65-4D81-9AC7-EA37A86EFF3E}"/>
          </ac:spMkLst>
        </pc:spChg>
        <pc:spChg chg="mod">
          <ac:chgData name="duncan mcginnis" userId="8b24fcc237743ea0" providerId="LiveId" clId="{6EB2DB9B-6937-4349-A317-0F0503635E94}" dt="2021-11-04T00:18:08.375" v="15920" actId="2711"/>
          <ac:spMkLst>
            <pc:docMk/>
            <pc:sldMk cId="2869399406" sldId="268"/>
            <ac:spMk id="10" creationId="{DF2361BE-AD3C-4F85-BF53-B037B660116B}"/>
          </ac:spMkLst>
        </pc:spChg>
        <pc:spChg chg="mod">
          <ac:chgData name="duncan mcginnis" userId="8b24fcc237743ea0" providerId="LiveId" clId="{6EB2DB9B-6937-4349-A317-0F0503635E94}" dt="2021-11-04T00:18:08.375" v="15920" actId="2711"/>
          <ac:spMkLst>
            <pc:docMk/>
            <pc:sldMk cId="2869399406" sldId="268"/>
            <ac:spMk id="11" creationId="{AD80BF10-A9B0-4E2D-81F7-1B66C520B245}"/>
          </ac:spMkLst>
        </pc:spChg>
        <pc:spChg chg="mod">
          <ac:chgData name="duncan mcginnis" userId="8b24fcc237743ea0" providerId="LiveId" clId="{6EB2DB9B-6937-4349-A317-0F0503635E94}" dt="2021-11-04T00:18:08.375" v="15920" actId="2711"/>
          <ac:spMkLst>
            <pc:docMk/>
            <pc:sldMk cId="2869399406" sldId="268"/>
            <ac:spMk id="12" creationId="{D847BAA2-603E-41C1-988A-4E39F175C79A}"/>
          </ac:spMkLst>
        </pc:spChg>
        <pc:spChg chg="mod">
          <ac:chgData name="duncan mcginnis" userId="8b24fcc237743ea0" providerId="LiveId" clId="{6EB2DB9B-6937-4349-A317-0F0503635E94}" dt="2021-11-04T00:18:08.375" v="15920" actId="2711"/>
          <ac:spMkLst>
            <pc:docMk/>
            <pc:sldMk cId="2869399406" sldId="268"/>
            <ac:spMk id="14" creationId="{2209156D-9D8D-413E-96D8-D62799438465}"/>
          </ac:spMkLst>
        </pc:spChg>
        <pc:spChg chg="mod">
          <ac:chgData name="duncan mcginnis" userId="8b24fcc237743ea0" providerId="LiveId" clId="{6EB2DB9B-6937-4349-A317-0F0503635E94}" dt="2021-11-04T00:18:32.154" v="15921" actId="14100"/>
          <ac:spMkLst>
            <pc:docMk/>
            <pc:sldMk cId="2869399406" sldId="268"/>
            <ac:spMk id="16" creationId="{611C9FFB-0C33-41ED-B487-E59A22BC0282}"/>
          </ac:spMkLst>
        </pc:spChg>
        <pc:spChg chg="add del mod">
          <ac:chgData name="duncan mcginnis" userId="8b24fcc237743ea0" providerId="LiveId" clId="{6EB2DB9B-6937-4349-A317-0F0503635E94}" dt="2021-11-03T16:13:56.617" v="14642" actId="478"/>
          <ac:spMkLst>
            <pc:docMk/>
            <pc:sldMk cId="2869399406" sldId="268"/>
            <ac:spMk id="17" creationId="{F1ACE98B-42A3-4548-826C-FC9B4E695779}"/>
          </ac:spMkLst>
        </pc:spChg>
        <pc:spChg chg="mod">
          <ac:chgData name="duncan mcginnis" userId="8b24fcc237743ea0" providerId="LiveId" clId="{6EB2DB9B-6937-4349-A317-0F0503635E94}" dt="2021-11-04T00:18:08.375" v="15920" actId="2711"/>
          <ac:spMkLst>
            <pc:docMk/>
            <pc:sldMk cId="2869399406" sldId="268"/>
            <ac:spMk id="18" creationId="{14CF4571-6BD9-4E89-82E9-F8C3DEF0599C}"/>
          </ac:spMkLst>
        </pc:spChg>
        <pc:spChg chg="add del mod">
          <ac:chgData name="duncan mcginnis" userId="8b24fcc237743ea0" providerId="LiveId" clId="{6EB2DB9B-6937-4349-A317-0F0503635E94}" dt="2021-11-03T16:13:56.617" v="14642" actId="478"/>
          <ac:spMkLst>
            <pc:docMk/>
            <pc:sldMk cId="2869399406" sldId="268"/>
            <ac:spMk id="19" creationId="{A334CFC7-80CD-4747-BCB6-1ED33BA2BEAC}"/>
          </ac:spMkLst>
        </pc:spChg>
        <pc:spChg chg="add del mod">
          <ac:chgData name="duncan mcginnis" userId="8b24fcc237743ea0" providerId="LiveId" clId="{6EB2DB9B-6937-4349-A317-0F0503635E94}" dt="2021-11-02T14:32:09.678" v="13271" actId="478"/>
          <ac:spMkLst>
            <pc:docMk/>
            <pc:sldMk cId="2869399406" sldId="268"/>
            <ac:spMk id="20" creationId="{5E440AB4-3C97-46BE-AA7F-99C0F7D29516}"/>
          </ac:spMkLst>
        </pc:spChg>
        <pc:spChg chg="add del mod">
          <ac:chgData name="duncan mcginnis" userId="8b24fcc237743ea0" providerId="LiveId" clId="{6EB2DB9B-6937-4349-A317-0F0503635E94}" dt="2021-11-02T14:32:10.723" v="13272" actId="478"/>
          <ac:spMkLst>
            <pc:docMk/>
            <pc:sldMk cId="2869399406" sldId="268"/>
            <ac:spMk id="21" creationId="{41E302F8-E683-4355-865E-698D497FBAFA}"/>
          </ac:spMkLst>
        </pc:spChg>
        <pc:spChg chg="add del mod">
          <ac:chgData name="duncan mcginnis" userId="8b24fcc237743ea0" providerId="LiveId" clId="{6EB2DB9B-6937-4349-A317-0F0503635E94}" dt="2021-11-03T16:13:56.617" v="14642" actId="478"/>
          <ac:spMkLst>
            <pc:docMk/>
            <pc:sldMk cId="2869399406" sldId="268"/>
            <ac:spMk id="22" creationId="{8A5B0FA0-E97F-4FE0-8ACB-5E6DA0B5518F}"/>
          </ac:spMkLst>
        </pc:spChg>
        <pc:spChg chg="add del mod">
          <ac:chgData name="duncan mcginnis" userId="8b24fcc237743ea0" providerId="LiveId" clId="{6EB2DB9B-6937-4349-A317-0F0503635E94}" dt="2021-11-03T16:13:56.617" v="14642" actId="478"/>
          <ac:spMkLst>
            <pc:docMk/>
            <pc:sldMk cId="2869399406" sldId="268"/>
            <ac:spMk id="23" creationId="{F8A9F656-8E4C-4768-8366-2B2F0F7156FF}"/>
          </ac:spMkLst>
        </pc:spChg>
        <pc:spChg chg="add del mod">
          <ac:chgData name="duncan mcginnis" userId="8b24fcc237743ea0" providerId="LiveId" clId="{6EB2DB9B-6937-4349-A317-0F0503635E94}" dt="2021-11-03T16:12:48.258" v="14630" actId="478"/>
          <ac:spMkLst>
            <pc:docMk/>
            <pc:sldMk cId="2869399406" sldId="268"/>
            <ac:spMk id="24" creationId="{C2497F2A-5506-45C4-A241-63400ECA58BB}"/>
          </ac:spMkLst>
        </pc:spChg>
        <pc:spChg chg="add del mod">
          <ac:chgData name="duncan mcginnis" userId="8b24fcc237743ea0" providerId="LiveId" clId="{6EB2DB9B-6937-4349-A317-0F0503635E94}" dt="2021-11-03T16:12:44.900" v="14628" actId="478"/>
          <ac:spMkLst>
            <pc:docMk/>
            <pc:sldMk cId="2869399406" sldId="268"/>
            <ac:spMk id="25" creationId="{4ABE7FAE-8404-4547-AF2C-4F2AC6051B29}"/>
          </ac:spMkLst>
        </pc:spChg>
        <pc:spChg chg="add del mod">
          <ac:chgData name="duncan mcginnis" userId="8b24fcc237743ea0" providerId="LiveId" clId="{6EB2DB9B-6937-4349-A317-0F0503635E94}" dt="2021-11-03T16:12:41.112" v="14625" actId="478"/>
          <ac:spMkLst>
            <pc:docMk/>
            <pc:sldMk cId="2869399406" sldId="268"/>
            <ac:spMk id="26" creationId="{9A3E3E6E-F3B9-4E5D-8D8E-7FE048250BCC}"/>
          </ac:spMkLst>
        </pc:spChg>
        <pc:spChg chg="add del mod">
          <ac:chgData name="duncan mcginnis" userId="8b24fcc237743ea0" providerId="LiveId" clId="{6EB2DB9B-6937-4349-A317-0F0503635E94}" dt="2021-11-03T16:12:42.393" v="14627" actId="478"/>
          <ac:spMkLst>
            <pc:docMk/>
            <pc:sldMk cId="2869399406" sldId="268"/>
            <ac:spMk id="27" creationId="{FAF75E53-3B9C-42AF-AEF8-B3489645CD17}"/>
          </ac:spMkLst>
        </pc:spChg>
        <pc:picChg chg="del">
          <ac:chgData name="duncan mcginnis" userId="8b24fcc237743ea0" providerId="LiveId" clId="{6EB2DB9B-6937-4349-A317-0F0503635E94}" dt="2021-11-03T16:12:38.291" v="14624" actId="478"/>
          <ac:picMkLst>
            <pc:docMk/>
            <pc:sldMk cId="2869399406" sldId="268"/>
            <ac:picMk id="3" creationId="{B210B6B9-2155-4E38-837E-4BCEDADD6EB6}"/>
          </ac:picMkLst>
        </pc:picChg>
        <pc:picChg chg="del mod">
          <ac:chgData name="duncan mcginnis" userId="8b24fcc237743ea0" providerId="LiveId" clId="{6EB2DB9B-6937-4349-A317-0F0503635E94}" dt="2021-11-03T16:12:03.493" v="14618" actId="478"/>
          <ac:picMkLst>
            <pc:docMk/>
            <pc:sldMk cId="2869399406" sldId="268"/>
            <ac:picMk id="4" creationId="{CAB9A004-71F5-404E-958B-342C5FF57354}"/>
          </ac:picMkLst>
        </pc:picChg>
        <pc:picChg chg="del">
          <ac:chgData name="duncan mcginnis" userId="8b24fcc237743ea0" providerId="LiveId" clId="{6EB2DB9B-6937-4349-A317-0F0503635E94}" dt="2021-11-03T16:11:21.205" v="14613" actId="478"/>
          <ac:picMkLst>
            <pc:docMk/>
            <pc:sldMk cId="2869399406" sldId="268"/>
            <ac:picMk id="5" creationId="{F0CBE2B5-52A7-4510-98E6-731A05074C76}"/>
          </ac:picMkLst>
        </pc:picChg>
        <pc:picChg chg="del">
          <ac:chgData name="duncan mcginnis" userId="8b24fcc237743ea0" providerId="LiveId" clId="{6EB2DB9B-6937-4349-A317-0F0503635E94}" dt="2021-11-03T16:14:00.488" v="14643" actId="478"/>
          <ac:picMkLst>
            <pc:docMk/>
            <pc:sldMk cId="2869399406" sldId="268"/>
            <ac:picMk id="6" creationId="{CBAAA808-F410-490A-8A12-A3C74A257AAB}"/>
          </ac:picMkLst>
        </pc:picChg>
        <pc:picChg chg="del mod">
          <ac:chgData name="duncan mcginnis" userId="8b24fcc237743ea0" providerId="LiveId" clId="{6EB2DB9B-6937-4349-A317-0F0503635E94}" dt="2021-11-03T16:14:06.148" v="14644" actId="478"/>
          <ac:picMkLst>
            <pc:docMk/>
            <pc:sldMk cId="2869399406" sldId="268"/>
            <ac:picMk id="7" creationId="{3E003803-CBBE-4731-9BA8-FB2031144217}"/>
          </ac:picMkLst>
        </pc:picChg>
        <pc:picChg chg="add mod">
          <ac:chgData name="duncan mcginnis" userId="8b24fcc237743ea0" providerId="LiveId" clId="{6EB2DB9B-6937-4349-A317-0F0503635E94}" dt="2021-11-03T16:11:38.641" v="14616" actId="1076"/>
          <ac:picMkLst>
            <pc:docMk/>
            <pc:sldMk cId="2869399406" sldId="268"/>
            <ac:picMk id="15" creationId="{2C2FD879-123B-4828-B6F1-819DC904D6DA}"/>
          </ac:picMkLst>
        </pc:picChg>
        <pc:picChg chg="add mod">
          <ac:chgData name="duncan mcginnis" userId="8b24fcc237743ea0" providerId="LiveId" clId="{6EB2DB9B-6937-4349-A317-0F0503635E94}" dt="2021-11-03T16:12:22.907" v="14622" actId="1076"/>
          <ac:picMkLst>
            <pc:docMk/>
            <pc:sldMk cId="2869399406" sldId="268"/>
            <ac:picMk id="21" creationId="{7FF2E5B3-5098-4E9D-B96D-A655A143C9A4}"/>
          </ac:picMkLst>
        </pc:picChg>
        <pc:picChg chg="add mod">
          <ac:chgData name="duncan mcginnis" userId="8b24fcc237743ea0" providerId="LiveId" clId="{6EB2DB9B-6937-4349-A317-0F0503635E94}" dt="2021-11-03T16:13:47.061" v="14641" actId="1076"/>
          <ac:picMkLst>
            <pc:docMk/>
            <pc:sldMk cId="2869399406" sldId="268"/>
            <ac:picMk id="29" creationId="{BCD41AA1-EB5B-4025-BA74-D95B58238035}"/>
          </ac:picMkLst>
        </pc:picChg>
        <pc:picChg chg="add mod">
          <ac:chgData name="duncan mcginnis" userId="8b24fcc237743ea0" providerId="LiveId" clId="{6EB2DB9B-6937-4349-A317-0F0503635E94}" dt="2021-11-03T16:15:30.616" v="14656" actId="1076"/>
          <ac:picMkLst>
            <pc:docMk/>
            <pc:sldMk cId="2869399406" sldId="268"/>
            <ac:picMk id="31" creationId="{ABEE4FA6-A4C8-4A02-9ABD-0637F0443CEF}"/>
          </ac:picMkLst>
        </pc:picChg>
        <pc:picChg chg="add mod">
          <ac:chgData name="duncan mcginnis" userId="8b24fcc237743ea0" providerId="LiveId" clId="{6EB2DB9B-6937-4349-A317-0F0503635E94}" dt="2021-11-03T16:15:32.824" v="14657" actId="1076"/>
          <ac:picMkLst>
            <pc:docMk/>
            <pc:sldMk cId="2869399406" sldId="268"/>
            <ac:picMk id="33" creationId="{93D241FF-99F0-40BA-888F-2B0F943ABD46}"/>
          </ac:picMkLst>
        </pc:picChg>
      </pc:sldChg>
      <pc:sldChg chg="modSp del mod">
        <pc:chgData name="duncan mcginnis" userId="8b24fcc237743ea0" providerId="LiveId" clId="{6EB2DB9B-6937-4349-A317-0F0503635E94}" dt="2021-10-27T18:06:55.405" v="223" actId="47"/>
        <pc:sldMkLst>
          <pc:docMk/>
          <pc:sldMk cId="1681292974" sldId="276"/>
        </pc:sldMkLst>
        <pc:spChg chg="mod">
          <ac:chgData name="duncan mcginnis" userId="8b24fcc237743ea0" providerId="LiveId" clId="{6EB2DB9B-6937-4349-A317-0F0503635E94}" dt="2021-10-26T15:46:41.781" v="217" actId="20577"/>
          <ac:spMkLst>
            <pc:docMk/>
            <pc:sldMk cId="1681292974" sldId="276"/>
            <ac:spMk id="3" creationId="{20E8857B-8E89-407C-BD9F-AF669C9ACF0F}"/>
          </ac:spMkLst>
        </pc:spChg>
      </pc:sldChg>
      <pc:sldChg chg="modSp mod modAnim">
        <pc:chgData name="duncan mcginnis" userId="8b24fcc237743ea0" providerId="LiveId" clId="{6EB2DB9B-6937-4349-A317-0F0503635E94}" dt="2021-11-03T18:32:41.791" v="15032"/>
        <pc:sldMkLst>
          <pc:docMk/>
          <pc:sldMk cId="700546667" sldId="277"/>
        </pc:sldMkLst>
        <pc:spChg chg="mod">
          <ac:chgData name="duncan mcginnis" userId="8b24fcc237743ea0" providerId="LiveId" clId="{6EB2DB9B-6937-4349-A317-0F0503635E94}" dt="2021-10-31T14:06:03.937" v="1599" actId="1076"/>
          <ac:spMkLst>
            <pc:docMk/>
            <pc:sldMk cId="700546667" sldId="277"/>
            <ac:spMk id="3" creationId="{3C294F15-BE66-4749-A102-D61C9ED93360}"/>
          </ac:spMkLst>
        </pc:spChg>
        <pc:spChg chg="mod">
          <ac:chgData name="duncan mcginnis" userId="8b24fcc237743ea0" providerId="LiveId" clId="{6EB2DB9B-6937-4349-A317-0F0503635E94}" dt="2021-11-02T15:15:18.262" v="13648" actId="1076"/>
          <ac:spMkLst>
            <pc:docMk/>
            <pc:sldMk cId="700546667" sldId="277"/>
            <ac:spMk id="6" creationId="{A67D8C24-AF39-459F-8170-DA4201B7F023}"/>
          </ac:spMkLst>
        </pc:spChg>
        <pc:picChg chg="mod">
          <ac:chgData name="duncan mcginnis" userId="8b24fcc237743ea0" providerId="LiveId" clId="{6EB2DB9B-6937-4349-A317-0F0503635E94}" dt="2021-11-02T13:59:19.214" v="13060" actId="1076"/>
          <ac:picMkLst>
            <pc:docMk/>
            <pc:sldMk cId="700546667" sldId="277"/>
            <ac:picMk id="4" creationId="{48A546A8-B66E-42FA-BFC9-D1859B638A68}"/>
          </ac:picMkLst>
        </pc:picChg>
      </pc:sldChg>
      <pc:sldChg chg="del">
        <pc:chgData name="duncan mcginnis" userId="8b24fcc237743ea0" providerId="LiveId" clId="{6EB2DB9B-6937-4349-A317-0F0503635E94}" dt="2021-10-27T18:06:53.227" v="222" actId="47"/>
        <pc:sldMkLst>
          <pc:docMk/>
          <pc:sldMk cId="2802259104" sldId="279"/>
        </pc:sldMkLst>
      </pc:sldChg>
      <pc:sldChg chg="addSp delSp modSp new mod ord modAnim">
        <pc:chgData name="duncan mcginnis" userId="8b24fcc237743ea0" providerId="LiveId" clId="{6EB2DB9B-6937-4349-A317-0F0503635E94}" dt="2021-11-03T18:38:11.161" v="15077"/>
        <pc:sldMkLst>
          <pc:docMk/>
          <pc:sldMk cId="4095241828" sldId="280"/>
        </pc:sldMkLst>
        <pc:spChg chg="add mod">
          <ac:chgData name="duncan mcginnis" userId="8b24fcc237743ea0" providerId="LiveId" clId="{6EB2DB9B-6937-4349-A317-0F0503635E94}" dt="2021-11-01T03:19:39.171" v="11134" actId="1076"/>
          <ac:spMkLst>
            <pc:docMk/>
            <pc:sldMk cId="4095241828" sldId="280"/>
            <ac:spMk id="2" creationId="{17BD1E38-3CCD-43AD-BE63-8FBDC04D27D7}"/>
          </ac:spMkLst>
        </pc:spChg>
        <pc:spChg chg="add del mod">
          <ac:chgData name="duncan mcginnis" userId="8b24fcc237743ea0" providerId="LiveId" clId="{6EB2DB9B-6937-4349-A317-0F0503635E94}" dt="2021-10-27T18:08:48.892" v="371"/>
          <ac:spMkLst>
            <pc:docMk/>
            <pc:sldMk cId="4095241828" sldId="280"/>
            <ac:spMk id="2" creationId="{C329F99E-D877-4371-AC1B-8708BCD061B8}"/>
          </ac:spMkLst>
        </pc:spChg>
        <pc:spChg chg="add mod">
          <ac:chgData name="duncan mcginnis" userId="8b24fcc237743ea0" providerId="LiveId" clId="{6EB2DB9B-6937-4349-A317-0F0503635E94}" dt="2021-11-02T15:37:17.534" v="14219" actId="1076"/>
          <ac:spMkLst>
            <pc:docMk/>
            <pc:sldMk cId="4095241828" sldId="280"/>
            <ac:spMk id="3" creationId="{A4D47F39-F2A6-4C62-9EA2-31D9E896610E}"/>
          </ac:spMkLst>
        </pc:spChg>
        <pc:spChg chg="add del mod">
          <ac:chgData name="duncan mcginnis" userId="8b24fcc237743ea0" providerId="LiveId" clId="{6EB2DB9B-6937-4349-A317-0F0503635E94}" dt="2021-10-27T18:24:17.036" v="695" actId="478"/>
          <ac:spMkLst>
            <pc:docMk/>
            <pc:sldMk cId="4095241828" sldId="280"/>
            <ac:spMk id="10" creationId="{44D6AFFA-D989-4ACE-9FB3-41EB5FF737F2}"/>
          </ac:spMkLst>
        </pc:spChg>
        <pc:spChg chg="add del mod">
          <ac:chgData name="duncan mcginnis" userId="8b24fcc237743ea0" providerId="LiveId" clId="{6EB2DB9B-6937-4349-A317-0F0503635E94}" dt="2021-10-31T14:52:48.814" v="3202"/>
          <ac:spMkLst>
            <pc:docMk/>
            <pc:sldMk cId="4095241828" sldId="280"/>
            <ac:spMk id="11" creationId="{195DB477-E51C-49D4-9E36-D2D8F8C14ECC}"/>
          </ac:spMkLst>
        </pc:spChg>
        <pc:spChg chg="add del mod">
          <ac:chgData name="duncan mcginnis" userId="8b24fcc237743ea0" providerId="LiveId" clId="{6EB2DB9B-6937-4349-A317-0F0503635E94}" dt="2021-10-27T18:17:22.167" v="600" actId="478"/>
          <ac:spMkLst>
            <pc:docMk/>
            <pc:sldMk cId="4095241828" sldId="280"/>
            <ac:spMk id="11" creationId="{996EBC8E-1568-448E-A21B-8094260B95FF}"/>
          </ac:spMkLst>
        </pc:spChg>
        <pc:spChg chg="add mod">
          <ac:chgData name="duncan mcginnis" userId="8b24fcc237743ea0" providerId="LiveId" clId="{6EB2DB9B-6937-4349-A317-0F0503635E94}" dt="2021-11-03T16:18:04.170" v="14664" actId="14100"/>
          <ac:spMkLst>
            <pc:docMk/>
            <pc:sldMk cId="4095241828" sldId="280"/>
            <ac:spMk id="12" creationId="{244B8FC0-5BB5-468C-94A8-71643D53C99E}"/>
          </ac:spMkLst>
        </pc:spChg>
        <pc:spChg chg="add mod">
          <ac:chgData name="duncan mcginnis" userId="8b24fcc237743ea0" providerId="LiveId" clId="{6EB2DB9B-6937-4349-A317-0F0503635E94}" dt="2021-11-03T16:18:07.533" v="14665" actId="14100"/>
          <ac:spMkLst>
            <pc:docMk/>
            <pc:sldMk cId="4095241828" sldId="280"/>
            <ac:spMk id="13" creationId="{768FD8DC-A626-4460-AD3D-FEEF80A5CEFC}"/>
          </ac:spMkLst>
        </pc:spChg>
        <pc:spChg chg="add mod">
          <ac:chgData name="duncan mcginnis" userId="8b24fcc237743ea0" providerId="LiveId" clId="{6EB2DB9B-6937-4349-A317-0F0503635E94}" dt="2021-11-03T16:18:11.372" v="14667" actId="14100"/>
          <ac:spMkLst>
            <pc:docMk/>
            <pc:sldMk cId="4095241828" sldId="280"/>
            <ac:spMk id="14" creationId="{D4C3BB42-243B-4175-8EFB-70CA09F406AC}"/>
          </ac:spMkLst>
        </pc:spChg>
        <pc:spChg chg="add mod">
          <ac:chgData name="duncan mcginnis" userId="8b24fcc237743ea0" providerId="LiveId" clId="{6EB2DB9B-6937-4349-A317-0F0503635E94}" dt="2021-11-03T16:18:20.886" v="14668" actId="14100"/>
          <ac:spMkLst>
            <pc:docMk/>
            <pc:sldMk cId="4095241828" sldId="280"/>
            <ac:spMk id="15" creationId="{4555F09F-1B2C-4B11-A13C-2945C61BFEFB}"/>
          </ac:spMkLst>
        </pc:spChg>
        <pc:spChg chg="add del mod">
          <ac:chgData name="duncan mcginnis" userId="8b24fcc237743ea0" providerId="LiveId" clId="{6EB2DB9B-6937-4349-A317-0F0503635E94}" dt="2021-10-27T18:29:03.866" v="739" actId="478"/>
          <ac:spMkLst>
            <pc:docMk/>
            <pc:sldMk cId="4095241828" sldId="280"/>
            <ac:spMk id="16" creationId="{275770DD-6E23-47A8-B8B9-A28CB22F7CE9}"/>
          </ac:spMkLst>
        </pc:spChg>
        <pc:spChg chg="add mod">
          <ac:chgData name="duncan mcginnis" userId="8b24fcc237743ea0" providerId="LiveId" clId="{6EB2DB9B-6937-4349-A317-0F0503635E94}" dt="2021-11-02T15:38:38.446" v="14312" actId="1076"/>
          <ac:spMkLst>
            <pc:docMk/>
            <pc:sldMk cId="4095241828" sldId="280"/>
            <ac:spMk id="16" creationId="{6F56C130-1C09-454A-AC5B-6968C47D79D7}"/>
          </ac:spMkLst>
        </pc:spChg>
        <pc:spChg chg="add del mod">
          <ac:chgData name="duncan mcginnis" userId="8b24fcc237743ea0" providerId="LiveId" clId="{6EB2DB9B-6937-4349-A317-0F0503635E94}" dt="2021-10-27T18:29:20.016" v="743" actId="478"/>
          <ac:spMkLst>
            <pc:docMk/>
            <pc:sldMk cId="4095241828" sldId="280"/>
            <ac:spMk id="17" creationId="{4B5F7A69-2787-48EF-89F0-057A8F355D9A}"/>
          </ac:spMkLst>
        </pc:spChg>
        <pc:spChg chg="add del mod">
          <ac:chgData name="duncan mcginnis" userId="8b24fcc237743ea0" providerId="LiveId" clId="{6EB2DB9B-6937-4349-A317-0F0503635E94}" dt="2021-10-27T18:31:52.572" v="770" actId="478"/>
          <ac:spMkLst>
            <pc:docMk/>
            <pc:sldMk cId="4095241828" sldId="280"/>
            <ac:spMk id="18" creationId="{9CE170B2-3D5E-4116-BD0C-DAB6C68DAC95}"/>
          </ac:spMkLst>
        </pc:spChg>
        <pc:spChg chg="add mod">
          <ac:chgData name="duncan mcginnis" userId="8b24fcc237743ea0" providerId="LiveId" clId="{6EB2DB9B-6937-4349-A317-0F0503635E94}" dt="2021-10-31T15:06:17.488" v="4476" actId="1038"/>
          <ac:spMkLst>
            <pc:docMk/>
            <pc:sldMk cId="4095241828" sldId="280"/>
            <ac:spMk id="19" creationId="{FD49CF32-A7B3-4EAC-8782-8FFA6D90544D}"/>
          </ac:spMkLst>
        </pc:spChg>
        <pc:spChg chg="add del mod">
          <ac:chgData name="duncan mcginnis" userId="8b24fcc237743ea0" providerId="LiveId" clId="{6EB2DB9B-6937-4349-A317-0F0503635E94}" dt="2021-10-31T14:48:13.048" v="3086" actId="478"/>
          <ac:spMkLst>
            <pc:docMk/>
            <pc:sldMk cId="4095241828" sldId="280"/>
            <ac:spMk id="20" creationId="{7962E0E8-1AC2-4C82-9C62-357E0F74A9A5}"/>
          </ac:spMkLst>
        </pc:spChg>
        <pc:spChg chg="add mod">
          <ac:chgData name="duncan mcginnis" userId="8b24fcc237743ea0" providerId="LiveId" clId="{6EB2DB9B-6937-4349-A317-0F0503635E94}" dt="2021-10-31T15:06:17.488" v="4476" actId="1038"/>
          <ac:spMkLst>
            <pc:docMk/>
            <pc:sldMk cId="4095241828" sldId="280"/>
            <ac:spMk id="21" creationId="{A42A02A6-53C4-43A1-A67D-73BFA3D5E30E}"/>
          </ac:spMkLst>
        </pc:spChg>
        <pc:spChg chg="add del mod">
          <ac:chgData name="duncan mcginnis" userId="8b24fcc237743ea0" providerId="LiveId" clId="{6EB2DB9B-6937-4349-A317-0F0503635E94}" dt="2021-10-31T14:48:40.894" v="3090" actId="478"/>
          <ac:spMkLst>
            <pc:docMk/>
            <pc:sldMk cId="4095241828" sldId="280"/>
            <ac:spMk id="22" creationId="{A250AD5A-EC1A-402E-A54A-D444ED4C64F2}"/>
          </ac:spMkLst>
        </pc:spChg>
        <pc:spChg chg="add mod">
          <ac:chgData name="duncan mcginnis" userId="8b24fcc237743ea0" providerId="LiveId" clId="{6EB2DB9B-6937-4349-A317-0F0503635E94}" dt="2021-10-31T15:06:17.488" v="4476" actId="1038"/>
          <ac:spMkLst>
            <pc:docMk/>
            <pc:sldMk cId="4095241828" sldId="280"/>
            <ac:spMk id="23" creationId="{29D49FB2-02C5-4B21-BD9B-24A351C6A97F}"/>
          </ac:spMkLst>
        </pc:spChg>
        <pc:spChg chg="add mod">
          <ac:chgData name="duncan mcginnis" userId="8b24fcc237743ea0" providerId="LiveId" clId="{6EB2DB9B-6937-4349-A317-0F0503635E94}" dt="2021-10-31T15:06:17.488" v="4476" actId="1038"/>
          <ac:spMkLst>
            <pc:docMk/>
            <pc:sldMk cId="4095241828" sldId="280"/>
            <ac:spMk id="24" creationId="{84B41FD1-CF2F-464D-8C91-C1CE68690780}"/>
          </ac:spMkLst>
        </pc:spChg>
        <pc:spChg chg="add mod">
          <ac:chgData name="duncan mcginnis" userId="8b24fcc237743ea0" providerId="LiveId" clId="{6EB2DB9B-6937-4349-A317-0F0503635E94}" dt="2021-10-31T15:20:19.630" v="4581" actId="1076"/>
          <ac:spMkLst>
            <pc:docMk/>
            <pc:sldMk cId="4095241828" sldId="280"/>
            <ac:spMk id="25" creationId="{A4736219-057F-4154-BF55-813385DD71D7}"/>
          </ac:spMkLst>
        </pc:spChg>
        <pc:spChg chg="add del mod">
          <ac:chgData name="duncan mcginnis" userId="8b24fcc237743ea0" providerId="LiveId" clId="{6EB2DB9B-6937-4349-A317-0F0503635E94}" dt="2021-10-31T14:50:03.762" v="3125" actId="478"/>
          <ac:spMkLst>
            <pc:docMk/>
            <pc:sldMk cId="4095241828" sldId="280"/>
            <ac:spMk id="26" creationId="{C1F729A1-82C8-4D1A-9E19-CCF3CA616EED}"/>
          </ac:spMkLst>
        </pc:spChg>
        <pc:spChg chg="add del mod">
          <ac:chgData name="duncan mcginnis" userId="8b24fcc237743ea0" providerId="LiveId" clId="{6EB2DB9B-6937-4349-A317-0F0503635E94}" dt="2021-10-31T15:16:18.545" v="4496"/>
          <ac:spMkLst>
            <pc:docMk/>
            <pc:sldMk cId="4095241828" sldId="280"/>
            <ac:spMk id="27" creationId="{F7CB5E76-E9DF-489E-BC53-E43535C2984F}"/>
          </ac:spMkLst>
        </pc:spChg>
        <pc:spChg chg="add mod">
          <ac:chgData name="duncan mcginnis" userId="8b24fcc237743ea0" providerId="LiveId" clId="{6EB2DB9B-6937-4349-A317-0F0503635E94}" dt="2021-11-01T03:19:36.671" v="11133" actId="1076"/>
          <ac:spMkLst>
            <pc:docMk/>
            <pc:sldMk cId="4095241828" sldId="280"/>
            <ac:spMk id="28" creationId="{ECE29ED1-E5F7-4439-9E3F-F8E4A261681E}"/>
          </ac:spMkLst>
        </pc:spChg>
        <pc:spChg chg="add mod">
          <ac:chgData name="duncan mcginnis" userId="8b24fcc237743ea0" providerId="LiveId" clId="{6EB2DB9B-6937-4349-A317-0F0503635E94}" dt="2021-11-02T14:40:15.199" v="13329" actId="20577"/>
          <ac:spMkLst>
            <pc:docMk/>
            <pc:sldMk cId="4095241828" sldId="280"/>
            <ac:spMk id="29" creationId="{5FD8CC3F-B2DB-47A8-A569-482F3606F7AB}"/>
          </ac:spMkLst>
        </pc:spChg>
        <pc:spChg chg="add del">
          <ac:chgData name="duncan mcginnis" userId="8b24fcc237743ea0" providerId="LiveId" clId="{6EB2DB9B-6937-4349-A317-0F0503635E94}" dt="2021-10-27T18:21:57.452" v="659" actId="11529"/>
          <ac:spMkLst>
            <pc:docMk/>
            <pc:sldMk cId="4095241828" sldId="280"/>
            <ac:spMk id="29" creationId="{DF7A14B6-EA87-4F32-BA1D-5F9322B5950B}"/>
          </ac:spMkLst>
        </pc:spChg>
        <pc:spChg chg="add mod">
          <ac:chgData name="duncan mcginnis" userId="8b24fcc237743ea0" providerId="LiveId" clId="{6EB2DB9B-6937-4349-A317-0F0503635E94}" dt="2021-11-01T03:20:40.271" v="11150" actId="1076"/>
          <ac:spMkLst>
            <pc:docMk/>
            <pc:sldMk cId="4095241828" sldId="280"/>
            <ac:spMk id="30" creationId="{0004FDAA-5529-4130-B37D-410ACFCE241E}"/>
          </ac:spMkLst>
        </pc:spChg>
        <pc:spChg chg="add del mod">
          <ac:chgData name="duncan mcginnis" userId="8b24fcc237743ea0" providerId="LiveId" clId="{6EB2DB9B-6937-4349-A317-0F0503635E94}" dt="2021-10-27T18:39:02.517" v="872" actId="478"/>
          <ac:spMkLst>
            <pc:docMk/>
            <pc:sldMk cId="4095241828" sldId="280"/>
            <ac:spMk id="31" creationId="{C4EDBDF7-2D9E-48A2-BF8B-9A993C598ADA}"/>
          </ac:spMkLst>
        </pc:spChg>
        <pc:spChg chg="add mod">
          <ac:chgData name="duncan mcginnis" userId="8b24fcc237743ea0" providerId="LiveId" clId="{6EB2DB9B-6937-4349-A317-0F0503635E94}" dt="2021-11-03T16:17:59.031" v="14663" actId="14100"/>
          <ac:spMkLst>
            <pc:docMk/>
            <pc:sldMk cId="4095241828" sldId="280"/>
            <ac:spMk id="32" creationId="{130EC6C1-1088-48D8-B298-5CB89C8D2B15}"/>
          </ac:spMkLst>
        </pc:spChg>
        <pc:spChg chg="add del mod">
          <ac:chgData name="duncan mcginnis" userId="8b24fcc237743ea0" providerId="LiveId" clId="{6EB2DB9B-6937-4349-A317-0F0503635E94}" dt="2021-10-27T18:39:20.128" v="876" actId="478"/>
          <ac:spMkLst>
            <pc:docMk/>
            <pc:sldMk cId="4095241828" sldId="280"/>
            <ac:spMk id="33" creationId="{EACF6FC7-EBAC-494C-BA3B-58628F570CA4}"/>
          </ac:spMkLst>
        </pc:spChg>
        <pc:spChg chg="add mod">
          <ac:chgData name="duncan mcginnis" userId="8b24fcc237743ea0" providerId="LiveId" clId="{6EB2DB9B-6937-4349-A317-0F0503635E94}" dt="2021-10-31T15:20:23.476" v="4582" actId="1076"/>
          <ac:spMkLst>
            <pc:docMk/>
            <pc:sldMk cId="4095241828" sldId="280"/>
            <ac:spMk id="34" creationId="{3160D6D2-64E1-49D2-A34C-DB90F5F42386}"/>
          </ac:spMkLst>
        </pc:spChg>
        <pc:spChg chg="add del mod">
          <ac:chgData name="duncan mcginnis" userId="8b24fcc237743ea0" providerId="LiveId" clId="{6EB2DB9B-6937-4349-A317-0F0503635E94}" dt="2021-10-27T18:39:19.363" v="875" actId="478"/>
          <ac:spMkLst>
            <pc:docMk/>
            <pc:sldMk cId="4095241828" sldId="280"/>
            <ac:spMk id="34" creationId="{E8FD9C08-1319-4F77-B8CF-6858A4E40119}"/>
          </ac:spMkLst>
        </pc:spChg>
        <pc:spChg chg="add mod">
          <ac:chgData name="duncan mcginnis" userId="8b24fcc237743ea0" providerId="LiveId" clId="{6EB2DB9B-6937-4349-A317-0F0503635E94}" dt="2021-11-03T16:18:38.480" v="14672" actId="14100"/>
          <ac:spMkLst>
            <pc:docMk/>
            <pc:sldMk cId="4095241828" sldId="280"/>
            <ac:spMk id="35" creationId="{0C2FFC3B-7C97-4D0B-969B-C61C2B7C663F}"/>
          </ac:spMkLst>
        </pc:spChg>
        <pc:spChg chg="add mod">
          <ac:chgData name="duncan mcginnis" userId="8b24fcc237743ea0" providerId="LiveId" clId="{6EB2DB9B-6937-4349-A317-0F0503635E94}" dt="2021-11-03T16:18:34.334" v="14671" actId="14100"/>
          <ac:spMkLst>
            <pc:docMk/>
            <pc:sldMk cId="4095241828" sldId="280"/>
            <ac:spMk id="36" creationId="{92B995B3-69F2-409D-8625-55A9D11FB40B}"/>
          </ac:spMkLst>
        </pc:spChg>
        <pc:spChg chg="add del mod">
          <ac:chgData name="duncan mcginnis" userId="8b24fcc237743ea0" providerId="LiveId" clId="{6EB2DB9B-6937-4349-A317-0F0503635E94}" dt="2021-11-02T14:39:59.654" v="13307" actId="478"/>
          <ac:spMkLst>
            <pc:docMk/>
            <pc:sldMk cId="4095241828" sldId="280"/>
            <ac:spMk id="37" creationId="{AC5B9A57-F149-4B87-A89E-D18B34B678B0}"/>
          </ac:spMkLst>
        </pc:spChg>
        <pc:spChg chg="add del mod">
          <ac:chgData name="duncan mcginnis" userId="8b24fcc237743ea0" providerId="LiveId" clId="{6EB2DB9B-6937-4349-A317-0F0503635E94}" dt="2021-10-27T18:31:48.668" v="768" actId="478"/>
          <ac:spMkLst>
            <pc:docMk/>
            <pc:sldMk cId="4095241828" sldId="280"/>
            <ac:spMk id="37" creationId="{EFECDBC1-E795-4BAA-93FE-5C74018156D8}"/>
          </ac:spMkLst>
        </pc:spChg>
        <pc:spChg chg="add del mod">
          <ac:chgData name="duncan mcginnis" userId="8b24fcc237743ea0" providerId="LiveId" clId="{6EB2DB9B-6937-4349-A317-0F0503635E94}" dt="2021-10-27T18:32:20.532" v="779" actId="478"/>
          <ac:spMkLst>
            <pc:docMk/>
            <pc:sldMk cId="4095241828" sldId="280"/>
            <ac:spMk id="38" creationId="{BEB25F0A-9CA4-4DF0-8B3E-79F07B8DA6B7}"/>
          </ac:spMkLst>
        </pc:spChg>
        <pc:spChg chg="add mod">
          <ac:chgData name="duncan mcginnis" userId="8b24fcc237743ea0" providerId="LiveId" clId="{6EB2DB9B-6937-4349-A317-0F0503635E94}" dt="2021-11-02T14:40:26.716" v="13334" actId="1076"/>
          <ac:spMkLst>
            <pc:docMk/>
            <pc:sldMk cId="4095241828" sldId="280"/>
            <ac:spMk id="38" creationId="{F487C302-B155-453C-A131-25EFA4FB7FBE}"/>
          </ac:spMkLst>
        </pc:spChg>
        <pc:spChg chg="add mod">
          <ac:chgData name="duncan mcginnis" userId="8b24fcc237743ea0" providerId="LiveId" clId="{6EB2DB9B-6937-4349-A317-0F0503635E94}" dt="2021-11-03T16:18:41.170" v="14673" actId="14100"/>
          <ac:spMkLst>
            <pc:docMk/>
            <pc:sldMk cId="4095241828" sldId="280"/>
            <ac:spMk id="39" creationId="{CCE86795-EFDF-49EE-970F-0FFF3B92E4AE}"/>
          </ac:spMkLst>
        </pc:spChg>
        <pc:spChg chg="add mod">
          <ac:chgData name="duncan mcginnis" userId="8b24fcc237743ea0" providerId="LiveId" clId="{6EB2DB9B-6937-4349-A317-0F0503635E94}" dt="2021-10-31T15:06:17.488" v="4476" actId="1038"/>
          <ac:spMkLst>
            <pc:docMk/>
            <pc:sldMk cId="4095241828" sldId="280"/>
            <ac:spMk id="40" creationId="{0B9112C9-B6B9-4184-9D0F-498B19021215}"/>
          </ac:spMkLst>
        </pc:spChg>
        <pc:spChg chg="add mod">
          <ac:chgData name="duncan mcginnis" userId="8b24fcc237743ea0" providerId="LiveId" clId="{6EB2DB9B-6937-4349-A317-0F0503635E94}" dt="2021-10-31T15:06:17.488" v="4476" actId="1038"/>
          <ac:spMkLst>
            <pc:docMk/>
            <pc:sldMk cId="4095241828" sldId="280"/>
            <ac:spMk id="41" creationId="{1C371F9A-F0EE-4277-8E88-0A47A3226706}"/>
          </ac:spMkLst>
        </pc:spChg>
        <pc:spChg chg="add mod">
          <ac:chgData name="duncan mcginnis" userId="8b24fcc237743ea0" providerId="LiveId" clId="{6EB2DB9B-6937-4349-A317-0F0503635E94}" dt="2021-11-01T03:19:53.736" v="11140" actId="1076"/>
          <ac:spMkLst>
            <pc:docMk/>
            <pc:sldMk cId="4095241828" sldId="280"/>
            <ac:spMk id="42" creationId="{10D1B184-4EE8-4C41-8944-B3AC2FCA8EEE}"/>
          </ac:spMkLst>
        </pc:spChg>
        <pc:spChg chg="add mod">
          <ac:chgData name="duncan mcginnis" userId="8b24fcc237743ea0" providerId="LiveId" clId="{6EB2DB9B-6937-4349-A317-0F0503635E94}" dt="2021-11-01T03:20:42.959" v="11151" actId="1076"/>
          <ac:spMkLst>
            <pc:docMk/>
            <pc:sldMk cId="4095241828" sldId="280"/>
            <ac:spMk id="43" creationId="{057F5BBF-277C-4446-AA7D-84B502E071B1}"/>
          </ac:spMkLst>
        </pc:spChg>
        <pc:spChg chg="add mod">
          <ac:chgData name="duncan mcginnis" userId="8b24fcc237743ea0" providerId="LiveId" clId="{6EB2DB9B-6937-4349-A317-0F0503635E94}" dt="2021-11-01T03:20:25.607" v="11147" actId="1076"/>
          <ac:spMkLst>
            <pc:docMk/>
            <pc:sldMk cId="4095241828" sldId="280"/>
            <ac:spMk id="45" creationId="{2548163C-4D87-498B-A501-CF319D0A1933}"/>
          </ac:spMkLst>
        </pc:spChg>
        <pc:spChg chg="add mod">
          <ac:chgData name="duncan mcginnis" userId="8b24fcc237743ea0" providerId="LiveId" clId="{6EB2DB9B-6937-4349-A317-0F0503635E94}" dt="2021-11-01T03:22:01.869" v="11155" actId="1076"/>
          <ac:spMkLst>
            <pc:docMk/>
            <pc:sldMk cId="4095241828" sldId="280"/>
            <ac:spMk id="46" creationId="{0792FA5E-E324-4EC5-A891-045037078B86}"/>
          </ac:spMkLst>
        </pc:spChg>
        <pc:picChg chg="add mod">
          <ac:chgData name="duncan mcginnis" userId="8b24fcc237743ea0" providerId="LiveId" clId="{6EB2DB9B-6937-4349-A317-0F0503635E94}" dt="2021-10-31T15:06:17.488" v="4476" actId="1038"/>
          <ac:picMkLst>
            <pc:docMk/>
            <pc:sldMk cId="4095241828" sldId="280"/>
            <ac:picMk id="4" creationId="{48EEA676-71A1-4CC6-8485-0B8B5DF0C3A5}"/>
          </ac:picMkLst>
        </pc:picChg>
        <pc:picChg chg="add mod">
          <ac:chgData name="duncan mcginnis" userId="8b24fcc237743ea0" providerId="LiveId" clId="{6EB2DB9B-6937-4349-A317-0F0503635E94}" dt="2021-10-31T15:06:17.488" v="4476" actId="1038"/>
          <ac:picMkLst>
            <pc:docMk/>
            <pc:sldMk cId="4095241828" sldId="280"/>
            <ac:picMk id="5" creationId="{BA023EBF-5457-4F01-83B8-B8F80BD63104}"/>
          </ac:picMkLst>
        </pc:picChg>
        <pc:picChg chg="add mod">
          <ac:chgData name="duncan mcginnis" userId="8b24fcc237743ea0" providerId="LiveId" clId="{6EB2DB9B-6937-4349-A317-0F0503635E94}" dt="2021-10-31T15:06:17.488" v="4476" actId="1038"/>
          <ac:picMkLst>
            <pc:docMk/>
            <pc:sldMk cId="4095241828" sldId="280"/>
            <ac:picMk id="6" creationId="{7AE68A3F-ABA5-488C-BF37-C0C3BF140FE0}"/>
          </ac:picMkLst>
        </pc:picChg>
        <pc:picChg chg="add mod">
          <ac:chgData name="duncan mcginnis" userId="8b24fcc237743ea0" providerId="LiveId" clId="{6EB2DB9B-6937-4349-A317-0F0503635E94}" dt="2021-10-31T15:06:17.488" v="4476" actId="1038"/>
          <ac:picMkLst>
            <pc:docMk/>
            <pc:sldMk cId="4095241828" sldId="280"/>
            <ac:picMk id="7" creationId="{A187F4EA-D626-49D6-BD49-F2B3E66733B1}"/>
          </ac:picMkLst>
        </pc:picChg>
        <pc:picChg chg="add mod">
          <ac:chgData name="duncan mcginnis" userId="8b24fcc237743ea0" providerId="LiveId" clId="{6EB2DB9B-6937-4349-A317-0F0503635E94}" dt="2021-11-01T03:20:01.493" v="11143" actId="1076"/>
          <ac:picMkLst>
            <pc:docMk/>
            <pc:sldMk cId="4095241828" sldId="280"/>
            <ac:picMk id="8" creationId="{03ADDA6B-212F-4125-83D5-7B58C5C0BD15}"/>
          </ac:picMkLst>
        </pc:picChg>
        <pc:picChg chg="add mod">
          <ac:chgData name="duncan mcginnis" userId="8b24fcc237743ea0" providerId="LiveId" clId="{6EB2DB9B-6937-4349-A317-0F0503635E94}" dt="2021-10-31T15:20:02.293" v="4567" actId="1035"/>
          <ac:picMkLst>
            <pc:docMk/>
            <pc:sldMk cId="4095241828" sldId="280"/>
            <ac:picMk id="9" creationId="{B748CA90-62DA-48C2-91C2-C30A68C10C5C}"/>
          </ac:picMkLst>
        </pc:picChg>
        <pc:picChg chg="add mod">
          <ac:chgData name="duncan mcginnis" userId="8b24fcc237743ea0" providerId="LiveId" clId="{6EB2DB9B-6937-4349-A317-0F0503635E94}" dt="2021-11-01T03:20:28.717" v="11148" actId="1076"/>
          <ac:picMkLst>
            <pc:docMk/>
            <pc:sldMk cId="4095241828" sldId="280"/>
            <ac:picMk id="44" creationId="{6BD4D1CA-9BBA-490B-A6E3-3118C3D1464E}"/>
          </ac:picMkLst>
        </pc:picChg>
        <pc:cxnChg chg="add del">
          <ac:chgData name="duncan mcginnis" userId="8b24fcc237743ea0" providerId="LiveId" clId="{6EB2DB9B-6937-4349-A317-0F0503635E94}" dt="2021-10-31T15:03:50.387" v="4428" actId="11529"/>
          <ac:cxnSpMkLst>
            <pc:docMk/>
            <pc:sldMk cId="4095241828" sldId="280"/>
            <ac:cxnSpMk id="18" creationId="{B49F67D3-4180-43ED-8581-BB7C40F9BE90}"/>
          </ac:cxnSpMkLst>
        </pc:cxnChg>
        <pc:cxnChg chg="add del mod">
          <ac:chgData name="duncan mcginnis" userId="8b24fcc237743ea0" providerId="LiveId" clId="{6EB2DB9B-6937-4349-A317-0F0503635E94}" dt="2021-10-27T18:20:55.724" v="649" actId="478"/>
          <ac:cxnSpMkLst>
            <pc:docMk/>
            <pc:sldMk cId="4095241828" sldId="280"/>
            <ac:cxnSpMk id="20" creationId="{85C7A116-2E2F-4625-801C-BC703102470D}"/>
          </ac:cxnSpMkLst>
        </pc:cxnChg>
        <pc:cxnChg chg="add del">
          <ac:chgData name="duncan mcginnis" userId="8b24fcc237743ea0" providerId="LiveId" clId="{6EB2DB9B-6937-4349-A317-0F0503635E94}" dt="2021-10-27T18:20:32.221" v="645" actId="478"/>
          <ac:cxnSpMkLst>
            <pc:docMk/>
            <pc:sldMk cId="4095241828" sldId="280"/>
            <ac:cxnSpMk id="25" creationId="{227EE430-AD93-4CB6-85FC-2B840A5D7BE6}"/>
          </ac:cxnSpMkLst>
        </pc:cxnChg>
        <pc:cxnChg chg="add del mod">
          <ac:chgData name="duncan mcginnis" userId="8b24fcc237743ea0" providerId="LiveId" clId="{6EB2DB9B-6937-4349-A317-0F0503635E94}" dt="2021-10-27T18:22:28.227" v="665" actId="478"/>
          <ac:cxnSpMkLst>
            <pc:docMk/>
            <pc:sldMk cId="4095241828" sldId="280"/>
            <ac:cxnSpMk id="28" creationId="{93F63B32-D314-414D-A5B8-83E38F8C588C}"/>
          </ac:cxnSpMkLst>
        </pc:cxnChg>
      </pc:sldChg>
      <pc:sldChg chg="addSp delSp modSp new mod modAnim">
        <pc:chgData name="duncan mcginnis" userId="8b24fcc237743ea0" providerId="LiveId" clId="{6EB2DB9B-6937-4349-A317-0F0503635E94}" dt="2021-11-03T18:37:15.239" v="15070"/>
        <pc:sldMkLst>
          <pc:docMk/>
          <pc:sldMk cId="1621879723" sldId="281"/>
        </pc:sldMkLst>
        <pc:spChg chg="add mod">
          <ac:chgData name="duncan mcginnis" userId="8b24fcc237743ea0" providerId="LiveId" clId="{6EB2DB9B-6937-4349-A317-0F0503635E94}" dt="2021-11-01T16:02:04.252" v="12476" actId="1076"/>
          <ac:spMkLst>
            <pc:docMk/>
            <pc:sldMk cId="1621879723" sldId="281"/>
            <ac:spMk id="2" creationId="{B9765C83-67F2-4A07-B806-ED9F2E84D126}"/>
          </ac:spMkLst>
        </pc:spChg>
        <pc:spChg chg="add mod">
          <ac:chgData name="duncan mcginnis" userId="8b24fcc237743ea0" providerId="LiveId" clId="{6EB2DB9B-6937-4349-A317-0F0503635E94}" dt="2021-11-03T18:37:00.841" v="15067" actId="6549"/>
          <ac:spMkLst>
            <pc:docMk/>
            <pc:sldMk cId="1621879723" sldId="281"/>
            <ac:spMk id="3" creationId="{75588E3D-6894-4D60-B345-95EF6EC21600}"/>
          </ac:spMkLst>
        </pc:spChg>
        <pc:spChg chg="add del mod">
          <ac:chgData name="duncan mcginnis" userId="8b24fcc237743ea0" providerId="LiveId" clId="{6EB2DB9B-6937-4349-A317-0F0503635E94}" dt="2021-11-01T03:19:24.024" v="11131"/>
          <ac:spMkLst>
            <pc:docMk/>
            <pc:sldMk cId="1621879723" sldId="281"/>
            <ac:spMk id="4" creationId="{C1D36A8D-53AF-4AA0-B3F1-BBA1F37F153C}"/>
          </ac:spMkLst>
        </pc:spChg>
        <pc:spChg chg="add del mod">
          <ac:chgData name="duncan mcginnis" userId="8b24fcc237743ea0" providerId="LiveId" clId="{6EB2DB9B-6937-4349-A317-0F0503635E94}" dt="2021-11-03T18:34:44.243" v="15051"/>
          <ac:spMkLst>
            <pc:docMk/>
            <pc:sldMk cId="1621879723" sldId="281"/>
            <ac:spMk id="4" creationId="{F7A3765B-10D3-444F-82B2-CB9A66ED537A}"/>
          </ac:spMkLst>
        </pc:spChg>
        <pc:picChg chg="add mod modCrop">
          <ac:chgData name="duncan mcginnis" userId="8b24fcc237743ea0" providerId="LiveId" clId="{6EB2DB9B-6937-4349-A317-0F0503635E94}" dt="2021-11-03T18:37:06.472" v="15069" actId="1076"/>
          <ac:picMkLst>
            <pc:docMk/>
            <pc:sldMk cId="1621879723" sldId="281"/>
            <ac:picMk id="5" creationId="{555ED485-DDD9-43B4-91DE-6142160D69DF}"/>
          </ac:picMkLst>
        </pc:picChg>
        <pc:picChg chg="add mod">
          <ac:chgData name="duncan mcginnis" userId="8b24fcc237743ea0" providerId="LiveId" clId="{6EB2DB9B-6937-4349-A317-0F0503635E94}" dt="2021-11-02T14:13:22.397" v="13172" actId="1076"/>
          <ac:picMkLst>
            <pc:docMk/>
            <pc:sldMk cId="1621879723" sldId="281"/>
            <ac:picMk id="1026" creationId="{CB6FE693-FCD4-4032-A7B9-883E499F5CD5}"/>
          </ac:picMkLst>
        </pc:picChg>
      </pc:sldChg>
      <pc:sldChg chg="addSp delSp modSp new mod modAnim">
        <pc:chgData name="duncan mcginnis" userId="8b24fcc237743ea0" providerId="LiveId" clId="{6EB2DB9B-6937-4349-A317-0F0503635E94}" dt="2021-11-04T00:09:29.820" v="15918"/>
        <pc:sldMkLst>
          <pc:docMk/>
          <pc:sldMk cId="433196381" sldId="282"/>
        </pc:sldMkLst>
        <pc:spChg chg="add del mod">
          <ac:chgData name="duncan mcginnis" userId="8b24fcc237743ea0" providerId="LiveId" clId="{6EB2DB9B-6937-4349-A317-0F0503635E94}" dt="2021-10-31T15:26:24.674" v="4735"/>
          <ac:spMkLst>
            <pc:docMk/>
            <pc:sldMk cId="433196381" sldId="282"/>
            <ac:spMk id="2" creationId="{E1E2DC73-B4A9-4DB7-AE8D-03E31E8D1C33}"/>
          </ac:spMkLst>
        </pc:spChg>
        <pc:spChg chg="add del mod">
          <ac:chgData name="duncan mcginnis" userId="8b24fcc237743ea0" providerId="LiveId" clId="{6EB2DB9B-6937-4349-A317-0F0503635E94}" dt="2021-10-31T16:23:52.300" v="6656" actId="478"/>
          <ac:spMkLst>
            <pc:docMk/>
            <pc:sldMk cId="433196381" sldId="282"/>
            <ac:spMk id="5" creationId="{4E8CD15C-06B5-4712-B9D7-13A62E8564DD}"/>
          </ac:spMkLst>
        </pc:spChg>
        <pc:spChg chg="add del mod">
          <ac:chgData name="duncan mcginnis" userId="8b24fcc237743ea0" providerId="LiveId" clId="{6EB2DB9B-6937-4349-A317-0F0503635E94}" dt="2021-11-03T16:18:58.939" v="14676" actId="478"/>
          <ac:spMkLst>
            <pc:docMk/>
            <pc:sldMk cId="433196381" sldId="282"/>
            <ac:spMk id="7" creationId="{60F65A10-5634-4ADB-8363-D4E7728A2E12}"/>
          </ac:spMkLst>
        </pc:spChg>
        <pc:spChg chg="add del mod">
          <ac:chgData name="duncan mcginnis" userId="8b24fcc237743ea0" providerId="LiveId" clId="{6EB2DB9B-6937-4349-A317-0F0503635E94}" dt="2021-11-02T14:24:45.450" v="13215" actId="478"/>
          <ac:spMkLst>
            <pc:docMk/>
            <pc:sldMk cId="433196381" sldId="282"/>
            <ac:spMk id="8" creationId="{3B3D9491-E7C2-4E6A-99A8-4D2A290C33A8}"/>
          </ac:spMkLst>
        </pc:spChg>
        <pc:spChg chg="add mod">
          <ac:chgData name="duncan mcginnis" userId="8b24fcc237743ea0" providerId="LiveId" clId="{6EB2DB9B-6937-4349-A317-0F0503635E94}" dt="2021-11-03T16:25:55.385" v="14777" actId="1076"/>
          <ac:spMkLst>
            <pc:docMk/>
            <pc:sldMk cId="433196381" sldId="282"/>
            <ac:spMk id="8" creationId="{6A42F94A-637A-47B5-B356-6C965C212754}"/>
          </ac:spMkLst>
        </pc:spChg>
        <pc:spChg chg="add del mod">
          <ac:chgData name="duncan mcginnis" userId="8b24fcc237743ea0" providerId="LiveId" clId="{6EB2DB9B-6937-4349-A317-0F0503635E94}" dt="2021-10-31T15:50:14.481" v="4812" actId="478"/>
          <ac:spMkLst>
            <pc:docMk/>
            <pc:sldMk cId="433196381" sldId="282"/>
            <ac:spMk id="8" creationId="{87F180AB-EE45-4AA2-BC89-3BD399143603}"/>
          </ac:spMkLst>
        </pc:spChg>
        <pc:spChg chg="add del mod">
          <ac:chgData name="duncan mcginnis" userId="8b24fcc237743ea0" providerId="LiveId" clId="{6EB2DB9B-6937-4349-A317-0F0503635E94}" dt="2021-11-03T16:18:58.154" v="14675" actId="478"/>
          <ac:spMkLst>
            <pc:docMk/>
            <pc:sldMk cId="433196381" sldId="282"/>
            <ac:spMk id="9" creationId="{70579C52-4F5B-441F-8811-4D7DC1B6E0F9}"/>
          </ac:spMkLst>
        </pc:spChg>
        <pc:spChg chg="add mod">
          <ac:chgData name="duncan mcginnis" userId="8b24fcc237743ea0" providerId="LiveId" clId="{6EB2DB9B-6937-4349-A317-0F0503635E94}" dt="2021-11-02T15:37:29.919" v="14229" actId="122"/>
          <ac:spMkLst>
            <pc:docMk/>
            <pc:sldMk cId="433196381" sldId="282"/>
            <ac:spMk id="10" creationId="{BAF0D810-6728-4FF9-B639-3821CEBEAF4C}"/>
          </ac:spMkLst>
        </pc:spChg>
        <pc:spChg chg="add mod">
          <ac:chgData name="duncan mcginnis" userId="8b24fcc237743ea0" providerId="LiveId" clId="{6EB2DB9B-6937-4349-A317-0F0503635E94}" dt="2021-11-03T16:41:55.900" v="14797" actId="20577"/>
          <ac:spMkLst>
            <pc:docMk/>
            <pc:sldMk cId="433196381" sldId="282"/>
            <ac:spMk id="11" creationId="{652396E8-F83F-40E8-852A-DCB177D4F832}"/>
          </ac:spMkLst>
        </pc:spChg>
        <pc:spChg chg="add del mod">
          <ac:chgData name="duncan mcginnis" userId="8b24fcc237743ea0" providerId="LiveId" clId="{6EB2DB9B-6937-4349-A317-0F0503635E94}" dt="2021-11-03T16:18:59.922" v="14677" actId="478"/>
          <ac:spMkLst>
            <pc:docMk/>
            <pc:sldMk cId="433196381" sldId="282"/>
            <ac:spMk id="13" creationId="{13178CF2-1FD6-445E-9B2B-E6882FE0BF3A}"/>
          </ac:spMkLst>
        </pc:spChg>
        <pc:spChg chg="add del mod">
          <ac:chgData name="duncan mcginnis" userId="8b24fcc237743ea0" providerId="LiveId" clId="{6EB2DB9B-6937-4349-A317-0F0503635E94}" dt="2021-11-03T16:19:00.797" v="14678" actId="478"/>
          <ac:spMkLst>
            <pc:docMk/>
            <pc:sldMk cId="433196381" sldId="282"/>
            <ac:spMk id="14" creationId="{7A098BF4-B4A4-4F6B-A6D6-3C451373827E}"/>
          </ac:spMkLst>
        </pc:spChg>
        <pc:spChg chg="add mod">
          <ac:chgData name="duncan mcginnis" userId="8b24fcc237743ea0" providerId="LiveId" clId="{6EB2DB9B-6937-4349-A317-0F0503635E94}" dt="2021-11-03T16:21:10.430" v="14699" actId="1076"/>
          <ac:spMkLst>
            <pc:docMk/>
            <pc:sldMk cId="433196381" sldId="282"/>
            <ac:spMk id="15" creationId="{C7F81923-09C8-4CC3-B407-8E4D69BC81CF}"/>
          </ac:spMkLst>
        </pc:spChg>
        <pc:spChg chg="add mod">
          <ac:chgData name="duncan mcginnis" userId="8b24fcc237743ea0" providerId="LiveId" clId="{6EB2DB9B-6937-4349-A317-0F0503635E94}" dt="2021-11-03T16:21:06.875" v="14698" actId="1076"/>
          <ac:spMkLst>
            <pc:docMk/>
            <pc:sldMk cId="433196381" sldId="282"/>
            <ac:spMk id="16" creationId="{26491BD3-39C6-4903-9B30-A7B07CD70672}"/>
          </ac:spMkLst>
        </pc:spChg>
        <pc:spChg chg="add mod">
          <ac:chgData name="duncan mcginnis" userId="8b24fcc237743ea0" providerId="LiveId" clId="{6EB2DB9B-6937-4349-A317-0F0503635E94}" dt="2021-11-03T16:25:51.743" v="14776" actId="1076"/>
          <ac:spMkLst>
            <pc:docMk/>
            <pc:sldMk cId="433196381" sldId="282"/>
            <ac:spMk id="17" creationId="{6DC5E8BC-626D-41BE-8BFF-F591F4210CA3}"/>
          </ac:spMkLst>
        </pc:spChg>
        <pc:spChg chg="add mod">
          <ac:chgData name="duncan mcginnis" userId="8b24fcc237743ea0" providerId="LiveId" clId="{6EB2DB9B-6937-4349-A317-0F0503635E94}" dt="2021-11-03T16:23:25.661" v="14721" actId="1076"/>
          <ac:spMkLst>
            <pc:docMk/>
            <pc:sldMk cId="433196381" sldId="282"/>
            <ac:spMk id="18" creationId="{BD7C103F-93C6-449E-99CC-A156A266E8B0}"/>
          </ac:spMkLst>
        </pc:spChg>
        <pc:spChg chg="add mod">
          <ac:chgData name="duncan mcginnis" userId="8b24fcc237743ea0" providerId="LiveId" clId="{6EB2DB9B-6937-4349-A317-0F0503635E94}" dt="2021-11-03T16:26:12.715" v="14781" actId="1076"/>
          <ac:spMkLst>
            <pc:docMk/>
            <pc:sldMk cId="433196381" sldId="282"/>
            <ac:spMk id="19" creationId="{3030A8BA-25A4-4185-91A3-5F22ED1B9B92}"/>
          </ac:spMkLst>
        </pc:spChg>
        <pc:spChg chg="add mod">
          <ac:chgData name="duncan mcginnis" userId="8b24fcc237743ea0" providerId="LiveId" clId="{6EB2DB9B-6937-4349-A317-0F0503635E94}" dt="2021-11-03T16:24:02.521" v="14728" actId="1076"/>
          <ac:spMkLst>
            <pc:docMk/>
            <pc:sldMk cId="433196381" sldId="282"/>
            <ac:spMk id="20" creationId="{A1685AEE-2162-4E66-AE7E-428121E8AA4A}"/>
          </ac:spMkLst>
        </pc:spChg>
        <pc:spChg chg="add mod">
          <ac:chgData name="duncan mcginnis" userId="8b24fcc237743ea0" providerId="LiveId" clId="{6EB2DB9B-6937-4349-A317-0F0503635E94}" dt="2021-11-03T16:24:08.354" v="14729" actId="1076"/>
          <ac:spMkLst>
            <pc:docMk/>
            <pc:sldMk cId="433196381" sldId="282"/>
            <ac:spMk id="21" creationId="{08F5F5C5-0C95-4768-B9BF-65E2C0D9DB58}"/>
          </ac:spMkLst>
        </pc:spChg>
        <pc:spChg chg="add mod">
          <ac:chgData name="duncan mcginnis" userId="8b24fcc237743ea0" providerId="LiveId" clId="{6EB2DB9B-6937-4349-A317-0F0503635E94}" dt="2021-11-03T16:25:25.079" v="14774" actId="1076"/>
          <ac:spMkLst>
            <pc:docMk/>
            <pc:sldMk cId="433196381" sldId="282"/>
            <ac:spMk id="22" creationId="{66F00CD6-4DBD-4FB2-8928-062FD9795AED}"/>
          </ac:spMkLst>
        </pc:spChg>
        <pc:spChg chg="add mod">
          <ac:chgData name="duncan mcginnis" userId="8b24fcc237743ea0" providerId="LiveId" clId="{6EB2DB9B-6937-4349-A317-0F0503635E94}" dt="2021-11-03T16:25:20.371" v="14773" actId="1076"/>
          <ac:spMkLst>
            <pc:docMk/>
            <pc:sldMk cId="433196381" sldId="282"/>
            <ac:spMk id="23" creationId="{41D02537-31F9-4B1E-87AC-F4FDD35AF8AD}"/>
          </ac:spMkLst>
        </pc:spChg>
        <pc:spChg chg="add mod">
          <ac:chgData name="duncan mcginnis" userId="8b24fcc237743ea0" providerId="LiveId" clId="{6EB2DB9B-6937-4349-A317-0F0503635E94}" dt="2021-11-03T16:25:11.283" v="14772" actId="1076"/>
          <ac:spMkLst>
            <pc:docMk/>
            <pc:sldMk cId="433196381" sldId="282"/>
            <ac:spMk id="24" creationId="{85E7B441-251E-4435-8FF1-5AEDA8B90F42}"/>
          </ac:spMkLst>
        </pc:spChg>
        <pc:spChg chg="add mod">
          <ac:chgData name="duncan mcginnis" userId="8b24fcc237743ea0" providerId="LiveId" clId="{6EB2DB9B-6937-4349-A317-0F0503635E94}" dt="2021-11-03T16:26:05.260" v="14779" actId="1076"/>
          <ac:spMkLst>
            <pc:docMk/>
            <pc:sldMk cId="433196381" sldId="282"/>
            <ac:spMk id="25" creationId="{359A3240-5A97-4687-BC7B-B448D66022D8}"/>
          </ac:spMkLst>
        </pc:spChg>
        <pc:spChg chg="add mod">
          <ac:chgData name="duncan mcginnis" userId="8b24fcc237743ea0" providerId="LiveId" clId="{6EB2DB9B-6937-4349-A317-0F0503635E94}" dt="2021-11-03T16:26:05.260" v="14779" actId="1076"/>
          <ac:spMkLst>
            <pc:docMk/>
            <pc:sldMk cId="433196381" sldId="282"/>
            <ac:spMk id="26" creationId="{85D0F3A8-9439-49A2-89B8-E6583890997A}"/>
          </ac:spMkLst>
        </pc:spChg>
        <pc:spChg chg="add mod">
          <ac:chgData name="duncan mcginnis" userId="8b24fcc237743ea0" providerId="LiveId" clId="{6EB2DB9B-6937-4349-A317-0F0503635E94}" dt="2021-11-03T16:26:05.260" v="14779" actId="1076"/>
          <ac:spMkLst>
            <pc:docMk/>
            <pc:sldMk cId="433196381" sldId="282"/>
            <ac:spMk id="27" creationId="{9D0D3AFD-14CB-4774-BBC3-5214B95EC463}"/>
          </ac:spMkLst>
        </pc:spChg>
        <pc:spChg chg="add mod">
          <ac:chgData name="duncan mcginnis" userId="8b24fcc237743ea0" providerId="LiveId" clId="{6EB2DB9B-6937-4349-A317-0F0503635E94}" dt="2021-11-03T16:26:37.349" v="14786" actId="20577"/>
          <ac:spMkLst>
            <pc:docMk/>
            <pc:sldMk cId="433196381" sldId="282"/>
            <ac:spMk id="28" creationId="{4FA8F902-7CEA-41A0-9F68-72F54D1E995F}"/>
          </ac:spMkLst>
        </pc:spChg>
        <pc:spChg chg="add mod">
          <ac:chgData name="duncan mcginnis" userId="8b24fcc237743ea0" providerId="LiveId" clId="{6EB2DB9B-6937-4349-A317-0F0503635E94}" dt="2021-11-03T16:26:33.564" v="14784" actId="1076"/>
          <ac:spMkLst>
            <pc:docMk/>
            <pc:sldMk cId="433196381" sldId="282"/>
            <ac:spMk id="29" creationId="{7A811F94-6DD3-4D45-9395-31B18B6A8239}"/>
          </ac:spMkLst>
        </pc:spChg>
        <pc:spChg chg="add mod">
          <ac:chgData name="duncan mcginnis" userId="8b24fcc237743ea0" providerId="LiveId" clId="{6EB2DB9B-6937-4349-A317-0F0503635E94}" dt="2021-11-03T16:26:33.564" v="14784" actId="1076"/>
          <ac:spMkLst>
            <pc:docMk/>
            <pc:sldMk cId="433196381" sldId="282"/>
            <ac:spMk id="30" creationId="{AA15AA0A-C7AD-4643-A72B-1A6F7C483394}"/>
          </ac:spMkLst>
        </pc:spChg>
        <pc:spChg chg="add mod">
          <ac:chgData name="duncan mcginnis" userId="8b24fcc237743ea0" providerId="LiveId" clId="{6EB2DB9B-6937-4349-A317-0F0503635E94}" dt="2021-11-03T16:27:07.862" v="14793" actId="20577"/>
          <ac:spMkLst>
            <pc:docMk/>
            <pc:sldMk cId="433196381" sldId="282"/>
            <ac:spMk id="31" creationId="{7656E766-6439-400F-A0BE-9B1CC1688940}"/>
          </ac:spMkLst>
        </pc:spChg>
        <pc:spChg chg="add mod">
          <ac:chgData name="duncan mcginnis" userId="8b24fcc237743ea0" providerId="LiveId" clId="{6EB2DB9B-6937-4349-A317-0F0503635E94}" dt="2021-11-03T16:27:05.435" v="14791" actId="1076"/>
          <ac:spMkLst>
            <pc:docMk/>
            <pc:sldMk cId="433196381" sldId="282"/>
            <ac:spMk id="32" creationId="{2B016E9F-9172-4957-AF95-477466495E4D}"/>
          </ac:spMkLst>
        </pc:spChg>
        <pc:spChg chg="add mod">
          <ac:chgData name="duncan mcginnis" userId="8b24fcc237743ea0" providerId="LiveId" clId="{6EB2DB9B-6937-4349-A317-0F0503635E94}" dt="2021-11-03T16:27:05.435" v="14791" actId="1076"/>
          <ac:spMkLst>
            <pc:docMk/>
            <pc:sldMk cId="433196381" sldId="282"/>
            <ac:spMk id="33" creationId="{050D9C3B-BE81-43FB-AD53-0141F390159A}"/>
          </ac:spMkLst>
        </pc:spChg>
        <pc:picChg chg="add mod">
          <ac:chgData name="duncan mcginnis" userId="8b24fcc237743ea0" providerId="LiveId" clId="{6EB2DB9B-6937-4349-A317-0F0503635E94}" dt="2021-11-04T00:08:54.966" v="15915" actId="1076"/>
          <ac:picMkLst>
            <pc:docMk/>
            <pc:sldMk cId="433196381" sldId="282"/>
            <ac:picMk id="3" creationId="{0C4B0D12-3228-4E85-8F49-0C36A15421E2}"/>
          </ac:picMkLst>
        </pc:picChg>
        <pc:picChg chg="add del mod">
          <ac:chgData name="duncan mcginnis" userId="8b24fcc237743ea0" providerId="LiveId" clId="{6EB2DB9B-6937-4349-A317-0F0503635E94}" dt="2021-10-31T16:15:42.487" v="6547" actId="478"/>
          <ac:picMkLst>
            <pc:docMk/>
            <pc:sldMk cId="433196381" sldId="282"/>
            <ac:picMk id="4" creationId="{A3C0411E-6497-4BF2-975B-CADD3D889139}"/>
          </ac:picMkLst>
        </pc:picChg>
        <pc:picChg chg="add mod">
          <ac:chgData name="duncan mcginnis" userId="8b24fcc237743ea0" providerId="LiveId" clId="{6EB2DB9B-6937-4349-A317-0F0503635E94}" dt="2021-11-03T16:20:02.498" v="14688" actId="1076"/>
          <ac:picMkLst>
            <pc:docMk/>
            <pc:sldMk cId="433196381" sldId="282"/>
            <ac:picMk id="4" creationId="{B149A02E-0F15-4E85-8294-A4F566564C5E}"/>
          </ac:picMkLst>
        </pc:picChg>
        <pc:picChg chg="add del mod">
          <ac:chgData name="duncan mcginnis" userId="8b24fcc237743ea0" providerId="LiveId" clId="{6EB2DB9B-6937-4349-A317-0F0503635E94}" dt="2021-10-31T15:50:22.216" v="4815" actId="478"/>
          <ac:picMkLst>
            <pc:docMk/>
            <pc:sldMk cId="433196381" sldId="282"/>
            <ac:picMk id="6" creationId="{4D26B4D5-AF7D-46C5-AAA1-A91118E0B26E}"/>
          </ac:picMkLst>
        </pc:picChg>
        <pc:picChg chg="add mod">
          <ac:chgData name="duncan mcginnis" userId="8b24fcc237743ea0" providerId="LiveId" clId="{6EB2DB9B-6937-4349-A317-0F0503635E94}" dt="2021-11-03T16:20:55.322" v="14696" actId="1076"/>
          <ac:picMkLst>
            <pc:docMk/>
            <pc:sldMk cId="433196381" sldId="282"/>
            <ac:picMk id="6" creationId="{C3303909-7DCF-4FCD-8B21-0018F9E947C5}"/>
          </ac:picMkLst>
        </pc:picChg>
        <pc:picChg chg="add del mod">
          <ac:chgData name="duncan mcginnis" userId="8b24fcc237743ea0" providerId="LiveId" clId="{6EB2DB9B-6937-4349-A317-0F0503635E94}" dt="2021-10-31T15:50:20.506" v="4814" actId="478"/>
          <ac:picMkLst>
            <pc:docMk/>
            <pc:sldMk cId="433196381" sldId="282"/>
            <ac:picMk id="7" creationId="{EC2FEE27-B2DA-4F3D-A25F-0C35890D1269}"/>
          </ac:picMkLst>
        </pc:picChg>
        <pc:picChg chg="add del mod">
          <ac:chgData name="duncan mcginnis" userId="8b24fcc237743ea0" providerId="LiveId" clId="{6EB2DB9B-6937-4349-A317-0F0503635E94}" dt="2021-11-03T16:18:55.292" v="14674" actId="478"/>
          <ac:picMkLst>
            <pc:docMk/>
            <pc:sldMk cId="433196381" sldId="282"/>
            <ac:picMk id="12" creationId="{AF4597C1-D1BA-41AC-8349-9182878C3051}"/>
          </ac:picMkLst>
        </pc:picChg>
        <pc:picChg chg="add del mod">
          <ac:chgData name="duncan mcginnis" userId="8b24fcc237743ea0" providerId="LiveId" clId="{6EB2DB9B-6937-4349-A317-0F0503635E94}" dt="2021-10-31T16:22:16.335" v="6628" actId="478"/>
          <ac:picMkLst>
            <pc:docMk/>
            <pc:sldMk cId="433196381" sldId="282"/>
            <ac:picMk id="13" creationId="{4428DF8D-10CE-4B7C-AE27-88838FC8D411}"/>
          </ac:picMkLst>
        </pc:picChg>
        <pc:picChg chg="add del mod">
          <ac:chgData name="duncan mcginnis" userId="8b24fcc237743ea0" providerId="LiveId" clId="{6EB2DB9B-6937-4349-A317-0F0503635E94}" dt="2021-10-31T16:22:17.971" v="6629" actId="478"/>
          <ac:picMkLst>
            <pc:docMk/>
            <pc:sldMk cId="433196381" sldId="282"/>
            <ac:picMk id="15" creationId="{9CA20BE3-85AE-4104-BBE6-FB5EBBA28E2F}"/>
          </ac:picMkLst>
        </pc:picChg>
      </pc:sldChg>
      <pc:sldChg chg="addSp delSp modSp new mod">
        <pc:chgData name="duncan mcginnis" userId="8b24fcc237743ea0" providerId="LiveId" clId="{6EB2DB9B-6937-4349-A317-0F0503635E94}" dt="2021-11-03T23:58:36.075" v="15784" actId="1076"/>
        <pc:sldMkLst>
          <pc:docMk/>
          <pc:sldMk cId="1731766490" sldId="283"/>
        </pc:sldMkLst>
        <pc:spChg chg="add mod">
          <ac:chgData name="duncan mcginnis" userId="8b24fcc237743ea0" providerId="LiveId" clId="{6EB2DB9B-6937-4349-A317-0F0503635E94}" dt="2021-11-03T23:41:37.868" v="15619" actId="1076"/>
          <ac:spMkLst>
            <pc:docMk/>
            <pc:sldMk cId="1731766490" sldId="283"/>
            <ac:spMk id="2" creationId="{1EF47A2E-4645-4699-A89A-BD13C19450E0}"/>
          </ac:spMkLst>
        </pc:spChg>
        <pc:spChg chg="add del mod">
          <ac:chgData name="duncan mcginnis" userId="8b24fcc237743ea0" providerId="LiveId" clId="{6EB2DB9B-6937-4349-A317-0F0503635E94}" dt="2021-10-31T23:12:54.721" v="7245"/>
          <ac:spMkLst>
            <pc:docMk/>
            <pc:sldMk cId="1731766490" sldId="283"/>
            <ac:spMk id="3" creationId="{0E340C00-2614-4104-8FC0-EB9F4FAFCB9A}"/>
          </ac:spMkLst>
        </pc:spChg>
        <pc:spChg chg="add del mod">
          <ac:chgData name="duncan mcginnis" userId="8b24fcc237743ea0" providerId="LiveId" clId="{6EB2DB9B-6937-4349-A317-0F0503635E94}" dt="2021-11-02T14:51:37.545" v="13535" actId="478"/>
          <ac:spMkLst>
            <pc:docMk/>
            <pc:sldMk cId="1731766490" sldId="283"/>
            <ac:spMk id="3" creationId="{F2272028-23B4-49EB-8DBF-443F889437BD}"/>
          </ac:spMkLst>
        </pc:spChg>
        <pc:spChg chg="add mod">
          <ac:chgData name="duncan mcginnis" userId="8b24fcc237743ea0" providerId="LiveId" clId="{6EB2DB9B-6937-4349-A317-0F0503635E94}" dt="2021-11-03T23:46:50.581" v="15663" actId="14100"/>
          <ac:spMkLst>
            <pc:docMk/>
            <pc:sldMk cId="1731766490" sldId="283"/>
            <ac:spMk id="4" creationId="{B810FA3A-9B44-4D02-B566-2AD7089E9BAE}"/>
          </ac:spMkLst>
        </pc:spChg>
        <pc:spChg chg="add del mod">
          <ac:chgData name="duncan mcginnis" userId="8b24fcc237743ea0" providerId="LiveId" clId="{6EB2DB9B-6937-4349-A317-0F0503635E94}" dt="2021-10-31T23:16:14.337" v="7272"/>
          <ac:spMkLst>
            <pc:docMk/>
            <pc:sldMk cId="1731766490" sldId="283"/>
            <ac:spMk id="7" creationId="{5EBBBDB3-A294-4C85-8DE1-F1B877525A2A}"/>
          </ac:spMkLst>
        </pc:spChg>
        <pc:spChg chg="add del mod">
          <ac:chgData name="duncan mcginnis" userId="8b24fcc237743ea0" providerId="LiveId" clId="{6EB2DB9B-6937-4349-A317-0F0503635E94}" dt="2021-10-31T23:19:37.861" v="7360" actId="478"/>
          <ac:spMkLst>
            <pc:docMk/>
            <pc:sldMk cId="1731766490" sldId="283"/>
            <ac:spMk id="8" creationId="{7999EA7B-B7CE-4839-BD27-8F184A7C4392}"/>
          </ac:spMkLst>
        </pc:spChg>
        <pc:spChg chg="add del mod">
          <ac:chgData name="duncan mcginnis" userId="8b24fcc237743ea0" providerId="LiveId" clId="{6EB2DB9B-6937-4349-A317-0F0503635E94}" dt="2021-10-31T23:19:34.491" v="7359" actId="478"/>
          <ac:spMkLst>
            <pc:docMk/>
            <pc:sldMk cId="1731766490" sldId="283"/>
            <ac:spMk id="9" creationId="{2374891F-896C-44D0-9294-0B6BB6D2F912}"/>
          </ac:spMkLst>
        </pc:spChg>
        <pc:spChg chg="add del mod">
          <ac:chgData name="duncan mcginnis" userId="8b24fcc237743ea0" providerId="LiveId" clId="{6EB2DB9B-6937-4349-A317-0F0503635E94}" dt="2021-11-03T23:40:15.520" v="15555" actId="478"/>
          <ac:spMkLst>
            <pc:docMk/>
            <pc:sldMk cId="1731766490" sldId="283"/>
            <ac:spMk id="9" creationId="{4E7565B2-576C-4390-98DF-42E4103A2542}"/>
          </ac:spMkLst>
        </pc:spChg>
        <pc:spChg chg="add del mod">
          <ac:chgData name="duncan mcginnis" userId="8b24fcc237743ea0" providerId="LiveId" clId="{6EB2DB9B-6937-4349-A317-0F0503635E94}" dt="2021-10-31T23:19:40.249" v="7361" actId="478"/>
          <ac:spMkLst>
            <pc:docMk/>
            <pc:sldMk cId="1731766490" sldId="283"/>
            <ac:spMk id="10" creationId="{BD13044E-12E7-4F84-B2C6-E70A365C8D94}"/>
          </ac:spMkLst>
        </pc:spChg>
        <pc:spChg chg="add del mod">
          <ac:chgData name="duncan mcginnis" userId="8b24fcc237743ea0" providerId="LiveId" clId="{6EB2DB9B-6937-4349-A317-0F0503635E94}" dt="2021-10-31T23:19:34.491" v="7359" actId="478"/>
          <ac:spMkLst>
            <pc:docMk/>
            <pc:sldMk cId="1731766490" sldId="283"/>
            <ac:spMk id="11" creationId="{5F7E95B4-33A9-445D-9674-705F8B2EF516}"/>
          </ac:spMkLst>
        </pc:spChg>
        <pc:spChg chg="add del mod">
          <ac:chgData name="duncan mcginnis" userId="8b24fcc237743ea0" providerId="LiveId" clId="{6EB2DB9B-6937-4349-A317-0F0503635E94}" dt="2021-10-31T23:19:34.491" v="7359" actId="478"/>
          <ac:spMkLst>
            <pc:docMk/>
            <pc:sldMk cId="1731766490" sldId="283"/>
            <ac:spMk id="12" creationId="{9E7BC5FE-33FE-49F6-BF2B-695C7734EAA2}"/>
          </ac:spMkLst>
        </pc:spChg>
        <pc:spChg chg="add del mod">
          <ac:chgData name="duncan mcginnis" userId="8b24fcc237743ea0" providerId="LiveId" clId="{6EB2DB9B-6937-4349-A317-0F0503635E94}" dt="2021-10-31T23:19:34.491" v="7359" actId="478"/>
          <ac:spMkLst>
            <pc:docMk/>
            <pc:sldMk cId="1731766490" sldId="283"/>
            <ac:spMk id="13" creationId="{C26E8355-AFC5-43A5-BF36-7DE4B4AC1BDE}"/>
          </ac:spMkLst>
        </pc:spChg>
        <pc:spChg chg="add del mod">
          <ac:chgData name="duncan mcginnis" userId="8b24fcc237743ea0" providerId="LiveId" clId="{6EB2DB9B-6937-4349-A317-0F0503635E94}" dt="2021-10-31T23:26:56.318" v="7845" actId="478"/>
          <ac:spMkLst>
            <pc:docMk/>
            <pc:sldMk cId="1731766490" sldId="283"/>
            <ac:spMk id="14" creationId="{38D1518C-ED63-4C33-9FCA-86887E521F82}"/>
          </ac:spMkLst>
        </pc:spChg>
        <pc:spChg chg="add mod">
          <ac:chgData name="duncan mcginnis" userId="8b24fcc237743ea0" providerId="LiveId" clId="{6EB2DB9B-6937-4349-A317-0F0503635E94}" dt="2021-11-03T23:46:12.483" v="15652" actId="1076"/>
          <ac:spMkLst>
            <pc:docMk/>
            <pc:sldMk cId="1731766490" sldId="283"/>
            <ac:spMk id="17" creationId="{5A34C171-ECEE-4395-9D82-E14B2623B22A}"/>
          </ac:spMkLst>
        </pc:spChg>
        <pc:spChg chg="add mod">
          <ac:chgData name="duncan mcginnis" userId="8b24fcc237743ea0" providerId="LiveId" clId="{6EB2DB9B-6937-4349-A317-0F0503635E94}" dt="2021-11-03T23:45:48.272" v="15647" actId="1076"/>
          <ac:spMkLst>
            <pc:docMk/>
            <pc:sldMk cId="1731766490" sldId="283"/>
            <ac:spMk id="18" creationId="{53D9023F-B65F-4772-B98B-52E7BDFF2257}"/>
          </ac:spMkLst>
        </pc:spChg>
        <pc:spChg chg="add mod">
          <ac:chgData name="duncan mcginnis" userId="8b24fcc237743ea0" providerId="LiveId" clId="{6EB2DB9B-6937-4349-A317-0F0503635E94}" dt="2021-11-03T23:46:07.129" v="15651" actId="1076"/>
          <ac:spMkLst>
            <pc:docMk/>
            <pc:sldMk cId="1731766490" sldId="283"/>
            <ac:spMk id="19" creationId="{B88A1441-3C78-406E-8F93-109C5D93C5B8}"/>
          </ac:spMkLst>
        </pc:spChg>
        <pc:spChg chg="add mod">
          <ac:chgData name="duncan mcginnis" userId="8b24fcc237743ea0" providerId="LiveId" clId="{6EB2DB9B-6937-4349-A317-0F0503635E94}" dt="2021-11-03T23:46:02.773" v="15650" actId="1076"/>
          <ac:spMkLst>
            <pc:docMk/>
            <pc:sldMk cId="1731766490" sldId="283"/>
            <ac:spMk id="20" creationId="{09C8F1C8-E532-4A92-B07B-2D7D6A6BCD8B}"/>
          </ac:spMkLst>
        </pc:spChg>
        <pc:spChg chg="add mod">
          <ac:chgData name="duncan mcginnis" userId="8b24fcc237743ea0" providerId="LiveId" clId="{6EB2DB9B-6937-4349-A317-0F0503635E94}" dt="2021-11-03T23:45:53.688" v="15648" actId="1076"/>
          <ac:spMkLst>
            <pc:docMk/>
            <pc:sldMk cId="1731766490" sldId="283"/>
            <ac:spMk id="21" creationId="{276FC97F-C809-4A2A-B2F0-62ED55041985}"/>
          </ac:spMkLst>
        </pc:spChg>
        <pc:spChg chg="add mod">
          <ac:chgData name="duncan mcginnis" userId="8b24fcc237743ea0" providerId="LiveId" clId="{6EB2DB9B-6937-4349-A317-0F0503635E94}" dt="2021-11-03T23:45:58.343" v="15649" actId="1076"/>
          <ac:spMkLst>
            <pc:docMk/>
            <pc:sldMk cId="1731766490" sldId="283"/>
            <ac:spMk id="22" creationId="{BF5B7DF4-B517-4D41-93F5-145FFFF9A7CA}"/>
          </ac:spMkLst>
        </pc:spChg>
        <pc:spChg chg="add del mod">
          <ac:chgData name="duncan mcginnis" userId="8b24fcc237743ea0" providerId="LiveId" clId="{6EB2DB9B-6937-4349-A317-0F0503635E94}" dt="2021-11-03T23:43:21.961" v="15627"/>
          <ac:spMkLst>
            <pc:docMk/>
            <pc:sldMk cId="1731766490" sldId="283"/>
            <ac:spMk id="23" creationId="{4721D647-3917-4ED1-B940-F22B8A467B82}"/>
          </ac:spMkLst>
        </pc:spChg>
        <pc:spChg chg="add mod">
          <ac:chgData name="duncan mcginnis" userId="8b24fcc237743ea0" providerId="LiveId" clId="{6EB2DB9B-6937-4349-A317-0F0503635E94}" dt="2021-11-03T23:45:07.169" v="15642" actId="1076"/>
          <ac:spMkLst>
            <pc:docMk/>
            <pc:sldMk cId="1731766490" sldId="283"/>
            <ac:spMk id="24" creationId="{C6114EB2-D798-4BDD-8E2A-364735E59C7E}"/>
          </ac:spMkLst>
        </pc:spChg>
        <pc:spChg chg="add mod">
          <ac:chgData name="duncan mcginnis" userId="8b24fcc237743ea0" providerId="LiveId" clId="{6EB2DB9B-6937-4349-A317-0F0503635E94}" dt="2021-11-03T23:46:29.339" v="15657" actId="1076"/>
          <ac:spMkLst>
            <pc:docMk/>
            <pc:sldMk cId="1731766490" sldId="283"/>
            <ac:spMk id="25" creationId="{1767140A-B9CA-4857-94E0-9473DA6EFD25}"/>
          </ac:spMkLst>
        </pc:spChg>
        <pc:spChg chg="add del mod">
          <ac:chgData name="duncan mcginnis" userId="8b24fcc237743ea0" providerId="LiveId" clId="{6EB2DB9B-6937-4349-A317-0F0503635E94}" dt="2021-11-03T23:47:51.106" v="15674" actId="1076"/>
          <ac:spMkLst>
            <pc:docMk/>
            <pc:sldMk cId="1731766490" sldId="283"/>
            <ac:spMk id="26" creationId="{CCD3C011-14BE-4E60-962D-F7BA9B2420BD}"/>
          </ac:spMkLst>
        </pc:spChg>
        <pc:spChg chg="add mod">
          <ac:chgData name="duncan mcginnis" userId="8b24fcc237743ea0" providerId="LiveId" clId="{6EB2DB9B-6937-4349-A317-0F0503635E94}" dt="2021-11-03T23:58:36.075" v="15784" actId="1076"/>
          <ac:spMkLst>
            <pc:docMk/>
            <pc:sldMk cId="1731766490" sldId="283"/>
            <ac:spMk id="28" creationId="{30C5C009-CFC5-4E50-A977-6E07350768AD}"/>
          </ac:spMkLst>
        </pc:spChg>
        <pc:spChg chg="add del mod">
          <ac:chgData name="duncan mcginnis" userId="8b24fcc237743ea0" providerId="LiveId" clId="{6EB2DB9B-6937-4349-A317-0F0503635E94}" dt="2021-11-03T22:30:56.359" v="15331" actId="478"/>
          <ac:spMkLst>
            <pc:docMk/>
            <pc:sldMk cId="1731766490" sldId="283"/>
            <ac:spMk id="29" creationId="{44992A92-B73F-439F-AD05-965ACB52B9FD}"/>
          </ac:spMkLst>
        </pc:spChg>
        <pc:spChg chg="add del mod">
          <ac:chgData name="duncan mcginnis" userId="8b24fcc237743ea0" providerId="LiveId" clId="{6EB2DB9B-6937-4349-A317-0F0503635E94}" dt="2021-11-03T23:47:43.368" v="15673" actId="1076"/>
          <ac:spMkLst>
            <pc:docMk/>
            <pc:sldMk cId="1731766490" sldId="283"/>
            <ac:spMk id="30" creationId="{05B355B4-05A2-49F1-A01A-9DBB7EE23DA4}"/>
          </ac:spMkLst>
        </pc:spChg>
        <pc:spChg chg="add del mod">
          <ac:chgData name="duncan mcginnis" userId="8b24fcc237743ea0" providerId="LiveId" clId="{6EB2DB9B-6937-4349-A317-0F0503635E94}" dt="2021-11-02T14:55:43.052" v="13575" actId="478"/>
          <ac:spMkLst>
            <pc:docMk/>
            <pc:sldMk cId="1731766490" sldId="283"/>
            <ac:spMk id="30" creationId="{B5741B1B-86E3-429F-A7C5-AF05D499F8BF}"/>
          </ac:spMkLst>
        </pc:spChg>
        <pc:spChg chg="add del mod">
          <ac:chgData name="duncan mcginnis" userId="8b24fcc237743ea0" providerId="LiveId" clId="{6EB2DB9B-6937-4349-A317-0F0503635E94}" dt="2021-11-02T14:55:43.052" v="13575" actId="478"/>
          <ac:spMkLst>
            <pc:docMk/>
            <pc:sldMk cId="1731766490" sldId="283"/>
            <ac:spMk id="31" creationId="{A860E29C-C86C-40FA-AA2F-32EC7DB8B6A6}"/>
          </ac:spMkLst>
        </pc:spChg>
        <pc:spChg chg="add del mod">
          <ac:chgData name="duncan mcginnis" userId="8b24fcc237743ea0" providerId="LiveId" clId="{6EB2DB9B-6937-4349-A317-0F0503635E94}" dt="2021-11-03T22:31:19.982" v="15337" actId="478"/>
          <ac:spMkLst>
            <pc:docMk/>
            <pc:sldMk cId="1731766490" sldId="283"/>
            <ac:spMk id="32" creationId="{9CC79BD3-6BB5-4764-8E9D-6314AA7D300D}"/>
          </ac:spMkLst>
        </pc:spChg>
        <pc:spChg chg="add del mod">
          <ac:chgData name="duncan mcginnis" userId="8b24fcc237743ea0" providerId="LiveId" clId="{6EB2DB9B-6937-4349-A317-0F0503635E94}" dt="2021-11-03T23:47:34.518" v="15670" actId="1076"/>
          <ac:spMkLst>
            <pc:docMk/>
            <pc:sldMk cId="1731766490" sldId="283"/>
            <ac:spMk id="33" creationId="{3346D7AD-99D5-43D1-9745-4DF758A374A5}"/>
          </ac:spMkLst>
        </pc:spChg>
        <pc:spChg chg="add del mod">
          <ac:chgData name="duncan mcginnis" userId="8b24fcc237743ea0" providerId="LiveId" clId="{6EB2DB9B-6937-4349-A317-0F0503635E94}" dt="2021-11-03T22:32:13.845" v="15352" actId="478"/>
          <ac:spMkLst>
            <pc:docMk/>
            <pc:sldMk cId="1731766490" sldId="283"/>
            <ac:spMk id="35" creationId="{11BB3E12-9CE6-4B0C-B916-BF9CC0DD664D}"/>
          </ac:spMkLst>
        </pc:spChg>
        <pc:spChg chg="add del mod">
          <ac:chgData name="duncan mcginnis" userId="8b24fcc237743ea0" providerId="LiveId" clId="{6EB2DB9B-6937-4349-A317-0F0503635E94}" dt="2021-11-03T23:36:41.246" v="15516" actId="478"/>
          <ac:spMkLst>
            <pc:docMk/>
            <pc:sldMk cId="1731766490" sldId="283"/>
            <ac:spMk id="36" creationId="{59AD77A0-E70E-4FEE-8B42-1FE650420CD6}"/>
          </ac:spMkLst>
        </pc:spChg>
        <pc:spChg chg="add del mod">
          <ac:chgData name="duncan mcginnis" userId="8b24fcc237743ea0" providerId="LiveId" clId="{6EB2DB9B-6937-4349-A317-0F0503635E94}" dt="2021-11-02T14:55:43.052" v="13575" actId="478"/>
          <ac:spMkLst>
            <pc:docMk/>
            <pc:sldMk cId="1731766490" sldId="283"/>
            <ac:spMk id="37" creationId="{68E24F82-34FF-46FF-9917-83E72B4E7ADC}"/>
          </ac:spMkLst>
        </pc:spChg>
        <pc:spChg chg="add del mod">
          <ac:chgData name="duncan mcginnis" userId="8b24fcc237743ea0" providerId="LiveId" clId="{6EB2DB9B-6937-4349-A317-0F0503635E94}" dt="2021-11-02T14:55:43.052" v="13575" actId="478"/>
          <ac:spMkLst>
            <pc:docMk/>
            <pc:sldMk cId="1731766490" sldId="283"/>
            <ac:spMk id="38" creationId="{38713C61-A3B2-4212-9343-FA5357A17DC8}"/>
          </ac:spMkLst>
        </pc:spChg>
        <pc:spChg chg="add del mod">
          <ac:chgData name="duncan mcginnis" userId="8b24fcc237743ea0" providerId="LiveId" clId="{6EB2DB9B-6937-4349-A317-0F0503635E94}" dt="2021-11-02T14:55:43.052" v="13575" actId="478"/>
          <ac:spMkLst>
            <pc:docMk/>
            <pc:sldMk cId="1731766490" sldId="283"/>
            <ac:spMk id="39" creationId="{688F93F0-3174-49F3-A5B6-A219AB2B9646}"/>
          </ac:spMkLst>
        </pc:spChg>
        <pc:spChg chg="add mod">
          <ac:chgData name="duncan mcginnis" userId="8b24fcc237743ea0" providerId="LiveId" clId="{6EB2DB9B-6937-4349-A317-0F0503635E94}" dt="2021-11-03T23:47:29.038" v="15669" actId="1076"/>
          <ac:spMkLst>
            <pc:docMk/>
            <pc:sldMk cId="1731766490" sldId="283"/>
            <ac:spMk id="39" creationId="{B9C0DA75-0B42-4ED8-BC4A-8F6C926378C0}"/>
          </ac:spMkLst>
        </pc:spChg>
        <pc:spChg chg="add del mod">
          <ac:chgData name="duncan mcginnis" userId="8b24fcc237743ea0" providerId="LiveId" clId="{6EB2DB9B-6937-4349-A317-0F0503635E94}" dt="2021-11-03T23:40:12.984" v="15554" actId="478"/>
          <ac:spMkLst>
            <pc:docMk/>
            <pc:sldMk cId="1731766490" sldId="283"/>
            <ac:spMk id="40" creationId="{94CAAA9E-501E-4AB3-B751-43593641A63F}"/>
          </ac:spMkLst>
        </pc:spChg>
        <pc:picChg chg="add del mod">
          <ac:chgData name="duncan mcginnis" userId="8b24fcc237743ea0" providerId="LiveId" clId="{6EB2DB9B-6937-4349-A317-0F0503635E94}" dt="2021-10-31T23:13:34.950" v="7252" actId="21"/>
          <ac:picMkLst>
            <pc:docMk/>
            <pc:sldMk cId="1731766490" sldId="283"/>
            <ac:picMk id="5" creationId="{03EBDD8C-1847-4440-A32E-0731F4BFDD48}"/>
          </ac:picMkLst>
        </pc:picChg>
        <pc:picChg chg="add del mod">
          <ac:chgData name="duncan mcginnis" userId="8b24fcc237743ea0" providerId="LiveId" clId="{6EB2DB9B-6937-4349-A317-0F0503635E94}" dt="2021-10-31T23:26:46.905" v="7837" actId="478"/>
          <ac:picMkLst>
            <pc:docMk/>
            <pc:sldMk cId="1731766490" sldId="283"/>
            <ac:picMk id="6" creationId="{0858FFF0-B219-489D-91CC-F15518F7EB62}"/>
          </ac:picMkLst>
        </pc:picChg>
        <pc:picChg chg="add del mod">
          <ac:chgData name="duncan mcginnis" userId="8b24fcc237743ea0" providerId="LiveId" clId="{6EB2DB9B-6937-4349-A317-0F0503635E94}" dt="2021-11-03T23:47:51.106" v="15674" actId="1076"/>
          <ac:picMkLst>
            <pc:docMk/>
            <pc:sldMk cId="1731766490" sldId="283"/>
            <ac:picMk id="15" creationId="{59E295A0-EB7F-4898-9AB1-13B8E73389BF}"/>
          </ac:picMkLst>
        </pc:picChg>
        <pc:picChg chg="add mod">
          <ac:chgData name="duncan mcginnis" userId="8b24fcc237743ea0" providerId="LiveId" clId="{6EB2DB9B-6937-4349-A317-0F0503635E94}" dt="2021-11-03T23:46:35.036" v="15659" actId="1076"/>
          <ac:picMkLst>
            <pc:docMk/>
            <pc:sldMk cId="1731766490" sldId="283"/>
            <ac:picMk id="16" creationId="{395925F0-7CB1-4A8C-8D11-147303EA12F1}"/>
          </ac:picMkLst>
        </pc:picChg>
        <pc:picChg chg="add del mod">
          <ac:chgData name="duncan mcginnis" userId="8b24fcc237743ea0" providerId="LiveId" clId="{6EB2DB9B-6937-4349-A317-0F0503635E94}" dt="2021-11-02T14:52:25.029" v="13547"/>
          <ac:picMkLst>
            <pc:docMk/>
            <pc:sldMk cId="1731766490" sldId="283"/>
            <ac:picMk id="26" creationId="{DEAF5768-8CD9-44D1-8BB5-57D41BD19FA6}"/>
          </ac:picMkLst>
        </pc:picChg>
        <pc:picChg chg="add del mod">
          <ac:chgData name="duncan mcginnis" userId="8b24fcc237743ea0" providerId="LiveId" clId="{6EB2DB9B-6937-4349-A317-0F0503635E94}" dt="2021-11-03T23:47:43.368" v="15673" actId="1076"/>
          <ac:picMkLst>
            <pc:docMk/>
            <pc:sldMk cId="1731766490" sldId="283"/>
            <ac:picMk id="27" creationId="{F0F4B5FA-961A-49C0-A99F-3963BF2D90CE}"/>
          </ac:picMkLst>
        </pc:picChg>
        <pc:picChg chg="add del mod">
          <ac:chgData name="duncan mcginnis" userId="8b24fcc237743ea0" providerId="LiveId" clId="{6EB2DB9B-6937-4349-A317-0F0503635E94}" dt="2021-11-02T14:55:43.052" v="13575" actId="478"/>
          <ac:picMkLst>
            <pc:docMk/>
            <pc:sldMk cId="1731766490" sldId="283"/>
            <ac:picMk id="29" creationId="{D95880E7-833B-4DF7-8FD0-978FA5421B6C}"/>
          </ac:picMkLst>
        </pc:picChg>
        <pc:picChg chg="add del mod">
          <ac:chgData name="duncan mcginnis" userId="8b24fcc237743ea0" providerId="LiveId" clId="{6EB2DB9B-6937-4349-A317-0F0503635E94}" dt="2021-11-03T23:47:34.518" v="15670" actId="1076"/>
          <ac:picMkLst>
            <pc:docMk/>
            <pc:sldMk cId="1731766490" sldId="283"/>
            <ac:picMk id="31" creationId="{F24357D3-676E-4704-916F-AD7C65ECDAC4}"/>
          </ac:picMkLst>
        </pc:picChg>
        <pc:picChg chg="add del mod">
          <ac:chgData name="duncan mcginnis" userId="8b24fcc237743ea0" providerId="LiveId" clId="{6EB2DB9B-6937-4349-A317-0F0503635E94}" dt="2021-11-03T23:47:29.038" v="15669" actId="1076"/>
          <ac:picMkLst>
            <pc:docMk/>
            <pc:sldMk cId="1731766490" sldId="283"/>
            <ac:picMk id="34" creationId="{D3740AA5-E629-4C2E-9F37-603F3E78D426}"/>
          </ac:picMkLst>
        </pc:picChg>
        <pc:picChg chg="add del mod modCrop">
          <ac:chgData name="duncan mcginnis" userId="8b24fcc237743ea0" providerId="LiveId" clId="{6EB2DB9B-6937-4349-A317-0F0503635E94}" dt="2021-11-03T23:48:33.702" v="15681" actId="1076"/>
          <ac:picMkLst>
            <pc:docMk/>
            <pc:sldMk cId="1731766490" sldId="283"/>
            <ac:picMk id="37" creationId="{C2135450-BF8B-486D-906D-141FEB517458}"/>
          </ac:picMkLst>
        </pc:picChg>
        <pc:picChg chg="add del mod modCrop">
          <ac:chgData name="duncan mcginnis" userId="8b24fcc237743ea0" providerId="LiveId" clId="{6EB2DB9B-6937-4349-A317-0F0503635E94}" dt="2021-11-03T23:48:35.609" v="15682" actId="1076"/>
          <ac:picMkLst>
            <pc:docMk/>
            <pc:sldMk cId="1731766490" sldId="283"/>
            <ac:picMk id="38" creationId="{9161970D-CFBB-476A-A806-12B16064C6FE}"/>
          </ac:picMkLst>
        </pc:picChg>
        <pc:cxnChg chg="add del">
          <ac:chgData name="duncan mcginnis" userId="8b24fcc237743ea0" providerId="LiveId" clId="{6EB2DB9B-6937-4349-A317-0F0503635E94}" dt="2021-11-03T23:37:56.777" v="15533" actId="11529"/>
          <ac:cxnSpMkLst>
            <pc:docMk/>
            <pc:sldMk cId="1731766490" sldId="283"/>
            <ac:cxnSpMk id="5" creationId="{70DA4C28-8332-4B01-8148-1F7C3681379B}"/>
          </ac:cxnSpMkLst>
        </pc:cxnChg>
        <pc:cxnChg chg="add del mod">
          <ac:chgData name="duncan mcginnis" userId="8b24fcc237743ea0" providerId="LiveId" clId="{6EB2DB9B-6937-4349-A317-0F0503635E94}" dt="2021-11-03T23:38:25.198" v="15537" actId="478"/>
          <ac:cxnSpMkLst>
            <pc:docMk/>
            <pc:sldMk cId="1731766490" sldId="283"/>
            <ac:cxnSpMk id="7" creationId="{9DCEF5F1-513C-4103-A9ED-58A066AA236F}"/>
          </ac:cxnSpMkLst>
        </pc:cxnChg>
        <pc:cxnChg chg="add del mod">
          <ac:chgData name="duncan mcginnis" userId="8b24fcc237743ea0" providerId="LiveId" clId="{6EB2DB9B-6937-4349-A317-0F0503635E94}" dt="2021-11-02T14:46:41.646" v="13457" actId="478"/>
          <ac:cxnSpMkLst>
            <pc:docMk/>
            <pc:sldMk cId="1731766490" sldId="283"/>
            <ac:cxnSpMk id="27" creationId="{A0CD1499-E1C8-4653-BB30-E384E28D8D92}"/>
          </ac:cxnSpMkLst>
        </pc:cxnChg>
        <pc:cxnChg chg="add del mod">
          <ac:chgData name="duncan mcginnis" userId="8b24fcc237743ea0" providerId="LiveId" clId="{6EB2DB9B-6937-4349-A317-0F0503635E94}" dt="2021-11-02T14:46:43.495" v="13458" actId="478"/>
          <ac:cxnSpMkLst>
            <pc:docMk/>
            <pc:sldMk cId="1731766490" sldId="283"/>
            <ac:cxnSpMk id="32" creationId="{4F0A7DD3-2C47-4366-9C3D-3433312AB59F}"/>
          </ac:cxnSpMkLst>
        </pc:cxnChg>
        <pc:cxnChg chg="add del mod">
          <ac:chgData name="duncan mcginnis" userId="8b24fcc237743ea0" providerId="LiveId" clId="{6EB2DB9B-6937-4349-A317-0F0503635E94}" dt="2021-11-02T14:46:45.432" v="13459" actId="478"/>
          <ac:cxnSpMkLst>
            <pc:docMk/>
            <pc:sldMk cId="1731766490" sldId="283"/>
            <ac:cxnSpMk id="33" creationId="{800CA14E-B71C-4FE1-9692-62BC5D051ED2}"/>
          </ac:cxnSpMkLst>
        </pc:cxnChg>
        <pc:cxnChg chg="add del mod">
          <ac:chgData name="duncan mcginnis" userId="8b24fcc237743ea0" providerId="LiveId" clId="{6EB2DB9B-6937-4349-A317-0F0503635E94}" dt="2021-11-02T14:46:51.538" v="13462" actId="478"/>
          <ac:cxnSpMkLst>
            <pc:docMk/>
            <pc:sldMk cId="1731766490" sldId="283"/>
            <ac:cxnSpMk id="34" creationId="{CA930D1E-BAFD-4F99-B01C-6C681BE89771}"/>
          </ac:cxnSpMkLst>
        </pc:cxnChg>
        <pc:cxnChg chg="add del mod">
          <ac:chgData name="duncan mcginnis" userId="8b24fcc237743ea0" providerId="LiveId" clId="{6EB2DB9B-6937-4349-A317-0F0503635E94}" dt="2021-11-02T14:46:49.100" v="13461" actId="478"/>
          <ac:cxnSpMkLst>
            <pc:docMk/>
            <pc:sldMk cId="1731766490" sldId="283"/>
            <ac:cxnSpMk id="35" creationId="{4731239E-A842-467D-81BF-DB3F36D12EFC}"/>
          </ac:cxnSpMkLst>
        </pc:cxnChg>
        <pc:cxnChg chg="add del mod">
          <ac:chgData name="duncan mcginnis" userId="8b24fcc237743ea0" providerId="LiveId" clId="{6EB2DB9B-6937-4349-A317-0F0503635E94}" dt="2021-11-02T14:46:47.158" v="13460" actId="478"/>
          <ac:cxnSpMkLst>
            <pc:docMk/>
            <pc:sldMk cId="1731766490" sldId="283"/>
            <ac:cxnSpMk id="36" creationId="{61433542-B8FF-4B51-8223-BA96D88B4B1F}"/>
          </ac:cxnSpMkLst>
        </pc:cxnChg>
      </pc:sldChg>
      <pc:sldChg chg="addSp delSp modSp new mod modAnim">
        <pc:chgData name="duncan mcginnis" userId="8b24fcc237743ea0" providerId="LiveId" clId="{6EB2DB9B-6937-4349-A317-0F0503635E94}" dt="2021-11-04T00:03:32.178" v="15851"/>
        <pc:sldMkLst>
          <pc:docMk/>
          <pc:sldMk cId="1308745062" sldId="284"/>
        </pc:sldMkLst>
        <pc:spChg chg="add del mod">
          <ac:chgData name="duncan mcginnis" userId="8b24fcc237743ea0" providerId="LiveId" clId="{6EB2DB9B-6937-4349-A317-0F0503635E94}" dt="2021-10-31T23:39:27.216" v="8027" actId="478"/>
          <ac:spMkLst>
            <pc:docMk/>
            <pc:sldMk cId="1308745062" sldId="284"/>
            <ac:spMk id="2" creationId="{18940D41-5C41-45B1-9A68-4BD972D24C14}"/>
          </ac:spMkLst>
        </pc:spChg>
        <pc:spChg chg="add mod">
          <ac:chgData name="duncan mcginnis" userId="8b24fcc237743ea0" providerId="LiveId" clId="{6EB2DB9B-6937-4349-A317-0F0503635E94}" dt="2021-11-02T14:54:33.352" v="13571" actId="20577"/>
          <ac:spMkLst>
            <pc:docMk/>
            <pc:sldMk cId="1308745062" sldId="284"/>
            <ac:spMk id="3" creationId="{829451DD-106B-4122-A358-09815796EAC6}"/>
          </ac:spMkLst>
        </pc:spChg>
        <pc:spChg chg="add mod">
          <ac:chgData name="duncan mcginnis" userId="8b24fcc237743ea0" providerId="LiveId" clId="{6EB2DB9B-6937-4349-A317-0F0503635E94}" dt="2021-11-03T20:27:30.389" v="15218" actId="20577"/>
          <ac:spMkLst>
            <pc:docMk/>
            <pc:sldMk cId="1308745062" sldId="284"/>
            <ac:spMk id="5" creationId="{15629D2E-89F4-4DB8-94EB-C45478F23E50}"/>
          </ac:spMkLst>
        </pc:spChg>
        <pc:spChg chg="add del mod">
          <ac:chgData name="duncan mcginnis" userId="8b24fcc237743ea0" providerId="LiveId" clId="{6EB2DB9B-6937-4349-A317-0F0503635E94}" dt="2021-11-04T00:03:32.178" v="15851"/>
          <ac:spMkLst>
            <pc:docMk/>
            <pc:sldMk cId="1308745062" sldId="284"/>
            <ac:spMk id="6" creationId="{EDD8D420-3B6A-4476-91A5-AA779E931518}"/>
          </ac:spMkLst>
        </pc:spChg>
        <pc:spChg chg="add mod">
          <ac:chgData name="duncan mcginnis" userId="8b24fcc237743ea0" providerId="LiveId" clId="{6EB2DB9B-6937-4349-A317-0F0503635E94}" dt="2021-11-02T14:53:50.280" v="13555" actId="207"/>
          <ac:spMkLst>
            <pc:docMk/>
            <pc:sldMk cId="1308745062" sldId="284"/>
            <ac:spMk id="8" creationId="{BF2E45D6-98C6-4CD1-9C2A-9BA7761141FD}"/>
          </ac:spMkLst>
        </pc:spChg>
        <pc:spChg chg="add del mod">
          <ac:chgData name="duncan mcginnis" userId="8b24fcc237743ea0" providerId="LiveId" clId="{6EB2DB9B-6937-4349-A317-0F0503635E94}" dt="2021-10-31T23:52:21.886" v="8921" actId="478"/>
          <ac:spMkLst>
            <pc:docMk/>
            <pc:sldMk cId="1308745062" sldId="284"/>
            <ac:spMk id="9" creationId="{68874849-9A0C-4EFA-8614-D7D89FEA9A04}"/>
          </ac:spMkLst>
        </pc:spChg>
        <pc:spChg chg="add mod">
          <ac:chgData name="duncan mcginnis" userId="8b24fcc237743ea0" providerId="LiveId" clId="{6EB2DB9B-6937-4349-A317-0F0503635E94}" dt="2021-11-02T15:27:03.521" v="14070" actId="1076"/>
          <ac:spMkLst>
            <pc:docMk/>
            <pc:sldMk cId="1308745062" sldId="284"/>
            <ac:spMk id="10" creationId="{3E274EC8-A3BA-460D-BDDC-60DB8AB1007D}"/>
          </ac:spMkLst>
        </pc:spChg>
        <pc:spChg chg="add mod">
          <ac:chgData name="duncan mcginnis" userId="8b24fcc237743ea0" providerId="LiveId" clId="{6EB2DB9B-6937-4349-A317-0F0503635E94}" dt="2021-11-02T15:27:21.459" v="14096" actId="1076"/>
          <ac:spMkLst>
            <pc:docMk/>
            <pc:sldMk cId="1308745062" sldId="284"/>
            <ac:spMk id="11" creationId="{7CAB7FE9-7743-4DF7-B639-F2B8B9B8785F}"/>
          </ac:spMkLst>
        </pc:spChg>
        <pc:spChg chg="add del mod">
          <ac:chgData name="duncan mcginnis" userId="8b24fcc237743ea0" providerId="LiveId" clId="{6EB2DB9B-6937-4349-A317-0F0503635E94}" dt="2021-11-02T14:53:34.517" v="13550" actId="478"/>
          <ac:spMkLst>
            <pc:docMk/>
            <pc:sldMk cId="1308745062" sldId="284"/>
            <ac:spMk id="12" creationId="{41FA30A5-8C4B-4824-A5CD-93A76A2CB4B6}"/>
          </ac:spMkLst>
        </pc:spChg>
        <pc:spChg chg="add del mod">
          <ac:chgData name="duncan mcginnis" userId="8b24fcc237743ea0" providerId="LiveId" clId="{6EB2DB9B-6937-4349-A317-0F0503635E94}" dt="2021-11-01T03:18:05.408" v="11084" actId="478"/>
          <ac:spMkLst>
            <pc:docMk/>
            <pc:sldMk cId="1308745062" sldId="284"/>
            <ac:spMk id="13" creationId="{D713C23D-CAF0-469F-8C39-B1B24176BBA8}"/>
          </ac:spMkLst>
        </pc:spChg>
        <pc:spChg chg="add mod">
          <ac:chgData name="duncan mcginnis" userId="8b24fcc237743ea0" providerId="LiveId" clId="{6EB2DB9B-6937-4349-A317-0F0503635E94}" dt="2021-11-03T18:40:34.086" v="15110" actId="20577"/>
          <ac:spMkLst>
            <pc:docMk/>
            <pc:sldMk cId="1308745062" sldId="284"/>
            <ac:spMk id="14" creationId="{87E15870-AB30-4107-AA34-F204640128D7}"/>
          </ac:spMkLst>
        </pc:spChg>
        <pc:spChg chg="add del mod">
          <ac:chgData name="duncan mcginnis" userId="8b24fcc237743ea0" providerId="LiveId" clId="{6EB2DB9B-6937-4349-A317-0F0503635E94}" dt="2021-11-02T14:56:01.719" v="13581" actId="478"/>
          <ac:spMkLst>
            <pc:docMk/>
            <pc:sldMk cId="1308745062" sldId="284"/>
            <ac:spMk id="15" creationId="{944BBB8E-CFBA-4E2E-8893-09F675280CFF}"/>
          </ac:spMkLst>
        </pc:spChg>
        <pc:spChg chg="add del mod">
          <ac:chgData name="duncan mcginnis" userId="8b24fcc237743ea0" providerId="LiveId" clId="{6EB2DB9B-6937-4349-A317-0F0503635E94}" dt="2021-11-03T16:51:19.406" v="14900" actId="478"/>
          <ac:spMkLst>
            <pc:docMk/>
            <pc:sldMk cId="1308745062" sldId="284"/>
            <ac:spMk id="16" creationId="{D5857192-5B82-48A9-9B4F-C9CBB7314C79}"/>
          </ac:spMkLst>
        </pc:spChg>
        <pc:spChg chg="add del mod">
          <ac:chgData name="duncan mcginnis" userId="8b24fcc237743ea0" providerId="LiveId" clId="{6EB2DB9B-6937-4349-A317-0F0503635E94}" dt="2021-11-02T14:57:35.220" v="13597" actId="478"/>
          <ac:spMkLst>
            <pc:docMk/>
            <pc:sldMk cId="1308745062" sldId="284"/>
            <ac:spMk id="17" creationId="{5AA25CDC-9238-4271-9AC3-51E7ED89740C}"/>
          </ac:spMkLst>
        </pc:spChg>
        <pc:spChg chg="add del mod">
          <ac:chgData name="duncan mcginnis" userId="8b24fcc237743ea0" providerId="LiveId" clId="{6EB2DB9B-6937-4349-A317-0F0503635E94}" dt="2021-11-02T14:57:58.350" v="13603" actId="478"/>
          <ac:spMkLst>
            <pc:docMk/>
            <pc:sldMk cId="1308745062" sldId="284"/>
            <ac:spMk id="18" creationId="{8DC93F1D-5AEF-412B-A84E-03276EC49518}"/>
          </ac:spMkLst>
        </pc:spChg>
        <pc:spChg chg="add del mod">
          <ac:chgData name="duncan mcginnis" userId="8b24fcc237743ea0" providerId="LiveId" clId="{6EB2DB9B-6937-4349-A317-0F0503635E94}" dt="2021-11-02T14:58:02.960" v="13604" actId="478"/>
          <ac:spMkLst>
            <pc:docMk/>
            <pc:sldMk cId="1308745062" sldId="284"/>
            <ac:spMk id="19" creationId="{65792745-5023-4F1E-94E1-C0155461EC0F}"/>
          </ac:spMkLst>
        </pc:spChg>
        <pc:spChg chg="add del mod">
          <ac:chgData name="duncan mcginnis" userId="8b24fcc237743ea0" providerId="LiveId" clId="{6EB2DB9B-6937-4349-A317-0F0503635E94}" dt="2021-11-02T14:57:30.561" v="13595"/>
          <ac:spMkLst>
            <pc:docMk/>
            <pc:sldMk cId="1308745062" sldId="284"/>
            <ac:spMk id="21" creationId="{0B9BB452-97D5-4A7B-9A70-6510E1F3C64C}"/>
          </ac:spMkLst>
        </pc:spChg>
        <pc:spChg chg="add del mod">
          <ac:chgData name="duncan mcginnis" userId="8b24fcc237743ea0" providerId="LiveId" clId="{6EB2DB9B-6937-4349-A317-0F0503635E94}" dt="2021-11-02T14:57:30.561" v="13595"/>
          <ac:spMkLst>
            <pc:docMk/>
            <pc:sldMk cId="1308745062" sldId="284"/>
            <ac:spMk id="22" creationId="{CC09C937-E694-4517-8FA7-37A543DCEC45}"/>
          </ac:spMkLst>
        </pc:spChg>
        <pc:spChg chg="add del mod">
          <ac:chgData name="duncan mcginnis" userId="8b24fcc237743ea0" providerId="LiveId" clId="{6EB2DB9B-6937-4349-A317-0F0503635E94}" dt="2021-11-02T14:57:30.561" v="13595"/>
          <ac:spMkLst>
            <pc:docMk/>
            <pc:sldMk cId="1308745062" sldId="284"/>
            <ac:spMk id="23" creationId="{09BCCEED-A5E7-4123-B679-D73060057452}"/>
          </ac:spMkLst>
        </pc:spChg>
        <pc:spChg chg="add del mod">
          <ac:chgData name="duncan mcginnis" userId="8b24fcc237743ea0" providerId="LiveId" clId="{6EB2DB9B-6937-4349-A317-0F0503635E94}" dt="2021-11-02T14:57:30.561" v="13595"/>
          <ac:spMkLst>
            <pc:docMk/>
            <pc:sldMk cId="1308745062" sldId="284"/>
            <ac:spMk id="24" creationId="{6B559B00-68A7-407A-ABCA-7521740B2168}"/>
          </ac:spMkLst>
        </pc:spChg>
        <pc:spChg chg="add del mod">
          <ac:chgData name="duncan mcginnis" userId="8b24fcc237743ea0" providerId="LiveId" clId="{6EB2DB9B-6937-4349-A317-0F0503635E94}" dt="2021-11-02T14:57:30.561" v="13595"/>
          <ac:spMkLst>
            <pc:docMk/>
            <pc:sldMk cId="1308745062" sldId="284"/>
            <ac:spMk id="25" creationId="{5EE59C6D-8E69-4A85-90CA-B638AEAD6A1A}"/>
          </ac:spMkLst>
        </pc:spChg>
        <pc:spChg chg="add del mod">
          <ac:chgData name="duncan mcginnis" userId="8b24fcc237743ea0" providerId="LiveId" clId="{6EB2DB9B-6937-4349-A317-0F0503635E94}" dt="2021-11-03T16:51:20.418" v="14901" actId="478"/>
          <ac:spMkLst>
            <pc:docMk/>
            <pc:sldMk cId="1308745062" sldId="284"/>
            <ac:spMk id="26" creationId="{C53D5A81-5AFE-44F0-8F1B-B57E8953FE68}"/>
          </ac:spMkLst>
        </pc:spChg>
        <pc:spChg chg="add del mod">
          <ac:chgData name="duncan mcginnis" userId="8b24fcc237743ea0" providerId="LiveId" clId="{6EB2DB9B-6937-4349-A317-0F0503635E94}" dt="2021-11-03T16:51:21.358" v="14902" actId="478"/>
          <ac:spMkLst>
            <pc:docMk/>
            <pc:sldMk cId="1308745062" sldId="284"/>
            <ac:spMk id="27" creationId="{B527B8AA-BD20-44EB-A8C5-094C9962173B}"/>
          </ac:spMkLst>
        </pc:spChg>
        <pc:spChg chg="add del mod">
          <ac:chgData name="duncan mcginnis" userId="8b24fcc237743ea0" providerId="LiveId" clId="{6EB2DB9B-6937-4349-A317-0F0503635E94}" dt="2021-11-03T16:51:22.281" v="14903" actId="478"/>
          <ac:spMkLst>
            <pc:docMk/>
            <pc:sldMk cId="1308745062" sldId="284"/>
            <ac:spMk id="28" creationId="{09922D13-970D-4BDD-8B44-C75FE0268DB7}"/>
          </ac:spMkLst>
        </pc:spChg>
        <pc:picChg chg="add mod modCrop">
          <ac:chgData name="duncan mcginnis" userId="8b24fcc237743ea0" providerId="LiveId" clId="{6EB2DB9B-6937-4349-A317-0F0503635E94}" dt="2021-11-01T16:48:17.045" v="12927" actId="1076"/>
          <ac:picMkLst>
            <pc:docMk/>
            <pc:sldMk cId="1308745062" sldId="284"/>
            <ac:picMk id="2" creationId="{8D7008A2-9746-4224-8FFA-1BE6F464D360}"/>
          </ac:picMkLst>
        </pc:picChg>
        <pc:picChg chg="add mod">
          <ac:chgData name="duncan mcginnis" userId="8b24fcc237743ea0" providerId="LiveId" clId="{6EB2DB9B-6937-4349-A317-0F0503635E94}" dt="2021-11-01T15:47:46.711" v="11271" actId="1076"/>
          <ac:picMkLst>
            <pc:docMk/>
            <pc:sldMk cId="1308745062" sldId="284"/>
            <ac:picMk id="4" creationId="{D986A867-2481-46C1-B04B-A028A815F141}"/>
          </ac:picMkLst>
        </pc:picChg>
        <pc:picChg chg="add mod">
          <ac:chgData name="duncan mcginnis" userId="8b24fcc237743ea0" providerId="LiveId" clId="{6EB2DB9B-6937-4349-A317-0F0503635E94}" dt="2021-11-02T15:27:17.847" v="14095" actId="1076"/>
          <ac:picMkLst>
            <pc:docMk/>
            <pc:sldMk cId="1308745062" sldId="284"/>
            <ac:picMk id="7" creationId="{E21F5D5A-C8EC-474D-9654-A6ABB596543E}"/>
          </ac:picMkLst>
        </pc:picChg>
        <pc:picChg chg="add del mod">
          <ac:chgData name="duncan mcginnis" userId="8b24fcc237743ea0" providerId="LiveId" clId="{6EB2DB9B-6937-4349-A317-0F0503635E94}" dt="2021-11-03T16:51:16.862" v="14899" actId="478"/>
          <ac:picMkLst>
            <pc:docMk/>
            <pc:sldMk cId="1308745062" sldId="284"/>
            <ac:picMk id="13" creationId="{C7E47412-6385-4BC0-B873-84B75B493481}"/>
          </ac:picMkLst>
        </pc:picChg>
        <pc:picChg chg="add del mod">
          <ac:chgData name="duncan mcginnis" userId="8b24fcc237743ea0" providerId="LiveId" clId="{6EB2DB9B-6937-4349-A317-0F0503635E94}" dt="2021-11-02T14:57:30.561" v="13595"/>
          <ac:picMkLst>
            <pc:docMk/>
            <pc:sldMk cId="1308745062" sldId="284"/>
            <ac:picMk id="20" creationId="{CC277A60-358D-44C5-8D89-C55EA44C8F43}"/>
          </ac:picMkLst>
        </pc:picChg>
        <pc:cxnChg chg="add mod">
          <ac:chgData name="duncan mcginnis" userId="8b24fcc237743ea0" providerId="LiveId" clId="{6EB2DB9B-6937-4349-A317-0F0503635E94}" dt="2021-11-02T15:24:46.623" v="14030" actId="1076"/>
          <ac:cxnSpMkLst>
            <pc:docMk/>
            <pc:sldMk cId="1308745062" sldId="284"/>
            <ac:cxnSpMk id="9" creationId="{BF283E03-9B29-444F-9BF3-0CCB4DC26F97}"/>
          </ac:cxnSpMkLst>
        </pc:cxnChg>
        <pc:cxnChg chg="add mod">
          <ac:chgData name="duncan mcginnis" userId="8b24fcc237743ea0" providerId="LiveId" clId="{6EB2DB9B-6937-4349-A317-0F0503635E94}" dt="2021-11-02T15:24:50.281" v="14032" actId="1076"/>
          <ac:cxnSpMkLst>
            <pc:docMk/>
            <pc:sldMk cId="1308745062" sldId="284"/>
            <ac:cxnSpMk id="31" creationId="{FB6D6825-F338-4B7C-BD6B-02DBEFF096D3}"/>
          </ac:cxnSpMkLst>
        </pc:cxnChg>
        <pc:cxnChg chg="add mod">
          <ac:chgData name="duncan mcginnis" userId="8b24fcc237743ea0" providerId="LiveId" clId="{6EB2DB9B-6937-4349-A317-0F0503635E94}" dt="2021-11-02T15:26:24.749" v="14065" actId="1076"/>
          <ac:cxnSpMkLst>
            <pc:docMk/>
            <pc:sldMk cId="1308745062" sldId="284"/>
            <ac:cxnSpMk id="32" creationId="{896351CF-B091-4AAE-970C-80B62414CA68}"/>
          </ac:cxnSpMkLst>
        </pc:cxnChg>
        <pc:cxnChg chg="add mod">
          <ac:chgData name="duncan mcginnis" userId="8b24fcc237743ea0" providerId="LiveId" clId="{6EB2DB9B-6937-4349-A317-0F0503635E94}" dt="2021-11-02T15:25:45.910" v="14049" actId="14100"/>
          <ac:cxnSpMkLst>
            <pc:docMk/>
            <pc:sldMk cId="1308745062" sldId="284"/>
            <ac:cxnSpMk id="33" creationId="{5F3DEFFB-6EA9-4065-89A9-49C92D186BA7}"/>
          </ac:cxnSpMkLst>
        </pc:cxnChg>
        <pc:cxnChg chg="add mod">
          <ac:chgData name="duncan mcginnis" userId="8b24fcc237743ea0" providerId="LiveId" clId="{6EB2DB9B-6937-4349-A317-0F0503635E94}" dt="2021-11-02T15:25:51.991" v="14051" actId="1076"/>
          <ac:cxnSpMkLst>
            <pc:docMk/>
            <pc:sldMk cId="1308745062" sldId="284"/>
            <ac:cxnSpMk id="38" creationId="{7171F68C-FA2C-49E9-A8BF-1B2F87C9CF2D}"/>
          </ac:cxnSpMkLst>
        </pc:cxnChg>
        <pc:cxnChg chg="add mod">
          <ac:chgData name="duncan mcginnis" userId="8b24fcc237743ea0" providerId="LiveId" clId="{6EB2DB9B-6937-4349-A317-0F0503635E94}" dt="2021-11-02T15:26:01.561" v="14055" actId="1076"/>
          <ac:cxnSpMkLst>
            <pc:docMk/>
            <pc:sldMk cId="1308745062" sldId="284"/>
            <ac:cxnSpMk id="39" creationId="{62125C08-6EBF-40F2-98F7-0A0D985EB039}"/>
          </ac:cxnSpMkLst>
        </pc:cxnChg>
        <pc:cxnChg chg="add mod">
          <ac:chgData name="duncan mcginnis" userId="8b24fcc237743ea0" providerId="LiveId" clId="{6EB2DB9B-6937-4349-A317-0F0503635E94}" dt="2021-11-02T15:26:07.615" v="14058" actId="1076"/>
          <ac:cxnSpMkLst>
            <pc:docMk/>
            <pc:sldMk cId="1308745062" sldId="284"/>
            <ac:cxnSpMk id="40" creationId="{6021AFE2-CCE7-461F-A2E3-46B28416554B}"/>
          </ac:cxnSpMkLst>
        </pc:cxnChg>
        <pc:cxnChg chg="add mod">
          <ac:chgData name="duncan mcginnis" userId="8b24fcc237743ea0" providerId="LiveId" clId="{6EB2DB9B-6937-4349-A317-0F0503635E94}" dt="2021-11-02T15:26:17.148" v="14062" actId="1076"/>
          <ac:cxnSpMkLst>
            <pc:docMk/>
            <pc:sldMk cId="1308745062" sldId="284"/>
            <ac:cxnSpMk id="41" creationId="{C8C6F0E5-EEE1-46F2-81EA-2E91DB9C3849}"/>
          </ac:cxnSpMkLst>
        </pc:cxnChg>
        <pc:cxnChg chg="add mod">
          <ac:chgData name="duncan mcginnis" userId="8b24fcc237743ea0" providerId="LiveId" clId="{6EB2DB9B-6937-4349-A317-0F0503635E94}" dt="2021-11-02T15:26:29.708" v="14066" actId="1076"/>
          <ac:cxnSpMkLst>
            <pc:docMk/>
            <pc:sldMk cId="1308745062" sldId="284"/>
            <ac:cxnSpMk id="42" creationId="{C973DB65-67C9-44D6-87A9-49FE3781600D}"/>
          </ac:cxnSpMkLst>
        </pc:cxnChg>
      </pc:sldChg>
      <pc:sldChg chg="addSp delSp modSp new mod modAnim">
        <pc:chgData name="duncan mcginnis" userId="8b24fcc237743ea0" providerId="LiveId" clId="{6EB2DB9B-6937-4349-A317-0F0503635E94}" dt="2021-11-03T20:28:12.766" v="15221"/>
        <pc:sldMkLst>
          <pc:docMk/>
          <pc:sldMk cId="2354827318" sldId="285"/>
        </pc:sldMkLst>
        <pc:spChg chg="add mod">
          <ac:chgData name="duncan mcginnis" userId="8b24fcc237743ea0" providerId="LiveId" clId="{6EB2DB9B-6937-4349-A317-0F0503635E94}" dt="2021-11-02T15:30:34.735" v="14168" actId="1076"/>
          <ac:spMkLst>
            <pc:docMk/>
            <pc:sldMk cId="2354827318" sldId="285"/>
            <ac:spMk id="2" creationId="{C81F83C2-F679-4482-8915-ECFA66AC5110}"/>
          </ac:spMkLst>
        </pc:spChg>
        <pc:spChg chg="add mod">
          <ac:chgData name="duncan mcginnis" userId="8b24fcc237743ea0" providerId="LiveId" clId="{6EB2DB9B-6937-4349-A317-0F0503635E94}" dt="2021-11-03T20:27:39.340" v="15220" actId="20577"/>
          <ac:spMkLst>
            <pc:docMk/>
            <pc:sldMk cId="2354827318" sldId="285"/>
            <ac:spMk id="3" creationId="{06EBF873-E263-405E-86F3-6100DA456D03}"/>
          </ac:spMkLst>
        </pc:spChg>
        <pc:spChg chg="add mod">
          <ac:chgData name="duncan mcginnis" userId="8b24fcc237743ea0" providerId="LiveId" clId="{6EB2DB9B-6937-4349-A317-0F0503635E94}" dt="2021-11-03T18:44:33.495" v="15157" actId="1076"/>
          <ac:spMkLst>
            <pc:docMk/>
            <pc:sldMk cId="2354827318" sldId="285"/>
            <ac:spMk id="5" creationId="{75D040C4-89CF-45A7-A42A-BC348937662A}"/>
          </ac:spMkLst>
        </pc:spChg>
        <pc:spChg chg="add del mod">
          <ac:chgData name="duncan mcginnis" userId="8b24fcc237743ea0" providerId="LiveId" clId="{6EB2DB9B-6937-4349-A317-0F0503635E94}" dt="2021-11-02T15:28:49.722" v="14134" actId="478"/>
          <ac:spMkLst>
            <pc:docMk/>
            <pc:sldMk cId="2354827318" sldId="285"/>
            <ac:spMk id="7" creationId="{3545B4A5-F3F6-4AD9-B61A-8E6D608A33C4}"/>
          </ac:spMkLst>
        </pc:spChg>
        <pc:spChg chg="add del mod">
          <ac:chgData name="duncan mcginnis" userId="8b24fcc237743ea0" providerId="LiveId" clId="{6EB2DB9B-6937-4349-A317-0F0503635E94}" dt="2021-11-02T15:28:49.722" v="14134" actId="478"/>
          <ac:spMkLst>
            <pc:docMk/>
            <pc:sldMk cId="2354827318" sldId="285"/>
            <ac:spMk id="8" creationId="{0F3CA149-5278-4A2F-AD98-7E66438179C3}"/>
          </ac:spMkLst>
        </pc:spChg>
        <pc:spChg chg="add mod">
          <ac:chgData name="duncan mcginnis" userId="8b24fcc237743ea0" providerId="LiveId" clId="{6EB2DB9B-6937-4349-A317-0F0503635E94}" dt="2021-11-03T18:44:33.495" v="15157" actId="1076"/>
          <ac:spMkLst>
            <pc:docMk/>
            <pc:sldMk cId="2354827318" sldId="285"/>
            <ac:spMk id="8" creationId="{28A69E09-4C92-41BC-9937-C0555160E0EA}"/>
          </ac:spMkLst>
        </pc:spChg>
        <pc:spChg chg="add del mod">
          <ac:chgData name="duncan mcginnis" userId="8b24fcc237743ea0" providerId="LiveId" clId="{6EB2DB9B-6937-4349-A317-0F0503635E94}" dt="2021-11-03T18:44:47.114" v="15162" actId="478"/>
          <ac:spMkLst>
            <pc:docMk/>
            <pc:sldMk cId="2354827318" sldId="285"/>
            <ac:spMk id="9" creationId="{7F242A08-7496-4277-9ABC-F1449E24B36A}"/>
          </ac:spMkLst>
        </pc:spChg>
        <pc:spChg chg="add del mod">
          <ac:chgData name="duncan mcginnis" userId="8b24fcc237743ea0" providerId="LiveId" clId="{6EB2DB9B-6937-4349-A317-0F0503635E94}" dt="2021-11-03T18:44:47.114" v="15162" actId="478"/>
          <ac:spMkLst>
            <pc:docMk/>
            <pc:sldMk cId="2354827318" sldId="285"/>
            <ac:spMk id="10" creationId="{2282B104-BCC1-4FB4-8C30-5D5211903BE0}"/>
          </ac:spMkLst>
        </pc:spChg>
        <pc:spChg chg="add del mod">
          <ac:chgData name="duncan mcginnis" userId="8b24fcc237743ea0" providerId="LiveId" clId="{6EB2DB9B-6937-4349-A317-0F0503635E94}" dt="2021-11-03T18:44:47.114" v="15162" actId="478"/>
          <ac:spMkLst>
            <pc:docMk/>
            <pc:sldMk cId="2354827318" sldId="285"/>
            <ac:spMk id="11" creationId="{3206869B-0531-4FD4-919C-D4445EC8E07E}"/>
          </ac:spMkLst>
        </pc:spChg>
        <pc:spChg chg="add del mod">
          <ac:chgData name="duncan mcginnis" userId="8b24fcc237743ea0" providerId="LiveId" clId="{6EB2DB9B-6937-4349-A317-0F0503635E94}" dt="2021-11-03T18:44:39.057" v="15158" actId="478"/>
          <ac:spMkLst>
            <pc:docMk/>
            <pc:sldMk cId="2354827318" sldId="285"/>
            <ac:spMk id="12" creationId="{FD68ACB8-80CB-4D44-A715-357C2D870AA5}"/>
          </ac:spMkLst>
        </pc:spChg>
        <pc:spChg chg="add del mod">
          <ac:chgData name="duncan mcginnis" userId="8b24fcc237743ea0" providerId="LiveId" clId="{6EB2DB9B-6937-4349-A317-0F0503635E94}" dt="2021-11-03T18:44:39.057" v="15158" actId="478"/>
          <ac:spMkLst>
            <pc:docMk/>
            <pc:sldMk cId="2354827318" sldId="285"/>
            <ac:spMk id="13" creationId="{3BF18C61-BACD-4C7C-87C2-EB0FC1174FEB}"/>
          </ac:spMkLst>
        </pc:spChg>
        <pc:spChg chg="add del mod">
          <ac:chgData name="duncan mcginnis" userId="8b24fcc237743ea0" providerId="LiveId" clId="{6EB2DB9B-6937-4349-A317-0F0503635E94}" dt="2021-11-03T18:44:39.057" v="15158" actId="478"/>
          <ac:spMkLst>
            <pc:docMk/>
            <pc:sldMk cId="2354827318" sldId="285"/>
            <ac:spMk id="14" creationId="{6BAF0EF6-65E4-4E3B-9813-093591BD9F6C}"/>
          </ac:spMkLst>
        </pc:spChg>
        <pc:spChg chg="add del mod">
          <ac:chgData name="duncan mcginnis" userId="8b24fcc237743ea0" providerId="LiveId" clId="{6EB2DB9B-6937-4349-A317-0F0503635E94}" dt="2021-11-03T18:44:43.987" v="15161" actId="478"/>
          <ac:spMkLst>
            <pc:docMk/>
            <pc:sldMk cId="2354827318" sldId="285"/>
            <ac:spMk id="15" creationId="{A589BE17-E61E-4B28-9494-4EB3DE166991}"/>
          </ac:spMkLst>
        </pc:spChg>
        <pc:spChg chg="add del mod">
          <ac:chgData name="duncan mcginnis" userId="8b24fcc237743ea0" providerId="LiveId" clId="{6EB2DB9B-6937-4349-A317-0F0503635E94}" dt="2021-11-03T18:44:43.987" v="15161" actId="478"/>
          <ac:spMkLst>
            <pc:docMk/>
            <pc:sldMk cId="2354827318" sldId="285"/>
            <ac:spMk id="16" creationId="{A8093D83-86DD-4749-AEE8-C5AAB5EC7271}"/>
          </ac:spMkLst>
        </pc:spChg>
        <pc:spChg chg="add del mod">
          <ac:chgData name="duncan mcginnis" userId="8b24fcc237743ea0" providerId="LiveId" clId="{6EB2DB9B-6937-4349-A317-0F0503635E94}" dt="2021-11-03T18:44:43.987" v="15161" actId="478"/>
          <ac:spMkLst>
            <pc:docMk/>
            <pc:sldMk cId="2354827318" sldId="285"/>
            <ac:spMk id="17" creationId="{F8BC18EE-0BBA-4AE5-97D1-F0DE05837979}"/>
          </ac:spMkLst>
        </pc:spChg>
        <pc:spChg chg="add del mod">
          <ac:chgData name="duncan mcginnis" userId="8b24fcc237743ea0" providerId="LiveId" clId="{6EB2DB9B-6937-4349-A317-0F0503635E94}" dt="2021-11-03T18:44:47.114" v="15162" actId="478"/>
          <ac:spMkLst>
            <pc:docMk/>
            <pc:sldMk cId="2354827318" sldId="285"/>
            <ac:spMk id="18" creationId="{F33DB49B-B89A-48AE-BD26-E0A15C6F56E9}"/>
          </ac:spMkLst>
        </pc:spChg>
        <pc:spChg chg="add del mod">
          <ac:chgData name="duncan mcginnis" userId="8b24fcc237743ea0" providerId="LiveId" clId="{6EB2DB9B-6937-4349-A317-0F0503635E94}" dt="2021-11-03T18:44:47.114" v="15162" actId="478"/>
          <ac:spMkLst>
            <pc:docMk/>
            <pc:sldMk cId="2354827318" sldId="285"/>
            <ac:spMk id="19" creationId="{C789EAA7-35F5-4A67-ACC8-4DB6F80D30CA}"/>
          </ac:spMkLst>
        </pc:spChg>
        <pc:spChg chg="add del mod">
          <ac:chgData name="duncan mcginnis" userId="8b24fcc237743ea0" providerId="LiveId" clId="{6EB2DB9B-6937-4349-A317-0F0503635E94}" dt="2021-11-03T18:44:47.114" v="15162" actId="478"/>
          <ac:spMkLst>
            <pc:docMk/>
            <pc:sldMk cId="2354827318" sldId="285"/>
            <ac:spMk id="20" creationId="{32A59376-7794-4CDA-A638-E49BBDB8C5EB}"/>
          </ac:spMkLst>
        </pc:spChg>
        <pc:spChg chg="add del mod">
          <ac:chgData name="duncan mcginnis" userId="8b24fcc237743ea0" providerId="LiveId" clId="{6EB2DB9B-6937-4349-A317-0F0503635E94}" dt="2021-11-03T18:44:47.114" v="15162" actId="478"/>
          <ac:spMkLst>
            <pc:docMk/>
            <pc:sldMk cId="2354827318" sldId="285"/>
            <ac:spMk id="21" creationId="{4A81EFDA-CCCD-485F-B2CC-366F073F55F2}"/>
          </ac:spMkLst>
        </pc:spChg>
        <pc:spChg chg="add del mod">
          <ac:chgData name="duncan mcginnis" userId="8b24fcc237743ea0" providerId="LiveId" clId="{6EB2DB9B-6937-4349-A317-0F0503635E94}" dt="2021-11-03T18:44:47.114" v="15162" actId="478"/>
          <ac:spMkLst>
            <pc:docMk/>
            <pc:sldMk cId="2354827318" sldId="285"/>
            <ac:spMk id="22" creationId="{A9FA79CF-C817-4084-9949-ECD7F4908679}"/>
          </ac:spMkLst>
        </pc:spChg>
        <pc:spChg chg="add del mod">
          <ac:chgData name="duncan mcginnis" userId="8b24fcc237743ea0" providerId="LiveId" clId="{6EB2DB9B-6937-4349-A317-0F0503635E94}" dt="2021-11-03T18:44:47.114" v="15162" actId="478"/>
          <ac:spMkLst>
            <pc:docMk/>
            <pc:sldMk cId="2354827318" sldId="285"/>
            <ac:spMk id="23" creationId="{B504DE89-56D6-4A75-ACBD-37FB645BA429}"/>
          </ac:spMkLst>
        </pc:spChg>
        <pc:spChg chg="add del mod">
          <ac:chgData name="duncan mcginnis" userId="8b24fcc237743ea0" providerId="LiveId" clId="{6EB2DB9B-6937-4349-A317-0F0503635E94}" dt="2021-11-03T18:44:47.114" v="15162" actId="478"/>
          <ac:spMkLst>
            <pc:docMk/>
            <pc:sldMk cId="2354827318" sldId="285"/>
            <ac:spMk id="24" creationId="{9C9669C3-69FA-482D-AB9E-4CB99F51305B}"/>
          </ac:spMkLst>
        </pc:spChg>
        <pc:spChg chg="add del mod">
          <ac:chgData name="duncan mcginnis" userId="8b24fcc237743ea0" providerId="LiveId" clId="{6EB2DB9B-6937-4349-A317-0F0503635E94}" dt="2021-11-03T18:44:47.114" v="15162" actId="478"/>
          <ac:spMkLst>
            <pc:docMk/>
            <pc:sldMk cId="2354827318" sldId="285"/>
            <ac:spMk id="25" creationId="{E44FB332-61B7-4273-A2C2-AA60BB8C609E}"/>
          </ac:spMkLst>
        </pc:spChg>
        <pc:spChg chg="add del mod">
          <ac:chgData name="duncan mcginnis" userId="8b24fcc237743ea0" providerId="LiveId" clId="{6EB2DB9B-6937-4349-A317-0F0503635E94}" dt="2021-11-03T18:44:47.114" v="15162" actId="478"/>
          <ac:spMkLst>
            <pc:docMk/>
            <pc:sldMk cId="2354827318" sldId="285"/>
            <ac:spMk id="26" creationId="{BD3D535D-A8A8-4810-B5DC-D3E4B009D12D}"/>
          </ac:spMkLst>
        </pc:spChg>
        <pc:picChg chg="add mod">
          <ac:chgData name="duncan mcginnis" userId="8b24fcc237743ea0" providerId="LiveId" clId="{6EB2DB9B-6937-4349-A317-0F0503635E94}" dt="2021-11-03T18:44:41.896" v="15160" actId="1076"/>
          <ac:picMkLst>
            <pc:docMk/>
            <pc:sldMk cId="2354827318" sldId="285"/>
            <ac:picMk id="4" creationId="{822E922D-30AE-4208-B6D7-970CD7F49D44}"/>
          </ac:picMkLst>
        </pc:picChg>
        <pc:picChg chg="add del mod">
          <ac:chgData name="duncan mcginnis" userId="8b24fcc237743ea0" providerId="LiveId" clId="{6EB2DB9B-6937-4349-A317-0F0503635E94}" dt="2021-11-02T15:28:49.722" v="14134" actId="478"/>
          <ac:picMkLst>
            <pc:docMk/>
            <pc:sldMk cId="2354827318" sldId="285"/>
            <ac:picMk id="4" creationId="{8F77E092-A279-4000-9F01-C42542130BF4}"/>
          </ac:picMkLst>
        </pc:picChg>
        <pc:picChg chg="add del mod">
          <ac:chgData name="duncan mcginnis" userId="8b24fcc237743ea0" providerId="LiveId" clId="{6EB2DB9B-6937-4349-A317-0F0503635E94}" dt="2021-11-02T15:28:49.722" v="14134" actId="478"/>
          <ac:picMkLst>
            <pc:docMk/>
            <pc:sldMk cId="2354827318" sldId="285"/>
            <ac:picMk id="5" creationId="{BAF8CBD4-0279-41AD-91FD-9BB459D36247}"/>
          </ac:picMkLst>
        </pc:picChg>
        <pc:picChg chg="add del mod">
          <ac:chgData name="duncan mcginnis" userId="8b24fcc237743ea0" providerId="LiveId" clId="{6EB2DB9B-6937-4349-A317-0F0503635E94}" dt="2021-11-02T15:28:49.722" v="14134" actId="478"/>
          <ac:picMkLst>
            <pc:docMk/>
            <pc:sldMk cId="2354827318" sldId="285"/>
            <ac:picMk id="6" creationId="{09F2FFAE-63B0-44A7-B573-A7E0D9F7D522}"/>
          </ac:picMkLst>
        </pc:picChg>
        <pc:picChg chg="add mod">
          <ac:chgData name="duncan mcginnis" userId="8b24fcc237743ea0" providerId="LiveId" clId="{6EB2DB9B-6937-4349-A317-0F0503635E94}" dt="2021-11-03T18:44:33.495" v="15157" actId="1076"/>
          <ac:picMkLst>
            <pc:docMk/>
            <pc:sldMk cId="2354827318" sldId="285"/>
            <ac:picMk id="6" creationId="{827BC40D-0899-49CE-A295-AD275D9CBF11}"/>
          </ac:picMkLst>
        </pc:picChg>
        <pc:picChg chg="add mod">
          <ac:chgData name="duncan mcginnis" userId="8b24fcc237743ea0" providerId="LiveId" clId="{6EB2DB9B-6937-4349-A317-0F0503635E94}" dt="2021-11-03T18:44:33.495" v="15157" actId="1076"/>
          <ac:picMkLst>
            <pc:docMk/>
            <pc:sldMk cId="2354827318" sldId="285"/>
            <ac:picMk id="7" creationId="{93A63C93-403B-4FD1-B086-2A2966682AAF}"/>
          </ac:picMkLst>
        </pc:picChg>
      </pc:sldChg>
      <pc:sldChg chg="new del">
        <pc:chgData name="duncan mcginnis" userId="8b24fcc237743ea0" providerId="LiveId" clId="{6EB2DB9B-6937-4349-A317-0F0503635E94}" dt="2021-10-27T18:07:20.529" v="259" actId="47"/>
        <pc:sldMkLst>
          <pc:docMk/>
          <pc:sldMk cId="1667410649" sldId="286"/>
        </pc:sldMkLst>
      </pc:sldChg>
      <pc:sldChg chg="addSp delSp modSp new mod modAnim">
        <pc:chgData name="duncan mcginnis" userId="8b24fcc237743ea0" providerId="LiveId" clId="{6EB2DB9B-6937-4349-A317-0F0503635E94}" dt="2021-11-03T23:58:22.521" v="15783" actId="6549"/>
        <pc:sldMkLst>
          <pc:docMk/>
          <pc:sldMk cId="3958814487" sldId="286"/>
        </pc:sldMkLst>
        <pc:spChg chg="add mod">
          <ac:chgData name="duncan mcginnis" userId="8b24fcc237743ea0" providerId="LiveId" clId="{6EB2DB9B-6937-4349-A317-0F0503635E94}" dt="2021-11-02T15:37:49.481" v="14241" actId="1076"/>
          <ac:spMkLst>
            <pc:docMk/>
            <pc:sldMk cId="3958814487" sldId="286"/>
            <ac:spMk id="2" creationId="{046A6DE5-DA03-4F8F-88E7-3E833FB4EC37}"/>
          </ac:spMkLst>
        </pc:spChg>
        <pc:spChg chg="add del mod">
          <ac:chgData name="duncan mcginnis" userId="8b24fcc237743ea0" providerId="LiveId" clId="{6EB2DB9B-6937-4349-A317-0F0503635E94}" dt="2021-11-03T16:45:11.431" v="14800" actId="478"/>
          <ac:spMkLst>
            <pc:docMk/>
            <pc:sldMk cId="3958814487" sldId="286"/>
            <ac:spMk id="5" creationId="{5790B01F-5404-4501-ABB6-0E9A3656E06E}"/>
          </ac:spMkLst>
        </pc:spChg>
        <pc:spChg chg="add mod">
          <ac:chgData name="duncan mcginnis" userId="8b24fcc237743ea0" providerId="LiveId" clId="{6EB2DB9B-6937-4349-A317-0F0503635E94}" dt="2021-11-03T23:58:22.521" v="15783" actId="6549"/>
          <ac:spMkLst>
            <pc:docMk/>
            <pc:sldMk cId="3958814487" sldId="286"/>
            <ac:spMk id="6" creationId="{7602644C-C0B7-40A2-A6FF-45E648F8F791}"/>
          </ac:spMkLst>
        </pc:spChg>
        <pc:spChg chg="add del mod">
          <ac:chgData name="duncan mcginnis" userId="8b24fcc237743ea0" providerId="LiveId" clId="{6EB2DB9B-6937-4349-A317-0F0503635E94}" dt="2021-11-03T16:45:11.431" v="14800" actId="478"/>
          <ac:spMkLst>
            <pc:docMk/>
            <pc:sldMk cId="3958814487" sldId="286"/>
            <ac:spMk id="7" creationId="{328D676E-73AA-42B0-B53F-8E15565C30FD}"/>
          </ac:spMkLst>
        </pc:spChg>
        <pc:spChg chg="add del mod">
          <ac:chgData name="duncan mcginnis" userId="8b24fcc237743ea0" providerId="LiveId" clId="{6EB2DB9B-6937-4349-A317-0F0503635E94}" dt="2021-11-03T16:45:11.431" v="14800" actId="478"/>
          <ac:spMkLst>
            <pc:docMk/>
            <pc:sldMk cId="3958814487" sldId="286"/>
            <ac:spMk id="8" creationId="{75C6B78C-0FE0-400E-B70B-C101C9302108}"/>
          </ac:spMkLst>
        </pc:spChg>
        <pc:spChg chg="add del mod">
          <ac:chgData name="duncan mcginnis" userId="8b24fcc237743ea0" providerId="LiveId" clId="{6EB2DB9B-6937-4349-A317-0F0503635E94}" dt="2021-11-03T16:45:11.431" v="14800" actId="478"/>
          <ac:spMkLst>
            <pc:docMk/>
            <pc:sldMk cId="3958814487" sldId="286"/>
            <ac:spMk id="9" creationId="{B773483F-FB77-4D8E-8F5E-A6F314D8CEF7}"/>
          </ac:spMkLst>
        </pc:spChg>
        <pc:spChg chg="add del mod">
          <ac:chgData name="duncan mcginnis" userId="8b24fcc237743ea0" providerId="LiveId" clId="{6EB2DB9B-6937-4349-A317-0F0503635E94}" dt="2021-11-03T16:45:11.431" v="14800" actId="478"/>
          <ac:spMkLst>
            <pc:docMk/>
            <pc:sldMk cId="3958814487" sldId="286"/>
            <ac:spMk id="10" creationId="{B15E6A19-2364-4796-B0D5-41B4688EFB72}"/>
          </ac:spMkLst>
        </pc:spChg>
        <pc:spChg chg="add del mod">
          <ac:chgData name="duncan mcginnis" userId="8b24fcc237743ea0" providerId="LiveId" clId="{6EB2DB9B-6937-4349-A317-0F0503635E94}" dt="2021-11-03T16:45:11.431" v="14800" actId="478"/>
          <ac:spMkLst>
            <pc:docMk/>
            <pc:sldMk cId="3958814487" sldId="286"/>
            <ac:spMk id="11" creationId="{D8F21E03-2E06-4564-B667-25C835C5AE8E}"/>
          </ac:spMkLst>
        </pc:spChg>
        <pc:spChg chg="add del mod">
          <ac:chgData name="duncan mcginnis" userId="8b24fcc237743ea0" providerId="LiveId" clId="{6EB2DB9B-6937-4349-A317-0F0503635E94}" dt="2021-11-03T16:45:11.431" v="14800" actId="478"/>
          <ac:spMkLst>
            <pc:docMk/>
            <pc:sldMk cId="3958814487" sldId="286"/>
            <ac:spMk id="12" creationId="{D5204AEE-1B8E-4DDB-9A5A-E8A43C675DED}"/>
          </ac:spMkLst>
        </pc:spChg>
        <pc:spChg chg="add del mod">
          <ac:chgData name="duncan mcginnis" userId="8b24fcc237743ea0" providerId="LiveId" clId="{6EB2DB9B-6937-4349-A317-0F0503635E94}" dt="2021-11-02T14:31:31.973" v="13260" actId="478"/>
          <ac:spMkLst>
            <pc:docMk/>
            <pc:sldMk cId="3958814487" sldId="286"/>
            <ac:spMk id="13" creationId="{09267DD7-6CB3-4538-B7DD-62E67F32F2BD}"/>
          </ac:spMkLst>
        </pc:spChg>
        <pc:spChg chg="add mod">
          <ac:chgData name="duncan mcginnis" userId="8b24fcc237743ea0" providerId="LiveId" clId="{6EB2DB9B-6937-4349-A317-0F0503635E94}" dt="2021-11-03T16:45:48.100" v="14809" actId="1076"/>
          <ac:spMkLst>
            <pc:docMk/>
            <pc:sldMk cId="3958814487" sldId="286"/>
            <ac:spMk id="13" creationId="{828D01DC-DC76-4629-A359-5596B4F70E56}"/>
          </ac:spMkLst>
        </pc:spChg>
        <pc:picChg chg="add del mod">
          <ac:chgData name="duncan mcginnis" userId="8b24fcc237743ea0" providerId="LiveId" clId="{6EB2DB9B-6937-4349-A317-0F0503635E94}" dt="2021-11-03T16:45:13.398" v="14801" actId="478"/>
          <ac:picMkLst>
            <pc:docMk/>
            <pc:sldMk cId="3958814487" sldId="286"/>
            <ac:picMk id="3" creationId="{634ED6A7-8CB7-4A7C-A8C0-6EB5C7C82B64}"/>
          </ac:picMkLst>
        </pc:picChg>
        <pc:picChg chg="add del mod">
          <ac:chgData name="duncan mcginnis" userId="8b24fcc237743ea0" providerId="LiveId" clId="{6EB2DB9B-6937-4349-A317-0F0503635E94}" dt="2021-11-03T16:45:11.431" v="14800" actId="478"/>
          <ac:picMkLst>
            <pc:docMk/>
            <pc:sldMk cId="3958814487" sldId="286"/>
            <ac:picMk id="4" creationId="{38E3410A-1D73-4826-8CE5-B0023EFC6814}"/>
          </ac:picMkLst>
        </pc:picChg>
        <pc:picChg chg="add mod">
          <ac:chgData name="duncan mcginnis" userId="8b24fcc237743ea0" providerId="LiveId" clId="{6EB2DB9B-6937-4349-A317-0F0503635E94}" dt="2021-11-03T16:45:41.982" v="14807" actId="1076"/>
          <ac:picMkLst>
            <pc:docMk/>
            <pc:sldMk cId="3958814487" sldId="286"/>
            <ac:picMk id="14" creationId="{96D2443C-5C54-4C90-8B0B-97CA6ED76E4D}"/>
          </ac:picMkLst>
        </pc:picChg>
        <pc:picChg chg="add mod">
          <ac:chgData name="duncan mcginnis" userId="8b24fcc237743ea0" providerId="LiveId" clId="{6EB2DB9B-6937-4349-A317-0F0503635E94}" dt="2021-11-03T16:45:38.721" v="14806" actId="1076"/>
          <ac:picMkLst>
            <pc:docMk/>
            <pc:sldMk cId="3958814487" sldId="286"/>
            <ac:picMk id="15" creationId="{4E47A58C-7992-4E54-BD7B-534EA7E96696}"/>
          </ac:picMkLst>
        </pc:picChg>
      </pc:sldChg>
      <pc:sldChg chg="addSp delSp modSp new mod modAnim">
        <pc:chgData name="duncan mcginnis" userId="8b24fcc237743ea0" providerId="LiveId" clId="{6EB2DB9B-6937-4349-A317-0F0503635E94}" dt="2021-11-04T00:07:22.117" v="15913"/>
        <pc:sldMkLst>
          <pc:docMk/>
          <pc:sldMk cId="656324093" sldId="287"/>
        </pc:sldMkLst>
        <pc:spChg chg="add mod">
          <ac:chgData name="duncan mcginnis" userId="8b24fcc237743ea0" providerId="LiveId" clId="{6EB2DB9B-6937-4349-A317-0F0503635E94}" dt="2021-11-03T20:30:07.998" v="15262" actId="20577"/>
          <ac:spMkLst>
            <pc:docMk/>
            <pc:sldMk cId="656324093" sldId="287"/>
            <ac:spMk id="3" creationId="{C22867E8-D964-4380-BF69-523248B7439E}"/>
          </ac:spMkLst>
        </pc:spChg>
        <pc:spChg chg="add mod">
          <ac:chgData name="duncan mcginnis" userId="8b24fcc237743ea0" providerId="LiveId" clId="{6EB2DB9B-6937-4349-A317-0F0503635E94}" dt="2021-11-02T15:46:19.706" v="14523" actId="1076"/>
          <ac:spMkLst>
            <pc:docMk/>
            <pc:sldMk cId="656324093" sldId="287"/>
            <ac:spMk id="5" creationId="{19DCEB27-8005-46EC-843C-91980AA48423}"/>
          </ac:spMkLst>
        </pc:spChg>
        <pc:spChg chg="add mod">
          <ac:chgData name="duncan mcginnis" userId="8b24fcc237743ea0" providerId="LiveId" clId="{6EB2DB9B-6937-4349-A317-0F0503635E94}" dt="2021-11-03T17:45:47.967" v="14989" actId="1076"/>
          <ac:spMkLst>
            <pc:docMk/>
            <pc:sldMk cId="656324093" sldId="287"/>
            <ac:spMk id="14" creationId="{803A529D-54B1-4BEA-827F-81AF4AAE8F76}"/>
          </ac:spMkLst>
        </pc:spChg>
        <pc:spChg chg="add del mod">
          <ac:chgData name="duncan mcginnis" userId="8b24fcc237743ea0" providerId="LiveId" clId="{6EB2DB9B-6937-4349-A317-0F0503635E94}" dt="2021-11-03T17:52:12.301" v="15020" actId="11529"/>
          <ac:spMkLst>
            <pc:docMk/>
            <pc:sldMk cId="656324093" sldId="287"/>
            <ac:spMk id="17" creationId="{64974839-949F-41BC-B3E7-704708B2019E}"/>
          </ac:spMkLst>
        </pc:spChg>
        <pc:spChg chg="add mod">
          <ac:chgData name="duncan mcginnis" userId="8b24fcc237743ea0" providerId="LiveId" clId="{6EB2DB9B-6937-4349-A317-0F0503635E94}" dt="2021-11-03T17:52:33.412" v="15025" actId="207"/>
          <ac:spMkLst>
            <pc:docMk/>
            <pc:sldMk cId="656324093" sldId="287"/>
            <ac:spMk id="18" creationId="{1A96E1A4-1150-4684-88AE-5E3862C4657B}"/>
          </ac:spMkLst>
        </pc:spChg>
        <pc:picChg chg="add del mod">
          <ac:chgData name="duncan mcginnis" userId="8b24fcc237743ea0" providerId="LiveId" clId="{6EB2DB9B-6937-4349-A317-0F0503635E94}" dt="2021-11-03T16:08:16.655" v="14605" actId="478"/>
          <ac:picMkLst>
            <pc:docMk/>
            <pc:sldMk cId="656324093" sldId="287"/>
            <ac:picMk id="4" creationId="{AF4E0515-C39B-4B29-8CCB-06D6FD95F9B1}"/>
          </ac:picMkLst>
        </pc:picChg>
        <pc:picChg chg="add del mod">
          <ac:chgData name="duncan mcginnis" userId="8b24fcc237743ea0" providerId="LiveId" clId="{6EB2DB9B-6937-4349-A317-0F0503635E94}" dt="2021-11-03T17:06:37.079" v="14948" actId="478"/>
          <ac:picMkLst>
            <pc:docMk/>
            <pc:sldMk cId="656324093" sldId="287"/>
            <ac:picMk id="6" creationId="{ED79671D-3E9D-425A-A8B7-45445AB7C861}"/>
          </ac:picMkLst>
        </pc:picChg>
        <pc:picChg chg="add del mod">
          <ac:chgData name="duncan mcginnis" userId="8b24fcc237743ea0" providerId="LiveId" clId="{6EB2DB9B-6937-4349-A317-0F0503635E94}" dt="2021-11-03T17:49:27.699" v="14991" actId="478"/>
          <ac:picMkLst>
            <pc:docMk/>
            <pc:sldMk cId="656324093" sldId="287"/>
            <ac:picMk id="7" creationId="{5B6B5E93-30A0-4CDA-9655-C6EB8D0C25F9}"/>
          </ac:picMkLst>
        </pc:picChg>
        <pc:picChg chg="add del mod">
          <ac:chgData name="duncan mcginnis" userId="8b24fcc237743ea0" providerId="LiveId" clId="{6EB2DB9B-6937-4349-A317-0F0503635E94}" dt="2021-11-03T17:06:59.781" v="14951" actId="478"/>
          <ac:picMkLst>
            <pc:docMk/>
            <pc:sldMk cId="656324093" sldId="287"/>
            <ac:picMk id="9" creationId="{E457F5E2-8626-46AF-8F85-87A6B761DD26}"/>
          </ac:picMkLst>
        </pc:picChg>
        <pc:picChg chg="add mod">
          <ac:chgData name="duncan mcginnis" userId="8b24fcc237743ea0" providerId="LiveId" clId="{6EB2DB9B-6937-4349-A317-0F0503635E94}" dt="2021-11-03T17:45:20.141" v="14982" actId="1076"/>
          <ac:picMkLst>
            <pc:docMk/>
            <pc:sldMk cId="656324093" sldId="287"/>
            <ac:picMk id="11" creationId="{8ED9D705-394E-4DDD-B34B-D1876185F5F6}"/>
          </ac:picMkLst>
        </pc:picChg>
        <pc:picChg chg="add mod">
          <ac:chgData name="duncan mcginnis" userId="8b24fcc237743ea0" providerId="LiveId" clId="{6EB2DB9B-6937-4349-A317-0F0503635E94}" dt="2021-11-03T17:45:24.667" v="14984" actId="1076"/>
          <ac:picMkLst>
            <pc:docMk/>
            <pc:sldMk cId="656324093" sldId="287"/>
            <ac:picMk id="13" creationId="{0F56FF97-6F4E-47C6-8515-4A1514B5E6C0}"/>
          </ac:picMkLst>
        </pc:picChg>
        <pc:picChg chg="add mod">
          <ac:chgData name="duncan mcginnis" userId="8b24fcc237743ea0" providerId="LiveId" clId="{6EB2DB9B-6937-4349-A317-0F0503635E94}" dt="2021-11-03T17:52:14.354" v="15022" actId="1076"/>
          <ac:picMkLst>
            <pc:docMk/>
            <pc:sldMk cId="656324093" sldId="287"/>
            <ac:picMk id="16" creationId="{701A8557-5906-4BB4-967C-200C3B5BE69A}"/>
          </ac:picMkLst>
        </pc:picChg>
      </pc:sldChg>
      <pc:sldChg chg="addSp modSp new del mod">
        <pc:chgData name="duncan mcginnis" userId="8b24fcc237743ea0" providerId="LiveId" clId="{6EB2DB9B-6937-4349-A317-0F0503635E94}" dt="2021-11-01T16:10:35.559" v="12712" actId="47"/>
        <pc:sldMkLst>
          <pc:docMk/>
          <pc:sldMk cId="3244100888" sldId="287"/>
        </pc:sldMkLst>
        <pc:spChg chg="add mod">
          <ac:chgData name="duncan mcginnis" userId="8b24fcc237743ea0" providerId="LiveId" clId="{6EB2DB9B-6937-4349-A317-0F0503635E94}" dt="2021-11-01T16:10:05.541" v="12709"/>
          <ac:spMkLst>
            <pc:docMk/>
            <pc:sldMk cId="3244100888" sldId="287"/>
            <ac:spMk id="8" creationId="{73D4F825-C8EA-4A1E-9581-0189417C7457}"/>
          </ac:spMkLst>
        </pc:spChg>
        <pc:spChg chg="add mod">
          <ac:chgData name="duncan mcginnis" userId="8b24fcc237743ea0" providerId="LiveId" clId="{6EB2DB9B-6937-4349-A317-0F0503635E94}" dt="2021-11-01T16:10:05.541" v="12709"/>
          <ac:spMkLst>
            <pc:docMk/>
            <pc:sldMk cId="3244100888" sldId="287"/>
            <ac:spMk id="9" creationId="{02E2BCC7-74E3-4B0B-B518-C9F14839F4D0}"/>
          </ac:spMkLst>
        </pc:spChg>
        <pc:spChg chg="add mod">
          <ac:chgData name="duncan mcginnis" userId="8b24fcc237743ea0" providerId="LiveId" clId="{6EB2DB9B-6937-4349-A317-0F0503635E94}" dt="2021-11-01T16:10:05.541" v="12709"/>
          <ac:spMkLst>
            <pc:docMk/>
            <pc:sldMk cId="3244100888" sldId="287"/>
            <ac:spMk id="10" creationId="{63B16E46-EBA3-47B2-9F60-FBA9D255875A}"/>
          </ac:spMkLst>
        </pc:spChg>
        <pc:spChg chg="add mod">
          <ac:chgData name="duncan mcginnis" userId="8b24fcc237743ea0" providerId="LiveId" clId="{6EB2DB9B-6937-4349-A317-0F0503635E94}" dt="2021-11-01T16:10:05.541" v="12709"/>
          <ac:spMkLst>
            <pc:docMk/>
            <pc:sldMk cId="3244100888" sldId="287"/>
            <ac:spMk id="11" creationId="{24BF8922-6297-4E69-AF90-8532BBA5DB62}"/>
          </ac:spMkLst>
        </pc:spChg>
        <pc:spChg chg="add mod">
          <ac:chgData name="duncan mcginnis" userId="8b24fcc237743ea0" providerId="LiveId" clId="{6EB2DB9B-6937-4349-A317-0F0503635E94}" dt="2021-11-01T16:10:05.541" v="12709"/>
          <ac:spMkLst>
            <pc:docMk/>
            <pc:sldMk cId="3244100888" sldId="287"/>
            <ac:spMk id="12" creationId="{D96828A3-0053-4E53-8F3C-73B021A35A72}"/>
          </ac:spMkLst>
        </pc:spChg>
        <pc:spChg chg="add mod">
          <ac:chgData name="duncan mcginnis" userId="8b24fcc237743ea0" providerId="LiveId" clId="{6EB2DB9B-6937-4349-A317-0F0503635E94}" dt="2021-11-01T16:10:05.541" v="12709"/>
          <ac:spMkLst>
            <pc:docMk/>
            <pc:sldMk cId="3244100888" sldId="287"/>
            <ac:spMk id="13" creationId="{D407E108-AD05-4446-B5D3-D20FB64A9F61}"/>
          </ac:spMkLst>
        </pc:spChg>
        <pc:spChg chg="add mod">
          <ac:chgData name="duncan mcginnis" userId="8b24fcc237743ea0" providerId="LiveId" clId="{6EB2DB9B-6937-4349-A317-0F0503635E94}" dt="2021-11-01T16:10:26.458" v="12711" actId="1076"/>
          <ac:spMkLst>
            <pc:docMk/>
            <pc:sldMk cId="3244100888" sldId="287"/>
            <ac:spMk id="15" creationId="{0A1F17A4-5ADB-4C65-B63F-AA4A5695591D}"/>
          </ac:spMkLst>
        </pc:spChg>
        <pc:picChg chg="add mod">
          <ac:chgData name="duncan mcginnis" userId="8b24fcc237743ea0" providerId="LiveId" clId="{6EB2DB9B-6937-4349-A317-0F0503635E94}" dt="2021-11-01T16:10:05.541" v="12709"/>
          <ac:picMkLst>
            <pc:docMk/>
            <pc:sldMk cId="3244100888" sldId="287"/>
            <ac:picMk id="2" creationId="{8751EC9B-4140-4455-B79A-8D218D8E34EF}"/>
          </ac:picMkLst>
        </pc:picChg>
        <pc:picChg chg="add mod">
          <ac:chgData name="duncan mcginnis" userId="8b24fcc237743ea0" providerId="LiveId" clId="{6EB2DB9B-6937-4349-A317-0F0503635E94}" dt="2021-11-01T16:10:05.541" v="12709"/>
          <ac:picMkLst>
            <pc:docMk/>
            <pc:sldMk cId="3244100888" sldId="287"/>
            <ac:picMk id="3" creationId="{616A6E7C-237D-4D90-BDA5-EADF96AD127D}"/>
          </ac:picMkLst>
        </pc:picChg>
        <pc:picChg chg="add mod">
          <ac:chgData name="duncan mcginnis" userId="8b24fcc237743ea0" providerId="LiveId" clId="{6EB2DB9B-6937-4349-A317-0F0503635E94}" dt="2021-11-01T16:10:05.541" v="12709"/>
          <ac:picMkLst>
            <pc:docMk/>
            <pc:sldMk cId="3244100888" sldId="287"/>
            <ac:picMk id="4" creationId="{C3FFA642-CF13-403B-8917-585CFFF3CD6E}"/>
          </ac:picMkLst>
        </pc:picChg>
        <pc:picChg chg="add mod">
          <ac:chgData name="duncan mcginnis" userId="8b24fcc237743ea0" providerId="LiveId" clId="{6EB2DB9B-6937-4349-A317-0F0503635E94}" dt="2021-11-01T16:10:05.541" v="12709"/>
          <ac:picMkLst>
            <pc:docMk/>
            <pc:sldMk cId="3244100888" sldId="287"/>
            <ac:picMk id="5" creationId="{E078E8B0-E861-4D8C-BD94-EC7621E8FA61}"/>
          </ac:picMkLst>
        </pc:picChg>
        <pc:picChg chg="add mod">
          <ac:chgData name="duncan mcginnis" userId="8b24fcc237743ea0" providerId="LiveId" clId="{6EB2DB9B-6937-4349-A317-0F0503635E94}" dt="2021-11-01T16:10:05.541" v="12709"/>
          <ac:picMkLst>
            <pc:docMk/>
            <pc:sldMk cId="3244100888" sldId="287"/>
            <ac:picMk id="6" creationId="{0B9B5F0E-7B76-4913-9B41-CA55E4116258}"/>
          </ac:picMkLst>
        </pc:picChg>
        <pc:picChg chg="add mod">
          <ac:chgData name="duncan mcginnis" userId="8b24fcc237743ea0" providerId="LiveId" clId="{6EB2DB9B-6937-4349-A317-0F0503635E94}" dt="2021-11-01T16:10:05.541" v="12709"/>
          <ac:picMkLst>
            <pc:docMk/>
            <pc:sldMk cId="3244100888" sldId="287"/>
            <ac:picMk id="7" creationId="{702C8015-1991-4A5A-89F6-1CC52BD9D697}"/>
          </ac:picMkLst>
        </pc:picChg>
      </pc:sldChg>
      <pc:sldChg chg="addSp delSp modSp new mod modAnim">
        <pc:chgData name="duncan mcginnis" userId="8b24fcc237743ea0" providerId="LiveId" clId="{6EB2DB9B-6937-4349-A317-0F0503635E94}" dt="2021-11-03T23:59:44.896" v="15785" actId="14100"/>
        <pc:sldMkLst>
          <pc:docMk/>
          <pc:sldMk cId="1919585669" sldId="288"/>
        </pc:sldMkLst>
        <pc:spChg chg="add mod">
          <ac:chgData name="duncan mcginnis" userId="8b24fcc237743ea0" providerId="LiveId" clId="{6EB2DB9B-6937-4349-A317-0F0503635E94}" dt="2021-11-03T23:59:44.896" v="15785" actId="14100"/>
          <ac:spMkLst>
            <pc:docMk/>
            <pc:sldMk cId="1919585669" sldId="288"/>
            <ac:spMk id="3" creationId="{6176651E-8E3B-4691-B6C6-4FA461B33148}"/>
          </ac:spMkLst>
        </pc:spChg>
        <pc:spChg chg="add mod">
          <ac:chgData name="duncan mcginnis" userId="8b24fcc237743ea0" providerId="LiveId" clId="{6EB2DB9B-6937-4349-A317-0F0503635E94}" dt="2021-11-02T15:28:43.588" v="14133"/>
          <ac:spMkLst>
            <pc:docMk/>
            <pc:sldMk cId="1919585669" sldId="288"/>
            <ac:spMk id="7" creationId="{9D5299C5-68E0-4233-BACD-328F237A46D3}"/>
          </ac:spMkLst>
        </pc:spChg>
        <pc:spChg chg="add mod">
          <ac:chgData name="duncan mcginnis" userId="8b24fcc237743ea0" providerId="LiveId" clId="{6EB2DB9B-6937-4349-A317-0F0503635E94}" dt="2021-11-02T15:28:43.588" v="14133"/>
          <ac:spMkLst>
            <pc:docMk/>
            <pc:sldMk cId="1919585669" sldId="288"/>
            <ac:spMk id="8" creationId="{BCB24B72-26BC-49A5-8AC4-120538355C30}"/>
          </ac:spMkLst>
        </pc:spChg>
        <pc:spChg chg="add mod">
          <ac:chgData name="duncan mcginnis" userId="8b24fcc237743ea0" providerId="LiveId" clId="{6EB2DB9B-6937-4349-A317-0F0503635E94}" dt="2021-11-03T16:49:48.830" v="14870" actId="1076"/>
          <ac:spMkLst>
            <pc:docMk/>
            <pc:sldMk cId="1919585669" sldId="288"/>
            <ac:spMk id="12" creationId="{6B503844-19CF-491B-9A48-AD8DEDBC4EF3}"/>
          </ac:spMkLst>
        </pc:spChg>
        <pc:picChg chg="add del">
          <ac:chgData name="duncan mcginnis" userId="8b24fcc237743ea0" providerId="LiveId" clId="{6EB2DB9B-6937-4349-A317-0F0503635E94}" dt="2021-11-03T16:48:13.154" v="14843" actId="478"/>
          <ac:picMkLst>
            <pc:docMk/>
            <pc:sldMk cId="1919585669" sldId="288"/>
            <ac:picMk id="2" creationId="{EE620B60-B334-40E1-8AD5-F00E7325B12A}"/>
          </ac:picMkLst>
        </pc:picChg>
        <pc:picChg chg="add mod">
          <ac:chgData name="duncan mcginnis" userId="8b24fcc237743ea0" providerId="LiveId" clId="{6EB2DB9B-6937-4349-A317-0F0503635E94}" dt="2021-11-02T15:28:43.588" v="14133"/>
          <ac:picMkLst>
            <pc:docMk/>
            <pc:sldMk cId="1919585669" sldId="288"/>
            <ac:picMk id="4" creationId="{1630656A-CA46-4D1C-903A-2E559564D316}"/>
          </ac:picMkLst>
        </pc:picChg>
        <pc:picChg chg="add mod">
          <ac:chgData name="duncan mcginnis" userId="8b24fcc237743ea0" providerId="LiveId" clId="{6EB2DB9B-6937-4349-A317-0F0503635E94}" dt="2021-11-02T15:28:43.588" v="14133"/>
          <ac:picMkLst>
            <pc:docMk/>
            <pc:sldMk cId="1919585669" sldId="288"/>
            <ac:picMk id="5" creationId="{52468768-6903-4776-8A74-B6496954B488}"/>
          </ac:picMkLst>
        </pc:picChg>
        <pc:picChg chg="add mod">
          <ac:chgData name="duncan mcginnis" userId="8b24fcc237743ea0" providerId="LiveId" clId="{6EB2DB9B-6937-4349-A317-0F0503635E94}" dt="2021-11-02T15:28:43.588" v="14133"/>
          <ac:picMkLst>
            <pc:docMk/>
            <pc:sldMk cId="1919585669" sldId="288"/>
            <ac:picMk id="6" creationId="{6AF98153-AEE9-4634-BD87-184E59D473DA}"/>
          </ac:picMkLst>
        </pc:picChg>
        <pc:picChg chg="add mod">
          <ac:chgData name="duncan mcginnis" userId="8b24fcc237743ea0" providerId="LiveId" clId="{6EB2DB9B-6937-4349-A317-0F0503635E94}" dt="2021-11-03T16:49:58.660" v="14873" actId="1076"/>
          <ac:picMkLst>
            <pc:docMk/>
            <pc:sldMk cId="1919585669" sldId="288"/>
            <ac:picMk id="10" creationId="{3E9947FB-1EF2-400A-9CB6-772A13C49D9E}"/>
          </ac:picMkLst>
        </pc:picChg>
      </pc:sldChg>
      <pc:sldChg chg="addSp delSp modSp new mod setBg setClrOvrMap">
        <pc:chgData name="duncan mcginnis" userId="8b24fcc237743ea0" providerId="LiveId" clId="{6EB2DB9B-6937-4349-A317-0F0503635E94}" dt="2021-11-04T00:06:07.022" v="15897" actId="1076"/>
        <pc:sldMkLst>
          <pc:docMk/>
          <pc:sldMk cId="2913599589" sldId="289"/>
        </pc:sldMkLst>
        <pc:spChg chg="add mod ord">
          <ac:chgData name="duncan mcginnis" userId="8b24fcc237743ea0" providerId="LiveId" clId="{6EB2DB9B-6937-4349-A317-0F0503635E94}" dt="2021-11-04T00:02:40.533" v="15809" actId="6549"/>
          <ac:spMkLst>
            <pc:docMk/>
            <pc:sldMk cId="2913599589" sldId="289"/>
            <ac:spMk id="2" creationId="{64807D9D-66C6-4E93-9C46-3866CB0897F3}"/>
          </ac:spMkLst>
        </pc:spChg>
        <pc:spChg chg="add del mod">
          <ac:chgData name="duncan mcginnis" userId="8b24fcc237743ea0" providerId="LiveId" clId="{6EB2DB9B-6937-4349-A317-0F0503635E94}" dt="2021-11-04T00:03:18.599" v="15842"/>
          <ac:spMkLst>
            <pc:docMk/>
            <pc:sldMk cId="2913599589" sldId="289"/>
            <ac:spMk id="5" creationId="{A8E28C45-5DEF-4A89-A084-8FBAFC238848}"/>
          </ac:spMkLst>
        </pc:spChg>
        <pc:spChg chg="add mod">
          <ac:chgData name="duncan mcginnis" userId="8b24fcc237743ea0" providerId="LiveId" clId="{6EB2DB9B-6937-4349-A317-0F0503635E94}" dt="2021-11-04T00:06:07.022" v="15897" actId="1076"/>
          <ac:spMkLst>
            <pc:docMk/>
            <pc:sldMk cId="2913599589" sldId="289"/>
            <ac:spMk id="6" creationId="{EF8CD9CE-5602-4DD0-B47D-18AD0B29AC1C}"/>
          </ac:spMkLst>
        </pc:spChg>
        <pc:spChg chg="add del">
          <ac:chgData name="duncan mcginnis" userId="8b24fcc237743ea0" providerId="LiveId" clId="{6EB2DB9B-6937-4349-A317-0F0503635E94}" dt="2021-11-04T00:02:05.540" v="15808" actId="26606"/>
          <ac:spMkLst>
            <pc:docMk/>
            <pc:sldMk cId="2913599589" sldId="289"/>
            <ac:spMk id="9" creationId="{71B2258F-86CA-4D4D-8270-BC05FCDEBFB3}"/>
          </ac:spMkLst>
        </pc:spChg>
        <pc:spChg chg="add">
          <ac:chgData name="duncan mcginnis" userId="8b24fcc237743ea0" providerId="LiveId" clId="{6EB2DB9B-6937-4349-A317-0F0503635E94}" dt="2021-11-04T00:02:05.540" v="15808" actId="26606"/>
          <ac:spMkLst>
            <pc:docMk/>
            <pc:sldMk cId="2913599589" sldId="289"/>
            <ac:spMk id="14" creationId="{71B2258F-86CA-4D4D-8270-BC05FCDEBFB3}"/>
          </ac:spMkLst>
        </pc:spChg>
        <pc:picChg chg="add del mod">
          <ac:chgData name="duncan mcginnis" userId="8b24fcc237743ea0" providerId="LiveId" clId="{6EB2DB9B-6937-4349-A317-0F0503635E94}" dt="2021-11-03T20:07:17.326" v="15188" actId="478"/>
          <ac:picMkLst>
            <pc:docMk/>
            <pc:sldMk cId="2913599589" sldId="289"/>
            <ac:picMk id="3" creationId="{FBA8A3F7-7B47-4D37-94C6-B6AAF34BBA46}"/>
          </ac:picMkLst>
        </pc:picChg>
        <pc:picChg chg="add mod">
          <ac:chgData name="duncan mcginnis" userId="8b24fcc237743ea0" providerId="LiveId" clId="{6EB2DB9B-6937-4349-A317-0F0503635E94}" dt="2021-11-04T00:04:20.931" v="15881" actId="1076"/>
          <ac:picMkLst>
            <pc:docMk/>
            <pc:sldMk cId="2913599589" sldId="289"/>
            <ac:picMk id="4" creationId="{D3F9EB41-9860-47EF-B67A-0217CF756B5A}"/>
          </ac:picMkLst>
        </pc:picChg>
      </pc:sldChg>
      <pc:sldChg chg="addSp modSp new del mod">
        <pc:chgData name="duncan mcginnis" userId="8b24fcc237743ea0" providerId="LiveId" clId="{6EB2DB9B-6937-4349-A317-0F0503635E94}" dt="2021-11-03T20:03:50.966" v="15175" actId="47"/>
        <pc:sldMkLst>
          <pc:docMk/>
          <pc:sldMk cId="532656272" sldId="290"/>
        </pc:sldMkLst>
        <pc:spChg chg="add mod">
          <ac:chgData name="duncan mcginnis" userId="8b24fcc237743ea0" providerId="LiveId" clId="{6EB2DB9B-6937-4349-A317-0F0503635E94}" dt="2021-11-03T16:50:31.601" v="14891" actId="20577"/>
          <ac:spMkLst>
            <pc:docMk/>
            <pc:sldMk cId="532656272" sldId="290"/>
            <ac:spMk id="2" creationId="{DF6ADC64-B680-440E-BCFA-90DD39583ED6}"/>
          </ac:spMkLst>
        </pc:spChg>
      </pc:sldChg>
      <pc:sldChg chg="modSp add mod">
        <pc:chgData name="duncan mcginnis" userId="8b24fcc237743ea0" providerId="LiveId" clId="{6EB2DB9B-6937-4349-A317-0F0503635E94}" dt="2021-11-03T20:03:43.653" v="15174" actId="1076"/>
        <pc:sldMkLst>
          <pc:docMk/>
          <pc:sldMk cId="37524236" sldId="292"/>
        </pc:sldMkLst>
        <pc:spChg chg="mod">
          <ac:chgData name="duncan mcginnis" userId="8b24fcc237743ea0" providerId="LiveId" clId="{6EB2DB9B-6937-4349-A317-0F0503635E94}" dt="2021-11-03T20:03:29.963" v="15171" actId="1076"/>
          <ac:spMkLst>
            <pc:docMk/>
            <pc:sldMk cId="37524236" sldId="292"/>
            <ac:spMk id="6" creationId="{1D8220C0-0954-8B43-96DD-4B724666827D}"/>
          </ac:spMkLst>
        </pc:spChg>
        <pc:spChg chg="mod">
          <ac:chgData name="duncan mcginnis" userId="8b24fcc237743ea0" providerId="LiveId" clId="{6EB2DB9B-6937-4349-A317-0F0503635E94}" dt="2021-11-03T20:03:19.621" v="15169" actId="1076"/>
          <ac:spMkLst>
            <pc:docMk/>
            <pc:sldMk cId="37524236" sldId="292"/>
            <ac:spMk id="13" creationId="{2498BCC6-60DA-AF4C-9F2E-1D3C92598EE8}"/>
          </ac:spMkLst>
        </pc:spChg>
        <pc:picChg chg="mod">
          <ac:chgData name="duncan mcginnis" userId="8b24fcc237743ea0" providerId="LiveId" clId="{6EB2DB9B-6937-4349-A317-0F0503635E94}" dt="2021-11-03T20:03:43.653" v="15174" actId="1076"/>
          <ac:picMkLst>
            <pc:docMk/>
            <pc:sldMk cId="37524236" sldId="292"/>
            <ac:picMk id="4" creationId="{9C38B44D-76D7-E44D-A4DB-56753D33F6D2}"/>
          </ac:picMkLst>
        </pc:picChg>
        <pc:picChg chg="mod">
          <ac:chgData name="duncan mcginnis" userId="8b24fcc237743ea0" providerId="LiveId" clId="{6EB2DB9B-6937-4349-A317-0F0503635E94}" dt="2021-11-03T20:03:38.638" v="15173" actId="1076"/>
          <ac:picMkLst>
            <pc:docMk/>
            <pc:sldMk cId="37524236" sldId="292"/>
            <ac:picMk id="42" creationId="{6F673A16-BF1A-B640-BF90-D329C0EAE79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4FAFF-8725-48E7-BE03-C75A6963A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1C4BB5-9906-409C-86D1-D2053E003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EA2C6-9687-4EC9-B54B-918A96729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B8B85-2B50-4D92-94B6-D2BA88A19F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73668-D5BE-4EED-9647-485EE4EC5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34B5C-5E00-4407-92E5-0C807A0B5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19B5-4B70-4E68-ACAA-B5965AA29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1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ACABF-32A6-4594-9239-04E60FAC2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026380-1D52-4DC1-9A64-3AF856D62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21AA6-4547-4528-A386-445EC415D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B8B85-2B50-4D92-94B6-D2BA88A19F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8F721-2204-4F9E-8DEF-11EB36DB1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ECDCE-9287-4AC7-973E-2469A071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19B5-4B70-4E68-ACAA-B5965AA29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38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CC8936-C130-43ED-A841-75A08C5D13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123BA-D3CF-4B93-B0ED-4D9FAA83C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B5C81-9878-494B-9BBE-60972F8AC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B8B85-2B50-4D92-94B6-D2BA88A19F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5B4C2-9233-4BC5-B72E-F5BF9ABFB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5F15F-40DD-4ADA-BE70-D61A5840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19B5-4B70-4E68-ACAA-B5965AA29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2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C7A92-9092-4000-B1B0-228CF494A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6278E-AD02-4DE4-B1A0-6FF04703F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2F1CC-8478-48AF-8905-C0C697F43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B8B85-2B50-4D92-94B6-D2BA88A19F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2BEF8-B52C-4C38-B7E7-294D4A79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0E8BB-A15C-40B1-B6DF-63345076C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19B5-4B70-4E68-ACAA-B5965AA29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74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1F631-E11A-4445-B9DB-1475F52C1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F7AF6-2DA6-41B2-A29D-C2CC9EEB1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23C01-DD9F-4E75-A2F6-68CFA904E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B8B85-2B50-4D92-94B6-D2BA88A19F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DA1D9-89DC-46D1-9D8B-A311B1A62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05FCC-EA6F-4B8A-B722-8B3B30DB7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19B5-4B70-4E68-ACAA-B5965AA29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53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4740-AE87-4D58-B720-C938EF6A9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9DED6-F4F5-45D0-8057-C333A5ACDF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9567C-8C4F-46B5-A6B7-5865E8520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7F80E1-771D-4A0F-8BB3-EFB2E7C7B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B8B85-2B50-4D92-94B6-D2BA88A19F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C51F7F-2C80-47DD-A1C9-FB0361069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081DF-EBBB-489A-9646-AC72BEE8A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19B5-4B70-4E68-ACAA-B5965AA29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5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1DD3B-EBD1-49E7-832D-B0B5DE4A8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3BB4B-FD12-4E5F-B25E-58610061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9711E-4705-46C7-9214-EC98794FC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F3B821-FFAF-4FFD-87B1-723FEA344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C223A-AB8A-4F14-8351-6839D2A6FE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3C1847-EC40-4A14-AD4A-6D47BA4A5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B8B85-2B50-4D92-94B6-D2BA88A19F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2B233F-EFB7-40C3-8ABB-4EEE8B7FB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049734-AE50-4424-B2CB-34C2DB262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19B5-4B70-4E68-ACAA-B5965AA29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43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12AFA-27B6-494C-A2EB-3332062DB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57D8ED-C849-48FD-9844-86F25445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B8B85-2B50-4D92-94B6-D2BA88A19F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7F3EA-EBBF-4651-8A41-EB1D239E9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01AE9-7D6E-4965-90E2-29B588C1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19B5-4B70-4E68-ACAA-B5965AA29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0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3D1A74-0020-4ED9-A511-753AF4D62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B8B85-2B50-4D92-94B6-D2BA88A19F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FB8B48-E6BE-412B-8D46-CB7E1A09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73D71-7246-4F3B-B5A2-6483FE92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19B5-4B70-4E68-ACAA-B5965AA29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55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880C7-3876-4AD0-9019-DC1C4D272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6A0B9-294D-49D9-A1DC-30E52AF0A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D185E-58E3-41B8-A4CD-951C09D96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5D6F5-1868-40B0-AB90-9239C0E8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B8B85-2B50-4D92-94B6-D2BA88A19F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196D7-06C5-486F-A537-3AC835B65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7CC39-8CB4-4A22-BB45-F5A595820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19B5-4B70-4E68-ACAA-B5965AA29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6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E13E3-4557-4DF1-B085-66E569D7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E466D7-B227-4674-BBFD-814980A51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711E3-86E4-4E3D-87A4-8056F136D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5EBD3-A92D-4D21-B0A9-D343025C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B8B85-2B50-4D92-94B6-D2BA88A19F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F5356-B150-450F-9026-694DA5E67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6F405-D1F4-4FD8-A92B-D6B3E6FB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19B5-4B70-4E68-ACAA-B5965AA29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9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DC9A26-55CA-4AA2-A4B2-4F568DB0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BA824-7D32-4A10-9661-57CDB13EF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4F8F3-E972-4C89-81E6-A5A0AD15E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B8B85-2B50-4D92-94B6-D2BA88A19F36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7926C-7258-4E62-A050-1D93767D1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512A7-A824-4DBF-8532-3376B5DBB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419B5-4B70-4E68-ACAA-B5965AA29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32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2E336-4E6E-47B0-A669-93DA95284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025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Circularizing Chromosome VII in </a:t>
            </a:r>
            <a:r>
              <a:rPr lang="en-US" sz="6000" i="1" dirty="0"/>
              <a:t>Saccharomyces </a:t>
            </a:r>
            <a:r>
              <a:rPr lang="en-US" i="1" dirty="0"/>
              <a:t>cerevisiae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B26EE-D7FE-455D-9129-4FDC9850B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4584" y="2797366"/>
            <a:ext cx="9144000" cy="1655762"/>
          </a:xfrm>
        </p:spPr>
        <p:txBody>
          <a:bodyPr/>
          <a:lstStyle/>
          <a:p>
            <a:r>
              <a:rPr lang="en-US" dirty="0"/>
              <a:t>Duncan McGinnis and Dr. Melissa Mefford</a:t>
            </a:r>
          </a:p>
          <a:p>
            <a:r>
              <a:rPr lang="en-US" dirty="0"/>
              <a:t>Morehead State University and Craft Academy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7FEBD-225A-4FF5-A303-790E9E427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6" r="22906"/>
          <a:stretch/>
        </p:blipFill>
        <p:spPr>
          <a:xfrm>
            <a:off x="3306986" y="4078224"/>
            <a:ext cx="5578027" cy="22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34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9451DD-106B-4122-A358-09815796EAC6}"/>
              </a:ext>
            </a:extLst>
          </p:cNvPr>
          <p:cNvSpPr txBox="1"/>
          <p:nvPr/>
        </p:nvSpPr>
        <p:spPr>
          <a:xfrm>
            <a:off x="1244825" y="466744"/>
            <a:ext cx="3873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Transformations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86A867-2481-46C1-B04B-A028A815F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8" r="9064" b="11876"/>
          <a:stretch/>
        </p:blipFill>
        <p:spPr bwMode="auto">
          <a:xfrm>
            <a:off x="6283397" y="501043"/>
            <a:ext cx="2803451" cy="279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629D2E-89F4-4DB8-94EB-C45478F23E50}"/>
              </a:ext>
            </a:extLst>
          </p:cNvPr>
          <p:cNvSpPr txBox="1"/>
          <p:nvPr/>
        </p:nvSpPr>
        <p:spPr>
          <a:xfrm>
            <a:off x="132575" y="1600380"/>
            <a:ext cx="55848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Two rounds of transformations so far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Isolated genomic DNA from 20 left cassette candidates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All have left cassette present, but no </a:t>
            </a:r>
            <a:r>
              <a:rPr lang="en-US" sz="2400" dirty="0" err="1"/>
              <a:t>integrants</a:t>
            </a:r>
            <a:r>
              <a:rPr lang="en-US" sz="2400" dirty="0"/>
              <a:t> confirmed</a:t>
            </a:r>
          </a:p>
        </p:txBody>
      </p:sp>
      <p:pic>
        <p:nvPicPr>
          <p:cNvPr id="7" name="Picture 6" descr="A picture containing dark, gauge, control panel&#10;&#10;Description automatically generated">
            <a:extLst>
              <a:ext uri="{FF2B5EF4-FFF2-40B4-BE49-F238E27FC236}">
                <a16:creationId xmlns:a16="http://schemas.microsoft.com/office/drawing/2014/main" id="{E21F5D5A-C8EC-474D-9654-A6ABB5965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24965"/>
            <a:ext cx="5981700" cy="3476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2E45D6-98C6-4CD1-9C2A-9BA7761141FD}"/>
              </a:ext>
            </a:extLst>
          </p:cNvPr>
          <p:cNvSpPr txBox="1"/>
          <p:nvPr/>
        </p:nvSpPr>
        <p:spPr>
          <a:xfrm>
            <a:off x="7427464" y="3539372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+ ctrl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274EC8-A3BA-460D-BDDC-60DB8AB1007D}"/>
              </a:ext>
            </a:extLst>
          </p:cNvPr>
          <p:cNvSpPr txBox="1"/>
          <p:nvPr/>
        </p:nvSpPr>
        <p:spPr>
          <a:xfrm>
            <a:off x="8819667" y="3527158"/>
            <a:ext cx="488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AB7FE9-7743-4DF7-B639-F2B8B9B8785F}"/>
              </a:ext>
            </a:extLst>
          </p:cNvPr>
          <p:cNvSpPr txBox="1"/>
          <p:nvPr/>
        </p:nvSpPr>
        <p:spPr>
          <a:xfrm>
            <a:off x="9928107" y="3501958"/>
            <a:ext cx="808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LC Int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E15870-AB30-4107-AA34-F204640128D7}"/>
              </a:ext>
            </a:extLst>
          </p:cNvPr>
          <p:cNvSpPr txBox="1"/>
          <p:nvPr/>
        </p:nvSpPr>
        <p:spPr>
          <a:xfrm>
            <a:off x="7757843" y="11916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Left cassette –histidine plates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7008A2-9746-4224-8FFA-1BE6F464D3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7" t="25165" r="11927" b="13436"/>
          <a:stretch/>
        </p:blipFill>
        <p:spPr>
          <a:xfrm>
            <a:off x="9212445" y="473769"/>
            <a:ext cx="2641166" cy="276121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283E03-9B29-444F-9BF3-0CCB4DC26F97}"/>
              </a:ext>
            </a:extLst>
          </p:cNvPr>
          <p:cNvCxnSpPr>
            <a:cxnSpLocks/>
          </p:cNvCxnSpPr>
          <p:nvPr/>
        </p:nvCxnSpPr>
        <p:spPr>
          <a:xfrm>
            <a:off x="7221179" y="3908704"/>
            <a:ext cx="1076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B6D6825-F338-4B7C-BD6B-02DBEFF096D3}"/>
              </a:ext>
            </a:extLst>
          </p:cNvPr>
          <p:cNvCxnSpPr>
            <a:cxnSpLocks/>
          </p:cNvCxnSpPr>
          <p:nvPr/>
        </p:nvCxnSpPr>
        <p:spPr>
          <a:xfrm>
            <a:off x="8533830" y="3891584"/>
            <a:ext cx="1076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96351CF-B091-4AAE-970C-80B62414CA68}"/>
              </a:ext>
            </a:extLst>
          </p:cNvPr>
          <p:cNvCxnSpPr>
            <a:cxnSpLocks/>
          </p:cNvCxnSpPr>
          <p:nvPr/>
        </p:nvCxnSpPr>
        <p:spPr>
          <a:xfrm>
            <a:off x="9794188" y="3879871"/>
            <a:ext cx="1076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3DEFFB-6EA9-4065-89A9-49C92D186BA7}"/>
              </a:ext>
            </a:extLst>
          </p:cNvPr>
          <p:cNvCxnSpPr>
            <a:cxnSpLocks/>
          </p:cNvCxnSpPr>
          <p:nvPr/>
        </p:nvCxnSpPr>
        <p:spPr>
          <a:xfrm>
            <a:off x="7221179" y="3908704"/>
            <a:ext cx="0" cy="2080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171F68C-FA2C-49E9-A8BF-1B2F87C9CF2D}"/>
              </a:ext>
            </a:extLst>
          </p:cNvPr>
          <p:cNvCxnSpPr>
            <a:cxnSpLocks/>
          </p:cNvCxnSpPr>
          <p:nvPr/>
        </p:nvCxnSpPr>
        <p:spPr>
          <a:xfrm>
            <a:off x="8300854" y="3908704"/>
            <a:ext cx="0" cy="2080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2125C08-6EBF-40F2-98F7-0A0D985EB039}"/>
              </a:ext>
            </a:extLst>
          </p:cNvPr>
          <p:cNvCxnSpPr>
            <a:cxnSpLocks/>
          </p:cNvCxnSpPr>
          <p:nvPr/>
        </p:nvCxnSpPr>
        <p:spPr>
          <a:xfrm>
            <a:off x="8533830" y="3891584"/>
            <a:ext cx="0" cy="2080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021AFE2-CCE7-461F-A2E3-46B28416554B}"/>
              </a:ext>
            </a:extLst>
          </p:cNvPr>
          <p:cNvCxnSpPr>
            <a:cxnSpLocks/>
          </p:cNvCxnSpPr>
          <p:nvPr/>
        </p:nvCxnSpPr>
        <p:spPr>
          <a:xfrm>
            <a:off x="9609990" y="3891798"/>
            <a:ext cx="0" cy="2080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8C6F0E5-EEE1-46F2-81EA-2E91DB9C3849}"/>
              </a:ext>
            </a:extLst>
          </p:cNvPr>
          <p:cNvCxnSpPr>
            <a:cxnSpLocks/>
          </p:cNvCxnSpPr>
          <p:nvPr/>
        </p:nvCxnSpPr>
        <p:spPr>
          <a:xfrm>
            <a:off x="9795790" y="3879871"/>
            <a:ext cx="0" cy="2080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973DB65-67C9-44D6-87A9-49FE3781600D}"/>
              </a:ext>
            </a:extLst>
          </p:cNvPr>
          <p:cNvCxnSpPr>
            <a:cxnSpLocks/>
          </p:cNvCxnSpPr>
          <p:nvPr/>
        </p:nvCxnSpPr>
        <p:spPr>
          <a:xfrm>
            <a:off x="10870348" y="3874555"/>
            <a:ext cx="0" cy="2080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74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1F83C2-F679-4482-8915-ECFA66AC5110}"/>
              </a:ext>
            </a:extLst>
          </p:cNvPr>
          <p:cNvSpPr txBox="1"/>
          <p:nvPr/>
        </p:nvSpPr>
        <p:spPr>
          <a:xfrm>
            <a:off x="4450069" y="32768"/>
            <a:ext cx="3291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Next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EBF873-E263-405E-86F3-6100DA456D03}"/>
              </a:ext>
            </a:extLst>
          </p:cNvPr>
          <p:cNvSpPr txBox="1"/>
          <p:nvPr/>
        </p:nvSpPr>
        <p:spPr>
          <a:xfrm>
            <a:off x="918863" y="841238"/>
            <a:ext cx="107388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Test latest round of transformations for </a:t>
            </a:r>
            <a:r>
              <a:rPr lang="en-US" sz="2400" dirty="0" err="1"/>
              <a:t>integrants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Integrate other cassette and select for circularized chromosomes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1"/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E922D-30AE-4208-B6D7-970CD7F49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74" b="80493"/>
          <a:stretch/>
        </p:blipFill>
        <p:spPr>
          <a:xfrm flipV="1">
            <a:off x="648561" y="2183770"/>
            <a:ext cx="11009185" cy="1041121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75D040C4-89CF-45A7-A42A-BC348937662A}"/>
              </a:ext>
            </a:extLst>
          </p:cNvPr>
          <p:cNvSpPr/>
          <p:nvPr/>
        </p:nvSpPr>
        <p:spPr>
          <a:xfrm>
            <a:off x="6064337" y="3166262"/>
            <a:ext cx="177632" cy="37198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BC40D-0899-49CE-A295-AD275D9CB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383" y="3595002"/>
            <a:ext cx="8838130" cy="791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A63C93-403B-4FD1-B086-2A2966682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796" y="4985994"/>
            <a:ext cx="8914717" cy="864947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28A69E09-4C92-41BC-9937-C0555160E0EA}"/>
              </a:ext>
            </a:extLst>
          </p:cNvPr>
          <p:cNvSpPr/>
          <p:nvPr/>
        </p:nvSpPr>
        <p:spPr>
          <a:xfrm>
            <a:off x="6064337" y="4570511"/>
            <a:ext cx="177632" cy="37198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2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76651E-8E3B-4691-B6C6-4FA461B33148}"/>
              </a:ext>
            </a:extLst>
          </p:cNvPr>
          <p:cNvSpPr txBox="1"/>
          <p:nvPr/>
        </p:nvSpPr>
        <p:spPr>
          <a:xfrm>
            <a:off x="205253" y="1018323"/>
            <a:ext cx="61437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Circularize other chromosomes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Observe fitness of circularized chromosome strains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Mate and sporulate circular chromosome strains to check meiosis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Produce strains with all but one and all chromosomes circularized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0656A-CA46-4D1C-903A-2E559564D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84" y="4128698"/>
            <a:ext cx="3225888" cy="23042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468768-6903-4776-8A74-B6496954B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940" y="4165435"/>
            <a:ext cx="3443592" cy="2304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F98153-AEE9-4634-BD87-184E59D47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380" y="4007748"/>
            <a:ext cx="3669367" cy="242515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D5299C5-68E0-4233-BACD-328F237A46D3}"/>
              </a:ext>
            </a:extLst>
          </p:cNvPr>
          <p:cNvSpPr/>
          <p:nvPr/>
        </p:nvSpPr>
        <p:spPr>
          <a:xfrm>
            <a:off x="4109599" y="5223951"/>
            <a:ext cx="558348" cy="21265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CB24B72-26BC-49A5-8AC4-120538355C30}"/>
              </a:ext>
            </a:extLst>
          </p:cNvPr>
          <p:cNvSpPr/>
          <p:nvPr/>
        </p:nvSpPr>
        <p:spPr>
          <a:xfrm>
            <a:off x="7842558" y="5223951"/>
            <a:ext cx="558348" cy="21265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9947FB-1EF2-400A-9CB6-772A13C49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321" y="325166"/>
            <a:ext cx="5407152" cy="37397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503844-19CF-491B-9A48-AD8DEDBC4EF3}"/>
              </a:ext>
            </a:extLst>
          </p:cNvPr>
          <p:cNvSpPr txBox="1"/>
          <p:nvPr/>
        </p:nvSpPr>
        <p:spPr>
          <a:xfrm>
            <a:off x="211769" y="183334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Long term goals</a:t>
            </a:r>
          </a:p>
        </p:txBody>
      </p:sp>
    </p:spTree>
    <p:extLst>
      <p:ext uri="{BB962C8B-B14F-4D97-AF65-F5344CB8AC3E}">
        <p14:creationId xmlns:p14="http://schemas.microsoft.com/office/powerpoint/2010/main" val="191958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06362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latin typeface="Arial"/>
                <a:cs typeface="Arial"/>
              </a:rPr>
              <a:t>Acknowledgements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71000" y="4470270"/>
            <a:ext cx="4660900" cy="2387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lvl="1" indent="-285750" defTabSz="457200">
              <a:spcBef>
                <a:spcPct val="20000"/>
              </a:spcBef>
              <a:defRPr/>
            </a:pPr>
            <a:endParaRPr lang="en-US" sz="2800" dirty="0">
              <a:latin typeface="Arial"/>
              <a:cs typeface="Arial"/>
            </a:endParaRPr>
          </a:p>
          <a:p>
            <a:pPr marL="742950" lvl="1" indent="-285750" defTabSz="457200">
              <a:spcBef>
                <a:spcPct val="20000"/>
              </a:spcBef>
              <a:defRPr/>
            </a:pPr>
            <a:endParaRPr lang="en-US" sz="2800" dirty="0">
              <a:latin typeface="Arial"/>
              <a:cs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8220C0-0954-8B43-96DD-4B724666827D}"/>
              </a:ext>
            </a:extLst>
          </p:cNvPr>
          <p:cNvSpPr txBox="1">
            <a:spLocks/>
          </p:cNvSpPr>
          <p:nvPr/>
        </p:nvSpPr>
        <p:spPr>
          <a:xfrm>
            <a:off x="2086169" y="2792878"/>
            <a:ext cx="4145731" cy="4481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b="1" dirty="0">
                <a:latin typeface="Arial"/>
                <a:cs typeface="Arial"/>
              </a:rPr>
              <a:t>Dr. Melissa </a:t>
            </a:r>
            <a:r>
              <a:rPr lang="en-US" b="1" dirty="0" err="1">
                <a:latin typeface="Arial"/>
                <a:cs typeface="Arial"/>
              </a:rPr>
              <a:t>Mefford</a:t>
            </a:r>
            <a:endParaRPr lang="en-US" b="1" dirty="0">
              <a:latin typeface="Arial"/>
              <a:cs typeface="Arial"/>
            </a:endParaRPr>
          </a:p>
          <a:p>
            <a:pPr lvl="1"/>
            <a:r>
              <a:rPr lang="en-US" dirty="0">
                <a:latin typeface="Arial"/>
                <a:cs typeface="Arial"/>
              </a:rPr>
              <a:t>Keenan Conley</a:t>
            </a:r>
          </a:p>
          <a:p>
            <a:pPr lvl="1"/>
            <a:r>
              <a:rPr lang="en-US" dirty="0">
                <a:latin typeface="Arial"/>
                <a:cs typeface="Arial"/>
              </a:rPr>
              <a:t>Madison Frazier</a:t>
            </a:r>
          </a:p>
          <a:p>
            <a:pPr lvl="1"/>
            <a:r>
              <a:rPr lang="en-US" dirty="0">
                <a:latin typeface="Arial"/>
                <a:cs typeface="Arial"/>
              </a:rPr>
              <a:t>Blake Hoover</a:t>
            </a:r>
          </a:p>
          <a:p>
            <a:pPr lvl="1"/>
            <a:r>
              <a:rPr lang="en-US" dirty="0" err="1">
                <a:cs typeface="Arial"/>
              </a:rPr>
              <a:t>Chisom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Iloegbunam</a:t>
            </a:r>
            <a:endParaRPr lang="en-US" dirty="0">
              <a:cs typeface="Arial"/>
            </a:endParaRPr>
          </a:p>
          <a:p>
            <a:pPr lvl="1"/>
            <a:r>
              <a:rPr lang="en-US" dirty="0">
                <a:latin typeface="Arial"/>
                <a:cs typeface="Arial"/>
              </a:rPr>
              <a:t>Duncan McGinnis</a:t>
            </a:r>
          </a:p>
          <a:p>
            <a:pPr lvl="1"/>
            <a:r>
              <a:rPr lang="en-US" dirty="0" err="1">
                <a:latin typeface="Arial"/>
                <a:cs typeface="Arial"/>
              </a:rPr>
              <a:t>MacKenzie</a:t>
            </a:r>
            <a:r>
              <a:rPr lang="en-US" dirty="0">
                <a:latin typeface="Arial"/>
                <a:cs typeface="Arial"/>
              </a:rPr>
              <a:t> Neal</a:t>
            </a:r>
          </a:p>
          <a:p>
            <a:pPr lvl="1"/>
            <a:r>
              <a:rPr lang="en-US" dirty="0">
                <a:latin typeface="Arial"/>
                <a:cs typeface="Arial"/>
              </a:rPr>
              <a:t>Hailey Reitz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498BCC6-60DA-AF4C-9F2E-1D3C92598EE8}"/>
              </a:ext>
            </a:extLst>
          </p:cNvPr>
          <p:cNvSpPr txBox="1">
            <a:spLocks/>
          </p:cNvSpPr>
          <p:nvPr/>
        </p:nvSpPr>
        <p:spPr>
          <a:xfrm>
            <a:off x="6231900" y="1508565"/>
            <a:ext cx="4435393" cy="1758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000" b="1" dirty="0">
                <a:latin typeface="Arial"/>
                <a:cs typeface="Arial"/>
              </a:rPr>
              <a:t>Funding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MSU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KY INBRE (NIGMS </a:t>
            </a:r>
            <a:r>
              <a:rPr lang="en-US" sz="2000" dirty="0"/>
              <a:t>P20GM103436)</a:t>
            </a:r>
            <a:endParaRPr lang="en-US" sz="2000" dirty="0">
              <a:cs typeface="Arial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F673A16-BF1A-B640-BF90-D329C0EAE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343" y="1365978"/>
            <a:ext cx="4292301" cy="1426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38B44D-76D7-E44D-A4DB-56753D33F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900" y="3023039"/>
            <a:ext cx="3239429" cy="143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F9EB41-9860-47EF-B67A-0217CF756B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8704" b="4086"/>
          <a:stretch/>
        </p:blipFill>
        <p:spPr bwMode="auto"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807D9D-66C6-4E93-9C46-3866CB0897F3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CD9CE-5602-4DD0-B47D-18AD0B29AC1C}"/>
              </a:ext>
            </a:extLst>
          </p:cNvPr>
          <p:cNvSpPr txBox="1"/>
          <p:nvPr/>
        </p:nvSpPr>
        <p:spPr>
          <a:xfrm>
            <a:off x="3861243" y="2875001"/>
            <a:ext cx="44694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913599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294F15-BE66-4749-A102-D61C9ED93360}"/>
              </a:ext>
            </a:extLst>
          </p:cNvPr>
          <p:cNvSpPr txBox="1"/>
          <p:nvPr/>
        </p:nvSpPr>
        <p:spPr>
          <a:xfrm>
            <a:off x="4818246" y="222290"/>
            <a:ext cx="2555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Telomeres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A546A8-B66E-42FA-BFC9-D1859B638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350" y="1050786"/>
            <a:ext cx="4838700" cy="49305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7D8C24-AF39-459F-8170-DA4201B7F023}"/>
              </a:ext>
            </a:extLst>
          </p:cNvPr>
          <p:cNvSpPr txBox="1"/>
          <p:nvPr/>
        </p:nvSpPr>
        <p:spPr>
          <a:xfrm>
            <a:off x="400051" y="1050786"/>
            <a:ext cx="5562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Long repeated sequences of DNA at the ends of linear chromosomes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Telomeres shorten with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Involved in human health concerns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054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2867E8-D964-4380-BF69-523248B7439E}"/>
              </a:ext>
            </a:extLst>
          </p:cNvPr>
          <p:cNvSpPr txBox="1"/>
          <p:nvPr/>
        </p:nvSpPr>
        <p:spPr>
          <a:xfrm>
            <a:off x="110871" y="1005639"/>
            <a:ext cx="59851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Why have linear chromosomes and telomeres?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Study telomeres by removing them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Hypothesize chromosomes still be functional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Study viability and fitness vs normal linear chromosomes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Insights into why telomeres evolved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CEB27-8005-46EC-843C-91980AA48423}"/>
              </a:ext>
            </a:extLst>
          </p:cNvPr>
          <p:cNvSpPr txBox="1"/>
          <p:nvPr/>
        </p:nvSpPr>
        <p:spPr>
          <a:xfrm>
            <a:off x="3935793" y="297753"/>
            <a:ext cx="4320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Circular vs. Linear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D9D705-394E-4DDD-B34B-D1876185F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495" y="4384619"/>
            <a:ext cx="4661343" cy="20245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56FF97-6F4E-47C6-8515-4A1514B5E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51" y="5153798"/>
            <a:ext cx="5687568" cy="486183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803A529D-54B1-4BEA-827F-81AF4AAE8F76}"/>
              </a:ext>
            </a:extLst>
          </p:cNvPr>
          <p:cNvSpPr/>
          <p:nvPr/>
        </p:nvSpPr>
        <p:spPr>
          <a:xfrm rot="16200000">
            <a:off x="6127772" y="5195067"/>
            <a:ext cx="340098" cy="40364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1A8557-5906-4BB4-967C-200C3B5BE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495" y="1115291"/>
            <a:ext cx="4771074" cy="32693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A96E1A4-1150-4684-88AE-5E3862C4657B}"/>
              </a:ext>
            </a:extLst>
          </p:cNvPr>
          <p:cNvSpPr/>
          <p:nvPr/>
        </p:nvSpPr>
        <p:spPr>
          <a:xfrm>
            <a:off x="8412480" y="1261872"/>
            <a:ext cx="237744" cy="2267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2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765C83-67F2-4A07-B806-ED9F2E84D126}"/>
              </a:ext>
            </a:extLst>
          </p:cNvPr>
          <p:cNvSpPr txBox="1"/>
          <p:nvPr/>
        </p:nvSpPr>
        <p:spPr>
          <a:xfrm>
            <a:off x="4364596" y="175260"/>
            <a:ext cx="3462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Budding Yeast</a:t>
            </a:r>
          </a:p>
        </p:txBody>
      </p:sp>
      <p:pic>
        <p:nvPicPr>
          <p:cNvPr id="1026" name="Picture 2" descr="Budding Yeast Cells">
            <a:extLst>
              <a:ext uri="{FF2B5EF4-FFF2-40B4-BE49-F238E27FC236}">
                <a16:creationId xmlns:a16="http://schemas.microsoft.com/office/drawing/2014/main" id="{CB6FE693-FCD4-4032-A7B9-883E499F5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95" y="883146"/>
            <a:ext cx="6241746" cy="371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588E3D-6894-4D60-B345-95EF6EC21600}"/>
              </a:ext>
            </a:extLst>
          </p:cNvPr>
          <p:cNvSpPr txBox="1"/>
          <p:nvPr/>
        </p:nvSpPr>
        <p:spPr>
          <a:xfrm>
            <a:off x="367059" y="883146"/>
            <a:ext cx="497646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i="1" dirty="0"/>
              <a:t>Saccharomyces cerevisiae </a:t>
            </a:r>
            <a:r>
              <a:rPr lang="en-US" sz="2400" dirty="0"/>
              <a:t>is our organism of choice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Is eukaryotic with linear chromosomes and telomeres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Single celled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Easy to transform and integrate new DNA into cells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Lots of selectable marker genes- HIS3, LEU2, URA3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/>
            <a:br>
              <a:rPr lang="en-US" sz="2400" b="0" i="0" u="none" strike="noStrike" dirty="0">
                <a:solidFill>
                  <a:srgbClr val="0060F0"/>
                </a:solidFill>
                <a:effectLst/>
                <a:latin typeface="Roboto" panose="02000000000000000000" pitchFamily="2" charset="0"/>
              </a:rPr>
            </a:br>
            <a:endParaRPr lang="en-US" sz="24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ED485-DDD9-43B4-91DE-6142160D69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27" t="495" r="12476" b="11760"/>
          <a:stretch/>
        </p:blipFill>
        <p:spPr>
          <a:xfrm>
            <a:off x="2261997" y="3870890"/>
            <a:ext cx="2977515" cy="298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7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FEAC80-7BB4-4B9F-8311-F93EBAE39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74" b="80493"/>
          <a:stretch/>
        </p:blipFill>
        <p:spPr>
          <a:xfrm flipV="1">
            <a:off x="484136" y="4394238"/>
            <a:ext cx="5015486" cy="474306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9B0EB57D-FA45-4C07-90A3-AA682EBDA88C}"/>
              </a:ext>
            </a:extLst>
          </p:cNvPr>
          <p:cNvSpPr/>
          <p:nvPr/>
        </p:nvSpPr>
        <p:spPr>
          <a:xfrm>
            <a:off x="2894869" y="4888548"/>
            <a:ext cx="194015" cy="56610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45B5F6-AE65-4D81-9AC7-EA37A86EFF3E}"/>
              </a:ext>
            </a:extLst>
          </p:cNvPr>
          <p:cNvSpPr txBox="1"/>
          <p:nvPr/>
        </p:nvSpPr>
        <p:spPr>
          <a:xfrm>
            <a:off x="1185901" y="883012"/>
            <a:ext cx="3457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1. Create Left and Right cassettes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80BF10-A9B0-4E2D-81F7-1B66C520B245}"/>
              </a:ext>
            </a:extLst>
          </p:cNvPr>
          <p:cNvSpPr txBox="1"/>
          <p:nvPr/>
        </p:nvSpPr>
        <p:spPr>
          <a:xfrm>
            <a:off x="-17125" y="3729621"/>
            <a:ext cx="59646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2. Integrate L and R cassettes into</a:t>
            </a:r>
          </a:p>
          <a:p>
            <a:pPr algn="ctr"/>
            <a:r>
              <a:rPr lang="en-US" sz="2000" dirty="0"/>
              <a:t> Chromosome VII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D847BAA2-603E-41C1-988A-4E39F175C79A}"/>
              </a:ext>
            </a:extLst>
          </p:cNvPr>
          <p:cNvSpPr/>
          <p:nvPr/>
        </p:nvSpPr>
        <p:spPr>
          <a:xfrm>
            <a:off x="8693798" y="3772553"/>
            <a:ext cx="192258" cy="47430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09156D-9D8D-413E-96D8-D62799438465}"/>
              </a:ext>
            </a:extLst>
          </p:cNvPr>
          <p:cNvSpPr txBox="1"/>
          <p:nvPr/>
        </p:nvSpPr>
        <p:spPr>
          <a:xfrm>
            <a:off x="6335859" y="883012"/>
            <a:ext cx="4670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3. Allow recombination of homologous </a:t>
            </a:r>
          </a:p>
          <a:p>
            <a:pPr algn="ctr"/>
            <a:r>
              <a:rPr lang="en-US" sz="2000" dirty="0"/>
              <a:t>regions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1C9FFB-0C33-41ED-B487-E59A22BC0282}"/>
              </a:ext>
            </a:extLst>
          </p:cNvPr>
          <p:cNvSpPr txBox="1"/>
          <p:nvPr/>
        </p:nvSpPr>
        <p:spPr>
          <a:xfrm>
            <a:off x="620922" y="1697484"/>
            <a:ext cx="20556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Left Arm Cassette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CF4571-6BD9-4E89-82E9-F8C3DEF0599C}"/>
              </a:ext>
            </a:extLst>
          </p:cNvPr>
          <p:cNvSpPr txBox="1"/>
          <p:nvPr/>
        </p:nvSpPr>
        <p:spPr>
          <a:xfrm>
            <a:off x="3088884" y="1659639"/>
            <a:ext cx="2238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Right Arm Cassette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2361BE-AD3C-4F85-BF53-B037B660116B}"/>
              </a:ext>
            </a:extLst>
          </p:cNvPr>
          <p:cNvSpPr txBox="1"/>
          <p:nvPr/>
        </p:nvSpPr>
        <p:spPr>
          <a:xfrm>
            <a:off x="4791576" y="26743"/>
            <a:ext cx="2311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Overview</a:t>
            </a:r>
            <a:endParaRPr lang="en-US" sz="4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2FD879-123B-4828-B6F1-819DC904D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562628" y="4437507"/>
            <a:ext cx="4601217" cy="22482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F2E5B3-5098-4E9D-B96D-A655A143C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433461" y="1633829"/>
            <a:ext cx="4572638" cy="20957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D41AA1-EB5B-4025-BA74-D95B58238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155" y="5628205"/>
            <a:ext cx="4048075" cy="5099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BEE4FA6-A4C8-4A02-9ABD-0637F0443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536" y="2322071"/>
            <a:ext cx="1848655" cy="10702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3D241FF-99F0-40BA-888F-2B0F943ABD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2140" y="2329051"/>
            <a:ext cx="1911862" cy="10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99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D47F39-F2A6-4C62-9EA2-31D9E896610E}"/>
              </a:ext>
            </a:extLst>
          </p:cNvPr>
          <p:cNvSpPr txBox="1"/>
          <p:nvPr/>
        </p:nvSpPr>
        <p:spPr>
          <a:xfrm>
            <a:off x="2959952" y="151865"/>
            <a:ext cx="55451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Step 1- Build Cassettes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EA676-71A1-4CC6-8485-0B8B5DF0C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98" r="54101" b="31837"/>
          <a:stretch/>
        </p:blipFill>
        <p:spPr>
          <a:xfrm>
            <a:off x="5910461" y="2287115"/>
            <a:ext cx="1016555" cy="1364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023EBF-5457-4F01-83B8-B8F80BD63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25" t="19761" r="-705" b="31697"/>
          <a:stretch/>
        </p:blipFill>
        <p:spPr>
          <a:xfrm>
            <a:off x="7426042" y="2290962"/>
            <a:ext cx="1174991" cy="13643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68A3F-ABA5-488C-BF37-C0C3BF140F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08" r="51243" b="10151"/>
          <a:stretch/>
        </p:blipFill>
        <p:spPr>
          <a:xfrm>
            <a:off x="9150248" y="2290964"/>
            <a:ext cx="1119859" cy="1364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87F4EA-D626-49D6-BD49-F2B3E6673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01" t="8280" b="8488"/>
          <a:stretch/>
        </p:blipFill>
        <p:spPr>
          <a:xfrm>
            <a:off x="10678846" y="2290965"/>
            <a:ext cx="1119859" cy="1364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ADDA6B-212F-4125-83D5-7B58C5C0B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905" y="3872579"/>
            <a:ext cx="2127266" cy="2737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48CA90-62DA-48C2-91C2-C30A68C10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727" y="4276197"/>
            <a:ext cx="2202305" cy="15984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4B8FC0-5BB5-468C-94A8-71643D53C99E}"/>
              </a:ext>
            </a:extLst>
          </p:cNvPr>
          <p:cNvSpPr/>
          <p:nvPr/>
        </p:nvSpPr>
        <p:spPr>
          <a:xfrm>
            <a:off x="8554452" y="2290963"/>
            <a:ext cx="168923" cy="13643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8FD8DC-A626-4460-AD3D-FEEF80A5CEFC}"/>
              </a:ext>
            </a:extLst>
          </p:cNvPr>
          <p:cNvSpPr/>
          <p:nvPr/>
        </p:nvSpPr>
        <p:spPr>
          <a:xfrm>
            <a:off x="8988552" y="2290964"/>
            <a:ext cx="184299" cy="136438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C3BB42-243B-4175-8EFB-70CA09F406AC}"/>
              </a:ext>
            </a:extLst>
          </p:cNvPr>
          <p:cNvSpPr/>
          <p:nvPr/>
        </p:nvSpPr>
        <p:spPr>
          <a:xfrm>
            <a:off x="11770048" y="2287115"/>
            <a:ext cx="168923" cy="136438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55F09F-1B2C-4B11-A13C-2945C61BFEFB}"/>
              </a:ext>
            </a:extLst>
          </p:cNvPr>
          <p:cNvSpPr/>
          <p:nvPr/>
        </p:nvSpPr>
        <p:spPr>
          <a:xfrm>
            <a:off x="6044184" y="4413135"/>
            <a:ext cx="157963" cy="13245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0EC6C1-1088-48D8-B298-5CB89C8D2B15}"/>
              </a:ext>
            </a:extLst>
          </p:cNvPr>
          <p:cNvSpPr/>
          <p:nvPr/>
        </p:nvSpPr>
        <p:spPr>
          <a:xfrm>
            <a:off x="5785406" y="2287115"/>
            <a:ext cx="156412" cy="136438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C2FFC3B-7C97-4D0B-969B-C61C2B7C663F}"/>
              </a:ext>
            </a:extLst>
          </p:cNvPr>
          <p:cNvSpPr/>
          <p:nvPr/>
        </p:nvSpPr>
        <p:spPr>
          <a:xfrm>
            <a:off x="9234008" y="4413135"/>
            <a:ext cx="163384" cy="13245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B995B3-69F2-409D-8625-55A9D11FB40B}"/>
              </a:ext>
            </a:extLst>
          </p:cNvPr>
          <p:cNvSpPr/>
          <p:nvPr/>
        </p:nvSpPr>
        <p:spPr>
          <a:xfrm>
            <a:off x="8304928" y="4413135"/>
            <a:ext cx="157963" cy="13245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E86795-EFDF-49EE-970F-0FFF3B92E4AE}"/>
              </a:ext>
            </a:extLst>
          </p:cNvPr>
          <p:cNvSpPr/>
          <p:nvPr/>
        </p:nvSpPr>
        <p:spPr>
          <a:xfrm>
            <a:off x="11583831" y="4413135"/>
            <a:ext cx="186217" cy="13245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B9112C9-B6B9-4184-9D0F-498B19021215}"/>
              </a:ext>
            </a:extLst>
          </p:cNvPr>
          <p:cNvSpPr/>
          <p:nvPr/>
        </p:nvSpPr>
        <p:spPr>
          <a:xfrm>
            <a:off x="5835038" y="1643083"/>
            <a:ext cx="2836999" cy="637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C371F9A-F0EE-4277-8E88-0A47A3226706}"/>
              </a:ext>
            </a:extLst>
          </p:cNvPr>
          <p:cNvSpPr/>
          <p:nvPr/>
        </p:nvSpPr>
        <p:spPr>
          <a:xfrm>
            <a:off x="9062379" y="1643083"/>
            <a:ext cx="2836999" cy="637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49CF32-A7B3-4EAC-8782-8FFA6D90544D}"/>
              </a:ext>
            </a:extLst>
          </p:cNvPr>
          <p:cNvSpPr/>
          <p:nvPr/>
        </p:nvSpPr>
        <p:spPr>
          <a:xfrm>
            <a:off x="5832032" y="1643082"/>
            <a:ext cx="66271" cy="3849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2A02A6-53C4-43A1-A67D-73BFA3D5E30E}"/>
              </a:ext>
            </a:extLst>
          </p:cNvPr>
          <p:cNvSpPr/>
          <p:nvPr/>
        </p:nvSpPr>
        <p:spPr>
          <a:xfrm>
            <a:off x="8605766" y="1643082"/>
            <a:ext cx="66271" cy="3849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D49FB2-02C5-4B21-BD9B-24A351C6A97F}"/>
              </a:ext>
            </a:extLst>
          </p:cNvPr>
          <p:cNvSpPr/>
          <p:nvPr/>
        </p:nvSpPr>
        <p:spPr>
          <a:xfrm>
            <a:off x="9047852" y="1643082"/>
            <a:ext cx="66271" cy="3849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B41FD1-CF2F-464D-8C91-C1CE68690780}"/>
              </a:ext>
            </a:extLst>
          </p:cNvPr>
          <p:cNvSpPr/>
          <p:nvPr/>
        </p:nvSpPr>
        <p:spPr>
          <a:xfrm>
            <a:off x="11842320" y="1643082"/>
            <a:ext cx="66271" cy="3849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BD1E38-3CCD-43AD-BE63-8FBDC04D27D7}"/>
              </a:ext>
            </a:extLst>
          </p:cNvPr>
          <p:cNvSpPr txBox="1"/>
          <p:nvPr/>
        </p:nvSpPr>
        <p:spPr>
          <a:xfrm>
            <a:off x="6031594" y="1066211"/>
            <a:ext cx="231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Left arm cassette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E29ED1-E5F7-4439-9E3F-F8E4A261681E}"/>
              </a:ext>
            </a:extLst>
          </p:cNvPr>
          <p:cNvSpPr txBox="1"/>
          <p:nvPr/>
        </p:nvSpPr>
        <p:spPr>
          <a:xfrm>
            <a:off x="9181157" y="1066211"/>
            <a:ext cx="27271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Right arm cassette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56C130-1C09-454A-AC5B-6968C47D79D7}"/>
              </a:ext>
            </a:extLst>
          </p:cNvPr>
          <p:cNvSpPr txBox="1"/>
          <p:nvPr/>
        </p:nvSpPr>
        <p:spPr>
          <a:xfrm>
            <a:off x="302595" y="1967061"/>
            <a:ext cx="453630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Cassettes are pieces of DNA with multiple functional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Create DNA cassettes to integrate into Ch. VII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Only HIS3 and LEU2 are functional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/>
              <a:t>Both URA3 halves include a region of homology</a:t>
            </a: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A4736219-057F-4154-BF55-813385DD71D7}"/>
              </a:ext>
            </a:extLst>
          </p:cNvPr>
          <p:cNvSpPr/>
          <p:nvPr/>
        </p:nvSpPr>
        <p:spPr>
          <a:xfrm>
            <a:off x="7045756" y="3651496"/>
            <a:ext cx="255231" cy="28317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3160D6D2-64E1-49D2-A34C-DB90F5F42386}"/>
              </a:ext>
            </a:extLst>
          </p:cNvPr>
          <p:cNvSpPr/>
          <p:nvPr/>
        </p:nvSpPr>
        <p:spPr>
          <a:xfrm>
            <a:off x="10347660" y="3651496"/>
            <a:ext cx="255231" cy="28317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D8CC3F-B2DB-47A8-A569-482F3606F7AB}"/>
              </a:ext>
            </a:extLst>
          </p:cNvPr>
          <p:cNvSpPr txBox="1"/>
          <p:nvPr/>
        </p:nvSpPr>
        <p:spPr>
          <a:xfrm>
            <a:off x="4730669" y="2797908"/>
            <a:ext cx="1001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round</a:t>
            </a:r>
          </a:p>
          <a:p>
            <a:pPr algn="ctr"/>
            <a:r>
              <a:rPr lang="en-US" sz="1600" dirty="0"/>
              <a:t>PCR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87C302-B155-453C-A131-25EFA4FB7FBE}"/>
              </a:ext>
            </a:extLst>
          </p:cNvPr>
          <p:cNvSpPr txBox="1"/>
          <p:nvPr/>
        </p:nvSpPr>
        <p:spPr>
          <a:xfrm>
            <a:off x="4726521" y="4867044"/>
            <a:ext cx="1144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 round</a:t>
            </a:r>
          </a:p>
          <a:p>
            <a:pPr algn="ctr"/>
            <a:r>
              <a:rPr lang="en-US" sz="1600" dirty="0"/>
              <a:t>PCR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D1B184-4EE8-4C41-8944-B3AC2FCA8EEE}"/>
              </a:ext>
            </a:extLst>
          </p:cNvPr>
          <p:cNvSpPr txBox="1"/>
          <p:nvPr/>
        </p:nvSpPr>
        <p:spPr>
          <a:xfrm>
            <a:off x="9900017" y="4092778"/>
            <a:ext cx="1119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 round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57F5BBF-277C-4446-AA7D-84B502E071B1}"/>
              </a:ext>
            </a:extLst>
          </p:cNvPr>
          <p:cNvSpPr/>
          <p:nvPr/>
        </p:nvSpPr>
        <p:spPr>
          <a:xfrm>
            <a:off x="5947088" y="6047899"/>
            <a:ext cx="249564" cy="6293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04FDAA-5529-4130-B37D-410ACFCE241E}"/>
              </a:ext>
            </a:extLst>
          </p:cNvPr>
          <p:cNvSpPr txBox="1"/>
          <p:nvPr/>
        </p:nvSpPr>
        <p:spPr>
          <a:xfrm>
            <a:off x="6123796" y="6184454"/>
            <a:ext cx="2254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homology w/ Ch. VII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BD4D1CA-9BBA-490B-A6E3-3118C3D14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08" r="51243" b="10151"/>
          <a:stretch/>
        </p:blipFill>
        <p:spPr>
          <a:xfrm>
            <a:off x="8792992" y="6064635"/>
            <a:ext cx="509719" cy="62101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548163C-4D87-498B-A501-CF319D0A1933}"/>
              </a:ext>
            </a:extLst>
          </p:cNvPr>
          <p:cNvSpPr txBox="1"/>
          <p:nvPr/>
        </p:nvSpPr>
        <p:spPr>
          <a:xfrm>
            <a:off x="9245237" y="6184454"/>
            <a:ext cx="29390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= homology w/ URA3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792FA5E-E324-4EC5-A891-045037078B86}"/>
              </a:ext>
            </a:extLst>
          </p:cNvPr>
          <p:cNvSpPr/>
          <p:nvPr/>
        </p:nvSpPr>
        <p:spPr>
          <a:xfrm>
            <a:off x="8692749" y="6064635"/>
            <a:ext cx="348167" cy="699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4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4B0D12-3228-4E85-8F49-0C36A1542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74" b="80493"/>
          <a:stretch/>
        </p:blipFill>
        <p:spPr>
          <a:xfrm flipV="1">
            <a:off x="591402" y="2799789"/>
            <a:ext cx="11009185" cy="10411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F0D810-6728-4FF9-B639-3821CEBEAF4C}"/>
              </a:ext>
            </a:extLst>
          </p:cNvPr>
          <p:cNvSpPr txBox="1"/>
          <p:nvPr/>
        </p:nvSpPr>
        <p:spPr>
          <a:xfrm>
            <a:off x="1805930" y="223732"/>
            <a:ext cx="87577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Step 2- Integration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2396E8-F83F-40E8-852A-DCB177D4F832}"/>
              </a:ext>
            </a:extLst>
          </p:cNvPr>
          <p:cNvSpPr txBox="1"/>
          <p:nvPr/>
        </p:nvSpPr>
        <p:spPr>
          <a:xfrm>
            <a:off x="101061" y="1003043"/>
            <a:ext cx="11989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Transform cassettes separately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Plate cells on dropout media to select for </a:t>
            </a:r>
            <a:r>
              <a:rPr lang="en-US" sz="2400" dirty="0" err="1"/>
              <a:t>integrants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 PCR reactions with a colonies genomic DNA to confirm integration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26491BD3-39C6-4903-9B30-A7B07CD70672}"/>
              </a:ext>
            </a:extLst>
          </p:cNvPr>
          <p:cNvSpPr/>
          <p:nvPr/>
        </p:nvSpPr>
        <p:spPr>
          <a:xfrm>
            <a:off x="5968885" y="3788054"/>
            <a:ext cx="177632" cy="37198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9A02E-0F15-4E85-8294-A4F566564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931" y="4216794"/>
            <a:ext cx="8838130" cy="791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303909-7DCF-4FCD-8B21-0018F9E94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344" y="5607786"/>
            <a:ext cx="8914717" cy="864947"/>
          </a:xfrm>
          <a:prstGeom prst="rect">
            <a:avLst/>
          </a:prstGeom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C7F81923-09C8-4CC3-B407-8E4D69BC81CF}"/>
              </a:ext>
            </a:extLst>
          </p:cNvPr>
          <p:cNvSpPr/>
          <p:nvPr/>
        </p:nvSpPr>
        <p:spPr>
          <a:xfrm>
            <a:off x="5968885" y="5192303"/>
            <a:ext cx="177632" cy="37198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42F94A-637A-47B5-B356-6C965C212754}"/>
              </a:ext>
            </a:extLst>
          </p:cNvPr>
          <p:cNvSpPr txBox="1"/>
          <p:nvPr/>
        </p:nvSpPr>
        <p:spPr>
          <a:xfrm>
            <a:off x="6928958" y="5052281"/>
            <a:ext cx="978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+ control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DC5E8BC-626D-41BE-8BFF-F591F4210CA3}"/>
              </a:ext>
            </a:extLst>
          </p:cNvPr>
          <p:cNvSpPr/>
          <p:nvPr/>
        </p:nvSpPr>
        <p:spPr>
          <a:xfrm>
            <a:off x="7126998" y="4919736"/>
            <a:ext cx="230874" cy="14484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D7C103F-93C6-449E-99CC-A156A266E8B0}"/>
              </a:ext>
            </a:extLst>
          </p:cNvPr>
          <p:cNvSpPr/>
          <p:nvPr/>
        </p:nvSpPr>
        <p:spPr>
          <a:xfrm rot="10800000">
            <a:off x="7455234" y="4919736"/>
            <a:ext cx="230874" cy="14484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30A8BA-25A4-4185-91A3-5F22ED1B9B92}"/>
              </a:ext>
            </a:extLst>
          </p:cNvPr>
          <p:cNvSpPr txBox="1"/>
          <p:nvPr/>
        </p:nvSpPr>
        <p:spPr>
          <a:xfrm>
            <a:off x="1868463" y="5014592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LC presence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1685AEE-2162-4E66-AE7E-428121E8AA4A}"/>
              </a:ext>
            </a:extLst>
          </p:cNvPr>
          <p:cNvSpPr/>
          <p:nvPr/>
        </p:nvSpPr>
        <p:spPr>
          <a:xfrm>
            <a:off x="2273166" y="4936362"/>
            <a:ext cx="230874" cy="14484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8F5F5C5-0C95-4768-B9BF-65E2C0D9DB58}"/>
              </a:ext>
            </a:extLst>
          </p:cNvPr>
          <p:cNvSpPr/>
          <p:nvPr/>
        </p:nvSpPr>
        <p:spPr>
          <a:xfrm rot="10800000">
            <a:off x="2601401" y="4936362"/>
            <a:ext cx="230874" cy="14484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F00CD6-4DBD-4FB2-8928-062FD9795AED}"/>
              </a:ext>
            </a:extLst>
          </p:cNvPr>
          <p:cNvSpPr txBox="1"/>
          <p:nvPr/>
        </p:nvSpPr>
        <p:spPr>
          <a:xfrm>
            <a:off x="2449832" y="3829393"/>
            <a:ext cx="1460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LC integration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41D02537-31F9-4B1E-87AC-F4FDD35AF8AD}"/>
              </a:ext>
            </a:extLst>
          </p:cNvPr>
          <p:cNvSpPr/>
          <p:nvPr/>
        </p:nvSpPr>
        <p:spPr>
          <a:xfrm>
            <a:off x="2893953" y="4113415"/>
            <a:ext cx="230874" cy="14484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5E7B441-251E-4435-8FF1-5AEDA8B90F42}"/>
              </a:ext>
            </a:extLst>
          </p:cNvPr>
          <p:cNvSpPr/>
          <p:nvPr/>
        </p:nvSpPr>
        <p:spPr>
          <a:xfrm rot="10800000">
            <a:off x="3215307" y="4113415"/>
            <a:ext cx="230874" cy="14484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9A3240-5A97-4687-BC7B-B448D66022D8}"/>
              </a:ext>
            </a:extLst>
          </p:cNvPr>
          <p:cNvSpPr txBox="1"/>
          <p:nvPr/>
        </p:nvSpPr>
        <p:spPr>
          <a:xfrm>
            <a:off x="6928958" y="6513850"/>
            <a:ext cx="978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+ control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5D0F3A8-9439-49A2-89B8-E6583890997A}"/>
              </a:ext>
            </a:extLst>
          </p:cNvPr>
          <p:cNvSpPr/>
          <p:nvPr/>
        </p:nvSpPr>
        <p:spPr>
          <a:xfrm>
            <a:off x="7126998" y="6381305"/>
            <a:ext cx="230874" cy="14484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9D0D3AFD-14CB-4774-BBC3-5214B95EC463}"/>
              </a:ext>
            </a:extLst>
          </p:cNvPr>
          <p:cNvSpPr/>
          <p:nvPr/>
        </p:nvSpPr>
        <p:spPr>
          <a:xfrm rot="10800000">
            <a:off x="7455234" y="6381305"/>
            <a:ext cx="230874" cy="14484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A8F902-7CEA-41A0-9F68-72F54D1E995F}"/>
              </a:ext>
            </a:extLst>
          </p:cNvPr>
          <p:cNvSpPr txBox="1"/>
          <p:nvPr/>
        </p:nvSpPr>
        <p:spPr>
          <a:xfrm>
            <a:off x="8971498" y="6503173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RC presence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7A811F94-6DD3-4D45-9395-31B18B6A8239}"/>
              </a:ext>
            </a:extLst>
          </p:cNvPr>
          <p:cNvSpPr/>
          <p:nvPr/>
        </p:nvSpPr>
        <p:spPr>
          <a:xfrm>
            <a:off x="9393032" y="6424943"/>
            <a:ext cx="230874" cy="14484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A15AA0A-C7AD-4643-A72B-1A6F7C483394}"/>
              </a:ext>
            </a:extLst>
          </p:cNvPr>
          <p:cNvSpPr/>
          <p:nvPr/>
        </p:nvSpPr>
        <p:spPr>
          <a:xfrm rot="10800000">
            <a:off x="9721267" y="6424943"/>
            <a:ext cx="230874" cy="14484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56E766-6439-400F-A0BE-9B1CC1688940}"/>
              </a:ext>
            </a:extLst>
          </p:cNvPr>
          <p:cNvSpPr txBox="1"/>
          <p:nvPr/>
        </p:nvSpPr>
        <p:spPr>
          <a:xfrm>
            <a:off x="8279672" y="5293324"/>
            <a:ext cx="1494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RC integration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2B016E9F-9172-4957-AF95-477466495E4D}"/>
              </a:ext>
            </a:extLst>
          </p:cNvPr>
          <p:cNvSpPr/>
          <p:nvPr/>
        </p:nvSpPr>
        <p:spPr>
          <a:xfrm>
            <a:off x="8740624" y="5577346"/>
            <a:ext cx="230874" cy="14484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050D9C3B-BE81-43FB-AD53-0141F390159A}"/>
              </a:ext>
            </a:extLst>
          </p:cNvPr>
          <p:cNvSpPr/>
          <p:nvPr/>
        </p:nvSpPr>
        <p:spPr>
          <a:xfrm rot="10800000">
            <a:off x="9061978" y="5577346"/>
            <a:ext cx="230874" cy="14484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9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8" grpId="0" animBg="1"/>
      <p:bldP spid="19" grpId="0"/>
      <p:bldP spid="20" grpId="0" animBg="1"/>
      <p:bldP spid="21" grpId="0" animBg="1"/>
      <p:bldP spid="22" grpId="0"/>
      <p:bldP spid="23" grpId="0" animBg="1"/>
      <p:bldP spid="24" grpId="0" animBg="1"/>
      <p:bldP spid="25" grpId="0"/>
      <p:bldP spid="26" grpId="0" animBg="1"/>
      <p:bldP spid="27" grpId="0" animBg="1"/>
      <p:bldP spid="28" grpId="0"/>
      <p:bldP spid="29" grpId="0" animBg="1"/>
      <p:bldP spid="30" grpId="0" animBg="1"/>
      <p:bldP spid="31" grpId="0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6A6DE5-DA03-4F8F-88E7-3E833FB4EC37}"/>
              </a:ext>
            </a:extLst>
          </p:cNvPr>
          <p:cNvSpPr txBox="1"/>
          <p:nvPr/>
        </p:nvSpPr>
        <p:spPr>
          <a:xfrm>
            <a:off x="1892554" y="134214"/>
            <a:ext cx="84068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Step 3- Recombination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02644C-C0B7-40A2-A6FF-45E648F8F791}"/>
              </a:ext>
            </a:extLst>
          </p:cNvPr>
          <p:cNvSpPr txBox="1"/>
          <p:nvPr/>
        </p:nvSpPr>
        <p:spPr>
          <a:xfrm>
            <a:off x="818707" y="1924493"/>
            <a:ext cx="527729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Double </a:t>
            </a:r>
            <a:r>
              <a:rPr lang="en-US" sz="2400" dirty="0" err="1"/>
              <a:t>integrants</a:t>
            </a:r>
            <a:r>
              <a:rPr lang="en-US" sz="2400" dirty="0"/>
              <a:t> encouraged to recombine URA3 sequences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Other marker genes and both telomeres will be lost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All genes originally on chromosome will be intact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URA3 gene will be functional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Select for circularized chromosomes on –uracil media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828D01DC-DC76-4629-A359-5596B4F70E56}"/>
              </a:ext>
            </a:extLst>
          </p:cNvPr>
          <p:cNvSpPr/>
          <p:nvPr/>
        </p:nvSpPr>
        <p:spPr>
          <a:xfrm>
            <a:off x="8939972" y="3451538"/>
            <a:ext cx="204179" cy="42563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D2443C-5C54-4C90-8B0B-97CA6ED7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452035" y="4092981"/>
            <a:ext cx="5384232" cy="26308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47A58C-7992-4E54-BD7B-534EA7E96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322869" y="920596"/>
            <a:ext cx="5350790" cy="245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1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F47A2E-4645-4699-A89A-BD13C19450E0}"/>
              </a:ext>
            </a:extLst>
          </p:cNvPr>
          <p:cNvSpPr txBox="1"/>
          <p:nvPr/>
        </p:nvSpPr>
        <p:spPr>
          <a:xfrm>
            <a:off x="2181438" y="0"/>
            <a:ext cx="8010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Both Cassettes Created with PCR</a:t>
            </a:r>
          </a:p>
        </p:txBody>
      </p:sp>
      <p:pic>
        <p:nvPicPr>
          <p:cNvPr id="16" name="Picture 15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395925F0-7CB1-4A8C-8D11-147303EA1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65" y="707886"/>
            <a:ext cx="9831269" cy="60114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34C171-ECEE-4395-9D82-E14B2623B22A}"/>
              </a:ext>
            </a:extLst>
          </p:cNvPr>
          <p:cNvSpPr txBox="1"/>
          <p:nvPr/>
        </p:nvSpPr>
        <p:spPr>
          <a:xfrm rot="18188986">
            <a:off x="3067004" y="126482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HIS3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D9023F-B65F-4772-B98B-52E7BDFF2257}"/>
              </a:ext>
            </a:extLst>
          </p:cNvPr>
          <p:cNvSpPr txBox="1"/>
          <p:nvPr/>
        </p:nvSpPr>
        <p:spPr>
          <a:xfrm rot="18252615">
            <a:off x="6102836" y="126471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LEU2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8A1441-3C78-406E-8F93-109C5D93C5B8}"/>
              </a:ext>
            </a:extLst>
          </p:cNvPr>
          <p:cNvSpPr txBox="1"/>
          <p:nvPr/>
        </p:nvSpPr>
        <p:spPr>
          <a:xfrm rot="18236080">
            <a:off x="3895675" y="127992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URA3 LC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C8F1C8-E532-4A92-B07B-2D7D6A6BCD8B}"/>
              </a:ext>
            </a:extLst>
          </p:cNvPr>
          <p:cNvSpPr txBox="1"/>
          <p:nvPr/>
        </p:nvSpPr>
        <p:spPr>
          <a:xfrm rot="18293741">
            <a:off x="4871907" y="1259405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URA3 RC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6FC97F-C809-4A2A-B2F0-62ED55041985}"/>
              </a:ext>
            </a:extLst>
          </p:cNvPr>
          <p:cNvSpPr txBox="1"/>
          <p:nvPr/>
        </p:nvSpPr>
        <p:spPr>
          <a:xfrm rot="18218058">
            <a:off x="7372570" y="125940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5B7DF4-B517-4D41-93F5-145FFFF9A7CA}"/>
              </a:ext>
            </a:extLst>
          </p:cNvPr>
          <p:cNvSpPr txBox="1"/>
          <p:nvPr/>
        </p:nvSpPr>
        <p:spPr>
          <a:xfrm rot="18130723">
            <a:off x="8313498" y="125940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114EB2-D798-4BDD-8E2A-364735E59C7E}"/>
              </a:ext>
            </a:extLst>
          </p:cNvPr>
          <p:cNvSpPr txBox="1"/>
          <p:nvPr/>
        </p:nvSpPr>
        <p:spPr>
          <a:xfrm>
            <a:off x="1817538" y="128402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Ladder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67140A-B9CA-4857-94E0-9473DA6EFD25}"/>
              </a:ext>
            </a:extLst>
          </p:cNvPr>
          <p:cNvSpPr txBox="1"/>
          <p:nvPr/>
        </p:nvSpPr>
        <p:spPr>
          <a:xfrm>
            <a:off x="9246129" y="128402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Ladder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10FA3A-9B44-4D02-B566-2AD7089E9BAE}"/>
              </a:ext>
            </a:extLst>
          </p:cNvPr>
          <p:cNvSpPr/>
          <p:nvPr/>
        </p:nvSpPr>
        <p:spPr>
          <a:xfrm>
            <a:off x="6095114" y="4053791"/>
            <a:ext cx="881757" cy="2530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0C5C009-CFC5-4E50-A977-6E07350768AD}"/>
              </a:ext>
            </a:extLst>
          </p:cNvPr>
          <p:cNvSpPr/>
          <p:nvPr/>
        </p:nvSpPr>
        <p:spPr>
          <a:xfrm>
            <a:off x="8108236" y="2328932"/>
            <a:ext cx="928613" cy="2812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E295A0-EB7F-4898-9AB1-13B8E7338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98" r="54101" b="31837"/>
          <a:stretch/>
        </p:blipFill>
        <p:spPr>
          <a:xfrm>
            <a:off x="3258903" y="5988855"/>
            <a:ext cx="444562" cy="59667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CD3C011-14BE-4E60-962D-F7BA9B2420BD}"/>
              </a:ext>
            </a:extLst>
          </p:cNvPr>
          <p:cNvSpPr/>
          <p:nvPr/>
        </p:nvSpPr>
        <p:spPr>
          <a:xfrm>
            <a:off x="3133846" y="5988855"/>
            <a:ext cx="125057" cy="5966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0F4B5FA-961A-49C0-A99F-3963BF2D90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125" t="19761" r="-705" b="31697"/>
          <a:stretch/>
        </p:blipFill>
        <p:spPr>
          <a:xfrm>
            <a:off x="4158115" y="5977413"/>
            <a:ext cx="513850" cy="59667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5B355B4-05A2-49F1-A01A-9DBB7EE23DA4}"/>
              </a:ext>
            </a:extLst>
          </p:cNvPr>
          <p:cNvSpPr/>
          <p:nvPr/>
        </p:nvSpPr>
        <p:spPr>
          <a:xfrm>
            <a:off x="4641742" y="5977412"/>
            <a:ext cx="125057" cy="5966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24357D3-676E-4704-916F-AD7C65ECDA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08" r="51243" b="10151"/>
          <a:stretch/>
        </p:blipFill>
        <p:spPr>
          <a:xfrm>
            <a:off x="5276675" y="5981000"/>
            <a:ext cx="496187" cy="60453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346D7AD-99D5-43D1-9745-4DF758A374A5}"/>
              </a:ext>
            </a:extLst>
          </p:cNvPr>
          <p:cNvSpPr/>
          <p:nvPr/>
        </p:nvSpPr>
        <p:spPr>
          <a:xfrm>
            <a:off x="5764098" y="5981000"/>
            <a:ext cx="125057" cy="5966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3740AA5-E629-4C2E-9F37-603F3E78D4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401" t="8280" b="8488"/>
          <a:stretch/>
        </p:blipFill>
        <p:spPr>
          <a:xfrm>
            <a:off x="6266535" y="5985856"/>
            <a:ext cx="466732" cy="6045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2135450-BF8B-486D-906D-141FEB5174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78" t="9306" r="5289" b="9228"/>
          <a:stretch/>
        </p:blipFill>
        <p:spPr>
          <a:xfrm>
            <a:off x="7215268" y="6119410"/>
            <a:ext cx="868893" cy="4546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161970D-CFBB-476A-A806-12B16064C6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78" t="9008" r="3901" b="7316"/>
          <a:stretch/>
        </p:blipFill>
        <p:spPr>
          <a:xfrm>
            <a:off x="8221925" y="6116499"/>
            <a:ext cx="922060" cy="45758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B9C0DA75-0B42-4ED8-BC4A-8F6C926378C0}"/>
              </a:ext>
            </a:extLst>
          </p:cNvPr>
          <p:cNvSpPr/>
          <p:nvPr/>
        </p:nvSpPr>
        <p:spPr>
          <a:xfrm>
            <a:off x="6705964" y="5988855"/>
            <a:ext cx="125057" cy="5966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66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1813</TotalTime>
  <Words>411</Words>
  <Application>Microsoft Office PowerPoint</Application>
  <PresentationFormat>Widescreen</PresentationFormat>
  <Paragraphs>107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Roboto</vt:lpstr>
      <vt:lpstr>Office Theme</vt:lpstr>
      <vt:lpstr>Circularizing Chromosome VII in Saccharomyces cerevisiae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Duncan McGinnis</dc:creator>
  <cp:lastModifiedBy>Duncan McGinnis</cp:lastModifiedBy>
  <cp:revision>1</cp:revision>
  <dcterms:created xsi:type="dcterms:W3CDTF">2021-10-21T14:04:12Z</dcterms:created>
  <dcterms:modified xsi:type="dcterms:W3CDTF">2021-11-04T00:19:04Z</dcterms:modified>
</cp:coreProperties>
</file>