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68" r:id="rId14"/>
    <p:sldId id="33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lvetica Neue Light" panose="02000403000000020004" pitchFamily="2" charset="0"/>
      <p:regular r:id="rId32"/>
      <p:bold r:id="rId33"/>
      <p:italic r:id="rId34"/>
      <p:boldItalic r:id="rId35"/>
    </p:embeddedFont>
    <p:embeddedFont>
      <p:font typeface="Proxima Nova" panose="0200050603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EGQWs6zRjTCFitU7tXKq4NNb5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44211-A22F-49D4-91DC-51E2EF3BD437}" v="9" dt="2021-11-03T22:01:47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23"/>
    <p:restoredTop sz="58413"/>
  </p:normalViewPr>
  <p:slideViewPr>
    <p:cSldViewPr snapToGrid="0">
      <p:cViewPr>
        <p:scale>
          <a:sx n="72" d="100"/>
          <a:sy n="72" d="100"/>
        </p:scale>
        <p:origin x="392" y="3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b="0" dirty="0"/>
              <a:t>Our presentation is on the </a:t>
            </a:r>
            <a:r>
              <a:rPr lang="en-US" sz="1100" b="0" dirty="0"/>
              <a:t>Molecular </a:t>
            </a:r>
            <a:r>
              <a:rPr lang="en-US" sz="1100" b="0" dirty="0" err="1"/>
              <a:t>Phylogenomics</a:t>
            </a:r>
            <a:r>
              <a:rPr lang="en-US" sz="1100" b="0" dirty="0"/>
              <a:t> of North American Bluets and its Allies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100" b="0" dirty="0"/>
              <a:t>Which belong to the plant tribe </a:t>
            </a:r>
            <a:r>
              <a:rPr lang="en-US" sz="1100" b="0" dirty="0" err="1"/>
              <a:t>Spermacoceae</a:t>
            </a:r>
            <a:r>
              <a:rPr lang="en-US" sz="1100" b="0" dirty="0"/>
              <a:t> in the family </a:t>
            </a:r>
            <a:r>
              <a:rPr lang="en-US" sz="1100" b="0" dirty="0" err="1"/>
              <a:t>Rubiaceae</a:t>
            </a:r>
            <a:r>
              <a:rPr lang="en-US" sz="1100" b="0" dirty="0"/>
              <a:t> - a coffee family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100" b="0" dirty="0"/>
              <a:t>Our work is the product of the research done over the summer and fall of this year</a:t>
            </a:r>
            <a:endParaRPr dirty="0"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8" name="Google Shape;23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9" name="Google Shape;236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6" name="Google Shape;29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Tribe – Spermacoceae-  has remained highly misunderstood group in Rubiaceae</a:t>
            </a:r>
            <a:endParaRPr>
              <a:solidFill>
                <a:schemeClr val="dk1"/>
              </a:solidFill>
            </a:endParaRPr>
          </a:p>
          <a:p>
            <a:pPr marL="285750" marR="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Taxonomic statuses of many genera in the tribe are controversial..</a:t>
            </a:r>
            <a:endParaRPr>
              <a:solidFill>
                <a:schemeClr val="dk1"/>
              </a:solidFill>
            </a:endParaRPr>
          </a:p>
          <a:p>
            <a:pPr marL="285750" marR="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…because of the overlapping traits used to define generic boundaries since the time of Linnaeus who described many of the genera </a:t>
            </a:r>
            <a:endParaRPr>
              <a:solidFill>
                <a:schemeClr val="dk1"/>
              </a:solidFill>
            </a:endParaRPr>
          </a:p>
          <a:p>
            <a:pPr marL="285750" marR="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And ever since there has been lumping and splitting of the genera within the group</a:t>
            </a: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One of the reason for this taxonomic confusion is the </a:t>
            </a:r>
            <a:r>
              <a:rPr lang="en-US" sz="1100" dirty="0">
                <a:solidFill>
                  <a:srgbClr val="000000"/>
                </a:solidFill>
              </a:rPr>
              <a:t>high degree of morphological convergence in </a:t>
            </a:r>
            <a:r>
              <a:rPr lang="en-US" dirty="0"/>
              <a:t>this</a:t>
            </a:r>
            <a:r>
              <a:rPr lang="en-US" sz="1100" dirty="0">
                <a:solidFill>
                  <a:srgbClr val="000000"/>
                </a:solidFill>
              </a:rPr>
              <a:t> group</a:t>
            </a:r>
            <a:endParaRPr lang="en-US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100" dirty="0">
                <a:solidFill>
                  <a:srgbClr val="000000"/>
                </a:solidFill>
              </a:rPr>
              <a:t>The three plants you see here were considered the members of the same genus but later molecular study showed that they are not related at all</a:t>
            </a:r>
            <a:endParaRPr lang="en-US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100" dirty="0"/>
              <a:t>So many unresolved taxonomic </a:t>
            </a:r>
            <a:r>
              <a:rPr lang="en-US" dirty="0"/>
              <a:t>i</a:t>
            </a:r>
            <a:r>
              <a:rPr lang="en-US" sz="1100" dirty="0"/>
              <a:t>ssues exists in this group affect the writing of regional flora, checklist, monographs etc.</a:t>
            </a:r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153AD4E-E783-5042-AAD1-8CADBCC57254}" type="slidenum">
              <a:rPr lang="en-US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12</a:t>
            </a:fld>
            <a:endParaRPr lang="en-US" dirty="0">
              <a:latin typeface="Calibri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679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2" name="Google Shape;29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There has been extensive molecular phylogenetic studies on Asian-Pacific and Australian groups, and to some extent the South American members of this tribe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There hasn’t been extensive study on North American groups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 dirty="0"/>
              <a:t>However North American </a:t>
            </a:r>
            <a:r>
              <a:rPr lang="en-US" dirty="0" err="1"/>
              <a:t>Spermacoceae</a:t>
            </a:r>
            <a:r>
              <a:rPr lang="en-US" dirty="0"/>
              <a:t> needs work.</a:t>
            </a:r>
          </a:p>
          <a:p>
            <a:pPr marL="17145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 dirty="0"/>
              <a:t>We still don’t know the generic status of North American </a:t>
            </a:r>
            <a:r>
              <a:rPr lang="en-US" dirty="0" err="1"/>
              <a:t>Spermacoceae</a:t>
            </a:r>
            <a:r>
              <a:rPr lang="en-US" dirty="0"/>
              <a:t> that are represented by the three genera </a:t>
            </a:r>
            <a:r>
              <a:rPr lang="en-US" dirty="0" err="1"/>
              <a:t>Houstonia</a:t>
            </a:r>
            <a:r>
              <a:rPr lang="en-US" dirty="0"/>
              <a:t>, </a:t>
            </a:r>
            <a:r>
              <a:rPr lang="en-US" dirty="0" err="1"/>
              <a:t>Stenaria</a:t>
            </a:r>
            <a:r>
              <a:rPr lang="en-US" dirty="0"/>
              <a:t>, and </a:t>
            </a:r>
            <a:r>
              <a:rPr lang="en-US" dirty="0" err="1"/>
              <a:t>Stenotis</a:t>
            </a:r>
            <a:r>
              <a:rPr lang="en-US" dirty="0"/>
              <a:t> which through molecular studies showed that they are not monophyletic</a:t>
            </a:r>
          </a:p>
          <a:p>
            <a:pPr marL="17145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 dirty="0"/>
              <a:t>These phylogenies shown were estimated by only handful of genes (3-5) and depending on the genes and outgroup selected, the relationships between </a:t>
            </a:r>
            <a:r>
              <a:rPr lang="en-US" dirty="0" err="1"/>
              <a:t>Stenotis</a:t>
            </a:r>
            <a:r>
              <a:rPr lang="en-US" dirty="0"/>
              <a:t> with </a:t>
            </a:r>
            <a:r>
              <a:rPr lang="en-US" dirty="0" err="1"/>
              <a:t>Houstonia</a:t>
            </a:r>
            <a:r>
              <a:rPr lang="en-US" dirty="0"/>
              <a:t>, </a:t>
            </a:r>
            <a:r>
              <a:rPr lang="en-US" dirty="0" err="1"/>
              <a:t>Stenaria</a:t>
            </a:r>
            <a:r>
              <a:rPr lang="en-US" dirty="0"/>
              <a:t> varies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FAAB47-5684-A64A-BF91-E73FC876427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88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Google Shape;30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6" name="Google Shape;30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learn molecular phylogenetics skills - DNA extraction techniques and related bioinformatics skills.</a:t>
            </a:r>
            <a:endParaRPr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resolve phylogenetic relationship of North American bluets and its allies (</a:t>
            </a:r>
            <a:r>
              <a:rPr lang="en-US" sz="11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Houstonia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Stenaria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Stenotis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estimate the first phylogeny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Spermacoceae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using entire plastid genome data obtained through high-throughput sequencing technique.</a:t>
            </a:r>
            <a:endParaRPr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contribute to the global phylogeny of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Spermacoceae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ongoing work in our lab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2" name="Google Shape;302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the slides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Google Shape;30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9" name="Google Shape;30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selected 10 species, out of which: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7 species belong to North American Houstonia-Stenaria-Stenotis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species belongs to South American Arcytophyllum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species belongs to North American species which is currently assigned under the genus Oldenlandia - O. boscii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species belongs to Central and South American Oldenlandiopsis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5" name="Google Shape;304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the slide but be brief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enzymatic fragmentation and adding adaptors on the ends of the fragments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	first adaptor is a unique sequence for every fragment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barcodes (indexes) after that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	unique to each sample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PCR to amplify DNA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3" name="Google Shape;305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Coverage was about 5 gb of data/specimen – was more than enough to perform complete chloroplast assembly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Just read the slides but also mention under 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Alignment using MAFFT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       alignment for each gene was performed using MAFFT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Phylogeny Estimation using RAxML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       We estimated the phylogeny of 77 concatenated genes under Maximum Likelihood framework using the phylogeny software RAxML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       We also included 7 published chloroplast genomes of Spermacoceae in our phylogeny estimation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Manual Editing: adjusting the boundaries of the genes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Model: GTR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dirty="0"/>
              <a:t>The plant family </a:t>
            </a:r>
            <a:r>
              <a:rPr lang="en-US" dirty="0" err="1"/>
              <a:t>Rubiaceae</a:t>
            </a:r>
            <a:r>
              <a:rPr lang="en-US" dirty="0"/>
              <a:t> is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1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largest angiosperm family  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It includes economically important plants such as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Coffee - beverage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Cinchona </a:t>
            </a:r>
            <a:r>
              <a:rPr lang="en-US" b="1" dirty="0"/>
              <a:t>source</a:t>
            </a:r>
            <a:r>
              <a:rPr lang="en-US" dirty="0"/>
              <a:t> of quinine...used to cure malaria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/>
              <a:t>Psychotria</a:t>
            </a:r>
            <a:r>
              <a:rPr lang="en-US" dirty="0"/>
              <a:t> </a:t>
            </a:r>
            <a:r>
              <a:rPr lang="en-US" dirty="0" err="1"/>
              <a:t>viridis</a:t>
            </a:r>
            <a:r>
              <a:rPr lang="en-US" dirty="0"/>
              <a:t>, which makes an important ingredient of the Psychedelic drink Ayahuasca, consumed by </a:t>
            </a:r>
            <a:r>
              <a:rPr lang="en-US" dirty="0" err="1"/>
              <a:t>indegenous</a:t>
            </a:r>
            <a:r>
              <a:rPr lang="en-US" dirty="0"/>
              <a:t> people of Amazonia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3" name="Google Shape;30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Here is the preliminary (emphasize this!) phylogeny of Spermacoceae estimated from the entire plastid genomes that w</a:t>
            </a:r>
            <a:r>
              <a:rPr lang="en-US"/>
              <a:t>ere</a:t>
            </a:r>
            <a:r>
              <a:rPr lang="en-US" sz="1100"/>
              <a:t> extracted in our lab including 7 other published genomes (show using the pointer)- …….or say all colored taxa are the samples we generated and the taxa in black are available in NCBI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As you can see, this clade represents </a:t>
            </a:r>
            <a:r>
              <a:rPr lang="en-US"/>
              <a:t>the </a:t>
            </a:r>
            <a:r>
              <a:rPr lang="en-US" sz="1100" i="1"/>
              <a:t>Houstonia - Stenaria</a:t>
            </a:r>
            <a:r>
              <a:rPr lang="en-US" sz="1100"/>
              <a:t> group (indicate using the pointer)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this clade represents South American </a:t>
            </a:r>
            <a:r>
              <a:rPr lang="en-US" sz="1100" i="1"/>
              <a:t>Arcytophyllum </a:t>
            </a:r>
            <a:r>
              <a:rPr lang="en-US" sz="1100"/>
              <a:t>group (indicate using the pointer)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And this clade represents Baja Californian </a:t>
            </a:r>
            <a:r>
              <a:rPr lang="en-US" sz="1100" i="1"/>
              <a:t>Stenotis </a:t>
            </a:r>
            <a:r>
              <a:rPr lang="en-US" sz="1100"/>
              <a:t>(indicate using the pointer)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Our estimated phylogeny shows robust support for monophyletic </a:t>
            </a:r>
            <a:r>
              <a:rPr lang="en-US" sz="1100" i="1"/>
              <a:t>Stenotis</a:t>
            </a:r>
            <a:r>
              <a:rPr lang="en-US" sz="1100"/>
              <a:t> genus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But this genus is not sister to Houstonia-Stenaria group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In fact, the South American Arcytophyllum is more closely related to the Houstonia-Stenaria group than it is to Stenotis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gf847a198b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5" name="Google Shape;3075;gf847a198b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Since </a:t>
            </a:r>
            <a:r>
              <a:rPr lang="en-US" dirty="0" err="1">
                <a:solidFill>
                  <a:schemeClr val="dk1"/>
                </a:solidFill>
              </a:rPr>
              <a:t>Stenotis</a:t>
            </a:r>
            <a:r>
              <a:rPr lang="en-US" dirty="0">
                <a:solidFill>
                  <a:schemeClr val="dk1"/>
                </a:solidFill>
              </a:rPr>
              <a:t> is sister to both South American </a:t>
            </a:r>
            <a:r>
              <a:rPr lang="en-US" dirty="0" err="1">
                <a:solidFill>
                  <a:schemeClr val="dk1"/>
                </a:solidFill>
              </a:rPr>
              <a:t>Arcytophyllum</a:t>
            </a:r>
            <a:r>
              <a:rPr lang="en-US" dirty="0">
                <a:solidFill>
                  <a:schemeClr val="dk1"/>
                </a:solidFill>
              </a:rPr>
              <a:t> and north American </a:t>
            </a:r>
            <a:r>
              <a:rPr lang="en-US" dirty="0" err="1">
                <a:solidFill>
                  <a:schemeClr val="dk1"/>
                </a:solidFill>
              </a:rPr>
              <a:t>Houstonia</a:t>
            </a:r>
            <a:r>
              <a:rPr lang="en-US" dirty="0">
                <a:solidFill>
                  <a:schemeClr val="dk1"/>
                </a:solidFill>
              </a:rPr>
              <a:t> – </a:t>
            </a:r>
            <a:r>
              <a:rPr lang="en-US" dirty="0" err="1">
                <a:solidFill>
                  <a:schemeClr val="dk1"/>
                </a:solidFill>
              </a:rPr>
              <a:t>Stenaria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We hypothesize that North America may have been the ancestral home of these three groups but this can only be confirmed using phylogeny based historical biogeographical studies that include more samples 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8" name="Google Shape;30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i="0" dirty="0" err="1">
                <a:solidFill>
                  <a:schemeClr val="dk1"/>
                </a:solidFill>
              </a:rPr>
              <a:t>Oldenlandiopsis</a:t>
            </a:r>
            <a:r>
              <a:rPr lang="en-US" sz="1100" i="0" dirty="0">
                <a:solidFill>
                  <a:schemeClr val="dk1"/>
                </a:solidFill>
              </a:rPr>
              <a:t> </a:t>
            </a:r>
            <a:r>
              <a:rPr lang="en-US" sz="1100" i="0" dirty="0" err="1">
                <a:solidFill>
                  <a:schemeClr val="dk1"/>
                </a:solidFill>
              </a:rPr>
              <a:t>calli</a:t>
            </a:r>
            <a:r>
              <a:rPr lang="en-US" sz="1100" i="0" dirty="0" err="1">
                <a:solidFill>
                  <a:srgbClr val="1D1C1D"/>
                </a:solidFill>
              </a:rPr>
              <a:t>trichoides</a:t>
            </a:r>
            <a:r>
              <a:rPr lang="en-US" sz="1100" i="0" dirty="0">
                <a:solidFill>
                  <a:srgbClr val="1D1C1D"/>
                </a:solidFill>
              </a:rPr>
              <a:t> is native to tropical Central and South America</a:t>
            </a:r>
            <a:endParaRPr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</a:t>
            </a:r>
            <a:r>
              <a:rPr lang="en-US" sz="1100" i="0" dirty="0">
                <a:solidFill>
                  <a:schemeClr val="dk1"/>
                </a:solidFill>
              </a:rPr>
              <a:t>monospecific taxon was originally assigned to </a:t>
            </a:r>
            <a:r>
              <a:rPr lang="en-US" sz="1100" i="0" dirty="0" err="1">
                <a:solidFill>
                  <a:schemeClr val="dk1"/>
                </a:solidFill>
              </a:rPr>
              <a:t>Oldenlandia</a:t>
            </a:r>
            <a:r>
              <a:rPr lang="en-US" sz="1100" i="0" dirty="0">
                <a:solidFill>
                  <a:schemeClr val="dk1"/>
                </a:solidFill>
              </a:rPr>
              <a:t> but in 1990, </a:t>
            </a:r>
            <a:r>
              <a:rPr lang="en-US" dirty="0"/>
              <a:t>Terrell segregated this species from </a:t>
            </a:r>
            <a:r>
              <a:rPr lang="en-US" dirty="0" err="1"/>
              <a:t>Oldenlandia</a:t>
            </a:r>
            <a:r>
              <a:rPr lang="en-US" dirty="0"/>
              <a:t> and assigned it under its own genus name, </a:t>
            </a:r>
            <a:r>
              <a:rPr lang="en-US" sz="1100" i="0" dirty="0" err="1">
                <a:solidFill>
                  <a:schemeClr val="dk1"/>
                </a:solidFill>
              </a:rPr>
              <a:t>Oldenlandiopsis</a:t>
            </a:r>
            <a:r>
              <a:rPr lang="en-US" dirty="0">
                <a:solidFill>
                  <a:schemeClr val="dk1"/>
                </a:solidFill>
              </a:rPr>
              <a:t>,</a:t>
            </a:r>
            <a:r>
              <a:rPr lang="en-US" sz="1100" i="0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from</a:t>
            </a:r>
            <a:r>
              <a:rPr lang="en-US" sz="1100" i="0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its</a:t>
            </a:r>
            <a:r>
              <a:rPr lang="en-US" sz="1100" i="0" dirty="0">
                <a:solidFill>
                  <a:schemeClr val="dk1"/>
                </a:solidFill>
              </a:rPr>
              <a:t> pollen and chromosomal number</a:t>
            </a:r>
            <a:endParaRPr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Based</a:t>
            </a:r>
            <a:r>
              <a:rPr lang="en-US" sz="1100" dirty="0"/>
              <a:t> on our findings from entire chloroplast genome, </a:t>
            </a:r>
            <a:r>
              <a:rPr lang="en-US" sz="1100" i="0" dirty="0" err="1">
                <a:solidFill>
                  <a:schemeClr val="dk1"/>
                </a:solidFill>
              </a:rPr>
              <a:t>Oldenlandiopsis</a:t>
            </a:r>
            <a:r>
              <a:rPr lang="en-US" sz="1100" i="0" dirty="0">
                <a:solidFill>
                  <a:schemeClr val="dk1"/>
                </a:solidFill>
              </a:rPr>
              <a:t> </a:t>
            </a:r>
            <a:r>
              <a:rPr lang="en-US" sz="1100" i="0" dirty="0" err="1">
                <a:solidFill>
                  <a:schemeClr val="dk1"/>
                </a:solidFill>
              </a:rPr>
              <a:t>calli</a:t>
            </a:r>
            <a:r>
              <a:rPr lang="en-US" sz="1100" i="0" dirty="0" err="1">
                <a:solidFill>
                  <a:srgbClr val="1D1C1D"/>
                </a:solidFill>
              </a:rPr>
              <a:t>trichoides</a:t>
            </a:r>
            <a:r>
              <a:rPr lang="en-US" sz="1100" dirty="0"/>
              <a:t> is sister to the pantropical weed </a:t>
            </a:r>
            <a:r>
              <a:rPr lang="en-US" sz="1100" i="1" dirty="0" err="1"/>
              <a:t>Oldenlandia</a:t>
            </a:r>
            <a:r>
              <a:rPr lang="en-US" sz="1100" i="1" dirty="0"/>
              <a:t> </a:t>
            </a:r>
            <a:r>
              <a:rPr lang="en-US" sz="1100" i="0" dirty="0"/>
              <a:t>group</a:t>
            </a:r>
            <a:r>
              <a:rPr lang="en-US" sz="1100" i="1" dirty="0"/>
              <a:t> </a:t>
            </a:r>
            <a:r>
              <a:rPr lang="en-US" sz="1100" i="0" dirty="0"/>
              <a:t>with high support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As the pantropical genus </a:t>
            </a:r>
            <a:r>
              <a:rPr lang="en-US" dirty="0" err="1"/>
              <a:t>Oldenlandia</a:t>
            </a:r>
            <a:r>
              <a:rPr lang="en-US" dirty="0"/>
              <a:t> has been split into many smaller genera based on earlier phylogenetic studies, our findings suggest the revaluation of Terrell’s monospecific genus </a:t>
            </a:r>
            <a:r>
              <a:rPr lang="en-US" sz="1100" i="1" dirty="0" err="1">
                <a:solidFill>
                  <a:schemeClr val="dk1"/>
                </a:solidFill>
              </a:rPr>
              <a:t>Oldenlandiopsis</a:t>
            </a:r>
            <a:endParaRPr sz="1100" i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7" name="Google Shape;30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i="1" dirty="0"/>
              <a:t>Another North American weed </a:t>
            </a:r>
            <a:r>
              <a:rPr lang="en-US" i="1" dirty="0" err="1"/>
              <a:t>Oldenlandia</a:t>
            </a:r>
            <a:r>
              <a:rPr lang="en-US" i="1" dirty="0"/>
              <a:t> </a:t>
            </a:r>
            <a:r>
              <a:rPr lang="en-US" i="1" dirty="0" err="1"/>
              <a:t>boscii</a:t>
            </a:r>
            <a:r>
              <a:rPr lang="en-US" i="1" dirty="0"/>
              <a:t> </a:t>
            </a:r>
            <a:r>
              <a:rPr lang="en-US" sz="1100" i="1" dirty="0"/>
              <a:t>is not related to North American bluets according to our findings</a:t>
            </a:r>
            <a:r>
              <a:rPr lang="en-US" i="1" dirty="0"/>
              <a:t>, we hypothesize it is </a:t>
            </a:r>
            <a:r>
              <a:rPr lang="en-US" sz="1100" dirty="0"/>
              <a:t> likely a member of the genus </a:t>
            </a:r>
            <a:r>
              <a:rPr lang="en-US" sz="1100" i="1" dirty="0" err="1"/>
              <a:t>Edrastima</a:t>
            </a:r>
            <a:r>
              <a:rPr lang="en-US" dirty="0"/>
              <a:t> which is one of the many genera with in the tribe </a:t>
            </a:r>
            <a:r>
              <a:rPr lang="en-US" dirty="0" err="1"/>
              <a:t>Spermacoceae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7" name="Google Shape;310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Read the slide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gf847a198b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3" name="Google Shape;3113;gf847a198b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slide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So how do we identify the Rubiaceous members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It’s a primarily tropical family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Members of coffee family can be identified by their:</a:t>
            </a:r>
            <a:endParaRPr dirty="0"/>
          </a:p>
          <a:p>
            <a:pPr marL="171450" lvl="0" indent="-17145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Interpetiolar stipule </a:t>
            </a:r>
            <a:endParaRPr dirty="0"/>
          </a:p>
          <a:p>
            <a:pPr marL="171450" lvl="0" indent="-17145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and opposite leaves</a:t>
            </a:r>
            <a:endParaRPr dirty="0"/>
          </a:p>
          <a:p>
            <a:pPr marL="171450" lvl="0" indent="-17145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Inferior ovary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/>
              <a:t>Our work is on tribe </a:t>
            </a:r>
            <a:r>
              <a:rPr lang="en-US" dirty="0" err="1"/>
              <a:t>Spermacoceae</a:t>
            </a:r>
            <a:r>
              <a:rPr lang="en-US" dirty="0"/>
              <a:t> which is one of of the 40 tribes in the </a:t>
            </a:r>
            <a:r>
              <a:rPr lang="en-US" dirty="0" err="1"/>
              <a:t>Rubiaceae</a:t>
            </a:r>
            <a:r>
              <a:rPr lang="en-US" dirty="0"/>
              <a:t> family. </a:t>
            </a:r>
            <a:endParaRPr dirty="0"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 err="1"/>
              <a:t>Spermacoceae</a:t>
            </a:r>
            <a:r>
              <a:rPr lang="en-US" dirty="0"/>
              <a:t> comprises:</a:t>
            </a:r>
            <a:endParaRPr dirty="0"/>
          </a:p>
          <a:p>
            <a:pPr marL="241093" lvl="0" indent="-22521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~1000 species	</a:t>
            </a:r>
            <a:endParaRPr dirty="0"/>
          </a:p>
          <a:p>
            <a:pPr marL="241092" lvl="0" indent="-22521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are mainly herbaceous, weedy</a:t>
            </a:r>
            <a:endParaRPr dirty="0">
              <a:solidFill>
                <a:schemeClr val="dk1"/>
              </a:solidFill>
            </a:endParaRPr>
          </a:p>
          <a:p>
            <a:pPr marL="241093" lvl="0" indent="-22521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Major genera in the group are: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</a:pPr>
            <a:r>
              <a:rPr lang="en-US" i="1" dirty="0">
                <a:solidFill>
                  <a:schemeClr val="dk1"/>
                </a:solidFill>
              </a:rPr>
              <a:t>	</a:t>
            </a:r>
            <a:r>
              <a:rPr lang="en-US" i="1" dirty="0" err="1">
                <a:solidFill>
                  <a:schemeClr val="dk1"/>
                </a:solidFill>
              </a:rPr>
              <a:t>Hedyotis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 err="1">
                <a:solidFill>
                  <a:schemeClr val="dk1"/>
                </a:solidFill>
              </a:rPr>
              <a:t>Houstonia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 err="1">
                <a:solidFill>
                  <a:schemeClr val="dk1"/>
                </a:solidFill>
              </a:rPr>
              <a:t>Kadua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 err="1">
                <a:solidFill>
                  <a:schemeClr val="dk1"/>
                </a:solidFill>
              </a:rPr>
              <a:t>Kohautia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 err="1">
                <a:solidFill>
                  <a:schemeClr val="dk1"/>
                </a:solidFill>
              </a:rPr>
              <a:t>Oldenlandia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 err="1">
                <a:solidFill>
                  <a:schemeClr val="dk1"/>
                </a:solidFill>
              </a:rPr>
              <a:t>Spermacoce</a:t>
            </a:r>
            <a:endParaRPr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/>
              <a:t>You can find the members of this group growing mostly as a roadside weed or in disturbed areas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Members of this tribe are distributed globally…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Genus </a:t>
            </a:r>
            <a:r>
              <a:rPr lang="en-US" dirty="0" err="1"/>
              <a:t>Hedyotis</a:t>
            </a:r>
            <a:r>
              <a:rPr lang="en-US" dirty="0"/>
              <a:t> in Asia-Pacific</a:t>
            </a:r>
            <a:endParaRPr dirty="0"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2" name="Google Shape;11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Kadua in Hawaii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8" name="Google Shape;66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5" name="Google Shape;1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 err="1"/>
              <a:t>Arcytophyllum</a:t>
            </a:r>
            <a:r>
              <a:rPr lang="en-US" dirty="0"/>
              <a:t> in South America – Andes mountains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26" name="Google Shape;12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5" name="Google Shape;17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And there are some pantropical weeds in the genera - Oldenlandia and Spermacoce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6" name="Google Shape;178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9" name="Google Shape;23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In North America this group </a:t>
            </a:r>
            <a:r>
              <a:rPr lang="en-US" sz="1100"/>
              <a:t>is </a:t>
            </a:r>
            <a:r>
              <a:rPr lang="en-US"/>
              <a:t>primarily</a:t>
            </a:r>
            <a:r>
              <a:rPr lang="en-US" sz="1100"/>
              <a:t> represented by the genera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/>
              <a:t>Houstonia</a:t>
            </a:r>
            <a:r>
              <a:rPr lang="en-US" sz="1100"/>
              <a:t> in USA, Canada, Mexico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	Houstonia are commonly known as bluets that are tiny herbs that blooms in the early Spring and live for about 2 months</a:t>
            </a:r>
            <a:endParaRPr sz="1100"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The other two: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/>
              <a:t>Stenaria</a:t>
            </a:r>
            <a:r>
              <a:rPr lang="en-US" sz="1100"/>
              <a:t>  in SW US and northern Mexico</a:t>
            </a:r>
            <a:endParaRPr sz="1100"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	Stenaria is also commonly known as star violets.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/>
              <a:t>Stenotis</a:t>
            </a:r>
            <a:r>
              <a:rPr lang="en-US" sz="1100"/>
              <a:t> in Baja California and adjoining </a:t>
            </a:r>
            <a:r>
              <a:rPr lang="en-US"/>
              <a:t>region</a:t>
            </a:r>
            <a:r>
              <a:rPr lang="en-US" sz="1100"/>
              <a:t> of Arizona</a:t>
            </a:r>
            <a:endParaRPr sz="1100"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The most species genera within the North American tribe Spermacoceae is the Houstonia - Stenaria - Stenotis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/>
          </a:p>
        </p:txBody>
      </p:sp>
      <p:sp>
        <p:nvSpPr>
          <p:cNvPr id="2350" name="Google Shape;23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6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6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6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3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30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3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17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://phytoimages.siu.edu/imgs/paraman1/r/Rubiaceae_Houstonia_pusilla_8992.html" TargetMode="External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hyperlink" Target="http://phytoimages.siu.edu/imgs/paraman1/r/Rubiaceae_Oldenlandia_boscii_112226.html" TargetMode="Externa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subTitle" idx="4294967295"/>
          </p:nvPr>
        </p:nvSpPr>
        <p:spPr>
          <a:xfrm>
            <a:off x="510450" y="1500687"/>
            <a:ext cx="81231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Mia Kieninger</a:t>
            </a:r>
            <a:r>
              <a:rPr lang="en-US" sz="1500" baseline="30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155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Shrijana Tuladhar</a:t>
            </a:r>
            <a:r>
              <a:rPr lang="en-US" sz="1550" baseline="30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55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Morgan Huff</a:t>
            </a:r>
            <a:r>
              <a:rPr lang="en-US" sz="1550" baseline="30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55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Peter Schafran</a:t>
            </a:r>
            <a:r>
              <a:rPr lang="en-US" sz="1550" baseline="30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r>
              <a:rPr lang="en-US" sz="155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Suman Neupane</a:t>
            </a:r>
            <a:r>
              <a:rPr lang="en-US" sz="1550" baseline="30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55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sz="155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1100" y="2366950"/>
            <a:ext cx="2809625" cy="18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 l="2430" r="10763"/>
          <a:stretch/>
        </p:blipFill>
        <p:spPr>
          <a:xfrm>
            <a:off x="3167175" y="2366950"/>
            <a:ext cx="2809650" cy="18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5">
            <a:alphaModFix/>
          </a:blip>
          <a:srcRect l="21789" r="888" b="31641"/>
          <a:stretch/>
        </p:blipFill>
        <p:spPr>
          <a:xfrm>
            <a:off x="103250" y="2366937"/>
            <a:ext cx="2809649" cy="186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 descr="Brand Tool Ki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3000" y="4402825"/>
            <a:ext cx="3397718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"/>
          <p:cNvSpPr txBox="1"/>
          <p:nvPr/>
        </p:nvSpPr>
        <p:spPr>
          <a:xfrm>
            <a:off x="182913" y="256660"/>
            <a:ext cx="8612375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Molecular </a:t>
            </a:r>
            <a:r>
              <a:rPr lang="en-US" sz="3500" b="1" i="0" u="none" strike="noStrike" cap="none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Phylogenomics</a:t>
            </a:r>
            <a:r>
              <a:rPr lang="en-US" sz="3500" b="1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North American Bluets and Allies (</a:t>
            </a:r>
            <a:r>
              <a:rPr lang="en-US" sz="3500" b="1" i="0" u="none" strike="noStrike" cap="none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Rubiaceae</a:t>
            </a:r>
            <a:r>
              <a:rPr lang="en-US" sz="3500" b="1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103250" y="4620280"/>
            <a:ext cx="35493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Murray State University, KY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Boyce Thompson Institute, Ithaca, NY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1" name="Google Shape;2371;p10"/>
          <p:cNvGrpSpPr/>
          <p:nvPr/>
        </p:nvGrpSpPr>
        <p:grpSpPr>
          <a:xfrm>
            <a:off x="108642" y="172016"/>
            <a:ext cx="8942593" cy="4674011"/>
            <a:chOff x="677863" y="1196975"/>
            <a:chExt cx="7500937" cy="4260850"/>
          </a:xfrm>
        </p:grpSpPr>
        <p:sp>
          <p:nvSpPr>
            <p:cNvPr id="2372" name="Google Shape;2372;p10"/>
            <p:cNvSpPr/>
            <p:nvPr/>
          </p:nvSpPr>
          <p:spPr>
            <a:xfrm>
              <a:off x="2519363" y="5394325"/>
              <a:ext cx="33337" cy="57150"/>
            </a:xfrm>
            <a:custGeom>
              <a:avLst/>
              <a:gdLst/>
              <a:ahLst/>
              <a:cxnLst/>
              <a:rect l="l" t="t" r="r" b="b"/>
              <a:pathLst>
                <a:path w="73" h="20" extrusionOk="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3" name="Google Shape;2373;p10"/>
            <p:cNvSpPr/>
            <p:nvPr/>
          </p:nvSpPr>
          <p:spPr>
            <a:xfrm>
              <a:off x="677863" y="1495425"/>
              <a:ext cx="784225" cy="446088"/>
            </a:xfrm>
            <a:custGeom>
              <a:avLst/>
              <a:gdLst/>
              <a:ahLst/>
              <a:cxnLst/>
              <a:rect l="l" t="t" r="r" b="b"/>
              <a:pathLst>
                <a:path w="1808" h="850" extrusionOk="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4" name="Google Shape;2374;p10"/>
            <p:cNvSpPr/>
            <p:nvPr/>
          </p:nvSpPr>
          <p:spPr>
            <a:xfrm>
              <a:off x="1138238" y="2111375"/>
              <a:ext cx="1381125" cy="769938"/>
            </a:xfrm>
            <a:custGeom>
              <a:avLst/>
              <a:gdLst/>
              <a:ahLst/>
              <a:cxnLst/>
              <a:rect l="l" t="t" r="r" b="b"/>
              <a:pathLst>
                <a:path w="3175" h="1472" extrusionOk="0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5" name="Google Shape;2375;p10"/>
            <p:cNvSpPr/>
            <p:nvPr/>
          </p:nvSpPr>
          <p:spPr>
            <a:xfrm>
              <a:off x="1971675" y="3662363"/>
              <a:ext cx="339725" cy="590550"/>
            </a:xfrm>
            <a:custGeom>
              <a:avLst/>
              <a:gdLst/>
              <a:ahLst/>
              <a:cxnLst/>
              <a:rect l="l" t="t" r="r" b="b"/>
              <a:pathLst>
                <a:path w="784" h="1128" extrusionOk="0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6" name="Google Shape;2376;p10"/>
            <p:cNvSpPr/>
            <p:nvPr/>
          </p:nvSpPr>
          <p:spPr>
            <a:xfrm>
              <a:off x="2271713" y="4225925"/>
              <a:ext cx="261937" cy="1130300"/>
            </a:xfrm>
            <a:custGeom>
              <a:avLst/>
              <a:gdLst/>
              <a:ahLst/>
              <a:cxnLst/>
              <a:rect l="l" t="t" r="r" b="b"/>
              <a:pathLst>
                <a:path w="598" h="2158" extrusionOk="0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7" name="Google Shape;2377;p10"/>
            <p:cNvSpPr/>
            <p:nvPr/>
          </p:nvSpPr>
          <p:spPr>
            <a:xfrm>
              <a:off x="2176463" y="3508375"/>
              <a:ext cx="966787" cy="1203325"/>
            </a:xfrm>
            <a:custGeom>
              <a:avLst/>
              <a:gdLst/>
              <a:ahLst/>
              <a:cxnLst/>
              <a:rect l="l" t="t" r="r" b="b"/>
              <a:pathLst>
                <a:path w="2226" h="2292" extrusionOk="0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8" name="Google Shape;2378;p10"/>
            <p:cNvSpPr/>
            <p:nvPr/>
          </p:nvSpPr>
          <p:spPr>
            <a:xfrm>
              <a:off x="4289425" y="2454275"/>
              <a:ext cx="69850" cy="49213"/>
            </a:xfrm>
            <a:custGeom>
              <a:avLst/>
              <a:gdLst/>
              <a:ahLst/>
              <a:cxnLst/>
              <a:rect l="l" t="t" r="r" b="b"/>
              <a:pathLst>
                <a:path w="161" h="93" extrusionOk="0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9" name="Google Shape;2379;p10"/>
            <p:cNvSpPr/>
            <p:nvPr/>
          </p:nvSpPr>
          <p:spPr>
            <a:xfrm>
              <a:off x="3787775" y="2328863"/>
              <a:ext cx="82550" cy="160337"/>
            </a:xfrm>
            <a:custGeom>
              <a:avLst/>
              <a:gdLst/>
              <a:ahLst/>
              <a:cxnLst/>
              <a:rect l="l" t="t" r="r" b="b"/>
              <a:pathLst>
                <a:path w="192" h="307" extrusionOk="0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0" name="Google Shape;2380;p10"/>
            <p:cNvSpPr/>
            <p:nvPr/>
          </p:nvSpPr>
          <p:spPr>
            <a:xfrm>
              <a:off x="3868738" y="1814513"/>
              <a:ext cx="171450" cy="269875"/>
            </a:xfrm>
            <a:custGeom>
              <a:avLst/>
              <a:gdLst/>
              <a:ahLst/>
              <a:cxnLst/>
              <a:rect l="l" t="t" r="r" b="b"/>
              <a:pathLst>
                <a:path w="398" h="518" extrusionOk="0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1" name="Google Shape;2381;p10"/>
            <p:cNvSpPr/>
            <p:nvPr/>
          </p:nvSpPr>
          <p:spPr>
            <a:xfrm>
              <a:off x="4227513" y="2117725"/>
              <a:ext cx="169862" cy="76200"/>
            </a:xfrm>
            <a:custGeom>
              <a:avLst/>
              <a:gdLst/>
              <a:ahLst/>
              <a:cxnLst/>
              <a:rect l="l" t="t" r="r" b="b"/>
              <a:pathLst>
                <a:path w="382" h="148" extrusionOk="0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2" name="Google Shape;2382;p10"/>
            <p:cNvSpPr/>
            <p:nvPr/>
          </p:nvSpPr>
          <p:spPr>
            <a:xfrm>
              <a:off x="5719763" y="1966913"/>
              <a:ext cx="1281112" cy="1038225"/>
            </a:xfrm>
            <a:custGeom>
              <a:avLst/>
              <a:gdLst/>
              <a:ahLst/>
              <a:cxnLst/>
              <a:rect l="l" t="t" r="r" b="b"/>
              <a:pathLst>
                <a:path w="2936" h="1983" extrusionOk="0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3" name="Google Shape;2383;p10"/>
            <p:cNvSpPr/>
            <p:nvPr/>
          </p:nvSpPr>
          <p:spPr>
            <a:xfrm>
              <a:off x="4411663" y="1508125"/>
              <a:ext cx="220662" cy="273050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4" name="Google Shape;2384;p10"/>
            <p:cNvSpPr/>
            <p:nvPr/>
          </p:nvSpPr>
          <p:spPr>
            <a:xfrm>
              <a:off x="4148138" y="1925638"/>
              <a:ext cx="182562" cy="238125"/>
            </a:xfrm>
            <a:custGeom>
              <a:avLst/>
              <a:gdLst/>
              <a:ahLst/>
              <a:cxnLst/>
              <a:rect l="l" t="t" r="r" b="b"/>
              <a:pathLst>
                <a:path w="438" h="451" extrusionOk="0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5" name="Google Shape;2385;p10"/>
            <p:cNvSpPr/>
            <p:nvPr/>
          </p:nvSpPr>
          <p:spPr>
            <a:xfrm>
              <a:off x="4173538" y="2182813"/>
              <a:ext cx="250825" cy="274637"/>
            </a:xfrm>
            <a:custGeom>
              <a:avLst/>
              <a:gdLst/>
              <a:ahLst/>
              <a:cxnLst/>
              <a:rect l="l" t="t" r="r" b="b"/>
              <a:pathLst>
                <a:path w="578" h="524" extrusionOk="0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6" name="Google Shape;2386;p10"/>
            <p:cNvSpPr/>
            <p:nvPr/>
          </p:nvSpPr>
          <p:spPr>
            <a:xfrm>
              <a:off x="4191000" y="2351088"/>
              <a:ext cx="33338" cy="82550"/>
            </a:xfrm>
            <a:custGeom>
              <a:avLst/>
              <a:gdLst/>
              <a:ahLst/>
              <a:cxnLst/>
              <a:rect l="l" t="t" r="r" b="b"/>
              <a:pathLst>
                <a:path w="79" h="160" extrusionOk="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387" name="Google Shape;2387;p10"/>
            <p:cNvGrpSpPr/>
            <p:nvPr/>
          </p:nvGrpSpPr>
          <p:grpSpPr>
            <a:xfrm>
              <a:off x="6510338" y="3411538"/>
              <a:ext cx="473075" cy="212725"/>
              <a:chOff x="4488" y="2394"/>
              <a:chExt cx="358" cy="124"/>
            </a:xfrm>
          </p:grpSpPr>
          <p:sp>
            <p:nvSpPr>
              <p:cNvPr id="2388" name="Google Shape;2388;p10"/>
              <p:cNvSpPr/>
              <p:nvPr/>
            </p:nvSpPr>
            <p:spPr>
              <a:xfrm>
                <a:off x="4675" y="2394"/>
                <a:ext cx="171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08" extrusionOk="0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9" name="Google Shape;2389;p10"/>
              <p:cNvSpPr/>
              <p:nvPr/>
            </p:nvSpPr>
            <p:spPr>
              <a:xfrm>
                <a:off x="4488" y="2420"/>
                <a:ext cx="77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89" extrusionOk="0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90" name="Google Shape;2390;p10"/>
            <p:cNvSpPr/>
            <p:nvPr/>
          </p:nvSpPr>
          <p:spPr>
            <a:xfrm>
              <a:off x="4532313" y="1287463"/>
              <a:ext cx="3065462" cy="1074737"/>
            </a:xfrm>
            <a:custGeom>
              <a:avLst/>
              <a:gdLst/>
              <a:ahLst/>
              <a:cxnLst/>
              <a:rect l="l" t="t" r="r" b="b"/>
              <a:pathLst>
                <a:path w="7049" h="2048" extrusionOk="0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1" name="Google Shape;2391;p10"/>
            <p:cNvSpPr/>
            <p:nvPr/>
          </p:nvSpPr>
          <p:spPr>
            <a:xfrm>
              <a:off x="3795713" y="2274888"/>
              <a:ext cx="280987" cy="247650"/>
            </a:xfrm>
            <a:custGeom>
              <a:avLst/>
              <a:gdLst/>
              <a:ahLst/>
              <a:cxnLst/>
              <a:rect l="l" t="t" r="r" b="b"/>
              <a:pathLst>
                <a:path w="647" h="470" extrusionOk="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2" name="Google Shape;2392;p10"/>
            <p:cNvSpPr/>
            <p:nvPr/>
          </p:nvSpPr>
          <p:spPr>
            <a:xfrm>
              <a:off x="6427788" y="3013075"/>
              <a:ext cx="207962" cy="455613"/>
            </a:xfrm>
            <a:custGeom>
              <a:avLst/>
              <a:gdLst/>
              <a:ahLst/>
              <a:cxnLst/>
              <a:rect l="l" t="t" r="r" b="b"/>
              <a:pathLst>
                <a:path w="479" h="868" extrusionOk="0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3" name="Google Shape;2393;p10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394" name="Google Shape;2394;p10" descr="Horizontal dunkel"/>
            <p:cNvCxnSpPr/>
            <p:nvPr/>
          </p:nvCxnSpPr>
          <p:spPr>
            <a:xfrm>
              <a:off x="998538" y="2322513"/>
              <a:ext cx="3175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5" name="Google Shape;2395;p10"/>
            <p:cNvSpPr/>
            <p:nvPr/>
          </p:nvSpPr>
          <p:spPr>
            <a:xfrm>
              <a:off x="1001713" y="2319338"/>
              <a:ext cx="3175" cy="55562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6" name="Google Shape;2396;p10"/>
            <p:cNvSpPr/>
            <p:nvPr/>
          </p:nvSpPr>
          <p:spPr>
            <a:xfrm>
              <a:off x="977900" y="23733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7" name="Google Shape;2397;p10"/>
            <p:cNvSpPr/>
            <p:nvPr/>
          </p:nvSpPr>
          <p:spPr>
            <a:xfrm>
              <a:off x="2303463" y="2368550"/>
              <a:ext cx="49212" cy="57150"/>
            </a:xfrm>
            <a:custGeom>
              <a:avLst/>
              <a:gdLst/>
              <a:ahLst/>
              <a:cxnLst/>
              <a:rect l="l" t="t" r="r" b="b"/>
              <a:pathLst>
                <a:path w="112" h="36" extrusionOk="0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8" name="Google Shape;2398;p10"/>
            <p:cNvSpPr/>
            <p:nvPr/>
          </p:nvSpPr>
          <p:spPr>
            <a:xfrm>
              <a:off x="5041900" y="1925638"/>
              <a:ext cx="874713" cy="452437"/>
            </a:xfrm>
            <a:custGeom>
              <a:avLst/>
              <a:gdLst/>
              <a:ahLst/>
              <a:cxnLst/>
              <a:rect l="l" t="t" r="r" b="b"/>
              <a:pathLst>
                <a:path w="2006" h="863" extrusionOk="0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9" name="Google Shape;2399;p10"/>
            <p:cNvSpPr/>
            <p:nvPr/>
          </p:nvSpPr>
          <p:spPr>
            <a:xfrm>
              <a:off x="5272088" y="2228850"/>
              <a:ext cx="409575" cy="249238"/>
            </a:xfrm>
            <a:custGeom>
              <a:avLst/>
              <a:gdLst/>
              <a:ahLst/>
              <a:cxnLst/>
              <a:rect l="l" t="t" r="r" b="b"/>
              <a:pathLst>
                <a:path w="950" h="468" extrusionOk="0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0" name="Google Shape;2400;p10"/>
            <p:cNvSpPr/>
            <p:nvPr/>
          </p:nvSpPr>
          <p:spPr>
            <a:xfrm>
              <a:off x="4079875" y="3232150"/>
              <a:ext cx="296863" cy="288925"/>
            </a:xfrm>
            <a:custGeom>
              <a:avLst/>
              <a:gdLst/>
              <a:ahLst/>
              <a:cxnLst/>
              <a:rect l="l" t="t" r="r" b="b"/>
              <a:pathLst>
                <a:path w="671" h="549" extrusionOk="0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1" name="Google Shape;2401;p10"/>
            <p:cNvSpPr/>
            <p:nvPr/>
          </p:nvSpPr>
          <p:spPr>
            <a:xfrm>
              <a:off x="4922838" y="3097213"/>
              <a:ext cx="152400" cy="169862"/>
            </a:xfrm>
            <a:custGeom>
              <a:avLst/>
              <a:gdLst/>
              <a:ahLst/>
              <a:cxnLst/>
              <a:rect l="l" t="t" r="r" b="b"/>
              <a:pathLst>
                <a:path w="358" h="327" extrusionOk="0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2" name="Google Shape;2402;p10"/>
            <p:cNvSpPr/>
            <p:nvPr/>
          </p:nvSpPr>
          <p:spPr>
            <a:xfrm>
              <a:off x="4384675" y="2101850"/>
              <a:ext cx="125413" cy="57150"/>
            </a:xfrm>
            <a:custGeom>
              <a:avLst/>
              <a:gdLst/>
              <a:ahLst/>
              <a:cxnLst/>
              <a:rect l="l" t="t" r="r" b="b"/>
              <a:pathLst>
                <a:path w="292" h="99" extrusionOk="0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3" name="Google Shape;2403;p10"/>
            <p:cNvSpPr/>
            <p:nvPr/>
          </p:nvSpPr>
          <p:spPr>
            <a:xfrm>
              <a:off x="5248275" y="2822575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43" h="93" extrusionOk="0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4" name="Google Shape;2404;p10"/>
            <p:cNvSpPr/>
            <p:nvPr/>
          </p:nvSpPr>
          <p:spPr>
            <a:xfrm>
              <a:off x="5367338" y="2827338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05" name="Google Shape;2405;p10"/>
            <p:cNvSpPr/>
            <p:nvPr/>
          </p:nvSpPr>
          <p:spPr>
            <a:xfrm>
              <a:off x="6854825" y="3487738"/>
              <a:ext cx="44450" cy="57150"/>
            </a:xfrm>
            <a:custGeom>
              <a:avLst/>
              <a:gdLst/>
              <a:ahLst/>
              <a:cxnLst/>
              <a:rect l="l" t="t" r="r" b="b"/>
              <a:pathLst>
                <a:path w="106" h="71" extrusionOk="0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406" name="Google Shape;2406;p10"/>
            <p:cNvGrpSpPr/>
            <p:nvPr/>
          </p:nvGrpSpPr>
          <p:grpSpPr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2407" name="Google Shape;2407;p10"/>
              <p:cNvSpPr/>
              <p:nvPr/>
            </p:nvSpPr>
            <p:spPr>
              <a:xfrm>
                <a:off x="1654" y="3672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9" h="43" extrusionOk="0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8" name="Google Shape;2408;p10"/>
              <p:cNvSpPr/>
              <p:nvPr/>
            </p:nvSpPr>
            <p:spPr>
              <a:xfrm>
                <a:off x="1681" y="3671"/>
                <a:ext cx="2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1" extrusionOk="0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09" name="Google Shape;2409;p10"/>
            <p:cNvSpPr/>
            <p:nvPr/>
          </p:nvSpPr>
          <p:spPr>
            <a:xfrm>
              <a:off x="2354263" y="3090863"/>
              <a:ext cx="31750" cy="58737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0" name="Google Shape;2410;p10"/>
            <p:cNvSpPr/>
            <p:nvPr/>
          </p:nvSpPr>
          <p:spPr>
            <a:xfrm>
              <a:off x="2409825" y="3097213"/>
              <a:ext cx="1588" cy="5873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1" name="Google Shape;2411;p10"/>
            <p:cNvSpPr/>
            <p:nvPr/>
          </p:nvSpPr>
          <p:spPr>
            <a:xfrm>
              <a:off x="2422525" y="3098800"/>
              <a:ext cx="6350" cy="58738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2" name="Google Shape;2412;p10"/>
            <p:cNvSpPr/>
            <p:nvPr/>
          </p:nvSpPr>
          <p:spPr>
            <a:xfrm>
              <a:off x="2436813" y="3089275"/>
              <a:ext cx="7937" cy="5715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3" name="Google Shape;2413;p10"/>
            <p:cNvSpPr/>
            <p:nvPr/>
          </p:nvSpPr>
          <p:spPr>
            <a:xfrm>
              <a:off x="2416175" y="3081338"/>
              <a:ext cx="11113" cy="58737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4" name="Google Shape;2414;p10"/>
            <p:cNvSpPr/>
            <p:nvPr/>
          </p:nvSpPr>
          <p:spPr>
            <a:xfrm>
              <a:off x="2465388" y="3109913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27" h="6" extrusionOk="0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415" name="Google Shape;2415;p10"/>
            <p:cNvCxnSpPr/>
            <p:nvPr/>
          </p:nvCxnSpPr>
          <p:spPr>
            <a:xfrm rot="10800000">
              <a:off x="2473325" y="3106738"/>
              <a:ext cx="6350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6" name="Google Shape;2416;p10"/>
            <p:cNvCxnSpPr/>
            <p:nvPr/>
          </p:nvCxnSpPr>
          <p:spPr>
            <a:xfrm flipH="1">
              <a:off x="2473325" y="3132138"/>
              <a:ext cx="6350" cy="111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17" name="Google Shape;2417;p10"/>
            <p:cNvSpPr/>
            <p:nvPr/>
          </p:nvSpPr>
          <p:spPr>
            <a:xfrm>
              <a:off x="2473325" y="3127375"/>
              <a:ext cx="11113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8" name="Google Shape;2418;p10"/>
            <p:cNvSpPr/>
            <p:nvPr/>
          </p:nvSpPr>
          <p:spPr>
            <a:xfrm>
              <a:off x="2479675" y="3155950"/>
              <a:ext cx="17463" cy="55563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9" name="Google Shape;2419;p10"/>
            <p:cNvSpPr/>
            <p:nvPr/>
          </p:nvSpPr>
          <p:spPr>
            <a:xfrm>
              <a:off x="2486025" y="3203575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0" h="18" extrusionOk="0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0" name="Google Shape;2420;p10"/>
            <p:cNvSpPr/>
            <p:nvPr/>
          </p:nvSpPr>
          <p:spPr>
            <a:xfrm>
              <a:off x="2495550" y="322897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1" name="Google Shape;2421;p10"/>
            <p:cNvSpPr/>
            <p:nvPr/>
          </p:nvSpPr>
          <p:spPr>
            <a:xfrm>
              <a:off x="2517775" y="325913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2" name="Google Shape;2422;p10"/>
            <p:cNvSpPr/>
            <p:nvPr/>
          </p:nvSpPr>
          <p:spPr>
            <a:xfrm>
              <a:off x="2479675" y="3271838"/>
              <a:ext cx="15875" cy="58737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3" name="Google Shape;2423;p10"/>
            <p:cNvSpPr/>
            <p:nvPr/>
          </p:nvSpPr>
          <p:spPr>
            <a:xfrm>
              <a:off x="2465388" y="3336925"/>
              <a:ext cx="23812" cy="57150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4" name="Google Shape;2424;p10"/>
            <p:cNvSpPr/>
            <p:nvPr/>
          </p:nvSpPr>
          <p:spPr>
            <a:xfrm>
              <a:off x="2484438" y="331311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25" name="Google Shape;2425;p10"/>
            <p:cNvSpPr/>
            <p:nvPr/>
          </p:nvSpPr>
          <p:spPr>
            <a:xfrm>
              <a:off x="1966913" y="29845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426" name="Google Shape;2426;p10"/>
            <p:cNvGrpSpPr/>
            <p:nvPr/>
          </p:nvGrpSpPr>
          <p:grpSpPr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2427" name="Google Shape;2427;p10"/>
              <p:cNvSpPr/>
              <p:nvPr/>
            </p:nvSpPr>
            <p:spPr>
              <a:xfrm>
                <a:off x="1274" y="223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52" h="25" extrusionOk="0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8" name="Google Shape;2428;p10"/>
              <p:cNvSpPr/>
              <p:nvPr/>
            </p:nvSpPr>
            <p:spPr>
              <a:xfrm>
                <a:off x="1199" y="2131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9" name="Google Shape;2429;p10"/>
              <p:cNvSpPr/>
              <p:nvPr/>
            </p:nvSpPr>
            <p:spPr>
              <a:xfrm>
                <a:off x="1210" y="2121"/>
                <a:ext cx="2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6" extrusionOk="0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0" name="Google Shape;2430;p10"/>
              <p:cNvSpPr/>
              <p:nvPr/>
            </p:nvSpPr>
            <p:spPr>
              <a:xfrm>
                <a:off x="1201" y="2159"/>
                <a:ext cx="1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9" h="86" extrusionOk="0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1" name="Google Shape;2431;p10"/>
              <p:cNvSpPr/>
              <p:nvPr/>
            </p:nvSpPr>
            <p:spPr>
              <a:xfrm>
                <a:off x="1226" y="2161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2" name="Google Shape;2432;p10"/>
              <p:cNvSpPr/>
              <p:nvPr/>
            </p:nvSpPr>
            <p:spPr>
              <a:xfrm>
                <a:off x="1230" y="2154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8" extrusionOk="0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3" name="Google Shape;2433;p10"/>
              <p:cNvSpPr/>
              <p:nvPr/>
            </p:nvSpPr>
            <p:spPr>
              <a:xfrm>
                <a:off x="1247" y="2167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4" name="Google Shape;2434;p10"/>
              <p:cNvSpPr/>
              <p:nvPr/>
            </p:nvSpPr>
            <p:spPr>
              <a:xfrm>
                <a:off x="1248" y="2190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7" extrusionOk="0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5" name="Google Shape;2435;p10"/>
              <p:cNvSpPr/>
              <p:nvPr/>
            </p:nvSpPr>
            <p:spPr>
              <a:xfrm>
                <a:off x="1265" y="2204"/>
                <a:ext cx="1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4" h="55" extrusionOk="0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6" name="Google Shape;2436;p10"/>
              <p:cNvSpPr/>
              <p:nvPr/>
            </p:nvSpPr>
            <p:spPr>
              <a:xfrm>
                <a:off x="1285" y="2215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37" name="Google Shape;2437;p10"/>
            <p:cNvSpPr/>
            <p:nvPr/>
          </p:nvSpPr>
          <p:spPr>
            <a:xfrm>
              <a:off x="7905750" y="4244975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38" name="Google Shape;2438;p10"/>
            <p:cNvSpPr/>
            <p:nvPr/>
          </p:nvSpPr>
          <p:spPr>
            <a:xfrm>
              <a:off x="7915275" y="4335463"/>
              <a:ext cx="9525" cy="58737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39" name="Google Shape;2439;p10"/>
            <p:cNvSpPr/>
            <p:nvPr/>
          </p:nvSpPr>
          <p:spPr>
            <a:xfrm>
              <a:off x="8029575" y="4244975"/>
              <a:ext cx="77788" cy="130175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0" name="Google Shape;2440;p10"/>
            <p:cNvSpPr/>
            <p:nvPr/>
          </p:nvSpPr>
          <p:spPr>
            <a:xfrm>
              <a:off x="8029575" y="42179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441" name="Google Shape;2441;p10"/>
            <p:cNvGrpSpPr/>
            <p:nvPr/>
          </p:nvGrpSpPr>
          <p:grpSpPr>
            <a:xfrm>
              <a:off x="7720013" y="4738688"/>
              <a:ext cx="458787" cy="404812"/>
              <a:chOff x="5372" y="3323"/>
              <a:chExt cx="341" cy="253"/>
            </a:xfrm>
          </p:grpSpPr>
          <p:sp>
            <p:nvSpPr>
              <p:cNvPr id="2442" name="Google Shape;2442;p10"/>
              <p:cNvSpPr/>
              <p:nvPr/>
            </p:nvSpPr>
            <p:spPr>
              <a:xfrm>
                <a:off x="5372" y="3565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3" extrusionOk="0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3" name="Google Shape;2443;p10"/>
              <p:cNvSpPr/>
              <p:nvPr/>
            </p:nvSpPr>
            <p:spPr>
              <a:xfrm>
                <a:off x="5379" y="3446"/>
                <a:ext cx="20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58" extrusionOk="0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4" name="Google Shape;2444;p10"/>
              <p:cNvSpPr/>
              <p:nvPr/>
            </p:nvSpPr>
            <p:spPr>
              <a:xfrm>
                <a:off x="5597" y="3323"/>
                <a:ext cx="116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31" extrusionOk="0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45" name="Google Shape;2445;p10"/>
            <p:cNvSpPr/>
            <p:nvPr/>
          </p:nvSpPr>
          <p:spPr>
            <a:xfrm>
              <a:off x="7362825" y="3395663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1" h="62" extrusionOk="0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6" name="Google Shape;2446;p10"/>
            <p:cNvSpPr/>
            <p:nvPr/>
          </p:nvSpPr>
          <p:spPr>
            <a:xfrm>
              <a:off x="8089900" y="42973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7" name="Google Shape;2447;p10"/>
            <p:cNvSpPr/>
            <p:nvPr/>
          </p:nvSpPr>
          <p:spPr>
            <a:xfrm>
              <a:off x="8112125" y="4306888"/>
              <a:ext cx="17463" cy="58737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8" name="Google Shape;2448;p10"/>
            <p:cNvSpPr/>
            <p:nvPr/>
          </p:nvSpPr>
          <p:spPr>
            <a:xfrm>
              <a:off x="7426325" y="3384550"/>
              <a:ext cx="1588" cy="55563"/>
            </a:xfrm>
            <a:custGeom>
              <a:avLst/>
              <a:gdLst/>
              <a:ahLst/>
              <a:cxnLst/>
              <a:rect l="l" t="t" r="r" b="b"/>
              <a:pathLst>
                <a:path w="7" h="55563" extrusionOk="0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49" name="Google Shape;2449;p10"/>
            <p:cNvSpPr/>
            <p:nvPr/>
          </p:nvSpPr>
          <p:spPr>
            <a:xfrm>
              <a:off x="7485063" y="332898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6" h="25" extrusionOk="0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0" name="Google Shape;2450;p10"/>
            <p:cNvSpPr/>
            <p:nvPr/>
          </p:nvSpPr>
          <p:spPr>
            <a:xfrm>
              <a:off x="7597775" y="3217863"/>
              <a:ext cx="4763" cy="57150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1" name="Google Shape;2451;p10"/>
            <p:cNvSpPr/>
            <p:nvPr/>
          </p:nvSpPr>
          <p:spPr>
            <a:xfrm>
              <a:off x="7750175" y="3916363"/>
              <a:ext cx="26988" cy="58737"/>
            </a:xfrm>
            <a:custGeom>
              <a:avLst/>
              <a:gdLst/>
              <a:ahLst/>
              <a:cxnLst/>
              <a:rect l="l" t="t" r="r" b="b"/>
              <a:pathLst>
                <a:path w="67" h="74" extrusionOk="0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2" name="Google Shape;2452;p10"/>
            <p:cNvSpPr/>
            <p:nvPr/>
          </p:nvSpPr>
          <p:spPr>
            <a:xfrm>
              <a:off x="7813675" y="3930650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3" name="Google Shape;2453;p10"/>
            <p:cNvSpPr/>
            <p:nvPr/>
          </p:nvSpPr>
          <p:spPr>
            <a:xfrm>
              <a:off x="7670800" y="3706813"/>
              <a:ext cx="25400" cy="55562"/>
            </a:xfrm>
            <a:custGeom>
              <a:avLst/>
              <a:gdLst/>
              <a:ahLst/>
              <a:cxnLst/>
              <a:rect l="l" t="t" r="r" b="b"/>
              <a:pathLst>
                <a:path w="53" h="23" extrusionOk="0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4" name="Google Shape;2454;p10"/>
            <p:cNvSpPr/>
            <p:nvPr/>
          </p:nvSpPr>
          <p:spPr>
            <a:xfrm>
              <a:off x="7613650" y="3681413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5" name="Google Shape;2455;p10"/>
            <p:cNvSpPr/>
            <p:nvPr/>
          </p:nvSpPr>
          <p:spPr>
            <a:xfrm>
              <a:off x="7813675" y="4013200"/>
              <a:ext cx="31750" cy="57150"/>
            </a:xfrm>
            <a:custGeom>
              <a:avLst/>
              <a:gdLst/>
              <a:ahLst/>
              <a:cxnLst/>
              <a:rect l="l" t="t" r="r" b="b"/>
              <a:pathLst>
                <a:path w="73" h="57150" extrusionOk="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6" name="Google Shape;2456;p10"/>
            <p:cNvSpPr/>
            <p:nvPr/>
          </p:nvSpPr>
          <p:spPr>
            <a:xfrm>
              <a:off x="7769225" y="4002088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" extrusionOk="0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457" name="Google Shape;2457;p10"/>
            <p:cNvCxnSpPr/>
            <p:nvPr/>
          </p:nvCxnSpPr>
          <p:spPr>
            <a:xfrm>
              <a:off x="7802563" y="3987800"/>
              <a:ext cx="20637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58" name="Google Shape;2458;p10"/>
            <p:cNvSpPr/>
            <p:nvPr/>
          </p:nvSpPr>
          <p:spPr>
            <a:xfrm>
              <a:off x="7823200" y="399415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1588" h="13" extrusionOk="0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59" name="Google Shape;2459;p10"/>
            <p:cNvSpPr/>
            <p:nvPr/>
          </p:nvSpPr>
          <p:spPr>
            <a:xfrm>
              <a:off x="7777163" y="3987800"/>
              <a:ext cx="14287" cy="58738"/>
            </a:xfrm>
            <a:custGeom>
              <a:avLst/>
              <a:gdLst/>
              <a:ahLst/>
              <a:cxnLst/>
              <a:rect l="l" t="t" r="r" b="b"/>
              <a:pathLst>
                <a:path w="26" h="58738" extrusionOk="0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60" name="Google Shape;2460;p10"/>
            <p:cNvSpPr/>
            <p:nvPr/>
          </p:nvSpPr>
          <p:spPr>
            <a:xfrm>
              <a:off x="7770813" y="3968750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61" name="Google Shape;2461;p10"/>
            <p:cNvSpPr/>
            <p:nvPr/>
          </p:nvSpPr>
          <p:spPr>
            <a:xfrm>
              <a:off x="7851775" y="369570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462" name="Google Shape;2462;p10"/>
            <p:cNvGrpSpPr/>
            <p:nvPr/>
          </p:nvGrpSpPr>
          <p:grpSpPr>
            <a:xfrm>
              <a:off x="7726363" y="3367088"/>
              <a:ext cx="163512" cy="114300"/>
              <a:chOff x="5379" y="2466"/>
              <a:chExt cx="122" cy="71"/>
            </a:xfrm>
          </p:grpSpPr>
          <p:sp>
            <p:nvSpPr>
              <p:cNvPr id="2463" name="Google Shape;2463;p10"/>
              <p:cNvSpPr/>
              <p:nvPr/>
            </p:nvSpPr>
            <p:spPr>
              <a:xfrm>
                <a:off x="5428" y="2492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4" name="Google Shape;2464;p10"/>
              <p:cNvSpPr/>
              <p:nvPr/>
            </p:nvSpPr>
            <p:spPr>
              <a:xfrm>
                <a:off x="5379" y="2505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5" name="Google Shape;2465;p10"/>
              <p:cNvSpPr/>
              <p:nvPr/>
            </p:nvSpPr>
            <p:spPr>
              <a:xfrm>
                <a:off x="5392" y="246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6" name="Google Shape;2466;p10"/>
              <p:cNvSpPr/>
              <p:nvPr/>
            </p:nvSpPr>
            <p:spPr>
              <a:xfrm>
                <a:off x="5426" y="246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26" h="24" extrusionOk="0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7" name="Google Shape;2467;p10"/>
              <p:cNvSpPr/>
              <p:nvPr/>
            </p:nvSpPr>
            <p:spPr>
              <a:xfrm>
                <a:off x="5490" y="2490"/>
                <a:ext cx="11" cy="2"/>
              </a:xfrm>
              <a:custGeom>
                <a:avLst/>
                <a:gdLst/>
                <a:ahLst/>
                <a:cxnLst/>
                <a:rect l="l" t="t" r="r" b="b"/>
                <a:pathLst>
                  <a:path w="34" h="6" extrusionOk="0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68" name="Google Shape;2468;p10"/>
              <p:cNvCxnSpPr/>
              <p:nvPr/>
            </p:nvCxnSpPr>
            <p:spPr>
              <a:xfrm flipH="1">
                <a:off x="5495" y="249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69" name="Google Shape;2469;p10"/>
              <p:cNvSpPr/>
              <p:nvPr/>
            </p:nvSpPr>
            <p:spPr>
              <a:xfrm>
                <a:off x="5464" y="2530"/>
                <a:ext cx="1" cy="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70" name="Google Shape;2470;p10"/>
              <p:cNvCxnSpPr/>
              <p:nvPr/>
            </p:nvCxnSpPr>
            <p:spPr>
              <a:xfrm>
                <a:off x="5464" y="253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71" name="Google Shape;2471;p10"/>
              <p:cNvSpPr/>
              <p:nvPr/>
            </p:nvSpPr>
            <p:spPr>
              <a:xfrm>
                <a:off x="5466" y="2530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72" name="Google Shape;2472;p10"/>
            <p:cNvSpPr/>
            <p:nvPr/>
          </p:nvSpPr>
          <p:spPr>
            <a:xfrm>
              <a:off x="6310313" y="322897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111" extrusionOk="0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3" name="Google Shape;2473;p10"/>
            <p:cNvSpPr/>
            <p:nvPr/>
          </p:nvSpPr>
          <p:spPr>
            <a:xfrm>
              <a:off x="3209925" y="5368925"/>
              <a:ext cx="53975" cy="58738"/>
            </a:xfrm>
            <a:custGeom>
              <a:avLst/>
              <a:gdLst/>
              <a:ahLst/>
              <a:cxnLst/>
              <a:rect l="l" t="t" r="r" b="b"/>
              <a:pathLst>
                <a:path w="126" h="62" extrusionOk="0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4" name="Google Shape;2474;p10"/>
            <p:cNvSpPr/>
            <p:nvPr/>
          </p:nvSpPr>
          <p:spPr>
            <a:xfrm>
              <a:off x="5511800" y="5207000"/>
              <a:ext cx="30163" cy="55563"/>
            </a:xfrm>
            <a:custGeom>
              <a:avLst/>
              <a:gdLst/>
              <a:ahLst/>
              <a:cxnLst/>
              <a:rect l="l" t="t" r="r" b="b"/>
              <a:pathLst>
                <a:path w="66" h="44" extrusionOk="0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5" name="Google Shape;2475;p10"/>
            <p:cNvSpPr/>
            <p:nvPr/>
          </p:nvSpPr>
          <p:spPr>
            <a:xfrm>
              <a:off x="7666038" y="1978025"/>
              <a:ext cx="20637" cy="5715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6" name="Google Shape;2476;p10"/>
            <p:cNvSpPr/>
            <p:nvPr/>
          </p:nvSpPr>
          <p:spPr>
            <a:xfrm>
              <a:off x="7842250" y="2011363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7" name="Google Shape;2477;p10"/>
            <p:cNvSpPr/>
            <p:nvPr/>
          </p:nvSpPr>
          <p:spPr>
            <a:xfrm>
              <a:off x="7291388" y="2241550"/>
              <a:ext cx="4762" cy="58738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8" name="Google Shape;2478;p10"/>
            <p:cNvSpPr/>
            <p:nvPr/>
          </p:nvSpPr>
          <p:spPr>
            <a:xfrm>
              <a:off x="7105650" y="2803525"/>
              <a:ext cx="14288" cy="587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79" name="Google Shape;2479;p10"/>
            <p:cNvSpPr/>
            <p:nvPr/>
          </p:nvSpPr>
          <p:spPr>
            <a:xfrm>
              <a:off x="7123113" y="27384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0" name="Google Shape;2480;p10"/>
            <p:cNvSpPr/>
            <p:nvPr/>
          </p:nvSpPr>
          <p:spPr>
            <a:xfrm>
              <a:off x="7011988" y="2587625"/>
              <a:ext cx="1587" cy="60325"/>
            </a:xfrm>
            <a:custGeom>
              <a:avLst/>
              <a:gdLst/>
              <a:ahLst/>
              <a:cxnLst/>
              <a:rect l="l" t="t" r="r" b="b"/>
              <a:pathLst>
                <a:path w="7" h="18" extrusionOk="0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1" name="Google Shape;2481;p10"/>
            <p:cNvSpPr/>
            <p:nvPr/>
          </p:nvSpPr>
          <p:spPr>
            <a:xfrm>
              <a:off x="3863975" y="17145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2" name="Google Shape;2482;p10"/>
            <p:cNvSpPr/>
            <p:nvPr/>
          </p:nvSpPr>
          <p:spPr>
            <a:xfrm>
              <a:off x="3849688" y="148272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3" name="Google Shape;2483;p10"/>
            <p:cNvSpPr/>
            <p:nvPr/>
          </p:nvSpPr>
          <p:spPr>
            <a:xfrm>
              <a:off x="5330825" y="32607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84" name="Google Shape;2484;p10"/>
            <p:cNvSpPr/>
            <p:nvPr/>
          </p:nvSpPr>
          <p:spPr>
            <a:xfrm>
              <a:off x="5033963" y="312261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7" h="68" extrusionOk="0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485" name="Google Shape;2485;p10"/>
            <p:cNvGrpSpPr/>
            <p:nvPr/>
          </p:nvGrpSpPr>
          <p:grpSpPr>
            <a:xfrm>
              <a:off x="5805488" y="3309938"/>
              <a:ext cx="46037" cy="374650"/>
              <a:chOff x="3950" y="2430"/>
              <a:chExt cx="36" cy="234"/>
            </a:xfrm>
          </p:grpSpPr>
          <p:sp>
            <p:nvSpPr>
              <p:cNvPr id="2486" name="Google Shape;2486;p10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7" name="Google Shape;2487;p10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8" name="Google Shape;2488;p10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9" name="Google Shape;2489;p10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90" name="Google Shape;2490;p10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1" name="Google Shape;2491;p10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2" name="Google Shape;2492;p10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93" name="Google Shape;2493;p10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4" name="Google Shape;2494;p10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5" name="Google Shape;2495;p10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96" name="Google Shape;2496;p10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7" name="Google Shape;2497;p10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8" name="Google Shape;2498;p10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9" name="Google Shape;2499;p10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0" name="Google Shape;2500;p10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1" name="Google Shape;2501;p10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2" name="Google Shape;2502;p10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3" name="Google Shape;2503;p10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4" name="Google Shape;2504;p10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505" name="Google Shape;2505;p10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06" name="Google Shape;2506;p10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7" name="Google Shape;2507;p10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508" name="Google Shape;2508;p10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09" name="Google Shape;2509;p10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0" name="Google Shape;2510;p10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511" name="Google Shape;2511;p10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2" name="Google Shape;2512;p10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3" name="Google Shape;2513;p10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4" name="Google Shape;2514;p10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5" name="Google Shape;2515;p10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6" name="Google Shape;2516;p10"/>
              <p:cNvSpPr/>
              <p:nvPr/>
            </p:nvSpPr>
            <p:spPr>
              <a:xfrm>
                <a:off x="3950" y="2430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517" name="Google Shape;2517;p10"/>
            <p:cNvGrpSpPr/>
            <p:nvPr/>
          </p:nvGrpSpPr>
          <p:grpSpPr>
            <a:xfrm>
              <a:off x="7870825" y="3810000"/>
              <a:ext cx="185738" cy="214313"/>
              <a:chOff x="5486" y="2743"/>
              <a:chExt cx="137" cy="132"/>
            </a:xfrm>
          </p:grpSpPr>
          <p:sp>
            <p:nvSpPr>
              <p:cNvPr id="2518" name="Google Shape;2518;p10"/>
              <p:cNvSpPr/>
              <p:nvPr/>
            </p:nvSpPr>
            <p:spPr>
              <a:xfrm>
                <a:off x="5595" y="2806"/>
                <a:ext cx="1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87" extrusionOk="0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9" name="Google Shape;2519;p10"/>
              <p:cNvSpPr/>
              <p:nvPr/>
            </p:nvSpPr>
            <p:spPr>
              <a:xfrm>
                <a:off x="5603" y="2842"/>
                <a:ext cx="2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1" h="37" extrusionOk="0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0" name="Google Shape;2520;p10"/>
              <p:cNvSpPr/>
              <p:nvPr/>
            </p:nvSpPr>
            <p:spPr>
              <a:xfrm>
                <a:off x="5568" y="28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0" extrusionOk="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1" name="Google Shape;2521;p10"/>
              <p:cNvSpPr/>
              <p:nvPr/>
            </p:nvSpPr>
            <p:spPr>
              <a:xfrm>
                <a:off x="5515" y="2789"/>
                <a:ext cx="2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74" h="80" extrusionOk="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2" name="Google Shape;2522;p10"/>
              <p:cNvSpPr/>
              <p:nvPr/>
            </p:nvSpPr>
            <p:spPr>
              <a:xfrm>
                <a:off x="5555" y="2785"/>
                <a:ext cx="26" cy="2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0" extrusionOk="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3" name="Google Shape;2523;p10"/>
              <p:cNvSpPr/>
              <p:nvPr/>
            </p:nvSpPr>
            <p:spPr>
              <a:xfrm>
                <a:off x="5570" y="2825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31" extrusionOk="0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4" name="Google Shape;2524;p10"/>
              <p:cNvSpPr/>
              <p:nvPr/>
            </p:nvSpPr>
            <p:spPr>
              <a:xfrm>
                <a:off x="5562" y="2819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5" name="Google Shape;2525;p10"/>
              <p:cNvSpPr/>
              <p:nvPr/>
            </p:nvSpPr>
            <p:spPr>
              <a:xfrm>
                <a:off x="5509" y="2769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6" name="Google Shape;2526;p10"/>
              <p:cNvSpPr/>
              <p:nvPr/>
            </p:nvSpPr>
            <p:spPr>
              <a:xfrm>
                <a:off x="5486" y="2743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4" extrusionOk="0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527" name="Google Shape;2527;p10"/>
            <p:cNvSpPr/>
            <p:nvPr/>
          </p:nvSpPr>
          <p:spPr>
            <a:xfrm>
              <a:off x="4216400" y="3548063"/>
              <a:ext cx="11113" cy="55562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28" name="Google Shape;2528;p10"/>
            <p:cNvSpPr/>
            <p:nvPr/>
          </p:nvSpPr>
          <p:spPr>
            <a:xfrm>
              <a:off x="4140200" y="36877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9" h="35" extrusionOk="0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29" name="Google Shape;2529;p10"/>
            <p:cNvSpPr/>
            <p:nvPr/>
          </p:nvSpPr>
          <p:spPr>
            <a:xfrm>
              <a:off x="5938838" y="2014538"/>
              <a:ext cx="728662" cy="331787"/>
            </a:xfrm>
            <a:custGeom>
              <a:avLst/>
              <a:gdLst/>
              <a:ahLst/>
              <a:cxnLst/>
              <a:rect l="l" t="t" r="r" b="b"/>
              <a:pathLst>
                <a:path w="1688" h="630" extrusionOk="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30" name="Google Shape;2530;p10"/>
            <p:cNvSpPr/>
            <p:nvPr/>
          </p:nvSpPr>
          <p:spPr>
            <a:xfrm>
              <a:off x="2265363" y="3981450"/>
              <a:ext cx="328612" cy="415925"/>
            </a:xfrm>
            <a:custGeom>
              <a:avLst/>
              <a:gdLst/>
              <a:ahLst/>
              <a:cxnLst/>
              <a:rect l="l" t="t" r="r" b="b"/>
              <a:pathLst>
                <a:path w="758" h="795" extrusionOk="0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31" name="Google Shape;2531;p10"/>
            <p:cNvSpPr/>
            <p:nvPr/>
          </p:nvSpPr>
          <p:spPr>
            <a:xfrm>
              <a:off x="2479675" y="3411538"/>
              <a:ext cx="119063" cy="215900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532" name="Google Shape;2532;p10"/>
            <p:cNvGrpSpPr/>
            <p:nvPr/>
          </p:nvGrpSpPr>
          <p:grpSpPr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2533" name="Google Shape;2533;p10"/>
              <p:cNvSpPr/>
              <p:nvPr/>
            </p:nvSpPr>
            <p:spPr>
              <a:xfrm>
                <a:off x="1639" y="2457"/>
                <a:ext cx="18" cy="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4" name="Google Shape;2534;p10"/>
              <p:cNvSpPr/>
              <p:nvPr/>
            </p:nvSpPr>
            <p:spPr>
              <a:xfrm>
                <a:off x="1526" y="241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5" name="Google Shape;2535;p10"/>
              <p:cNvSpPr/>
              <p:nvPr/>
            </p:nvSpPr>
            <p:spPr>
              <a:xfrm>
                <a:off x="1557" y="243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" extrusionOk="0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6" name="Google Shape;2536;p10"/>
              <p:cNvSpPr/>
              <p:nvPr/>
            </p:nvSpPr>
            <p:spPr>
              <a:xfrm>
                <a:off x="1486" y="2444"/>
                <a:ext cx="244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72" extrusionOk="0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537" name="Google Shape;2537;p10"/>
            <p:cNvSpPr/>
            <p:nvPr/>
          </p:nvSpPr>
          <p:spPr>
            <a:xfrm>
              <a:off x="7215188" y="4786313"/>
              <a:ext cx="31750" cy="11112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38" name="Google Shape;2538;p10"/>
            <p:cNvSpPr/>
            <p:nvPr/>
          </p:nvSpPr>
          <p:spPr>
            <a:xfrm>
              <a:off x="7331075" y="4919663"/>
              <a:ext cx="1588" cy="4762"/>
            </a:xfrm>
            <a:custGeom>
              <a:avLst/>
              <a:gdLst/>
              <a:ahLst/>
              <a:cxnLst/>
              <a:rect l="l" t="t" r="r" b="b"/>
              <a:pathLst>
                <a:path w="1588" h="6" extrusionOk="0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539" name="Google Shape;2539;p10"/>
            <p:cNvCxnSpPr/>
            <p:nvPr/>
          </p:nvCxnSpPr>
          <p:spPr>
            <a:xfrm rot="10800000" flipH="1">
              <a:off x="7421563" y="4918075"/>
              <a:ext cx="1587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40" name="Google Shape;2540;p10"/>
            <p:cNvSpPr/>
            <p:nvPr/>
          </p:nvSpPr>
          <p:spPr>
            <a:xfrm>
              <a:off x="7421563" y="4918075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5" h="30" extrusionOk="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1" name="Google Shape;2541;p10"/>
            <p:cNvSpPr/>
            <p:nvPr/>
          </p:nvSpPr>
          <p:spPr>
            <a:xfrm>
              <a:off x="7720013" y="4387850"/>
              <a:ext cx="22225" cy="28575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2" name="Google Shape;2542;p10"/>
            <p:cNvSpPr/>
            <p:nvPr/>
          </p:nvSpPr>
          <p:spPr>
            <a:xfrm>
              <a:off x="7726363" y="4314825"/>
              <a:ext cx="26987" cy="39688"/>
            </a:xfrm>
            <a:custGeom>
              <a:avLst/>
              <a:gdLst/>
              <a:ahLst/>
              <a:cxnLst/>
              <a:rect l="l" t="t" r="r" b="b"/>
              <a:pathLst>
                <a:path w="65" h="75" extrusionOk="0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3" name="Google Shape;2543;p10"/>
            <p:cNvSpPr/>
            <p:nvPr/>
          </p:nvSpPr>
          <p:spPr>
            <a:xfrm>
              <a:off x="7702550" y="4291013"/>
              <a:ext cx="17463" cy="30162"/>
            </a:xfrm>
            <a:custGeom>
              <a:avLst/>
              <a:gdLst/>
              <a:ahLst/>
              <a:cxnLst/>
              <a:rect l="l" t="t" r="r" b="b"/>
              <a:pathLst>
                <a:path w="40" h="62" extrusionOk="0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4" name="Google Shape;2544;p10"/>
            <p:cNvSpPr/>
            <p:nvPr/>
          </p:nvSpPr>
          <p:spPr>
            <a:xfrm>
              <a:off x="7621588" y="4168775"/>
              <a:ext cx="68262" cy="138113"/>
            </a:xfrm>
            <a:custGeom>
              <a:avLst/>
              <a:gdLst/>
              <a:ahLst/>
              <a:cxnLst/>
              <a:rect l="l" t="t" r="r" b="b"/>
              <a:pathLst>
                <a:path w="159" h="259" extrusionOk="0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545" name="Google Shape;2545;p10"/>
            <p:cNvCxnSpPr/>
            <p:nvPr/>
          </p:nvCxnSpPr>
          <p:spPr>
            <a:xfrm rot="10800000">
              <a:off x="7615238" y="4135438"/>
              <a:ext cx="6350" cy="3333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46" name="Google Shape;2546;p10"/>
            <p:cNvSpPr/>
            <p:nvPr/>
          </p:nvSpPr>
          <p:spPr>
            <a:xfrm>
              <a:off x="7615238" y="41195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547" name="Google Shape;2547;p10"/>
            <p:cNvCxnSpPr/>
            <p:nvPr/>
          </p:nvCxnSpPr>
          <p:spPr>
            <a:xfrm rot="10800000">
              <a:off x="7621588" y="4106863"/>
              <a:ext cx="0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48" name="Google Shape;2548;p10"/>
            <p:cNvSpPr/>
            <p:nvPr/>
          </p:nvSpPr>
          <p:spPr>
            <a:xfrm>
              <a:off x="7575550" y="4040188"/>
              <a:ext cx="46038" cy="66675"/>
            </a:xfrm>
            <a:custGeom>
              <a:avLst/>
              <a:gdLst/>
              <a:ahLst/>
              <a:cxnLst/>
              <a:rect l="l" t="t" r="r" b="b"/>
              <a:pathLst>
                <a:path w="100" h="123" extrusionOk="0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49" name="Google Shape;2549;p10"/>
            <p:cNvSpPr/>
            <p:nvPr/>
          </p:nvSpPr>
          <p:spPr>
            <a:xfrm>
              <a:off x="7589838" y="3983038"/>
              <a:ext cx="1587" cy="50800"/>
            </a:xfrm>
            <a:custGeom>
              <a:avLst/>
              <a:gdLst/>
              <a:ahLst/>
              <a:cxnLst/>
              <a:rect l="l" t="t" r="r" b="b"/>
              <a:pathLst>
                <a:path w="5" h="99" extrusionOk="0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0" name="Google Shape;2550;p10"/>
            <p:cNvSpPr/>
            <p:nvPr/>
          </p:nvSpPr>
          <p:spPr>
            <a:xfrm>
              <a:off x="7596188" y="3976688"/>
              <a:ext cx="7937" cy="36512"/>
            </a:xfrm>
            <a:custGeom>
              <a:avLst/>
              <a:gdLst/>
              <a:ahLst/>
              <a:cxnLst/>
              <a:rect l="l" t="t" r="r" b="b"/>
              <a:pathLst>
                <a:path w="14" h="68" extrusionOk="0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1" name="Google Shape;2551;p10"/>
            <p:cNvSpPr/>
            <p:nvPr/>
          </p:nvSpPr>
          <p:spPr>
            <a:xfrm>
              <a:off x="7612063" y="3957638"/>
              <a:ext cx="1587" cy="22225"/>
            </a:xfrm>
            <a:custGeom>
              <a:avLst/>
              <a:gdLst/>
              <a:ahLst/>
              <a:cxnLst/>
              <a:rect l="l" t="t" r="r" b="b"/>
              <a:pathLst>
                <a:path w="1587" h="43" extrusionOk="0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552" name="Google Shape;2552;p10"/>
            <p:cNvCxnSpPr/>
            <p:nvPr/>
          </p:nvCxnSpPr>
          <p:spPr>
            <a:xfrm rot="10800000" flipH="1">
              <a:off x="7612063" y="3976688"/>
              <a:ext cx="1587" cy="317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53" name="Google Shape;2553;p10"/>
            <p:cNvSpPr/>
            <p:nvPr/>
          </p:nvSpPr>
          <p:spPr>
            <a:xfrm>
              <a:off x="7596188" y="3960813"/>
              <a:ext cx="1587" cy="15875"/>
            </a:xfrm>
            <a:custGeom>
              <a:avLst/>
              <a:gdLst/>
              <a:ahLst/>
              <a:cxnLst/>
              <a:rect l="l" t="t" r="r" b="b"/>
              <a:pathLst>
                <a:path w="1587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4" name="Google Shape;2554;p10"/>
            <p:cNvSpPr/>
            <p:nvPr/>
          </p:nvSpPr>
          <p:spPr>
            <a:xfrm>
              <a:off x="7316788" y="4949825"/>
              <a:ext cx="96837" cy="87313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5" name="Google Shape;2555;p10"/>
            <p:cNvSpPr/>
            <p:nvPr/>
          </p:nvSpPr>
          <p:spPr>
            <a:xfrm>
              <a:off x="7454900" y="4168775"/>
              <a:ext cx="3175" cy="17463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6" name="Google Shape;2556;p10"/>
            <p:cNvSpPr/>
            <p:nvPr/>
          </p:nvSpPr>
          <p:spPr>
            <a:xfrm>
              <a:off x="7388225" y="409098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7" name="Google Shape;2557;p10"/>
            <p:cNvSpPr/>
            <p:nvPr/>
          </p:nvSpPr>
          <p:spPr>
            <a:xfrm>
              <a:off x="7404100" y="40036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13" h="19" extrusionOk="0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8" name="Google Shape;2558;p10"/>
            <p:cNvSpPr/>
            <p:nvPr/>
          </p:nvSpPr>
          <p:spPr>
            <a:xfrm>
              <a:off x="7243763" y="4006850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87" h="42" extrusionOk="0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59" name="Google Shape;2559;p10"/>
            <p:cNvSpPr/>
            <p:nvPr/>
          </p:nvSpPr>
          <p:spPr>
            <a:xfrm>
              <a:off x="7488238" y="4470400"/>
              <a:ext cx="1587" cy="14288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0" name="Google Shape;2560;p10"/>
            <p:cNvSpPr/>
            <p:nvPr/>
          </p:nvSpPr>
          <p:spPr>
            <a:xfrm>
              <a:off x="6724650" y="3976688"/>
              <a:ext cx="1019175" cy="908050"/>
            </a:xfrm>
            <a:custGeom>
              <a:avLst/>
              <a:gdLst/>
              <a:ahLst/>
              <a:cxnLst/>
              <a:rect l="l" t="t" r="r" b="b"/>
              <a:pathLst>
                <a:path w="2332" h="1731" extrusionOk="0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1" name="Google Shape;2561;p10"/>
            <p:cNvSpPr/>
            <p:nvPr/>
          </p:nvSpPr>
          <p:spPr>
            <a:xfrm>
              <a:off x="1211263" y="2643188"/>
              <a:ext cx="668337" cy="581025"/>
            </a:xfrm>
            <a:custGeom>
              <a:avLst/>
              <a:gdLst/>
              <a:ahLst/>
              <a:cxnLst/>
              <a:rect l="l" t="t" r="r" b="b"/>
              <a:pathLst>
                <a:path w="1535" h="1109" extrusionOk="0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" name="Google Shape;2562;p10"/>
            <p:cNvSpPr/>
            <p:nvPr/>
          </p:nvSpPr>
          <p:spPr>
            <a:xfrm>
              <a:off x="2486025" y="4283075"/>
              <a:ext cx="211138" cy="265113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" name="Google Shape;2563;p10"/>
            <p:cNvSpPr/>
            <p:nvPr/>
          </p:nvSpPr>
          <p:spPr>
            <a:xfrm>
              <a:off x="2655888" y="3487738"/>
              <a:ext cx="73025" cy="109537"/>
            </a:xfrm>
            <a:custGeom>
              <a:avLst/>
              <a:gdLst/>
              <a:ahLst/>
              <a:cxnLst/>
              <a:rect l="l" t="t" r="r" b="b"/>
              <a:pathLst>
                <a:path w="166" h="208" extrusionOk="0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4" name="Google Shape;2564;p10"/>
            <p:cNvSpPr/>
            <p:nvPr/>
          </p:nvSpPr>
          <p:spPr>
            <a:xfrm>
              <a:off x="2170113" y="3046413"/>
              <a:ext cx="69850" cy="58737"/>
            </a:xfrm>
            <a:custGeom>
              <a:avLst/>
              <a:gdLst/>
              <a:ahLst/>
              <a:cxnLst/>
              <a:rect l="l" t="t" r="r" b="b"/>
              <a:pathLst>
                <a:path w="164" h="104" extrusionOk="0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2501900" y="5380038"/>
              <a:ext cx="34925" cy="58737"/>
            </a:xfrm>
            <a:custGeom>
              <a:avLst/>
              <a:gdLst/>
              <a:ahLst/>
              <a:cxnLst/>
              <a:rect l="l" t="t" r="r" b="b"/>
              <a:pathLst>
                <a:path w="80" h="18" extrusionOk="0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2501900" y="5359400"/>
              <a:ext cx="22225" cy="60325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2471738" y="5353050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2446338" y="5343525"/>
              <a:ext cx="28575" cy="58738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2422525" y="5330825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32" extrusionOk="0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2416175" y="5311775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2316163" y="5002213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3" h="80" extrusionOk="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3" name="Google Shape;2573;p10"/>
            <p:cNvSpPr/>
            <p:nvPr/>
          </p:nvSpPr>
          <p:spPr>
            <a:xfrm>
              <a:off x="2346325" y="5097463"/>
              <a:ext cx="17463" cy="53975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4" name="Google Shape;2574;p10"/>
            <p:cNvSpPr/>
            <p:nvPr/>
          </p:nvSpPr>
          <p:spPr>
            <a:xfrm>
              <a:off x="2351088" y="5119688"/>
              <a:ext cx="7937" cy="58737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5" name="Google Shape;2575;p10"/>
            <p:cNvSpPr/>
            <p:nvPr/>
          </p:nvSpPr>
          <p:spPr>
            <a:xfrm>
              <a:off x="2365375" y="5181600"/>
              <a:ext cx="17463" cy="60325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6" name="Google Shape;2576;p10"/>
            <p:cNvSpPr/>
            <p:nvPr/>
          </p:nvSpPr>
          <p:spPr>
            <a:xfrm>
              <a:off x="2352675" y="5194300"/>
              <a:ext cx="26988" cy="58738"/>
            </a:xfrm>
            <a:custGeom>
              <a:avLst/>
              <a:gdLst/>
              <a:ahLst/>
              <a:cxnLst/>
              <a:rect l="l" t="t" r="r" b="b"/>
              <a:pathLst>
                <a:path w="55" h="62" extrusionOk="0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2382838" y="5227638"/>
              <a:ext cx="11112" cy="58737"/>
            </a:xfrm>
            <a:custGeom>
              <a:avLst/>
              <a:gdLst/>
              <a:ahLst/>
              <a:cxnLst/>
              <a:rect l="l" t="t" r="r" b="b"/>
              <a:pathLst>
                <a:path w="35" h="43" extrusionOk="0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2379663" y="5260975"/>
              <a:ext cx="20637" cy="55563"/>
            </a:xfrm>
            <a:custGeom>
              <a:avLst/>
              <a:gdLst/>
              <a:ahLst/>
              <a:cxnLst/>
              <a:rect l="l" t="t" r="r" b="b"/>
              <a:pathLst>
                <a:path w="53" h="21" extrusionOk="0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2403475" y="5275263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405063" y="53038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479675" y="53736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517775" y="5314950"/>
              <a:ext cx="123825" cy="100013"/>
            </a:xfrm>
            <a:custGeom>
              <a:avLst/>
              <a:gdLst/>
              <a:ahLst/>
              <a:cxnLst/>
              <a:rect l="l" t="t" r="r" b="b"/>
              <a:pathLst>
                <a:path w="281" h="193" extrusionOk="0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070100" y="3081338"/>
              <a:ext cx="52388" cy="58737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4" name="Google Shape;2584;p10"/>
            <p:cNvSpPr/>
            <p:nvPr/>
          </p:nvSpPr>
          <p:spPr>
            <a:xfrm>
              <a:off x="1927225" y="2943225"/>
              <a:ext cx="250825" cy="109538"/>
            </a:xfrm>
            <a:custGeom>
              <a:avLst/>
              <a:gdLst/>
              <a:ahLst/>
              <a:cxnLst/>
              <a:rect l="l" t="t" r="r" b="b"/>
              <a:pathLst>
                <a:path w="574" h="204" extrusionOk="0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5" name="Google Shape;2585;p10"/>
            <p:cNvSpPr/>
            <p:nvPr/>
          </p:nvSpPr>
          <p:spPr>
            <a:xfrm>
              <a:off x="2232025" y="3046413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207" h="129" extrusionOk="0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800225" y="3106738"/>
              <a:ext cx="33338" cy="84137"/>
            </a:xfrm>
            <a:custGeom>
              <a:avLst/>
              <a:gdLst/>
              <a:ahLst/>
              <a:cxnLst/>
              <a:rect l="l" t="t" r="r" b="b"/>
              <a:pathLst>
                <a:path w="72" h="154" extrusionOk="0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1720850" y="3106738"/>
              <a:ext cx="93663" cy="146050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768475" y="3217863"/>
              <a:ext cx="71438" cy="57150"/>
            </a:xfrm>
            <a:custGeom>
              <a:avLst/>
              <a:gdLst/>
              <a:ahLst/>
              <a:cxnLst/>
              <a:rect l="l" t="t" r="r" b="b"/>
              <a:pathLst>
                <a:path w="153" h="80" extrusionOk="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1800225" y="3179763"/>
              <a:ext cx="142875" cy="87312"/>
            </a:xfrm>
            <a:custGeom>
              <a:avLst/>
              <a:gdLst/>
              <a:ahLst/>
              <a:cxnLst/>
              <a:rect l="l" t="t" r="r" b="b"/>
              <a:pathLst>
                <a:path w="332" h="169" extrusionOk="0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817688" y="3209925"/>
              <a:ext cx="125412" cy="122238"/>
            </a:xfrm>
            <a:custGeom>
              <a:avLst/>
              <a:gdLst/>
              <a:ahLst/>
              <a:cxnLst/>
              <a:rect l="l" t="t" r="r" b="b"/>
              <a:pathLst>
                <a:path w="286" h="235" extrusionOk="0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868488" y="3322638"/>
              <a:ext cx="84137" cy="100012"/>
            </a:xfrm>
            <a:custGeom>
              <a:avLst/>
              <a:gdLst/>
              <a:ahLst/>
              <a:cxnLst/>
              <a:rect l="l" t="t" r="r" b="b"/>
              <a:pathLst>
                <a:path w="205" h="191" extrusionOk="0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1949450" y="3376613"/>
              <a:ext cx="142875" cy="79375"/>
            </a:xfrm>
            <a:custGeom>
              <a:avLst/>
              <a:gdLst/>
              <a:ahLst/>
              <a:cxnLst/>
              <a:rect l="l" t="t" r="r" b="b"/>
              <a:pathLst>
                <a:path w="329" h="154" extrusionOk="0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2630488" y="4630738"/>
              <a:ext cx="133350" cy="155575"/>
            </a:xfrm>
            <a:custGeom>
              <a:avLst/>
              <a:gdLst/>
              <a:ahLst/>
              <a:cxnLst/>
              <a:rect l="l" t="t" r="r" b="b"/>
              <a:pathLst>
                <a:path w="306" h="293" extrusionOk="0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4176713" y="12477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4103688" y="1477963"/>
              <a:ext cx="449262" cy="361950"/>
            </a:xfrm>
            <a:custGeom>
              <a:avLst/>
              <a:gdLst/>
              <a:ahLst/>
              <a:cxnLst/>
              <a:rect l="l" t="t" r="r" b="b"/>
              <a:pathLst>
                <a:path w="1037" h="690" extrusionOk="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4443413" y="2319338"/>
              <a:ext cx="49212" cy="90487"/>
            </a:xfrm>
            <a:custGeom>
              <a:avLst/>
              <a:gdLst/>
              <a:ahLst/>
              <a:cxnLst/>
              <a:rect l="l" t="t" r="r" b="b"/>
              <a:pathLst>
                <a:path w="120" h="173" extrusionOk="0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4151313" y="2159000"/>
              <a:ext cx="84137" cy="58738"/>
            </a:xfrm>
            <a:custGeom>
              <a:avLst/>
              <a:gdLst/>
              <a:ahLst/>
              <a:cxnLst/>
              <a:rect l="l" t="t" r="r" b="b"/>
              <a:pathLst>
                <a:path w="200" h="98" extrusionOk="0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4089400" y="1978025"/>
              <a:ext cx="84138" cy="73025"/>
            </a:xfrm>
            <a:custGeom>
              <a:avLst/>
              <a:gdLst/>
              <a:ahLst/>
              <a:cxnLst/>
              <a:rect l="l" t="t" r="r" b="b"/>
              <a:pathLst>
                <a:path w="186" h="142" extrusionOk="0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4070350" y="2041525"/>
              <a:ext cx="84138" cy="57150"/>
            </a:xfrm>
            <a:custGeom>
              <a:avLst/>
              <a:gdLst/>
              <a:ahLst/>
              <a:cxnLst/>
              <a:rect l="l" t="t" r="r" b="b"/>
              <a:pathLst>
                <a:path w="192" h="105" extrusionOk="0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4830763" y="2595563"/>
              <a:ext cx="33337" cy="131762"/>
            </a:xfrm>
            <a:custGeom>
              <a:avLst/>
              <a:gdLst/>
              <a:ahLst/>
              <a:cxnLst/>
              <a:rect l="l" t="t" r="r" b="b"/>
              <a:pathLst>
                <a:path w="80" h="254" extrusionOk="0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4779963" y="2647950"/>
              <a:ext cx="69850" cy="130175"/>
            </a:xfrm>
            <a:custGeom>
              <a:avLst/>
              <a:gdLst/>
              <a:ahLst/>
              <a:cxnLst/>
              <a:rect l="l" t="t" r="r" b="b"/>
              <a:pathLst>
                <a:path w="167" h="259" extrusionOk="0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3781425" y="1901825"/>
              <a:ext cx="96838" cy="144463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3594100" y="2813050"/>
              <a:ext cx="306388" cy="390525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3709988" y="2873375"/>
              <a:ext cx="414337" cy="468313"/>
            </a:xfrm>
            <a:custGeom>
              <a:avLst/>
              <a:gdLst/>
              <a:ahLst/>
              <a:cxnLst/>
              <a:rect l="l" t="t" r="r" b="b"/>
              <a:pathLst>
                <a:path w="948" h="893" extrusionOk="0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3808413" y="2479675"/>
              <a:ext cx="493712" cy="579438"/>
            </a:xfrm>
            <a:custGeom>
              <a:avLst/>
              <a:gdLst/>
              <a:ahLst/>
              <a:cxnLst/>
              <a:rect l="l" t="t" r="r" b="b"/>
              <a:pathLst>
                <a:path w="373" h="370" extrusionOk="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4244975" y="2614613"/>
              <a:ext cx="384175" cy="436562"/>
            </a:xfrm>
            <a:custGeom>
              <a:avLst/>
              <a:gdLst/>
              <a:ahLst/>
              <a:cxnLst/>
              <a:rect l="l" t="t" r="r" b="b"/>
              <a:pathLst>
                <a:path w="877" h="826" extrusionOk="0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4197350" y="2479675"/>
              <a:ext cx="93663" cy="236538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3579813" y="2790825"/>
              <a:ext cx="231775" cy="215900"/>
            </a:xfrm>
            <a:custGeom>
              <a:avLst/>
              <a:gdLst/>
              <a:ahLst/>
              <a:cxnLst/>
              <a:rect l="l" t="t" r="r" b="b"/>
              <a:pathLst>
                <a:path w="518" h="406" extrusionOk="0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3548063" y="1598613"/>
              <a:ext cx="190500" cy="93662"/>
            </a:xfrm>
            <a:custGeom>
              <a:avLst/>
              <a:gdLst/>
              <a:ahLst/>
              <a:cxnLst/>
              <a:rect l="l" t="t" r="r" b="b"/>
              <a:pathLst>
                <a:path w="446" h="178" extrusionOk="0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4340225" y="186213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8" h="73" extrusionOk="0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4227513" y="1525588"/>
              <a:ext cx="234950" cy="395287"/>
            </a:xfrm>
            <a:custGeom>
              <a:avLst/>
              <a:gdLst/>
              <a:ahLst/>
              <a:cxnLst/>
              <a:rect l="l" t="t" r="r" b="b"/>
              <a:pathLst>
                <a:path w="531" h="757" extrusionOk="0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2" name="Google Shape;2612;p10"/>
            <p:cNvSpPr/>
            <p:nvPr/>
          </p:nvSpPr>
          <p:spPr>
            <a:xfrm>
              <a:off x="4365625" y="1839913"/>
              <a:ext cx="26988" cy="57150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3" name="Google Shape;2613;p10"/>
            <p:cNvSpPr/>
            <p:nvPr/>
          </p:nvSpPr>
          <p:spPr>
            <a:xfrm>
              <a:off x="3810000" y="2001838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4762500" y="2530475"/>
              <a:ext cx="50800" cy="57150"/>
            </a:xfrm>
            <a:custGeom>
              <a:avLst/>
              <a:gdLst/>
              <a:ahLst/>
              <a:cxnLst/>
              <a:rect l="l" t="t" r="r" b="b"/>
              <a:pathLst>
                <a:path w="113" h="74" extrusionOk="0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4370388" y="3322638"/>
              <a:ext cx="325437" cy="244475"/>
            </a:xfrm>
            <a:custGeom>
              <a:avLst/>
              <a:gdLst/>
              <a:ahLst/>
              <a:cxnLst/>
              <a:rect l="l" t="t" r="r" b="b"/>
              <a:pathLst>
                <a:path w="746" h="469" extrusionOk="0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4306888" y="3490913"/>
              <a:ext cx="500062" cy="552450"/>
            </a:xfrm>
            <a:custGeom>
              <a:avLst/>
              <a:gdLst/>
              <a:ahLst/>
              <a:cxnLst/>
              <a:rect l="l" t="t" r="r" b="b"/>
              <a:pathLst>
                <a:path w="1145" h="1053" extrusionOk="0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4243388" y="3590925"/>
              <a:ext cx="55562" cy="55563"/>
            </a:xfrm>
            <a:custGeom>
              <a:avLst/>
              <a:gdLst/>
              <a:ahLst/>
              <a:cxnLst/>
              <a:rect l="l" t="t" r="r" b="b"/>
              <a:pathLst>
                <a:path w="125" h="81" extrusionOk="0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4225925" y="3590925"/>
              <a:ext cx="152400" cy="201613"/>
            </a:xfrm>
            <a:custGeom>
              <a:avLst/>
              <a:gdLst/>
              <a:ahLst/>
              <a:cxnLst/>
              <a:rect l="l" t="t" r="r" b="b"/>
              <a:pathLst>
                <a:path w="355" h="388" extrusionOk="0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4759325" y="3995738"/>
              <a:ext cx="260350" cy="520700"/>
            </a:xfrm>
            <a:custGeom>
              <a:avLst/>
              <a:gdLst/>
              <a:ahLst/>
              <a:cxnLst/>
              <a:rect l="l" t="t" r="r" b="b"/>
              <a:pathLst>
                <a:path w="599" h="993" extrusionOk="0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4494213" y="4235450"/>
              <a:ext cx="238125" cy="287338"/>
            </a:xfrm>
            <a:custGeom>
              <a:avLst/>
              <a:gdLst/>
              <a:ahLst/>
              <a:cxnLst/>
              <a:rect l="l" t="t" r="r" b="b"/>
              <a:pathLst>
                <a:path w="545" h="549" extrusionOk="0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1" name="Google Shape;2621;p10"/>
            <p:cNvSpPr/>
            <p:nvPr/>
          </p:nvSpPr>
          <p:spPr>
            <a:xfrm>
              <a:off x="5067300" y="4037013"/>
              <a:ext cx="196850" cy="434975"/>
            </a:xfrm>
            <a:custGeom>
              <a:avLst/>
              <a:gdLst/>
              <a:ahLst/>
              <a:cxnLst/>
              <a:rect l="l" t="t" r="r" b="b"/>
              <a:pathLst>
                <a:path w="452" h="832" extrusionOk="0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2" name="Google Shape;2622;p10"/>
            <p:cNvSpPr/>
            <p:nvPr/>
          </p:nvSpPr>
          <p:spPr>
            <a:xfrm>
              <a:off x="4743450" y="3735388"/>
              <a:ext cx="36513" cy="66675"/>
            </a:xfrm>
            <a:custGeom>
              <a:avLst/>
              <a:gdLst/>
              <a:ahLst/>
              <a:cxnLst/>
              <a:rect l="l" t="t" r="r" b="b"/>
              <a:pathLst>
                <a:path w="80" h="126" extrusionOk="0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4732338" y="3695700"/>
              <a:ext cx="55562" cy="60325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5041900" y="2395538"/>
              <a:ext cx="503238" cy="473075"/>
            </a:xfrm>
            <a:custGeom>
              <a:avLst/>
              <a:gdLst/>
              <a:ahLst/>
              <a:cxnLst/>
              <a:rect l="l" t="t" r="r" b="b"/>
              <a:pathLst>
                <a:path w="1156" h="900" extrusionOk="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5065713" y="3052763"/>
              <a:ext cx="247650" cy="228600"/>
            </a:xfrm>
            <a:custGeom>
              <a:avLst/>
              <a:gdLst/>
              <a:ahLst/>
              <a:cxnLst/>
              <a:rect l="l" t="t" r="r" b="b"/>
              <a:pathLst>
                <a:path w="571" h="443" extrusionOk="0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5260975" y="2827338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286" h="228" extrusionOk="0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4948238" y="2479675"/>
              <a:ext cx="222250" cy="263525"/>
            </a:xfrm>
            <a:custGeom>
              <a:avLst/>
              <a:gdLst/>
              <a:ahLst/>
              <a:cxnLst/>
              <a:rect l="l" t="t" r="r" b="b"/>
              <a:pathLst>
                <a:path w="524" h="505" extrusionOk="0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5448300" y="2439988"/>
              <a:ext cx="331788" cy="290512"/>
            </a:xfrm>
            <a:custGeom>
              <a:avLst/>
              <a:gdLst/>
              <a:ahLst/>
              <a:cxnLst/>
              <a:rect l="l" t="t" r="r" b="b"/>
              <a:pathLst>
                <a:path w="764" h="555" extrusionOk="0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5480050" y="2489200"/>
              <a:ext cx="365125" cy="423863"/>
            </a:xfrm>
            <a:custGeom>
              <a:avLst/>
              <a:gdLst/>
              <a:ahLst/>
              <a:cxnLst/>
              <a:rect l="l" t="t" r="r" b="b"/>
              <a:pathLst>
                <a:path w="831" h="812" extrusionOk="0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6270625" y="2757488"/>
              <a:ext cx="220663" cy="585787"/>
            </a:xfrm>
            <a:custGeom>
              <a:avLst/>
              <a:gdLst/>
              <a:ahLst/>
              <a:cxnLst/>
              <a:rect l="l" t="t" r="r" b="b"/>
              <a:pathLst>
                <a:path w="505" h="1121" extrusionOk="0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3594100" y="3267075"/>
              <a:ext cx="80963" cy="58738"/>
            </a:xfrm>
            <a:custGeom>
              <a:avLst/>
              <a:gdLst/>
              <a:ahLst/>
              <a:cxnLst/>
              <a:rect l="l" t="t" r="r" b="b"/>
              <a:pathLst>
                <a:path w="180" h="112" extrusionOk="0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3678238" y="3349625"/>
              <a:ext cx="74612" cy="100013"/>
            </a:xfrm>
            <a:custGeom>
              <a:avLst/>
              <a:gdLst/>
              <a:ahLst/>
              <a:cxnLst/>
              <a:rect l="l" t="t" r="r" b="b"/>
              <a:pathLst>
                <a:path w="173" h="192" extrusionOk="0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3721100" y="3400425"/>
              <a:ext cx="104775" cy="131763"/>
            </a:xfrm>
            <a:custGeom>
              <a:avLst/>
              <a:gdLst/>
              <a:ahLst/>
              <a:cxnLst/>
              <a:rect l="l" t="t" r="r" b="b"/>
              <a:pathLst>
                <a:path w="233" h="252" extrusionOk="0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3935413" y="3319463"/>
              <a:ext cx="104775" cy="201612"/>
            </a:xfrm>
            <a:custGeom>
              <a:avLst/>
              <a:gdLst/>
              <a:ahLst/>
              <a:cxnLst/>
              <a:rect l="l" t="t" r="r" b="b"/>
              <a:pathLst>
                <a:path w="246" h="380" extrusionOk="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3587750" y="3235325"/>
              <a:ext cx="87313" cy="58738"/>
            </a:xfrm>
            <a:custGeom>
              <a:avLst/>
              <a:gdLst/>
              <a:ahLst/>
              <a:cxnLst/>
              <a:rect l="l" t="t" r="r" b="b"/>
              <a:pathLst>
                <a:path w="193" h="38" extrusionOk="0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4013200" y="3313113"/>
              <a:ext cx="42863" cy="155575"/>
            </a:xfrm>
            <a:custGeom>
              <a:avLst/>
              <a:gdLst/>
              <a:ahLst/>
              <a:cxnLst/>
              <a:rect l="l" t="t" r="r" b="b"/>
              <a:pathLst>
                <a:path w="99" h="301" extrusionOk="0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4038600" y="3275013"/>
              <a:ext cx="76200" cy="188912"/>
            </a:xfrm>
            <a:custGeom>
              <a:avLst/>
              <a:gdLst/>
              <a:ahLst/>
              <a:cxnLst/>
              <a:rect l="l" t="t" r="r" b="b"/>
              <a:pathLst>
                <a:path w="173" h="357" extrusionOk="0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4767263" y="4479925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6880225" y="2290763"/>
              <a:ext cx="120650" cy="171450"/>
            </a:xfrm>
            <a:custGeom>
              <a:avLst/>
              <a:gdLst/>
              <a:ahLst/>
              <a:cxnLst/>
              <a:rect l="l" t="t" r="r" b="b"/>
              <a:pathLst>
                <a:path w="266" h="326" extrusionOk="0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5951538" y="2705100"/>
              <a:ext cx="206375" cy="123825"/>
            </a:xfrm>
            <a:custGeom>
              <a:avLst/>
              <a:gdLst/>
              <a:ahLst/>
              <a:cxnLst/>
              <a:rect l="l" t="t" r="r" b="b"/>
              <a:pathLst>
                <a:path w="471" h="237" extrusionOk="0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6167438" y="2760663"/>
              <a:ext cx="73025" cy="65087"/>
            </a:xfrm>
            <a:custGeom>
              <a:avLst/>
              <a:gdLst/>
              <a:ahLst/>
              <a:cxnLst/>
              <a:rect l="l" t="t" r="r" b="b"/>
              <a:pathLst>
                <a:path w="167" h="123" extrusionOk="0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6157913" y="2832100"/>
              <a:ext cx="133350" cy="166688"/>
            </a:xfrm>
            <a:custGeom>
              <a:avLst/>
              <a:gdLst/>
              <a:ahLst/>
              <a:cxnLst/>
              <a:rect l="l" t="t" r="r" b="b"/>
              <a:pathLst>
                <a:path w="306" h="321" extrusionOk="0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6475413" y="2947988"/>
              <a:ext cx="201612" cy="269875"/>
            </a:xfrm>
            <a:custGeom>
              <a:avLst/>
              <a:gdLst/>
              <a:ahLst/>
              <a:cxnLst/>
              <a:rect l="l" t="t" r="r" b="b"/>
              <a:pathLst>
                <a:path w="471" h="518" extrusionOk="0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6557963" y="3198813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293" h="246" extrusionOk="0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6959600" y="2435225"/>
              <a:ext cx="85725" cy="130175"/>
            </a:xfrm>
            <a:custGeom>
              <a:avLst/>
              <a:gdLst/>
              <a:ahLst/>
              <a:cxnLst/>
              <a:rect l="l" t="t" r="r" b="b"/>
              <a:pathLst>
                <a:path w="200" h="246" extrusionOk="0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7527925" y="3732213"/>
              <a:ext cx="231775" cy="254000"/>
            </a:xfrm>
            <a:custGeom>
              <a:avLst/>
              <a:gdLst/>
              <a:ahLst/>
              <a:cxnLst/>
              <a:rect l="l" t="t" r="r" b="b"/>
              <a:pathLst>
                <a:path w="538" h="487" extrusionOk="0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7720013" y="3716338"/>
              <a:ext cx="106362" cy="128587"/>
            </a:xfrm>
            <a:custGeom>
              <a:avLst/>
              <a:gdLst/>
              <a:ahLst/>
              <a:cxnLst/>
              <a:rect l="l" t="t" r="r" b="b"/>
              <a:pathLst>
                <a:path w="253" h="246" extrusionOk="0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9" name="Google Shape;2649;p10"/>
            <p:cNvSpPr/>
            <p:nvPr/>
          </p:nvSpPr>
          <p:spPr>
            <a:xfrm>
              <a:off x="5995988" y="3349625"/>
              <a:ext cx="63500" cy="119063"/>
            </a:xfrm>
            <a:custGeom>
              <a:avLst/>
              <a:gdLst/>
              <a:ahLst/>
              <a:cxnLst/>
              <a:rect l="l" t="t" r="r" b="b"/>
              <a:pathLst>
                <a:path w="141" h="228" extrusionOk="0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650" name="Google Shape;2650;p10"/>
            <p:cNvGrpSpPr/>
            <p:nvPr/>
          </p:nvGrpSpPr>
          <p:grpSpPr>
            <a:xfrm>
              <a:off x="6935788" y="3060700"/>
              <a:ext cx="233362" cy="439738"/>
              <a:chOff x="5062" y="2295"/>
              <a:chExt cx="177" cy="279"/>
            </a:xfrm>
          </p:grpSpPr>
          <p:sp>
            <p:nvSpPr>
              <p:cNvPr id="2651" name="Google Shape;2651;p10"/>
              <p:cNvSpPr/>
              <p:nvPr/>
            </p:nvSpPr>
            <p:spPr>
              <a:xfrm>
                <a:off x="5154" y="2449"/>
                <a:ext cx="1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0" extrusionOk="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2" name="Google Shape;2652;p10"/>
              <p:cNvSpPr/>
              <p:nvPr/>
            </p:nvSpPr>
            <p:spPr>
              <a:xfrm>
                <a:off x="5189" y="2422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3" name="Google Shape;2653;p10"/>
              <p:cNvSpPr/>
              <p:nvPr/>
            </p:nvSpPr>
            <p:spPr>
              <a:xfrm>
                <a:off x="5160" y="2389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4" name="Google Shape;2654;p10"/>
              <p:cNvSpPr/>
              <p:nvPr/>
            </p:nvSpPr>
            <p:spPr>
              <a:xfrm>
                <a:off x="5139" y="2387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5" name="Google Shape;2655;p10"/>
              <p:cNvSpPr/>
              <p:nvPr/>
            </p:nvSpPr>
            <p:spPr>
              <a:xfrm>
                <a:off x="5184" y="24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1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6" name="Google Shape;2656;p10"/>
              <p:cNvSpPr/>
              <p:nvPr/>
            </p:nvSpPr>
            <p:spPr>
              <a:xfrm>
                <a:off x="5172" y="241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7" name="Google Shape;2657;p10"/>
              <p:cNvSpPr/>
              <p:nvPr/>
            </p:nvSpPr>
            <p:spPr>
              <a:xfrm>
                <a:off x="5180" y="247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8" name="Google Shape;2658;p10"/>
              <p:cNvSpPr/>
              <p:nvPr/>
            </p:nvSpPr>
            <p:spPr>
              <a:xfrm>
                <a:off x="5062" y="2447"/>
                <a:ext cx="4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66" extrusionOk="0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9" name="Google Shape;2659;p10"/>
              <p:cNvSpPr/>
              <p:nvPr/>
            </p:nvSpPr>
            <p:spPr>
              <a:xfrm>
                <a:off x="5154" y="2465"/>
                <a:ext cx="8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9" extrusionOk="0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0" name="Google Shape;2660;p10"/>
              <p:cNvSpPr/>
              <p:nvPr/>
            </p:nvSpPr>
            <p:spPr>
              <a:xfrm>
                <a:off x="5104" y="2395"/>
                <a:ext cx="2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92" extrusionOk="0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1" name="Google Shape;2661;p10"/>
              <p:cNvSpPr/>
              <p:nvPr/>
            </p:nvSpPr>
            <p:spPr>
              <a:xfrm>
                <a:off x="5143" y="2436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2" name="Google Shape;2662;p10"/>
              <p:cNvSpPr/>
              <p:nvPr/>
            </p:nvSpPr>
            <p:spPr>
              <a:xfrm>
                <a:off x="5089" y="229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3" name="Google Shape;2663;p10"/>
              <p:cNvSpPr/>
              <p:nvPr/>
            </p:nvSpPr>
            <p:spPr>
              <a:xfrm>
                <a:off x="5189" y="244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4" name="Google Shape;2664;p10"/>
              <p:cNvSpPr/>
              <p:nvPr/>
            </p:nvSpPr>
            <p:spPr>
              <a:xfrm>
                <a:off x="5165" y="2420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5" name="Google Shape;2665;p10"/>
              <p:cNvSpPr/>
              <p:nvPr/>
            </p:nvSpPr>
            <p:spPr>
              <a:xfrm>
                <a:off x="5139" y="2418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0" h="37" extrusionOk="0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666" name="Google Shape;2666;p10"/>
              <p:cNvCxnSpPr/>
              <p:nvPr/>
            </p:nvCxnSpPr>
            <p:spPr>
              <a:xfrm>
                <a:off x="5180" y="2449"/>
                <a:ext cx="1" cy="1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67" name="Google Shape;2667;p10"/>
              <p:cNvSpPr/>
              <p:nvPr/>
            </p:nvSpPr>
            <p:spPr>
              <a:xfrm>
                <a:off x="5180" y="2453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668" name="Google Shape;2668;p10"/>
              <p:cNvCxnSpPr/>
              <p:nvPr/>
            </p:nvCxnSpPr>
            <p:spPr>
              <a:xfrm rot="10800000">
                <a:off x="5178" y="2447"/>
                <a:ext cx="6" cy="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69" name="Google Shape;2669;p10"/>
              <p:cNvSpPr/>
              <p:nvPr/>
            </p:nvSpPr>
            <p:spPr>
              <a:xfrm>
                <a:off x="5116" y="2564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0" name="Google Shape;2670;p10"/>
              <p:cNvSpPr/>
              <p:nvPr/>
            </p:nvSpPr>
            <p:spPr>
              <a:xfrm>
                <a:off x="5119" y="2568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1" name="Google Shape;2671;p10"/>
              <p:cNvSpPr/>
              <p:nvPr/>
            </p:nvSpPr>
            <p:spPr>
              <a:xfrm>
                <a:off x="5127" y="2557"/>
                <a:ext cx="12" cy="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2" name="Google Shape;2672;p10"/>
              <p:cNvSpPr/>
              <p:nvPr/>
            </p:nvSpPr>
            <p:spPr>
              <a:xfrm>
                <a:off x="5127" y="254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8" extrusionOk="0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3" name="Google Shape;2673;p10"/>
              <p:cNvSpPr/>
              <p:nvPr/>
            </p:nvSpPr>
            <p:spPr>
              <a:xfrm>
                <a:off x="5141" y="253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5" extrusionOk="0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674" name="Google Shape;2674;p10"/>
              <p:cNvCxnSpPr/>
              <p:nvPr/>
            </p:nvCxnSpPr>
            <p:spPr>
              <a:xfrm rot="10800000" flipH="1">
                <a:off x="5191" y="2516"/>
                <a:ext cx="6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675" name="Google Shape;2675;p10"/>
            <p:cNvSpPr/>
            <p:nvPr/>
          </p:nvSpPr>
          <p:spPr>
            <a:xfrm>
              <a:off x="7280275" y="3879850"/>
              <a:ext cx="14288" cy="55563"/>
            </a:xfrm>
            <a:custGeom>
              <a:avLst/>
              <a:gdLst/>
              <a:ahLst/>
              <a:cxnLst/>
              <a:rect l="l" t="t" r="r" b="b"/>
              <a:pathLst>
                <a:path w="33" h="43" extrusionOk="0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356475" y="3819525"/>
              <a:ext cx="22225" cy="58738"/>
            </a:xfrm>
            <a:custGeom>
              <a:avLst/>
              <a:gdLst/>
              <a:ahLst/>
              <a:cxnLst/>
              <a:rect l="l" t="t" r="r" b="b"/>
              <a:pathLst>
                <a:path w="54" h="92" extrusionOk="0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404100" y="36988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60" h="18" extrusionOk="0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388225" y="3668713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66" h="18" extrusionOk="0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213600" y="3565525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140575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72" h="29" extrusionOk="0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148513" y="3886200"/>
              <a:ext cx="19050" cy="55563"/>
            </a:xfrm>
            <a:custGeom>
              <a:avLst/>
              <a:gdLst/>
              <a:ahLst/>
              <a:cxnLst/>
              <a:rect l="l" t="t" r="r" b="b"/>
              <a:pathLst>
                <a:path w="46" h="37" extrusionOk="0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261225" y="37052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121525" y="370046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165975" y="3748088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6967538" y="3951288"/>
              <a:ext cx="46037" cy="58737"/>
            </a:xfrm>
            <a:custGeom>
              <a:avLst/>
              <a:gdLst/>
              <a:ahLst/>
              <a:cxnLst/>
              <a:rect l="l" t="t" r="r" b="b"/>
              <a:pathLst>
                <a:path w="112" h="26" extrusionOk="0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065963" y="3989388"/>
              <a:ext cx="14287" cy="5873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6899275" y="3921125"/>
              <a:ext cx="36513" cy="55563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6943725" y="3906838"/>
              <a:ext cx="39688" cy="55562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6996113" y="3916363"/>
              <a:ext cx="36512" cy="58737"/>
            </a:xfrm>
            <a:custGeom>
              <a:avLst/>
              <a:gdLst/>
              <a:ahLst/>
              <a:cxnLst/>
              <a:rect l="l" t="t" r="r" b="b"/>
              <a:pathLst>
                <a:path w="86" h="46" extrusionOk="0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048500" y="39211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121525" y="391318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6696075" y="3727450"/>
              <a:ext cx="20638" cy="58738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6642100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66" h="80" extrusionOk="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4" name="Google Shape;2694;p10"/>
            <p:cNvSpPr/>
            <p:nvPr/>
          </p:nvSpPr>
          <p:spPr>
            <a:xfrm>
              <a:off x="6477000" y="3684588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695" name="Google Shape;2695;p10" descr="Horizontal dunkel"/>
            <p:cNvCxnSpPr/>
            <p:nvPr/>
          </p:nvCxnSpPr>
          <p:spPr>
            <a:xfrm>
              <a:off x="6502400" y="3721100"/>
              <a:ext cx="4763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96" name="Google Shape;2696;p10"/>
            <p:cNvSpPr/>
            <p:nvPr/>
          </p:nvSpPr>
          <p:spPr>
            <a:xfrm>
              <a:off x="6499225" y="3721100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6400800" y="356552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6929438" y="3929063"/>
              <a:ext cx="11112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7445375" y="3886200"/>
              <a:ext cx="28575" cy="55563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6383338" y="3468688"/>
              <a:ext cx="274637" cy="368300"/>
            </a:xfrm>
            <a:custGeom>
              <a:avLst/>
              <a:gdLst/>
              <a:ahLst/>
              <a:cxnLst/>
              <a:rect l="l" t="t" r="r" b="b"/>
              <a:pathLst>
                <a:path w="625" h="694" extrusionOk="0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6724650" y="3517900"/>
              <a:ext cx="254000" cy="257175"/>
            </a:xfrm>
            <a:custGeom>
              <a:avLst/>
              <a:gdLst/>
              <a:ahLst/>
              <a:cxnLst/>
              <a:rect l="l" t="t" r="r" b="b"/>
              <a:pathLst>
                <a:path w="585" h="493" extrusionOk="0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2" name="Google Shape;2702;p10"/>
            <p:cNvSpPr/>
            <p:nvPr/>
          </p:nvSpPr>
          <p:spPr>
            <a:xfrm>
              <a:off x="7080250" y="3924300"/>
              <a:ext cx="92075" cy="57150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3" name="Google Shape;2703;p10"/>
            <p:cNvSpPr/>
            <p:nvPr/>
          </p:nvSpPr>
          <p:spPr>
            <a:xfrm>
              <a:off x="7196138" y="3590925"/>
              <a:ext cx="42862" cy="88900"/>
            </a:xfrm>
            <a:custGeom>
              <a:avLst/>
              <a:gdLst/>
              <a:ahLst/>
              <a:cxnLst/>
              <a:rect l="l" t="t" r="r" b="b"/>
              <a:pathLst>
                <a:path w="92" h="166" extrusionOk="0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7208838" y="3735388"/>
              <a:ext cx="71437" cy="55562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7285038" y="365918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193" h="121" extrusionOk="0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6973888" y="3597275"/>
              <a:ext cx="166687" cy="230188"/>
            </a:xfrm>
            <a:custGeom>
              <a:avLst/>
              <a:gdLst/>
              <a:ahLst/>
              <a:cxnLst/>
              <a:rect l="l" t="t" r="r" b="b"/>
              <a:pathLst>
                <a:path w="379" h="437" extrusionOk="0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6638925" y="3838575"/>
              <a:ext cx="250825" cy="95250"/>
            </a:xfrm>
            <a:custGeom>
              <a:avLst/>
              <a:gdLst/>
              <a:ahLst/>
              <a:cxnLst/>
              <a:rect l="l" t="t" r="r" b="b"/>
              <a:pathLst>
                <a:path w="578" h="184" extrusionOk="0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7319963" y="3695700"/>
              <a:ext cx="214312" cy="252413"/>
            </a:xfrm>
            <a:custGeom>
              <a:avLst/>
              <a:gdLst/>
              <a:ahLst/>
              <a:cxnLst/>
              <a:rect l="l" t="t" r="r" b="b"/>
              <a:pathLst>
                <a:path w="491" h="481" extrusionOk="0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5851525" y="2527300"/>
              <a:ext cx="53975" cy="60325"/>
            </a:xfrm>
            <a:custGeom>
              <a:avLst/>
              <a:gdLst/>
              <a:ahLst/>
              <a:cxnLst/>
              <a:rect l="l" t="t" r="r" b="b"/>
              <a:pathLst>
                <a:path w="133" h="117" extrusionOk="0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4308475" y="1931988"/>
              <a:ext cx="220663" cy="177800"/>
            </a:xfrm>
            <a:custGeom>
              <a:avLst/>
              <a:gdLst/>
              <a:ahLst/>
              <a:cxnLst/>
              <a:rect l="l" t="t" r="r" b="b"/>
              <a:pathLst>
                <a:path w="505" h="339" extrusionOk="0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4371975" y="2136775"/>
              <a:ext cx="146050" cy="71438"/>
            </a:xfrm>
            <a:custGeom>
              <a:avLst/>
              <a:gdLst/>
              <a:ahLst/>
              <a:cxnLst/>
              <a:rect l="l" t="t" r="r" b="b"/>
              <a:pathLst>
                <a:path w="338" h="141" extrusionOk="0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4471988" y="1792288"/>
              <a:ext cx="111125" cy="65087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4484688" y="2139950"/>
              <a:ext cx="179387" cy="142875"/>
            </a:xfrm>
            <a:custGeom>
              <a:avLst/>
              <a:gdLst/>
              <a:ahLst/>
              <a:cxnLst/>
              <a:rect l="l" t="t" r="r" b="b"/>
              <a:pathLst>
                <a:path w="425" h="272" extrusionOk="0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2484438" y="3178175"/>
              <a:ext cx="14287" cy="55563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4589463" y="2132013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92" h="154" extrusionOk="0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4506913" y="2014538"/>
              <a:ext cx="381000" cy="247650"/>
            </a:xfrm>
            <a:custGeom>
              <a:avLst/>
              <a:gdLst/>
              <a:ahLst/>
              <a:cxnLst/>
              <a:rect l="l" t="t" r="r" b="b"/>
              <a:pathLst>
                <a:path w="877" h="469" extrusionOk="0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5018088" y="235743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5561013" y="2371725"/>
              <a:ext cx="207962" cy="122238"/>
            </a:xfrm>
            <a:custGeom>
              <a:avLst/>
              <a:gdLst/>
              <a:ahLst/>
              <a:cxnLst/>
              <a:rect l="l" t="t" r="r" b="b"/>
              <a:pathLst>
                <a:path w="471" h="234" extrusionOk="0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5610225" y="2300288"/>
              <a:ext cx="225425" cy="125412"/>
            </a:xfrm>
            <a:custGeom>
              <a:avLst/>
              <a:gdLst/>
              <a:ahLst/>
              <a:cxnLst/>
              <a:rect l="l" t="t" r="r" b="b"/>
              <a:pathLst>
                <a:path w="525" h="241" extrusionOk="0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5216525" y="2316163"/>
              <a:ext cx="342900" cy="227012"/>
            </a:xfrm>
            <a:custGeom>
              <a:avLst/>
              <a:gdLst/>
              <a:ahLst/>
              <a:cxnLst/>
              <a:rect l="l" t="t" r="r" b="b"/>
              <a:pathLst>
                <a:path w="784" h="430" extrusionOk="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4425950" y="22034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246" h="284" extrusionOk="0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4473575" y="2311400"/>
              <a:ext cx="68263" cy="60325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4" name="Google Shape;2724;p10"/>
            <p:cNvSpPr/>
            <p:nvPr/>
          </p:nvSpPr>
          <p:spPr>
            <a:xfrm>
              <a:off x="5041900" y="3275013"/>
              <a:ext cx="244475" cy="431800"/>
            </a:xfrm>
            <a:custGeom>
              <a:avLst/>
              <a:gdLst/>
              <a:ahLst/>
              <a:cxnLst/>
              <a:rect l="l" t="t" r="r" b="b"/>
              <a:pathLst>
                <a:path w="556" h="819" extrusionOk="0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5" name="Google Shape;2725;p10"/>
            <p:cNvSpPr/>
            <p:nvPr/>
          </p:nvSpPr>
          <p:spPr>
            <a:xfrm>
              <a:off x="5049838" y="3262313"/>
              <a:ext cx="38100" cy="58737"/>
            </a:xfrm>
            <a:custGeom>
              <a:avLst/>
              <a:gdLst/>
              <a:ahLst/>
              <a:cxnLst/>
              <a:rect l="l" t="t" r="r" b="b"/>
              <a:pathLst>
                <a:path w="86" h="97" extrusionOk="0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4848225" y="3173413"/>
              <a:ext cx="363538" cy="376237"/>
            </a:xfrm>
            <a:custGeom>
              <a:avLst/>
              <a:gdLst/>
              <a:ahLst/>
              <a:cxnLst/>
              <a:rect l="l" t="t" r="r" b="b"/>
              <a:pathLst>
                <a:path w="845" h="720" extrusionOk="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727" name="Google Shape;2727;p10"/>
            <p:cNvCxnSpPr/>
            <p:nvPr/>
          </p:nvCxnSpPr>
          <p:spPr>
            <a:xfrm flipH="1">
              <a:off x="1708150" y="3692525"/>
              <a:ext cx="4763" cy="793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28" name="Google Shape;2728;p10"/>
            <p:cNvSpPr/>
            <p:nvPr/>
          </p:nvSpPr>
          <p:spPr>
            <a:xfrm>
              <a:off x="1708150" y="3700463"/>
              <a:ext cx="12700" cy="58737"/>
            </a:xfrm>
            <a:custGeom>
              <a:avLst/>
              <a:gdLst/>
              <a:ahLst/>
              <a:cxnLst/>
              <a:rect l="l" t="t" r="r" b="b"/>
              <a:pathLst>
                <a:path w="33" h="6" extrusionOk="0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1716088" y="3687763"/>
              <a:ext cx="4762" cy="57150"/>
            </a:xfrm>
            <a:custGeom>
              <a:avLst/>
              <a:gdLst/>
              <a:ahLst/>
              <a:cxnLst/>
              <a:rect l="l" t="t" r="r" b="b"/>
              <a:pathLst>
                <a:path w="13" h="30" extrusionOk="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30" name="Google Shape;2730;p10"/>
            <p:cNvGrpSpPr/>
            <p:nvPr/>
          </p:nvGrpSpPr>
          <p:grpSpPr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2731" name="Google Shape;2731;p10"/>
              <p:cNvSpPr/>
              <p:nvPr/>
            </p:nvSpPr>
            <p:spPr>
              <a:xfrm>
                <a:off x="1110" y="2626"/>
                <a:ext cx="11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87" extrusionOk="0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2" name="Google Shape;2732;p10"/>
              <p:cNvSpPr/>
              <p:nvPr/>
            </p:nvSpPr>
            <p:spPr>
              <a:xfrm>
                <a:off x="923" y="2662"/>
                <a:ext cx="17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2" h="78" extrusionOk="0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3" name="Google Shape;2733;p10"/>
              <p:cNvSpPr/>
              <p:nvPr/>
            </p:nvSpPr>
            <p:spPr>
              <a:xfrm>
                <a:off x="912" y="2666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734" name="Google Shape;2734;p10"/>
            <p:cNvSpPr/>
            <p:nvPr/>
          </p:nvSpPr>
          <p:spPr>
            <a:xfrm>
              <a:off x="5356225" y="434022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5327650" y="43672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36" name="Google Shape;2736;p10"/>
            <p:cNvGrpSpPr/>
            <p:nvPr/>
          </p:nvGrpSpPr>
          <p:grpSpPr>
            <a:xfrm>
              <a:off x="5168900" y="3859213"/>
              <a:ext cx="168275" cy="103187"/>
              <a:chOff x="3481" y="2773"/>
              <a:chExt cx="125" cy="65"/>
            </a:xfrm>
          </p:grpSpPr>
          <p:sp>
            <p:nvSpPr>
              <p:cNvPr id="2737" name="Google Shape;2737;p10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738" name="Google Shape;2738;p10"/>
              <p:cNvCxnSpPr/>
              <p:nvPr/>
            </p:nvCxnSpPr>
            <p:spPr>
              <a:xfrm>
                <a:off x="3583" y="2800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39" name="Google Shape;2739;p10"/>
              <p:cNvSpPr/>
              <p:nvPr/>
            </p:nvSpPr>
            <p:spPr>
              <a:xfrm>
                <a:off x="3554" y="281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0" name="Google Shape;2740;p10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1" name="Google Shape;2741;p10"/>
              <p:cNvSpPr/>
              <p:nvPr/>
            </p:nvSpPr>
            <p:spPr>
              <a:xfrm>
                <a:off x="3599" y="2773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742" name="Google Shape;2742;p10"/>
              <p:cNvCxnSpPr/>
              <p:nvPr/>
            </p:nvCxnSpPr>
            <p:spPr>
              <a:xfrm>
                <a:off x="3603" y="2773"/>
                <a:ext cx="1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43" name="Google Shape;2743;p10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4" name="Google Shape;2744;p10"/>
              <p:cNvSpPr/>
              <p:nvPr/>
            </p:nvSpPr>
            <p:spPr>
              <a:xfrm>
                <a:off x="3485" y="283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5" name="Google Shape;2745;p10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6" name="Google Shape;2746;p10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7" name="Google Shape;2747;p10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748" name="Google Shape;2748;p10"/>
            <p:cNvSpPr/>
            <p:nvPr/>
          </p:nvSpPr>
          <p:spPr>
            <a:xfrm>
              <a:off x="4297363" y="3851275"/>
              <a:ext cx="319087" cy="379413"/>
            </a:xfrm>
            <a:custGeom>
              <a:avLst/>
              <a:gdLst/>
              <a:ahLst/>
              <a:cxnLst/>
              <a:rect l="l" t="t" r="r" b="b"/>
              <a:pathLst>
                <a:path w="736" h="721" extrusionOk="0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4308475" y="3824288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39" h="31" extrusionOk="0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4410075" y="4367213"/>
              <a:ext cx="396875" cy="398462"/>
            </a:xfrm>
            <a:custGeom>
              <a:avLst/>
              <a:gdLst/>
              <a:ahLst/>
              <a:cxnLst/>
              <a:rect l="l" t="t" r="r" b="b"/>
              <a:pathLst>
                <a:path w="903" h="759" extrusionOk="0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52" name="Google Shape;2752;p10"/>
            <p:cNvGrpSpPr/>
            <p:nvPr/>
          </p:nvGrpSpPr>
          <p:grpSpPr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2753" name="Google Shape;2753;p10"/>
              <p:cNvSpPr/>
              <p:nvPr/>
            </p:nvSpPr>
            <p:spPr>
              <a:xfrm>
                <a:off x="2352" y="23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33" extrusionOk="0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4" name="Google Shape;2754;p10"/>
              <p:cNvSpPr/>
              <p:nvPr/>
            </p:nvSpPr>
            <p:spPr>
              <a:xfrm>
                <a:off x="2372" y="2354"/>
                <a:ext cx="20" cy="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0" extrusionOk="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5" name="Google Shape;2755;p10"/>
              <p:cNvSpPr/>
              <p:nvPr/>
            </p:nvSpPr>
            <p:spPr>
              <a:xfrm>
                <a:off x="2407" y="2346"/>
                <a:ext cx="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6" name="Google Shape;2756;p10"/>
              <p:cNvSpPr/>
              <p:nvPr/>
            </p:nvSpPr>
            <p:spPr>
              <a:xfrm>
                <a:off x="2406" y="2361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33" extrusionOk="0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7" name="Google Shape;2757;p10"/>
              <p:cNvSpPr/>
              <p:nvPr/>
            </p:nvSpPr>
            <p:spPr>
              <a:xfrm>
                <a:off x="2388" y="2378"/>
                <a:ext cx="1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8" name="Google Shape;2758;p10"/>
              <p:cNvSpPr/>
              <p:nvPr/>
            </p:nvSpPr>
            <p:spPr>
              <a:xfrm>
                <a:off x="2374" y="238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759" name="Google Shape;2759;p10"/>
            <p:cNvGrpSpPr/>
            <p:nvPr/>
          </p:nvGrpSpPr>
          <p:grpSpPr>
            <a:xfrm>
              <a:off x="1187450" y="1196975"/>
              <a:ext cx="1897063" cy="1133475"/>
              <a:chOff x="527" y="1110"/>
              <a:chExt cx="1410" cy="709"/>
            </a:xfrm>
          </p:grpSpPr>
          <p:sp>
            <p:nvSpPr>
              <p:cNvPr id="2760" name="Google Shape;2760;p10"/>
              <p:cNvSpPr/>
              <p:nvPr/>
            </p:nvSpPr>
            <p:spPr>
              <a:xfrm>
                <a:off x="1401" y="1427"/>
                <a:ext cx="3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98" h="54" extrusionOk="0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1" name="Google Shape;2761;p10"/>
              <p:cNvSpPr/>
              <p:nvPr/>
            </p:nvSpPr>
            <p:spPr>
              <a:xfrm>
                <a:off x="1387" y="1551"/>
                <a:ext cx="21" cy="8"/>
              </a:xfrm>
              <a:custGeom>
                <a:avLst/>
                <a:gdLst/>
                <a:ahLst/>
                <a:cxnLst/>
                <a:rect l="l" t="t" r="r" b="b"/>
                <a:pathLst>
                  <a:path w="67" h="28" extrusionOk="0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2" name="Google Shape;2762;p10"/>
              <p:cNvSpPr/>
              <p:nvPr/>
            </p:nvSpPr>
            <p:spPr>
              <a:xfrm>
                <a:off x="1332" y="160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3" name="Google Shape;2763;p10"/>
              <p:cNvSpPr/>
              <p:nvPr/>
            </p:nvSpPr>
            <p:spPr>
              <a:xfrm>
                <a:off x="1279" y="1314"/>
                <a:ext cx="46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52" extrusionOk="0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4" name="Google Shape;2764;p10"/>
              <p:cNvSpPr/>
              <p:nvPr/>
            </p:nvSpPr>
            <p:spPr>
              <a:xfrm>
                <a:off x="1261" y="1252"/>
                <a:ext cx="2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1" extrusionOk="0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5" name="Google Shape;2765;p10"/>
              <p:cNvSpPr/>
              <p:nvPr/>
            </p:nvSpPr>
            <p:spPr>
              <a:xfrm>
                <a:off x="1730" y="1713"/>
                <a:ext cx="2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0" h="62" extrusionOk="0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6" name="Google Shape;2766;p10"/>
              <p:cNvSpPr/>
              <p:nvPr/>
            </p:nvSpPr>
            <p:spPr>
              <a:xfrm>
                <a:off x="1583" y="1674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49" extrusionOk="0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7" name="Google Shape;2767;p10"/>
              <p:cNvSpPr/>
              <p:nvPr/>
            </p:nvSpPr>
            <p:spPr>
              <a:xfrm>
                <a:off x="1599" y="1713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 extrusionOk="0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8" name="Google Shape;2768;p10"/>
              <p:cNvSpPr/>
              <p:nvPr/>
            </p:nvSpPr>
            <p:spPr>
              <a:xfrm>
                <a:off x="1608" y="1742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2" extrusionOk="0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9" name="Google Shape;2769;p10"/>
              <p:cNvSpPr/>
              <p:nvPr/>
            </p:nvSpPr>
            <p:spPr>
              <a:xfrm>
                <a:off x="1450" y="1438"/>
                <a:ext cx="1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" name="Google Shape;2770;p10"/>
              <p:cNvSpPr/>
              <p:nvPr/>
            </p:nvSpPr>
            <p:spPr>
              <a:xfrm>
                <a:off x="1305" y="1224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48" h="25" extrusionOk="0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1" name="Google Shape;2771;p10"/>
              <p:cNvSpPr/>
              <p:nvPr/>
            </p:nvSpPr>
            <p:spPr>
              <a:xfrm>
                <a:off x="1343" y="1188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0" h="37" extrusionOk="0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2" name="Google Shape;2772;p10"/>
              <p:cNvSpPr/>
              <p:nvPr/>
            </p:nvSpPr>
            <p:spPr>
              <a:xfrm>
                <a:off x="1334" y="1208"/>
                <a:ext cx="3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6" extrusionOk="0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3" name="Google Shape;2773;p10"/>
              <p:cNvSpPr/>
              <p:nvPr/>
            </p:nvSpPr>
            <p:spPr>
              <a:xfrm>
                <a:off x="1365" y="1201"/>
                <a:ext cx="4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2" extrusionOk="0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4" name="Google Shape;2774;p10"/>
              <p:cNvSpPr/>
              <p:nvPr/>
            </p:nvSpPr>
            <p:spPr>
              <a:xfrm>
                <a:off x="1414" y="1217"/>
                <a:ext cx="29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6" h="50" extrusionOk="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5" name="Google Shape;2775;p10"/>
              <p:cNvSpPr/>
              <p:nvPr/>
            </p:nvSpPr>
            <p:spPr>
              <a:xfrm>
                <a:off x="1379" y="1163"/>
                <a:ext cx="5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4" extrusionOk="0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6" name="Google Shape;2776;p10"/>
              <p:cNvSpPr/>
              <p:nvPr/>
            </p:nvSpPr>
            <p:spPr>
              <a:xfrm>
                <a:off x="1450" y="1171"/>
                <a:ext cx="3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7" name="Google Shape;2777;p10"/>
              <p:cNvSpPr/>
              <p:nvPr/>
            </p:nvSpPr>
            <p:spPr>
              <a:xfrm>
                <a:off x="1441" y="1194"/>
                <a:ext cx="2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1" extrusionOk="0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8" name="Google Shape;2778;p10"/>
              <p:cNvSpPr/>
              <p:nvPr/>
            </p:nvSpPr>
            <p:spPr>
              <a:xfrm>
                <a:off x="1254" y="1188"/>
                <a:ext cx="3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9" extrusionOk="0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9" name="Google Shape;2779;p10"/>
              <p:cNvSpPr/>
              <p:nvPr/>
            </p:nvSpPr>
            <p:spPr>
              <a:xfrm>
                <a:off x="1272" y="1168"/>
                <a:ext cx="5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5" extrusionOk="0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0" name="Google Shape;2780;p10"/>
              <p:cNvSpPr/>
              <p:nvPr/>
            </p:nvSpPr>
            <p:spPr>
              <a:xfrm>
                <a:off x="1488" y="142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1" name="Google Shape;2781;p10"/>
              <p:cNvSpPr/>
              <p:nvPr/>
            </p:nvSpPr>
            <p:spPr>
              <a:xfrm>
                <a:off x="1605" y="1729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2" extrusionOk="0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2" name="Google Shape;2782;p10"/>
              <p:cNvSpPr/>
              <p:nvPr/>
            </p:nvSpPr>
            <p:spPr>
              <a:xfrm>
                <a:off x="1554" y="1729"/>
                <a:ext cx="3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" extrusionOk="0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3" name="Google Shape;2783;p10"/>
              <p:cNvSpPr/>
              <p:nvPr/>
            </p:nvSpPr>
            <p:spPr>
              <a:xfrm>
                <a:off x="1748" y="1188"/>
                <a:ext cx="2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3" h="50" extrusionOk="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4" name="Google Shape;2784;p10"/>
              <p:cNvSpPr/>
              <p:nvPr/>
            </p:nvSpPr>
            <p:spPr>
              <a:xfrm>
                <a:off x="1436" y="1246"/>
                <a:ext cx="331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04" extrusionOk="0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5" name="Google Shape;2785;p10"/>
              <p:cNvSpPr/>
              <p:nvPr/>
            </p:nvSpPr>
            <p:spPr>
              <a:xfrm>
                <a:off x="1528" y="1110"/>
                <a:ext cx="40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321" extrusionOk="0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6" name="Google Shape;2786;p10"/>
              <p:cNvSpPr/>
              <p:nvPr/>
            </p:nvSpPr>
            <p:spPr>
              <a:xfrm>
                <a:off x="553" y="1660"/>
                <a:ext cx="5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7" extrusionOk="0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7" name="Google Shape;2787;p10"/>
              <p:cNvSpPr/>
              <p:nvPr/>
            </p:nvSpPr>
            <p:spPr>
              <a:xfrm>
                <a:off x="527" y="1592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141" extrusionOk="0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8" name="Google Shape;2788;p10"/>
              <p:cNvSpPr/>
              <p:nvPr/>
            </p:nvSpPr>
            <p:spPr>
              <a:xfrm>
                <a:off x="1379" y="1383"/>
                <a:ext cx="8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4" extrusionOk="0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9" name="Google Shape;2789;p10"/>
              <p:cNvSpPr/>
              <p:nvPr/>
            </p:nvSpPr>
            <p:spPr>
              <a:xfrm>
                <a:off x="1509" y="1389"/>
                <a:ext cx="3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57" extrusionOk="0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0" name="Google Shape;2790;p10"/>
              <p:cNvSpPr/>
              <p:nvPr/>
            </p:nvSpPr>
            <p:spPr>
              <a:xfrm>
                <a:off x="1554" y="1335"/>
                <a:ext cx="3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52" extrusionOk="0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1" name="Google Shape;2791;p10"/>
              <p:cNvSpPr/>
              <p:nvPr/>
            </p:nvSpPr>
            <p:spPr>
              <a:xfrm>
                <a:off x="1381" y="1244"/>
                <a:ext cx="7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9" extrusionOk="0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2" name="Google Shape;2792;p10"/>
              <p:cNvSpPr/>
              <p:nvPr/>
            </p:nvSpPr>
            <p:spPr>
              <a:xfrm>
                <a:off x="1294" y="1248"/>
                <a:ext cx="7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3" name="Google Shape;2793;p10"/>
              <p:cNvSpPr/>
              <p:nvPr/>
            </p:nvSpPr>
            <p:spPr>
              <a:xfrm>
                <a:off x="983" y="1236"/>
                <a:ext cx="15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72" extrusionOk="0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4" name="Google Shape;2794;p10"/>
              <p:cNvSpPr/>
              <p:nvPr/>
            </p:nvSpPr>
            <p:spPr>
              <a:xfrm>
                <a:off x="1043" y="1255"/>
                <a:ext cx="22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40" extrusionOk="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5" name="Google Shape;2795;p10"/>
              <p:cNvSpPr/>
              <p:nvPr/>
            </p:nvSpPr>
            <p:spPr>
              <a:xfrm>
                <a:off x="1645" y="1643"/>
                <a:ext cx="1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87" extrusionOk="0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6" name="Google Shape;2796;p10"/>
              <p:cNvSpPr/>
              <p:nvPr/>
            </p:nvSpPr>
            <p:spPr>
              <a:xfrm>
                <a:off x="1102" y="1190"/>
                <a:ext cx="111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45" h="86" extrusionOk="0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7" name="Google Shape;2797;p10"/>
              <p:cNvSpPr/>
              <p:nvPr/>
            </p:nvSpPr>
            <p:spPr>
              <a:xfrm>
                <a:off x="1158" y="1199"/>
                <a:ext cx="149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0" extrusionOk="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8" name="Google Shape;2798;p10"/>
              <p:cNvSpPr/>
              <p:nvPr/>
            </p:nvSpPr>
            <p:spPr>
              <a:xfrm>
                <a:off x="1472" y="1205"/>
                <a:ext cx="15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2" extrusionOk="0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9" name="Google Shape;2799;p10"/>
              <p:cNvSpPr/>
              <p:nvPr/>
            </p:nvSpPr>
            <p:spPr>
              <a:xfrm>
                <a:off x="1513" y="1136"/>
                <a:ext cx="10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5" extrusionOk="0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0" name="Google Shape;2800;p10"/>
              <p:cNvSpPr/>
              <p:nvPr/>
            </p:nvSpPr>
            <p:spPr>
              <a:xfrm>
                <a:off x="1584" y="1245"/>
                <a:ext cx="5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56" extrusionOk="0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1" name="Google Shape;2801;p10"/>
              <p:cNvSpPr/>
              <p:nvPr/>
            </p:nvSpPr>
            <p:spPr>
              <a:xfrm>
                <a:off x="534" y="1280"/>
                <a:ext cx="1205" cy="53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1644" extrusionOk="0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802" name="Google Shape;2802;p10"/>
            <p:cNvSpPr/>
            <p:nvPr/>
          </p:nvSpPr>
          <p:spPr>
            <a:xfrm>
              <a:off x="4757738" y="3541713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292" h="308" extrusionOk="0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4864100" y="369252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4354513" y="2928938"/>
              <a:ext cx="249237" cy="500062"/>
            </a:xfrm>
            <a:custGeom>
              <a:avLst/>
              <a:gdLst/>
              <a:ahLst/>
              <a:cxnLst/>
              <a:rect l="l" t="t" r="r" b="b"/>
              <a:pathLst>
                <a:path w="581" h="955" extrusionOk="0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4030663" y="23114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806" name="Google Shape;2806;p10"/>
            <p:cNvGrpSpPr/>
            <p:nvPr/>
          </p:nvGrpSpPr>
          <p:grpSpPr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2807" name="Google Shape;2807;p10"/>
              <p:cNvSpPr/>
              <p:nvPr/>
            </p:nvSpPr>
            <p:spPr>
              <a:xfrm>
                <a:off x="1748" y="3531"/>
                <a:ext cx="15" cy="17"/>
              </a:xfrm>
              <a:custGeom>
                <a:avLst/>
                <a:gdLst/>
                <a:ahLst/>
                <a:cxnLst/>
                <a:rect l="l" t="t" r="r" b="b"/>
                <a:pathLst>
                  <a:path w="46" h="51" extrusionOk="0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8" name="Google Shape;2808;p10"/>
              <p:cNvSpPr/>
              <p:nvPr/>
            </p:nvSpPr>
            <p:spPr>
              <a:xfrm>
                <a:off x="1759" y="3730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9" name="Google Shape;2809;p10"/>
              <p:cNvSpPr/>
              <p:nvPr/>
            </p:nvSpPr>
            <p:spPr>
              <a:xfrm>
                <a:off x="1589" y="3126"/>
                <a:ext cx="290" cy="60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818" extrusionOk="0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810" name="Google Shape;2810;p10"/>
            <p:cNvSpPr/>
            <p:nvPr/>
          </p:nvSpPr>
          <p:spPr>
            <a:xfrm>
              <a:off x="5040313" y="2324100"/>
              <a:ext cx="123825" cy="109538"/>
            </a:xfrm>
            <a:custGeom>
              <a:avLst/>
              <a:gdLst/>
              <a:ahLst/>
              <a:cxnLst/>
              <a:rect l="l" t="t" r="r" b="b"/>
              <a:pathLst>
                <a:path w="279" h="204" extrusionOk="0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4506913" y="1897063"/>
              <a:ext cx="209550" cy="150812"/>
            </a:xfrm>
            <a:custGeom>
              <a:avLst/>
              <a:gdLst/>
              <a:ahLst/>
              <a:cxnLst/>
              <a:rect l="l" t="t" r="r" b="b"/>
              <a:pathLst>
                <a:path w="485" h="291" extrusionOk="0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4364038" y="2228850"/>
              <a:ext cx="82550" cy="87313"/>
            </a:xfrm>
            <a:custGeom>
              <a:avLst/>
              <a:gdLst/>
              <a:ahLst/>
              <a:cxnLst/>
              <a:rect l="l" t="t" r="r" b="b"/>
              <a:pathLst>
                <a:path w="186" h="166" extrusionOk="0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2728913" y="36655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4522788" y="2263775"/>
              <a:ext cx="133350" cy="96838"/>
            </a:xfrm>
            <a:custGeom>
              <a:avLst/>
              <a:gdLst/>
              <a:ahLst/>
              <a:cxnLst/>
              <a:rect l="l" t="t" r="r" b="b"/>
              <a:pathLst>
                <a:path w="311" h="179" extrusionOk="0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3878263" y="3190875"/>
              <a:ext cx="177800" cy="165100"/>
            </a:xfrm>
            <a:custGeom>
              <a:avLst/>
              <a:gdLst/>
              <a:ahLst/>
              <a:cxnLst/>
              <a:rect l="l" t="t" r="r" b="b"/>
              <a:pathLst>
                <a:path w="405" h="314" extrusionOk="0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4225925" y="3259138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453" h="661" extrusionOk="0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6677025" y="301783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126" h="105" extrusionOk="0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2032000" y="3281363"/>
              <a:ext cx="298450" cy="523875"/>
            </a:xfrm>
            <a:custGeom>
              <a:avLst/>
              <a:gdLst/>
              <a:ahLst/>
              <a:cxnLst/>
              <a:rect l="l" t="t" r="r" b="b"/>
              <a:pathLst>
                <a:path w="684" h="998" extrusionOk="0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4284663" y="3549650"/>
              <a:ext cx="187325" cy="274638"/>
            </a:xfrm>
            <a:custGeom>
              <a:avLst/>
              <a:gdLst/>
              <a:ahLst/>
              <a:cxnLst/>
              <a:rect l="l" t="t" r="r" b="b"/>
              <a:pathLst>
                <a:path w="429" h="524" extrusionOk="0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4316413" y="2192338"/>
              <a:ext cx="127000" cy="114300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4267200" y="2051050"/>
              <a:ext cx="168275" cy="77788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4230688" y="1906588"/>
              <a:ext cx="30162" cy="60325"/>
            </a:xfrm>
            <a:custGeom>
              <a:avLst/>
              <a:gdLst/>
              <a:ahLst/>
              <a:cxnLst/>
              <a:rect l="l" t="t" r="r" b="b"/>
              <a:pathLst>
                <a:path w="61" h="67" extrusionOk="0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4202113" y="1911350"/>
              <a:ext cx="25400" cy="58738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4171950" y="1857375"/>
              <a:ext cx="52388" cy="77788"/>
            </a:xfrm>
            <a:custGeom>
              <a:avLst/>
              <a:gdLst/>
              <a:ahLst/>
              <a:cxnLst/>
              <a:rect l="l" t="t" r="r" b="b"/>
              <a:pathLst>
                <a:path w="120" h="148" extrusionOk="0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4603750" y="2662238"/>
              <a:ext cx="273050" cy="307975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4198938" y="2297113"/>
              <a:ext cx="17462" cy="57150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3838575" y="2047875"/>
              <a:ext cx="295275" cy="273050"/>
            </a:xfrm>
            <a:custGeom>
              <a:avLst/>
              <a:gdLst/>
              <a:ahLst/>
              <a:cxnLst/>
              <a:rect l="l" t="t" r="r" b="b"/>
              <a:pathLst>
                <a:path w="664" h="518" extrusionOk="0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4919663" y="2282825"/>
              <a:ext cx="150812" cy="82550"/>
            </a:xfrm>
            <a:custGeom>
              <a:avLst/>
              <a:gdLst/>
              <a:ahLst/>
              <a:cxnLst/>
              <a:rect l="l" t="t" r="r" b="b"/>
              <a:pathLst>
                <a:path w="352" h="153" extrusionOk="0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4468813" y="2343150"/>
              <a:ext cx="147637" cy="173038"/>
            </a:xfrm>
            <a:custGeom>
              <a:avLst/>
              <a:gdLst/>
              <a:ahLst/>
              <a:cxnLst/>
              <a:rect l="l" t="t" r="r" b="b"/>
              <a:pathLst>
                <a:path w="331" h="327" extrusionOk="0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4552950" y="2535238"/>
              <a:ext cx="69850" cy="57150"/>
            </a:xfrm>
            <a:custGeom>
              <a:avLst/>
              <a:gdLst/>
              <a:ahLst/>
              <a:cxnLst/>
              <a:rect l="l" t="t" r="r" b="b"/>
              <a:pathLst>
                <a:path w="153" h="49" extrusionOk="0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3632200" y="32670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426" h="299" extrusionOk="0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5676900" y="2530475"/>
              <a:ext cx="692150" cy="874713"/>
            </a:xfrm>
            <a:custGeom>
              <a:avLst/>
              <a:gdLst/>
              <a:ahLst/>
              <a:cxnLst/>
              <a:rect l="l" t="t" r="r" b="b"/>
              <a:pathLst>
                <a:path w="1594" h="1670" extrusionOk="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3798888" y="3325813"/>
              <a:ext cx="158750" cy="206375"/>
            </a:xfrm>
            <a:custGeom>
              <a:avLst/>
              <a:gdLst/>
              <a:ahLst/>
              <a:cxnLst/>
              <a:rect l="l" t="t" r="r" b="b"/>
              <a:pathLst>
                <a:path w="359" h="394" extrusionOk="0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4867275" y="3521075"/>
              <a:ext cx="192088" cy="271463"/>
            </a:xfrm>
            <a:custGeom>
              <a:avLst/>
              <a:gdLst/>
              <a:ahLst/>
              <a:cxnLst/>
              <a:rect l="l" t="t" r="r" b="b"/>
              <a:pathLst>
                <a:path w="449" h="523" extrusionOk="0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4849813" y="2606675"/>
              <a:ext cx="101600" cy="130175"/>
            </a:xfrm>
            <a:custGeom>
              <a:avLst/>
              <a:gdLst/>
              <a:ahLst/>
              <a:cxnLst/>
              <a:rect l="l" t="t" r="r" b="b"/>
              <a:pathLst>
                <a:path w="226" h="246" extrusionOk="0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5148263" y="2709863"/>
              <a:ext cx="22225" cy="55562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4435475" y="1844675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370" h="129" extrusionOk="0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4846638" y="2565400"/>
              <a:ext cx="30162" cy="57150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4433888" y="1892300"/>
              <a:ext cx="131762" cy="84138"/>
            </a:xfrm>
            <a:custGeom>
              <a:avLst/>
              <a:gdLst/>
              <a:ahLst/>
              <a:cxnLst/>
              <a:rect l="l" t="t" r="r" b="b"/>
              <a:pathLst>
                <a:path w="312" h="155" extrusionOk="0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4140200" y="2078038"/>
              <a:ext cx="19050" cy="60325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4837113" y="3962400"/>
              <a:ext cx="69850" cy="241300"/>
            </a:xfrm>
            <a:custGeom>
              <a:avLst/>
              <a:gdLst/>
              <a:ahLst/>
              <a:cxnLst/>
              <a:rect l="l" t="t" r="r" b="b"/>
              <a:pathLst>
                <a:path w="166" h="456" extrusionOk="0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4329113" y="2533650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4648200" y="4154488"/>
              <a:ext cx="188913" cy="217487"/>
            </a:xfrm>
            <a:custGeom>
              <a:avLst/>
              <a:gdLst/>
              <a:ahLst/>
              <a:cxnLst/>
              <a:rect l="l" t="t" r="r" b="b"/>
              <a:pathLst>
                <a:path w="438" h="406" extrusionOk="0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4560888" y="3930650"/>
              <a:ext cx="293687" cy="300038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4297363" y="4203700"/>
              <a:ext cx="350837" cy="381000"/>
            </a:xfrm>
            <a:custGeom>
              <a:avLst/>
              <a:gdLst/>
              <a:ahLst/>
              <a:cxnLst/>
              <a:rect l="l" t="t" r="r" b="b"/>
              <a:pathLst>
                <a:path w="810" h="727" extrusionOk="0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3576638" y="3133725"/>
              <a:ext cx="161925" cy="141288"/>
            </a:xfrm>
            <a:custGeom>
              <a:avLst/>
              <a:gdLst/>
              <a:ahLst/>
              <a:cxnLst/>
              <a:rect l="l" t="t" r="r" b="b"/>
              <a:pathLst>
                <a:path w="365" h="271" extrusionOk="0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4749800" y="3695700"/>
              <a:ext cx="269875" cy="334963"/>
            </a:xfrm>
            <a:custGeom>
              <a:avLst/>
              <a:gdLst/>
              <a:ahLst/>
              <a:cxnLst/>
              <a:rect l="l" t="t" r="r" b="b"/>
              <a:pathLst>
                <a:path w="624" h="640" extrusionOk="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9" name="Google Shape;2849;p10"/>
            <p:cNvSpPr/>
            <p:nvPr/>
          </p:nvSpPr>
          <p:spPr>
            <a:xfrm>
              <a:off x="7313613" y="2209800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0" name="Google Shape;2850;p10"/>
            <p:cNvSpPr/>
            <p:nvPr/>
          </p:nvSpPr>
          <p:spPr>
            <a:xfrm>
              <a:off x="7172325" y="2211388"/>
              <a:ext cx="141288" cy="125412"/>
            </a:xfrm>
            <a:custGeom>
              <a:avLst/>
              <a:gdLst/>
              <a:ahLst/>
              <a:cxnLst/>
              <a:rect l="l" t="t" r="r" b="b"/>
              <a:pathLst>
                <a:path w="320" h="234" extrusionOk="0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142163" y="2565400"/>
              <a:ext cx="52387" cy="57150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088188" y="2579688"/>
              <a:ext cx="60325" cy="84137"/>
            </a:xfrm>
            <a:custGeom>
              <a:avLst/>
              <a:gdLst/>
              <a:ahLst/>
              <a:cxnLst/>
              <a:rect l="l" t="t" r="r" b="b"/>
              <a:pathLst>
                <a:path w="133" h="154" extrusionOk="0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104063" y="2341563"/>
              <a:ext cx="209550" cy="244475"/>
            </a:xfrm>
            <a:custGeom>
              <a:avLst/>
              <a:gdLst/>
              <a:ahLst/>
              <a:cxnLst/>
              <a:rect l="l" t="t" r="r" b="b"/>
              <a:pathLst>
                <a:path w="485" h="468" extrusionOk="0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4687888" y="12319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4830763" y="12144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4867275" y="12223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5400675" y="1408113"/>
              <a:ext cx="41275" cy="57150"/>
            </a:xfrm>
            <a:custGeom>
              <a:avLst/>
              <a:gdLst/>
              <a:ahLst/>
              <a:cxnLst/>
              <a:rect l="l" t="t" r="r" b="b"/>
              <a:pathLst>
                <a:path w="100" h="42" extrusionOk="0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5310188" y="1266825"/>
              <a:ext cx="15875" cy="5873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5332413" y="1225550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5476875" y="1341438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5530850" y="1225550"/>
              <a:ext cx="93663" cy="60325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5591175" y="1250950"/>
              <a:ext cx="103188" cy="60325"/>
            </a:xfrm>
            <a:custGeom>
              <a:avLst/>
              <a:gdLst/>
              <a:ahLst/>
              <a:cxnLst/>
              <a:rect l="l" t="t" r="r" b="b"/>
              <a:pathLst>
                <a:path w="239" h="56" extrusionOk="0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5708650" y="12652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6235700" y="1390650"/>
              <a:ext cx="79375" cy="58738"/>
            </a:xfrm>
            <a:custGeom>
              <a:avLst/>
              <a:gdLst/>
              <a:ahLst/>
              <a:cxnLst/>
              <a:rect l="l" t="t" r="r" b="b"/>
              <a:pathLst>
                <a:path w="183" h="73" extrusionOk="0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6302375" y="140811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42" extrusionOk="0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6332538" y="1419225"/>
              <a:ext cx="52387" cy="58738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6103938" y="1392238"/>
              <a:ext cx="61912" cy="58737"/>
            </a:xfrm>
            <a:custGeom>
              <a:avLst/>
              <a:gdLst/>
              <a:ahLst/>
              <a:cxnLst/>
              <a:rect l="l" t="t" r="r" b="b"/>
              <a:pathLst>
                <a:path w="139" h="40" extrusionOk="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6403975" y="1333500"/>
              <a:ext cx="139700" cy="57150"/>
            </a:xfrm>
            <a:custGeom>
              <a:avLst/>
              <a:gdLst/>
              <a:ahLst/>
              <a:cxnLst/>
              <a:rect l="l" t="t" r="r" b="b"/>
              <a:pathLst>
                <a:path w="325" h="71" extrusionOk="0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6564313" y="1341438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220" h="72" extrusionOk="0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6524625" y="1389063"/>
              <a:ext cx="63500" cy="58737"/>
            </a:xfrm>
            <a:custGeom>
              <a:avLst/>
              <a:gdLst/>
              <a:ahLst/>
              <a:cxnLst/>
              <a:rect l="l" t="t" r="r" b="b"/>
              <a:pathLst>
                <a:path w="146" h="30" extrusionOk="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6503988" y="1385888"/>
              <a:ext cx="20637" cy="58737"/>
            </a:xfrm>
            <a:custGeom>
              <a:avLst/>
              <a:gdLst/>
              <a:ahLst/>
              <a:cxnLst/>
              <a:rect l="l" t="t" r="r" b="b"/>
              <a:pathLst>
                <a:path w="53" h="9" extrusionOk="0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872" name="Google Shape;2872;p10"/>
            <p:cNvCxnSpPr/>
            <p:nvPr/>
          </p:nvCxnSpPr>
          <p:spPr>
            <a:xfrm rot="10800000">
              <a:off x="6505575" y="1384300"/>
              <a:ext cx="0" cy="158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73" name="Google Shape;2873;p10"/>
            <p:cNvSpPr/>
            <p:nvPr/>
          </p:nvSpPr>
          <p:spPr>
            <a:xfrm>
              <a:off x="5675313" y="1312863"/>
              <a:ext cx="11112" cy="5556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4" name="Google Shape;2874;p10"/>
            <p:cNvSpPr/>
            <p:nvPr/>
          </p:nvSpPr>
          <p:spPr>
            <a:xfrm>
              <a:off x="6424613" y="13843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5" name="Google Shape;2875;p10"/>
            <p:cNvSpPr/>
            <p:nvPr/>
          </p:nvSpPr>
          <p:spPr>
            <a:xfrm>
              <a:off x="6378575" y="1347788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6" name="Google Shape;2876;p10"/>
            <p:cNvSpPr/>
            <p:nvPr/>
          </p:nvSpPr>
          <p:spPr>
            <a:xfrm>
              <a:off x="6878638" y="1917700"/>
              <a:ext cx="12700" cy="587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7" name="Google Shape;2877;p10"/>
            <p:cNvSpPr/>
            <p:nvPr/>
          </p:nvSpPr>
          <p:spPr>
            <a:xfrm>
              <a:off x="7172325" y="1439863"/>
              <a:ext cx="55563" cy="58737"/>
            </a:xfrm>
            <a:custGeom>
              <a:avLst/>
              <a:gdLst/>
              <a:ahLst/>
              <a:cxnLst/>
              <a:rect l="l" t="t" r="r" b="b"/>
              <a:pathLst>
                <a:path w="129" h="56" extrusionOk="0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8" name="Google Shape;2878;p10"/>
            <p:cNvSpPr/>
            <p:nvPr/>
          </p:nvSpPr>
          <p:spPr>
            <a:xfrm>
              <a:off x="7308850" y="17922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9" name="Google Shape;2879;p10"/>
            <p:cNvSpPr/>
            <p:nvPr/>
          </p:nvSpPr>
          <p:spPr>
            <a:xfrm>
              <a:off x="7458075" y="1905000"/>
              <a:ext cx="42863" cy="60325"/>
            </a:xfrm>
            <a:custGeom>
              <a:avLst/>
              <a:gdLst/>
              <a:ahLst/>
              <a:cxnLst/>
              <a:rect l="l" t="t" r="r" b="b"/>
              <a:pathLst>
                <a:path w="93" h="39" extrusionOk="0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0" name="Google Shape;2880;p10"/>
            <p:cNvSpPr/>
            <p:nvPr/>
          </p:nvSpPr>
          <p:spPr>
            <a:xfrm>
              <a:off x="7508875" y="192087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1" name="Google Shape;2881;p10"/>
            <p:cNvSpPr/>
            <p:nvPr/>
          </p:nvSpPr>
          <p:spPr>
            <a:xfrm>
              <a:off x="7373938" y="2047875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2" name="Google Shape;2882;p10"/>
            <p:cNvSpPr/>
            <p:nvPr/>
          </p:nvSpPr>
          <p:spPr>
            <a:xfrm>
              <a:off x="7385050" y="2076450"/>
              <a:ext cx="3175" cy="60325"/>
            </a:xfrm>
            <a:custGeom>
              <a:avLst/>
              <a:gdLst/>
              <a:ahLst/>
              <a:cxnLst/>
              <a:rect l="l" t="t" r="r" b="b"/>
              <a:pathLst>
                <a:path w="6" h="37" extrusionOk="0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3" name="Google Shape;2883;p10"/>
            <p:cNvSpPr/>
            <p:nvPr/>
          </p:nvSpPr>
          <p:spPr>
            <a:xfrm>
              <a:off x="7372350" y="2159000"/>
              <a:ext cx="9525" cy="55563"/>
            </a:xfrm>
            <a:custGeom>
              <a:avLst/>
              <a:gdLst/>
              <a:ahLst/>
              <a:cxnLst/>
              <a:rect l="l" t="t" r="r" b="b"/>
              <a:pathLst>
                <a:path w="20" h="43" extrusionOk="0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4" name="Google Shape;2884;p10"/>
            <p:cNvSpPr/>
            <p:nvPr/>
          </p:nvSpPr>
          <p:spPr>
            <a:xfrm>
              <a:off x="7350125" y="2193925"/>
              <a:ext cx="0" cy="58738"/>
            </a:xfrm>
            <a:custGeom>
              <a:avLst/>
              <a:gdLst/>
              <a:ahLst/>
              <a:cxnLst/>
              <a:rect l="l" t="t" r="r" b="b"/>
              <a:pathLst>
                <a:path w="120000" h="30" extrusionOk="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5" name="Google Shape;2885;p10"/>
            <p:cNvSpPr/>
            <p:nvPr/>
          </p:nvSpPr>
          <p:spPr>
            <a:xfrm>
              <a:off x="7350125" y="2193925"/>
              <a:ext cx="7938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6" name="Google Shape;2886;p10"/>
            <p:cNvSpPr/>
            <p:nvPr/>
          </p:nvSpPr>
          <p:spPr>
            <a:xfrm>
              <a:off x="7104063" y="1781175"/>
              <a:ext cx="17462" cy="60325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7" name="Google Shape;2887;p10"/>
            <p:cNvSpPr/>
            <p:nvPr/>
          </p:nvSpPr>
          <p:spPr>
            <a:xfrm>
              <a:off x="4419600" y="1920875"/>
              <a:ext cx="47625" cy="58738"/>
            </a:xfrm>
            <a:custGeom>
              <a:avLst/>
              <a:gdLst/>
              <a:ahLst/>
              <a:cxnLst/>
              <a:rect l="l" t="t" r="r" b="b"/>
              <a:pathLst>
                <a:path w="100" h="55" extrusionOk="0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8" name="Google Shape;2888;p10"/>
            <p:cNvSpPr/>
            <p:nvPr/>
          </p:nvSpPr>
          <p:spPr>
            <a:xfrm>
              <a:off x="4868863" y="1512888"/>
              <a:ext cx="42862" cy="58737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9" name="Google Shape;2889;p10"/>
            <p:cNvSpPr/>
            <p:nvPr/>
          </p:nvSpPr>
          <p:spPr>
            <a:xfrm>
              <a:off x="4903788" y="1325563"/>
              <a:ext cx="228600" cy="163512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0" name="Google Shape;2890;p10"/>
            <p:cNvSpPr/>
            <p:nvPr/>
          </p:nvSpPr>
          <p:spPr>
            <a:xfrm>
              <a:off x="4695825" y="1636713"/>
              <a:ext cx="31750" cy="55562"/>
            </a:xfrm>
            <a:custGeom>
              <a:avLst/>
              <a:gdLst/>
              <a:ahLst/>
              <a:cxnLst/>
              <a:rect l="l" t="t" r="r" b="b"/>
              <a:pathLst>
                <a:path w="79" h="38" extrusionOk="0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1" name="Google Shape;2891;p10"/>
            <p:cNvSpPr/>
            <p:nvPr/>
          </p:nvSpPr>
          <p:spPr>
            <a:xfrm>
              <a:off x="7000875" y="1933575"/>
              <a:ext cx="196850" cy="268288"/>
            </a:xfrm>
            <a:custGeom>
              <a:avLst/>
              <a:gdLst/>
              <a:ahLst/>
              <a:cxnLst/>
              <a:rect l="l" t="t" r="r" b="b"/>
              <a:pathLst>
                <a:path w="459" h="511" extrusionOk="0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892" name="Google Shape;2892;p10"/>
            <p:cNvGrpSpPr/>
            <p:nvPr/>
          </p:nvGrpSpPr>
          <p:grpSpPr>
            <a:xfrm>
              <a:off x="5791200" y="1889125"/>
              <a:ext cx="671513" cy="384175"/>
              <a:chOff x="4115" y="1551"/>
              <a:chExt cx="504" cy="244"/>
            </a:xfrm>
          </p:grpSpPr>
          <p:sp>
            <p:nvSpPr>
              <p:cNvPr id="2893" name="Google Shape;2893;p10"/>
              <p:cNvSpPr/>
              <p:nvPr/>
            </p:nvSpPr>
            <p:spPr>
              <a:xfrm>
                <a:off x="4540" y="1551"/>
                <a:ext cx="7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59" extrusionOk="0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4" name="Google Shape;2894;p10"/>
              <p:cNvSpPr/>
              <p:nvPr/>
            </p:nvSpPr>
            <p:spPr>
              <a:xfrm>
                <a:off x="4115" y="1761"/>
                <a:ext cx="8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4" extrusionOk="0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895" name="Google Shape;2895;p10"/>
            <p:cNvSpPr/>
            <p:nvPr/>
          </p:nvSpPr>
          <p:spPr>
            <a:xfrm>
              <a:off x="4848225" y="2638425"/>
              <a:ext cx="530225" cy="511175"/>
            </a:xfrm>
            <a:custGeom>
              <a:avLst/>
              <a:gdLst/>
              <a:ahLst/>
              <a:cxnLst/>
              <a:rect l="l" t="t" r="r" b="b"/>
              <a:pathLst>
                <a:path w="1227" h="979" extrusionOk="0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6" name="Google Shape;2896;p10"/>
            <p:cNvSpPr/>
            <p:nvPr/>
          </p:nvSpPr>
          <p:spPr>
            <a:xfrm>
              <a:off x="4322763" y="218281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7" name="Google Shape;2897;p10"/>
            <p:cNvSpPr/>
            <p:nvPr/>
          </p:nvSpPr>
          <p:spPr>
            <a:xfrm>
              <a:off x="4062413" y="23955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4" h="49" extrusionOk="0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8" name="Google Shape;2898;p10"/>
            <p:cNvSpPr/>
            <p:nvPr/>
          </p:nvSpPr>
          <p:spPr>
            <a:xfrm>
              <a:off x="3654425" y="274161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99" name="Google Shape;2899;p10"/>
            <p:cNvSpPr/>
            <p:nvPr/>
          </p:nvSpPr>
          <p:spPr>
            <a:xfrm>
              <a:off x="3595688" y="2757488"/>
              <a:ext cx="23812" cy="60325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00" name="Google Shape;2900;p10"/>
            <p:cNvSpPr/>
            <p:nvPr/>
          </p:nvSpPr>
          <p:spPr>
            <a:xfrm>
              <a:off x="3570288" y="27511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01" name="Google Shape;2901;p10"/>
            <p:cNvSpPr/>
            <p:nvPr/>
          </p:nvSpPr>
          <p:spPr>
            <a:xfrm>
              <a:off x="4841875" y="2479675"/>
              <a:ext cx="174625" cy="158750"/>
            </a:xfrm>
            <a:custGeom>
              <a:avLst/>
              <a:gdLst/>
              <a:ahLst/>
              <a:cxnLst/>
              <a:rect l="l" t="t" r="r" b="b"/>
              <a:pathLst>
                <a:path w="405" h="302" extrusionOk="0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02" name="Google Shape;2902;p10"/>
            <p:cNvSpPr/>
            <p:nvPr/>
          </p:nvSpPr>
          <p:spPr>
            <a:xfrm>
              <a:off x="6935788" y="2860675"/>
              <a:ext cx="42862" cy="79375"/>
            </a:xfrm>
            <a:custGeom>
              <a:avLst/>
              <a:gdLst/>
              <a:ahLst/>
              <a:cxnLst/>
              <a:rect l="l" t="t" r="r" b="b"/>
              <a:pathLst>
                <a:path w="100" h="155" extrusionOk="0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903" name="Google Shape;2903;p10"/>
            <p:cNvGrpSpPr/>
            <p:nvPr/>
          </p:nvGrpSpPr>
          <p:grpSpPr>
            <a:xfrm>
              <a:off x="4583113" y="2328863"/>
              <a:ext cx="482600" cy="201612"/>
              <a:chOff x="3289" y="1830"/>
              <a:chExt cx="363" cy="128"/>
            </a:xfrm>
          </p:grpSpPr>
          <p:sp>
            <p:nvSpPr>
              <p:cNvPr id="2904" name="Google Shape;2904;p10"/>
              <p:cNvSpPr/>
              <p:nvPr/>
            </p:nvSpPr>
            <p:spPr>
              <a:xfrm>
                <a:off x="3289" y="187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5" name="Google Shape;2905;p10"/>
              <p:cNvSpPr/>
              <p:nvPr/>
            </p:nvSpPr>
            <p:spPr>
              <a:xfrm>
                <a:off x="3324" y="1937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34" h="8" extrusionOk="0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6" name="Google Shape;2906;p10"/>
              <p:cNvSpPr/>
              <p:nvPr/>
            </p:nvSpPr>
            <p:spPr>
              <a:xfrm>
                <a:off x="3343" y="1948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7" name="Google Shape;2907;p10"/>
              <p:cNvSpPr/>
              <p:nvPr/>
            </p:nvSpPr>
            <p:spPr>
              <a:xfrm>
                <a:off x="3313" y="1834"/>
                <a:ext cx="34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9" extrusionOk="0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8" name="Google Shape;2908;p10"/>
              <p:cNvSpPr/>
              <p:nvPr/>
            </p:nvSpPr>
            <p:spPr>
              <a:xfrm>
                <a:off x="3302" y="1830"/>
                <a:ext cx="35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82" extrusionOk="0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909" name="Google Shape;2909;p10"/>
            <p:cNvSpPr/>
            <p:nvPr/>
          </p:nvSpPr>
          <p:spPr>
            <a:xfrm>
              <a:off x="2571750" y="3481388"/>
              <a:ext cx="100013" cy="122237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0" name="Google Shape;2910;p10"/>
            <p:cNvSpPr/>
            <p:nvPr/>
          </p:nvSpPr>
          <p:spPr>
            <a:xfrm>
              <a:off x="6516688" y="2917825"/>
              <a:ext cx="207962" cy="458788"/>
            </a:xfrm>
            <a:custGeom>
              <a:avLst/>
              <a:gdLst/>
              <a:ahLst/>
              <a:cxnLst/>
              <a:rect l="l" t="t" r="r" b="b"/>
              <a:pathLst>
                <a:path w="478" h="875" extrusionOk="0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1" name="Google Shape;2911;p10"/>
            <p:cNvSpPr/>
            <p:nvPr/>
          </p:nvSpPr>
          <p:spPr>
            <a:xfrm>
              <a:off x="6604000" y="3603625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2" name="Google Shape;2912;p10"/>
            <p:cNvSpPr/>
            <p:nvPr/>
          </p:nvSpPr>
          <p:spPr>
            <a:xfrm>
              <a:off x="5295900" y="2862263"/>
              <a:ext cx="174625" cy="271462"/>
            </a:xfrm>
            <a:custGeom>
              <a:avLst/>
              <a:gdLst/>
              <a:ahLst/>
              <a:cxnLst/>
              <a:rect l="l" t="t" r="r" b="b"/>
              <a:pathLst>
                <a:path w="399" h="518" extrusionOk="0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3" name="Google Shape;2913;p10"/>
            <p:cNvSpPr/>
            <p:nvPr/>
          </p:nvSpPr>
          <p:spPr>
            <a:xfrm>
              <a:off x="4022725" y="2916238"/>
              <a:ext cx="376238" cy="385762"/>
            </a:xfrm>
            <a:custGeom>
              <a:avLst/>
              <a:gdLst/>
              <a:ahLst/>
              <a:cxnLst/>
              <a:rect l="l" t="t" r="r" b="b"/>
              <a:pathLst>
                <a:path w="866" h="740" extrusionOk="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4" name="Google Shape;2914;p10"/>
            <p:cNvSpPr/>
            <p:nvPr/>
          </p:nvSpPr>
          <p:spPr>
            <a:xfrm>
              <a:off x="3692525" y="2533650"/>
              <a:ext cx="300038" cy="260350"/>
            </a:xfrm>
            <a:custGeom>
              <a:avLst/>
              <a:gdLst/>
              <a:ahLst/>
              <a:cxnLst/>
              <a:rect l="l" t="t" r="r" b="b"/>
              <a:pathLst>
                <a:path w="697" h="500" extrusionOk="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5" name="Google Shape;2915;p10"/>
            <p:cNvSpPr/>
            <p:nvPr/>
          </p:nvSpPr>
          <p:spPr>
            <a:xfrm>
              <a:off x="4392613" y="14636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6" name="Google Shape;2916;p10"/>
            <p:cNvSpPr/>
            <p:nvPr/>
          </p:nvSpPr>
          <p:spPr>
            <a:xfrm>
              <a:off x="4903788" y="14478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7" name="Google Shape;2917;p10"/>
            <p:cNvSpPr/>
            <p:nvPr/>
          </p:nvSpPr>
          <p:spPr>
            <a:xfrm>
              <a:off x="5046663" y="14303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8" name="Google Shape;2918;p10"/>
            <p:cNvSpPr/>
            <p:nvPr/>
          </p:nvSpPr>
          <p:spPr>
            <a:xfrm>
              <a:off x="5083175" y="14382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919" name="Google Shape;2919;p10"/>
          <p:cNvSpPr txBox="1"/>
          <p:nvPr/>
        </p:nvSpPr>
        <p:spPr>
          <a:xfrm>
            <a:off x="476300" y="1636737"/>
            <a:ext cx="36372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 </a:t>
            </a: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Stenotis</a:t>
            </a:r>
            <a:endParaRPr sz="1213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20" name="Google Shape;2920;p10"/>
          <p:cNvSpPr txBox="1"/>
          <p:nvPr/>
        </p:nvSpPr>
        <p:spPr>
          <a:xfrm>
            <a:off x="714813" y="4142763"/>
            <a:ext cx="19002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(17)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21" name="Google Shape;2921;p10"/>
          <p:cNvPicPr preferRelativeResize="0"/>
          <p:nvPr/>
        </p:nvPicPr>
        <p:blipFill rotWithShape="1">
          <a:blip r:embed="rId3">
            <a:alphaModFix/>
          </a:blip>
          <a:srcRect t="9556"/>
          <a:stretch/>
        </p:blipFill>
        <p:spPr>
          <a:xfrm rot="-5400000">
            <a:off x="1240067" y="3418177"/>
            <a:ext cx="849630" cy="599590"/>
          </a:xfrm>
          <a:prstGeom prst="rect">
            <a:avLst/>
          </a:prstGeom>
          <a:noFill/>
          <a:ln>
            <a:noFill/>
          </a:ln>
        </p:spPr>
      </p:pic>
      <p:sp>
        <p:nvSpPr>
          <p:cNvPr id="2922" name="Google Shape;2922;p10"/>
          <p:cNvSpPr txBox="1"/>
          <p:nvPr/>
        </p:nvSpPr>
        <p:spPr>
          <a:xfrm>
            <a:off x="5690182" y="2740534"/>
            <a:ext cx="22950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180)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23" name="Google Shape;29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3450" y="1636737"/>
            <a:ext cx="523588" cy="698117"/>
          </a:xfrm>
          <a:prstGeom prst="rect">
            <a:avLst/>
          </a:prstGeom>
          <a:noFill/>
          <a:ln>
            <a:noFill/>
          </a:ln>
        </p:spPr>
      </p:pic>
      <p:sp>
        <p:nvSpPr>
          <p:cNvPr id="2924" name="Google Shape;2924;p10"/>
          <p:cNvSpPr txBox="1"/>
          <p:nvPr/>
        </p:nvSpPr>
        <p:spPr>
          <a:xfrm>
            <a:off x="7413001" y="2334850"/>
            <a:ext cx="10245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Kadua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(28)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25" name="Google Shape;2925;p10" descr="cory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0317" y="2334852"/>
            <a:ext cx="461183" cy="768045"/>
          </a:xfrm>
          <a:prstGeom prst="rect">
            <a:avLst/>
          </a:prstGeom>
          <a:noFill/>
          <a:ln>
            <a:noFill/>
          </a:ln>
        </p:spPr>
      </p:pic>
      <p:sp>
        <p:nvSpPr>
          <p:cNvPr id="2926" name="Google Shape;2926;p10"/>
          <p:cNvSpPr txBox="1"/>
          <p:nvPr/>
        </p:nvSpPr>
        <p:spPr>
          <a:xfrm>
            <a:off x="4121350" y="3102896"/>
            <a:ext cx="18591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240)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7" name="Google Shape;2927;p10"/>
          <p:cNvSpPr txBox="1"/>
          <p:nvPr/>
        </p:nvSpPr>
        <p:spPr>
          <a:xfrm>
            <a:off x="2850201" y="4142775"/>
            <a:ext cx="391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</a:t>
            </a:r>
            <a:endParaRPr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28" name="Google Shape;2928;p10" descr="Rubiaceae Spermacoce plant 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6721" y="2302183"/>
            <a:ext cx="947310" cy="629210"/>
          </a:xfrm>
          <a:prstGeom prst="rect">
            <a:avLst/>
          </a:prstGeom>
          <a:noFill/>
          <a:ln>
            <a:noFill/>
          </a:ln>
        </p:spPr>
      </p:pic>
      <p:sp>
        <p:nvSpPr>
          <p:cNvPr id="2929" name="Google Shape;2929;p10"/>
          <p:cNvSpPr txBox="1"/>
          <p:nvPr/>
        </p:nvSpPr>
        <p:spPr>
          <a:xfrm>
            <a:off x="3088766" y="2901296"/>
            <a:ext cx="148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Spermacoce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(260)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30" name="Google Shape;2930;p10"/>
          <p:cNvPicPr preferRelativeResize="0"/>
          <p:nvPr/>
        </p:nvPicPr>
        <p:blipFill rotWithShape="1">
          <a:blip r:embed="rId7">
            <a:alphaModFix/>
          </a:blip>
          <a:srcRect l="2430" r="10763"/>
          <a:stretch/>
        </p:blipFill>
        <p:spPr>
          <a:xfrm>
            <a:off x="54425" y="614452"/>
            <a:ext cx="1564107" cy="101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1" name="Google Shape;2931;p10"/>
          <p:cNvPicPr preferRelativeResize="0"/>
          <p:nvPr/>
        </p:nvPicPr>
        <p:blipFill rotWithShape="1">
          <a:blip r:embed="rId8">
            <a:alphaModFix/>
          </a:blip>
          <a:srcRect l="56625" t="7148" b="35735"/>
          <a:stretch/>
        </p:blipFill>
        <p:spPr>
          <a:xfrm rot="5400000">
            <a:off x="1781261" y="446661"/>
            <a:ext cx="1027351" cy="135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2" name="Google Shape;2932;p10"/>
          <p:cNvPicPr preferRelativeResize="0"/>
          <p:nvPr/>
        </p:nvPicPr>
        <p:blipFill rotWithShape="1">
          <a:blip r:embed="rId9">
            <a:alphaModFix/>
          </a:blip>
          <a:srcRect l="18116" t="25822" r="32186" b="26311"/>
          <a:stretch/>
        </p:blipFill>
        <p:spPr>
          <a:xfrm>
            <a:off x="2971360" y="613656"/>
            <a:ext cx="1410438" cy="101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10" descr="D:\Sri Lanka and South India pictures-06-15-2009\P1030007.JPG"/>
          <p:cNvPicPr preferRelativeResize="0"/>
          <p:nvPr/>
        </p:nvPicPr>
        <p:blipFill rotWithShape="1">
          <a:blip r:embed="rId10">
            <a:alphaModFix/>
          </a:blip>
          <a:srcRect l="17434" r="17460"/>
          <a:stretch/>
        </p:blipFill>
        <p:spPr>
          <a:xfrm>
            <a:off x="6515985" y="1953125"/>
            <a:ext cx="643349" cy="7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p11"/>
          <p:cNvSpPr/>
          <p:nvPr/>
        </p:nvSpPr>
        <p:spPr>
          <a:xfrm>
            <a:off x="476049" y="206960"/>
            <a:ext cx="696977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Unresolved Taxonomic Issues</a:t>
            </a:r>
            <a:r>
              <a:rPr lang="en-US" sz="25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" name="Google Shape;2939;p11"/>
          <p:cNvSpPr/>
          <p:nvPr/>
        </p:nvSpPr>
        <p:spPr>
          <a:xfrm>
            <a:off x="290656" y="850382"/>
            <a:ext cx="8562600" cy="1131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256161" marR="0" lvl="0" indent="-256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Taxonomic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status controversial - overlapping characters for defining the genera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6161" marR="0" lvl="0" indent="-256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Lumping and Splitting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40" name="Google Shape;2940;p11"/>
          <p:cNvGrpSpPr/>
          <p:nvPr/>
        </p:nvGrpSpPr>
        <p:grpSpPr>
          <a:xfrm>
            <a:off x="1919754" y="2220768"/>
            <a:ext cx="5058053" cy="2277543"/>
            <a:chOff x="2267508" y="2655798"/>
            <a:chExt cx="4680349" cy="2057401"/>
          </a:xfrm>
        </p:grpSpPr>
        <p:grpSp>
          <p:nvGrpSpPr>
            <p:cNvPr id="2941" name="Google Shape;2941;p11"/>
            <p:cNvGrpSpPr/>
            <p:nvPr/>
          </p:nvGrpSpPr>
          <p:grpSpPr>
            <a:xfrm>
              <a:off x="2267508" y="2655798"/>
              <a:ext cx="4680349" cy="2057401"/>
              <a:chOff x="-1" y="0"/>
              <a:chExt cx="8875327" cy="3901440"/>
            </a:xfrm>
          </p:grpSpPr>
          <p:sp>
            <p:nvSpPr>
              <p:cNvPr id="2942" name="Google Shape;2942;p11"/>
              <p:cNvSpPr/>
              <p:nvPr/>
            </p:nvSpPr>
            <p:spPr>
              <a:xfrm>
                <a:off x="6210703" y="1265330"/>
                <a:ext cx="2664623" cy="955593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3" name="Google Shape;2943;p11"/>
              <p:cNvSpPr/>
              <p:nvPr/>
            </p:nvSpPr>
            <p:spPr>
              <a:xfrm>
                <a:off x="1427064" y="2945850"/>
                <a:ext cx="2664623" cy="955590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4" name="Google Shape;2944;p11"/>
              <p:cNvSpPr/>
              <p:nvPr/>
            </p:nvSpPr>
            <p:spPr>
              <a:xfrm>
                <a:off x="5161760" y="2945850"/>
                <a:ext cx="2664623" cy="955590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5" name="Google Shape;2945;p11"/>
              <p:cNvSpPr/>
              <p:nvPr/>
            </p:nvSpPr>
            <p:spPr>
              <a:xfrm>
                <a:off x="2890973" y="0"/>
                <a:ext cx="2664622" cy="955592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6" name="Google Shape;2946;p11"/>
              <p:cNvSpPr/>
              <p:nvPr/>
            </p:nvSpPr>
            <p:spPr>
              <a:xfrm>
                <a:off x="3225251" y="1698092"/>
                <a:ext cx="2664623" cy="955590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947" name="Google Shape;2947;p11"/>
              <p:cNvCxnSpPr/>
              <p:nvPr/>
            </p:nvCxnSpPr>
            <p:spPr>
              <a:xfrm>
                <a:off x="5380771" y="738110"/>
                <a:ext cx="1219924" cy="667814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sp>
            <p:nvSpPr>
              <p:cNvPr id="2948" name="Google Shape;2948;p11"/>
              <p:cNvSpPr/>
              <p:nvPr/>
            </p:nvSpPr>
            <p:spPr>
              <a:xfrm>
                <a:off x="-1" y="1197232"/>
                <a:ext cx="2785316" cy="957777"/>
              </a:xfrm>
              <a:custGeom>
                <a:avLst/>
                <a:gdLst/>
                <a:ahLst/>
                <a:cxnLst/>
                <a:rect l="l" t="t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1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949" name="Google Shape;2949;p11"/>
              <p:cNvCxnSpPr/>
              <p:nvPr/>
            </p:nvCxnSpPr>
            <p:spPr>
              <a:xfrm rot="10800000">
                <a:off x="4224246" y="955591"/>
                <a:ext cx="49949" cy="731519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cxnSp>
            <p:nvCxnSpPr>
              <p:cNvPr id="2950" name="Google Shape;2950;p11"/>
              <p:cNvCxnSpPr/>
              <p:nvPr/>
            </p:nvCxnSpPr>
            <p:spPr>
              <a:xfrm rot="10800000">
                <a:off x="2655370" y="1851867"/>
                <a:ext cx="585948" cy="270200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cxnSp>
            <p:nvCxnSpPr>
              <p:cNvPr id="2951" name="Google Shape;2951;p11"/>
              <p:cNvCxnSpPr/>
              <p:nvPr/>
            </p:nvCxnSpPr>
            <p:spPr>
              <a:xfrm rot="10800000" flipH="1">
                <a:off x="5861406" y="1897999"/>
                <a:ext cx="461074" cy="213086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cxnSp>
            <p:nvCxnSpPr>
              <p:cNvPr id="2952" name="Google Shape;2952;p11"/>
              <p:cNvCxnSpPr/>
              <p:nvPr/>
            </p:nvCxnSpPr>
            <p:spPr>
              <a:xfrm rot="10800000">
                <a:off x="5499883" y="2513089"/>
                <a:ext cx="328515" cy="459124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cxnSp>
            <p:nvCxnSpPr>
              <p:cNvPr id="2953" name="Google Shape;2953;p11"/>
              <p:cNvCxnSpPr/>
              <p:nvPr/>
            </p:nvCxnSpPr>
            <p:spPr>
              <a:xfrm rot="10800000" flipH="1">
                <a:off x="3624847" y="2546042"/>
                <a:ext cx="299699" cy="531616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  <p:cxnSp>
            <p:nvCxnSpPr>
              <p:cNvPr id="2954" name="Google Shape;2954;p11"/>
              <p:cNvCxnSpPr/>
              <p:nvPr/>
            </p:nvCxnSpPr>
            <p:spPr>
              <a:xfrm rot="10800000" flipH="1">
                <a:off x="6777439" y="2108887"/>
                <a:ext cx="78767" cy="760078"/>
              </a:xfrm>
              <a:prstGeom prst="straightConnector1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bevel/>
                <a:headEnd type="triangle" w="med" len="med"/>
                <a:tailEnd type="triangle" w="med" len="med"/>
              </a:ln>
            </p:spPr>
          </p:cxnSp>
        </p:grpSp>
        <p:sp>
          <p:nvSpPr>
            <p:cNvPr id="2955" name="Google Shape;2955;p11"/>
            <p:cNvSpPr/>
            <p:nvPr/>
          </p:nvSpPr>
          <p:spPr>
            <a:xfrm>
              <a:off x="3995924" y="2797144"/>
              <a:ext cx="993607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Houstonia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5811157" y="3455659"/>
              <a:ext cx="993606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Oldenlandia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4153108" y="3664175"/>
              <a:ext cx="993606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Hedyotis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2413765" y="3415677"/>
              <a:ext cx="1152883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Arcytophyllum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3159502" y="4332204"/>
              <a:ext cx="993606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Kadua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5167837" y="4312389"/>
              <a:ext cx="993606" cy="2501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Kohautia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" descr="spermacoce tre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526" y="139319"/>
            <a:ext cx="2402681" cy="29063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890" name="Content Placeholder 3" descr="spermacoce tree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017" y="3127150"/>
            <a:ext cx="1915707" cy="2344094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 rot="5400000">
            <a:off x="5707681" y="2076859"/>
            <a:ext cx="1657350" cy="2802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68579" tIns="34289" rIns="68579" bIns="34289">
            <a:prstTxWarp prst="textNoShape">
              <a:avLst/>
            </a:prstTxWarp>
            <a:spAutoFit/>
          </a:bodyPr>
          <a:lstStyle/>
          <a:p>
            <a:r>
              <a:rPr lang="en-US" sz="1371" dirty="0">
                <a:latin typeface="Arial" panose="020B0604020202020204" pitchFamily="34" charset="0"/>
                <a:cs typeface="Arial" panose="020B0604020202020204" pitchFamily="34" charset="0"/>
              </a:rPr>
              <a:t>Karehed </a:t>
            </a:r>
            <a:r>
              <a:rPr lang="en-US" sz="137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371" dirty="0">
                <a:latin typeface="Arial" panose="020B0604020202020204" pitchFamily="34" charset="0"/>
                <a:cs typeface="Arial" panose="020B0604020202020204" pitchFamily="34" charset="0"/>
              </a:rPr>
              <a:t>. 2008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00" y="1591180"/>
            <a:ext cx="1354979" cy="2032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4744163" y="2851252"/>
            <a:ext cx="3439255" cy="428437"/>
          </a:xfrm>
          <a:prstGeom prst="straightConnector1">
            <a:avLst/>
          </a:prstGeom>
          <a:noFill/>
          <a:ln w="22225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770322" y="4126462"/>
            <a:ext cx="5293549" cy="0"/>
          </a:xfrm>
          <a:prstGeom prst="straightConnector1">
            <a:avLst/>
          </a:prstGeom>
          <a:noFill/>
          <a:ln w="22225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813794" y="176599"/>
            <a:ext cx="6765526" cy="120826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rtl="0" latinLnBrk="1" hangingPunct="0"/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High Degree of Morphological Convergence</a:t>
            </a:r>
          </a:p>
          <a:p>
            <a:pPr algn="ctr" latinLnBrk="1" hangingPunct="0"/>
            <a:r>
              <a:rPr lang="en-IN" sz="2500" dirty="0"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Unresolved Taxonomic Issues </a:t>
            </a:r>
          </a:p>
          <a:p>
            <a:pPr algn="ctr" rtl="0" latinLnBrk="1" hangingPunct="0"/>
            <a:endParaRPr lang="en-US" sz="2500" dirty="0">
              <a:solidFill>
                <a:srgbClr val="000000"/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876" y="2868404"/>
            <a:ext cx="2115946" cy="23876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rtl="0" latinLnBrk="1" hangingPunct="0"/>
            <a:r>
              <a:rPr lang="en-US" sz="1200" i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Pentanopsis </a:t>
            </a:r>
            <a:r>
              <a:rPr lang="en-US" sz="1200" i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herbacea</a:t>
            </a:r>
            <a:r>
              <a:rPr lang="en-US" sz="1200" i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8704" y="3652717"/>
            <a:ext cx="1915706" cy="23876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rtl="0" latinLnBrk="1" hangingPunct="0"/>
            <a:r>
              <a:rPr lang="en-US" sz="1200" i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Scleromitrion </a:t>
            </a:r>
            <a:r>
              <a:rPr lang="en-US" sz="1200" i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diffusum</a:t>
            </a:r>
            <a:endParaRPr lang="en-US" sz="1200" i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5437" y="4843741"/>
            <a:ext cx="1122744" cy="23876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rtl="0" latinLnBrk="1" hangingPunct="0"/>
            <a:r>
              <a:rPr lang="en-US" sz="1200" i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O. </a:t>
            </a:r>
            <a:r>
              <a:rPr lang="en-US" sz="1200" i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corymbosa</a:t>
            </a:r>
            <a:endParaRPr lang="en-US" sz="1200" i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620" y="1250797"/>
            <a:ext cx="1923427" cy="1261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1230" y="3255169"/>
            <a:ext cx="1714779" cy="14434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554725" y="753653"/>
            <a:ext cx="6313632" cy="828047"/>
          </a:xfrm>
          <a:prstGeom prst="straightConnector1">
            <a:avLst/>
          </a:prstGeom>
          <a:noFill/>
          <a:ln w="22225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Left-Up Arrow 27">
            <a:extLst>
              <a:ext uri="{FF2B5EF4-FFF2-40B4-BE49-F238E27FC236}">
                <a16:creationId xmlns:a16="http://schemas.microsoft.com/office/drawing/2014/main" id="{83228B9C-38FE-5C4B-B142-1B1243CE4CF0}"/>
              </a:ext>
            </a:extLst>
          </p:cNvPr>
          <p:cNvSpPr/>
          <p:nvPr/>
        </p:nvSpPr>
        <p:spPr>
          <a:xfrm rot="10800000">
            <a:off x="7106015" y="3010305"/>
            <a:ext cx="1034767" cy="743129"/>
          </a:xfrm>
          <a:prstGeom prst="leftUpArrow">
            <a:avLst>
              <a:gd name="adj1" fmla="val 1230"/>
              <a:gd name="adj2" fmla="val 3744"/>
              <a:gd name="adj3" fmla="val 978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3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p13"/>
          <p:cNvSpPr/>
          <p:nvPr/>
        </p:nvSpPr>
        <p:spPr>
          <a:xfrm>
            <a:off x="3093582" y="2368750"/>
            <a:ext cx="156701" cy="81612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8200" tIns="24100" rIns="48200" bIns="24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49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85" name="Google Shape;2985;p13"/>
          <p:cNvSpPr/>
          <p:nvPr/>
        </p:nvSpPr>
        <p:spPr>
          <a:xfrm>
            <a:off x="3031483" y="1319178"/>
            <a:ext cx="156701" cy="289919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8200" tIns="24100" rIns="48200" bIns="24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49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986" name="Google Shape;2986;p13"/>
          <p:cNvCxnSpPr/>
          <p:nvPr/>
        </p:nvCxnSpPr>
        <p:spPr>
          <a:xfrm rot="-5400000" flipH="1">
            <a:off x="3046998" y="1624606"/>
            <a:ext cx="849000" cy="518700"/>
          </a:xfrm>
          <a:prstGeom prst="curvedConnector3">
            <a:avLst>
              <a:gd name="adj1" fmla="val 50006"/>
            </a:avLst>
          </a:prstGeom>
          <a:noFill/>
          <a:ln w="25400" cap="rnd" cmpd="sng">
            <a:solidFill>
              <a:schemeClr val="lt1"/>
            </a:solidFill>
            <a:prstDash val="dash"/>
            <a:bevel/>
            <a:headEnd type="none" w="sm" len="sm"/>
            <a:tailEnd type="stealth" w="med" len="med"/>
          </a:ln>
        </p:spPr>
      </p:cxnSp>
      <p:cxnSp>
        <p:nvCxnSpPr>
          <p:cNvPr id="2987" name="Google Shape;2987;p13"/>
          <p:cNvCxnSpPr/>
          <p:nvPr/>
        </p:nvCxnSpPr>
        <p:spPr>
          <a:xfrm>
            <a:off x="3250282" y="2786192"/>
            <a:ext cx="3051300" cy="470100"/>
          </a:xfrm>
          <a:prstGeom prst="curvedConnector3">
            <a:avLst>
              <a:gd name="adj1" fmla="val 50001"/>
            </a:avLst>
          </a:prstGeom>
          <a:noFill/>
          <a:ln w="25400" cap="rnd" cmpd="sng">
            <a:solidFill>
              <a:schemeClr val="lt1"/>
            </a:solidFill>
            <a:prstDash val="dash"/>
            <a:bevel/>
            <a:headEnd type="none" w="sm" len="sm"/>
            <a:tailEnd type="stealth" w="med" len="med"/>
          </a:ln>
        </p:spPr>
      </p:cxnSp>
      <p:pic>
        <p:nvPicPr>
          <p:cNvPr id="2988" name="Google Shape;2988;p13"/>
          <p:cNvPicPr preferRelativeResize="0"/>
          <p:nvPr/>
        </p:nvPicPr>
        <p:blipFill rotWithShape="1">
          <a:blip r:embed="rId3">
            <a:alphaModFix/>
          </a:blip>
          <a:srcRect l="1219" r="2765" b="1506"/>
          <a:stretch/>
        </p:blipFill>
        <p:spPr>
          <a:xfrm>
            <a:off x="3932400" y="2237875"/>
            <a:ext cx="4800599" cy="14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9" name="Google Shape;2989;p13"/>
          <p:cNvPicPr preferRelativeResize="0"/>
          <p:nvPr/>
        </p:nvPicPr>
        <p:blipFill rotWithShape="1">
          <a:blip r:embed="rId4">
            <a:alphaModFix/>
          </a:blip>
          <a:srcRect l="3586" t="17627"/>
          <a:stretch/>
        </p:blipFill>
        <p:spPr>
          <a:xfrm>
            <a:off x="432800" y="761825"/>
            <a:ext cx="4159559" cy="14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0" name="Google Shape;2990;p13"/>
          <p:cNvPicPr preferRelativeResize="0"/>
          <p:nvPr/>
        </p:nvPicPr>
        <p:blipFill rotWithShape="1">
          <a:blip r:embed="rId5">
            <a:alphaModFix/>
          </a:blip>
          <a:srcRect l="5221" t="5392" r="1529"/>
          <a:stretch/>
        </p:blipFill>
        <p:spPr>
          <a:xfrm>
            <a:off x="432800" y="3673650"/>
            <a:ext cx="4999824" cy="14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1" name="Google Shape;2991;p13"/>
          <p:cNvSpPr txBox="1"/>
          <p:nvPr/>
        </p:nvSpPr>
        <p:spPr>
          <a:xfrm>
            <a:off x="432800" y="146225"/>
            <a:ext cx="585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Past Phylogenetic Studies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1401B2-8881-CB4F-B9CE-C440E641D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31"/>
          <a:stretch/>
        </p:blipFill>
        <p:spPr>
          <a:xfrm>
            <a:off x="18541" y="517358"/>
            <a:ext cx="2755139" cy="4626142"/>
          </a:xfrm>
          <a:prstGeom prst="rect">
            <a:avLst/>
          </a:prstGeom>
        </p:spPr>
      </p:pic>
      <p:pic>
        <p:nvPicPr>
          <p:cNvPr id="5" name="Google Shape;159;p30">
            <a:extLst>
              <a:ext uri="{FF2B5EF4-FFF2-40B4-BE49-F238E27FC236}">
                <a16:creationId xmlns:a16="http://schemas.microsoft.com/office/drawing/2014/main" id="{CA4DEF61-C138-1B4A-AA53-688D01BF64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203" t="15203" r="29738" b="8050"/>
          <a:stretch/>
        </p:blipFill>
        <p:spPr>
          <a:xfrm>
            <a:off x="4296607" y="705047"/>
            <a:ext cx="3640125" cy="4470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0;p30">
            <a:extLst>
              <a:ext uri="{FF2B5EF4-FFF2-40B4-BE49-F238E27FC236}">
                <a16:creationId xmlns:a16="http://schemas.microsoft.com/office/drawing/2014/main" id="{314C693B-5313-204F-839F-B7B23DA9DDD7}"/>
              </a:ext>
            </a:extLst>
          </p:cNvPr>
          <p:cNvSpPr/>
          <p:nvPr/>
        </p:nvSpPr>
        <p:spPr>
          <a:xfrm>
            <a:off x="8021936" y="705047"/>
            <a:ext cx="151800" cy="3220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63;p30">
            <a:extLst>
              <a:ext uri="{FF2B5EF4-FFF2-40B4-BE49-F238E27FC236}">
                <a16:creationId xmlns:a16="http://schemas.microsoft.com/office/drawing/2014/main" id="{4D783424-C252-C041-89F0-46BAC0029F40}"/>
              </a:ext>
            </a:extLst>
          </p:cNvPr>
          <p:cNvSpPr txBox="1"/>
          <p:nvPr/>
        </p:nvSpPr>
        <p:spPr>
          <a:xfrm rot="-5400000">
            <a:off x="7307438" y="4238353"/>
            <a:ext cx="97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Stentotis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1" name="Google Shape;164;p30">
            <a:extLst>
              <a:ext uri="{FF2B5EF4-FFF2-40B4-BE49-F238E27FC236}">
                <a16:creationId xmlns:a16="http://schemas.microsoft.com/office/drawing/2014/main" id="{09BB47AB-576E-454C-9D92-05392791FF55}"/>
              </a:ext>
            </a:extLst>
          </p:cNvPr>
          <p:cNvSpPr txBox="1"/>
          <p:nvPr/>
        </p:nvSpPr>
        <p:spPr>
          <a:xfrm rot="-5400000">
            <a:off x="7247672" y="1817495"/>
            <a:ext cx="234407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Houstonia</a:t>
            </a:r>
            <a:r>
              <a:rPr lang="en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- </a:t>
            </a: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Stenaria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67F6C-3EF3-2F4D-8936-CF6B3DA15A1E}"/>
              </a:ext>
            </a:extLst>
          </p:cNvPr>
          <p:cNvSpPr txBox="1"/>
          <p:nvPr/>
        </p:nvSpPr>
        <p:spPr>
          <a:xfrm>
            <a:off x="876222" y="297947"/>
            <a:ext cx="6288033" cy="43882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>
            <a:defPPr>
              <a:defRPr lang="en-US"/>
            </a:defPPr>
            <a:lvl1pPr algn="ctr" latinLnBrk="1" hangingPunct="0">
              <a:defRPr sz="25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 American Spermacoceae Need 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5824-A6A5-9C4E-93E9-160513BE3530}"/>
              </a:ext>
            </a:extLst>
          </p:cNvPr>
          <p:cNvSpPr txBox="1"/>
          <p:nvPr/>
        </p:nvSpPr>
        <p:spPr>
          <a:xfrm>
            <a:off x="4829502" y="938642"/>
            <a:ext cx="1341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Shanks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A1A97-13DC-FB4E-9688-94983719E108}"/>
              </a:ext>
            </a:extLst>
          </p:cNvPr>
          <p:cNvSpPr txBox="1"/>
          <p:nvPr/>
        </p:nvSpPr>
        <p:spPr>
          <a:xfrm>
            <a:off x="1774290" y="1631506"/>
            <a:ext cx="255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Neupane et al. </a:t>
            </a:r>
            <a:r>
              <a:rPr lang="en" sz="14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(2015, 2017)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63;p30">
            <a:extLst>
              <a:ext uri="{FF2B5EF4-FFF2-40B4-BE49-F238E27FC236}">
                <a16:creationId xmlns:a16="http://schemas.microsoft.com/office/drawing/2014/main" id="{358AF567-8ABD-4743-B637-BEECB69981CE}"/>
              </a:ext>
            </a:extLst>
          </p:cNvPr>
          <p:cNvSpPr txBox="1"/>
          <p:nvPr/>
        </p:nvSpPr>
        <p:spPr>
          <a:xfrm>
            <a:off x="2692338" y="2558914"/>
            <a:ext cx="97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Stentotis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5" name="Google Shape;164;p30">
            <a:extLst>
              <a:ext uri="{FF2B5EF4-FFF2-40B4-BE49-F238E27FC236}">
                <a16:creationId xmlns:a16="http://schemas.microsoft.com/office/drawing/2014/main" id="{676FD561-EE7B-CD4C-A343-D5735943AB55}"/>
              </a:ext>
            </a:extLst>
          </p:cNvPr>
          <p:cNvSpPr txBox="1"/>
          <p:nvPr/>
        </p:nvSpPr>
        <p:spPr>
          <a:xfrm rot="-5400000">
            <a:off x="1838982" y="3515889"/>
            <a:ext cx="234407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Houstonia</a:t>
            </a:r>
            <a:r>
              <a:rPr lang="en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- </a:t>
            </a: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Stenaria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6" name="Google Shape;160;p30">
            <a:extLst>
              <a:ext uri="{FF2B5EF4-FFF2-40B4-BE49-F238E27FC236}">
                <a16:creationId xmlns:a16="http://schemas.microsoft.com/office/drawing/2014/main" id="{1072E7B4-06A5-2A4D-931E-632016751217}"/>
              </a:ext>
            </a:extLst>
          </p:cNvPr>
          <p:cNvSpPr/>
          <p:nvPr/>
        </p:nvSpPr>
        <p:spPr>
          <a:xfrm>
            <a:off x="2794016" y="2959114"/>
            <a:ext cx="75900" cy="216989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63;p30">
            <a:extLst>
              <a:ext uri="{FF2B5EF4-FFF2-40B4-BE49-F238E27FC236}">
                <a16:creationId xmlns:a16="http://schemas.microsoft.com/office/drawing/2014/main" id="{94EB5363-2509-FF4F-900A-43D08F164403}"/>
              </a:ext>
            </a:extLst>
          </p:cNvPr>
          <p:cNvSpPr txBox="1"/>
          <p:nvPr/>
        </p:nvSpPr>
        <p:spPr>
          <a:xfrm>
            <a:off x="2744552" y="2151204"/>
            <a:ext cx="17304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Arcytophyllum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8" name="Google Shape;163;p30">
            <a:extLst>
              <a:ext uri="{FF2B5EF4-FFF2-40B4-BE49-F238E27FC236}">
                <a16:creationId xmlns:a16="http://schemas.microsoft.com/office/drawing/2014/main" id="{C9112584-F7AC-2346-9506-CA121A50CD5F}"/>
              </a:ext>
            </a:extLst>
          </p:cNvPr>
          <p:cNvSpPr txBox="1"/>
          <p:nvPr/>
        </p:nvSpPr>
        <p:spPr>
          <a:xfrm>
            <a:off x="7595738" y="4820949"/>
            <a:ext cx="17304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Arcytophyllum</a:t>
            </a:r>
            <a:endParaRPr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06581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p15"/>
          <p:cNvSpPr txBox="1">
            <a:spLocks noGrp="1"/>
          </p:cNvSpPr>
          <p:nvPr>
            <p:ph type="title" idx="4294967295"/>
          </p:nvPr>
        </p:nvSpPr>
        <p:spPr>
          <a:xfrm>
            <a:off x="1898249" y="607875"/>
            <a:ext cx="669156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Goals of our Undergraduate Research</a:t>
            </a:r>
            <a:endParaRPr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19" name="Google Shape;3019;p15"/>
          <p:cNvSpPr txBox="1"/>
          <p:nvPr/>
        </p:nvSpPr>
        <p:spPr>
          <a:xfrm>
            <a:off x="236250" y="1513973"/>
            <a:ext cx="86715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355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 learn molecular phylogenetics skills.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 resolve phylogenetic relationship of North American bluets and its allies (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).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sym typeface="Arial"/>
              </a:rPr>
              <a:t>To estimate the first phylogeny </a:t>
            </a:r>
            <a:r>
              <a:rPr lang="en-US" sz="2300" b="0" u="none" strike="noStrike" cap="none" dirty="0" err="1">
                <a:solidFill>
                  <a:schemeClr val="dk1"/>
                </a:solidFill>
                <a:sym typeface="Arial"/>
              </a:rPr>
              <a:t>Spermacoceae</a:t>
            </a:r>
            <a:r>
              <a:rPr lang="en-US" sz="2300" b="0" i="0" u="none" strike="noStrike" cap="none" dirty="0">
                <a:solidFill>
                  <a:schemeClr val="dk1"/>
                </a:solidFill>
                <a:sym typeface="Arial"/>
              </a:rPr>
              <a:t> using entire plastid genome data.</a:t>
            </a:r>
            <a:endParaRPr sz="2300" dirty="0">
              <a:solidFill>
                <a:schemeClr val="dk1"/>
              </a:solidFill>
            </a:endParaRPr>
          </a:p>
          <a:p>
            <a:pPr marL="46355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 contribute to the global phylogeny of 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Spermacoceae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60FB4-169F-B645-8980-0987A615F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5" r="25173" b="23883"/>
          <a:stretch/>
        </p:blipFill>
        <p:spPr>
          <a:xfrm>
            <a:off x="7674015" y="3789143"/>
            <a:ext cx="1469985" cy="1350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B1E05-61E9-4540-BC24-01AA66406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09" b="27136"/>
          <a:stretch/>
        </p:blipFill>
        <p:spPr>
          <a:xfrm rot="5400000">
            <a:off x="177467" y="-177467"/>
            <a:ext cx="1323397" cy="16783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Google Shape;3024;p16"/>
          <p:cNvSpPr txBox="1">
            <a:spLocks noGrp="1"/>
          </p:cNvSpPr>
          <p:nvPr>
            <p:ph type="title" idx="4294967295"/>
          </p:nvPr>
        </p:nvSpPr>
        <p:spPr>
          <a:xfrm>
            <a:off x="449275" y="147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Materials &amp; Methods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5" name="Google Shape;3025;p16"/>
          <p:cNvSpPr txBox="1"/>
          <p:nvPr/>
        </p:nvSpPr>
        <p:spPr>
          <a:xfrm>
            <a:off x="4947650" y="77950"/>
            <a:ext cx="2993700" cy="50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 Selection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Extraction &amp; Sequencing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Prep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Genome Assembly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Genome Annotation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Editing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30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sz="2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Phylogeny Estimation</a:t>
            </a:r>
            <a:endParaRPr sz="150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26" name="Google Shape;30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225" y="1301150"/>
            <a:ext cx="3526751" cy="264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17"/>
          <p:cNvSpPr txBox="1">
            <a:spLocks noGrp="1"/>
          </p:cNvSpPr>
          <p:nvPr>
            <p:ph type="body" idx="4294967295"/>
          </p:nvPr>
        </p:nvSpPr>
        <p:spPr>
          <a:xfrm>
            <a:off x="473400" y="141000"/>
            <a:ext cx="40986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Taxon Selection</a:t>
            </a:r>
            <a:endParaRPr sz="240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sz="240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32" name="Google Shape;3032;p17"/>
          <p:cNvSpPr txBox="1"/>
          <p:nvPr/>
        </p:nvSpPr>
        <p:spPr>
          <a:xfrm>
            <a:off x="366150" y="740700"/>
            <a:ext cx="3712200" cy="3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 fasciculata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 spellenbergii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caerulea </a:t>
            </a:r>
            <a:endParaRPr sz="1800" b="0" i="1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teretifolia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pusilla 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 greenei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 mucronata 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 umbritili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 boscii</a:t>
            </a:r>
            <a:endParaRPr sz="18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i="1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Oldenlandiopsis callitrichoides</a:t>
            </a:r>
            <a:endParaRPr sz="1800" i="1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33" name="Google Shape;3033;p17"/>
          <p:cNvSpPr txBox="1"/>
          <p:nvPr/>
        </p:nvSpPr>
        <p:spPr>
          <a:xfrm>
            <a:off x="4205101" y="2211222"/>
            <a:ext cx="223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 boscii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34" name="Google Shape;3034;p17"/>
          <p:cNvSpPr txBox="1"/>
          <p:nvPr/>
        </p:nvSpPr>
        <p:spPr>
          <a:xfrm>
            <a:off x="6687634" y="2211340"/>
            <a:ext cx="218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caerulea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35" name="Google Shape;3035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41" r="7660"/>
          <a:stretch/>
        </p:blipFill>
        <p:spPr>
          <a:xfrm>
            <a:off x="4105738" y="2642327"/>
            <a:ext cx="2433416" cy="18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6" name="Google Shape;3036;p17"/>
          <p:cNvSpPr txBox="1"/>
          <p:nvPr/>
        </p:nvSpPr>
        <p:spPr>
          <a:xfrm>
            <a:off x="4181005" y="4497471"/>
            <a:ext cx="228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pusilla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037" name="Google Shape;3037;p17"/>
          <p:cNvGrpSpPr/>
          <p:nvPr/>
        </p:nvGrpSpPr>
        <p:grpSpPr>
          <a:xfrm>
            <a:off x="4093517" y="469625"/>
            <a:ext cx="2457864" cy="1817980"/>
            <a:chOff x="3962392" y="489800"/>
            <a:chExt cx="2457864" cy="1817980"/>
          </a:xfrm>
        </p:grpSpPr>
        <p:pic>
          <p:nvPicPr>
            <p:cNvPr id="3038" name="Google Shape;3038;p17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l="11513" r="6073"/>
            <a:stretch/>
          </p:blipFill>
          <p:spPr>
            <a:xfrm>
              <a:off x="3962392" y="489800"/>
              <a:ext cx="2265687" cy="1817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9" name="Google Shape;3039;p17"/>
            <p:cNvSpPr txBox="1"/>
            <p:nvPr/>
          </p:nvSpPr>
          <p:spPr>
            <a:xfrm rot="5400000">
              <a:off x="5430633" y="1318157"/>
              <a:ext cx="173302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http://phytoimages.siu.edu</a:t>
              </a:r>
              <a:endParaRPr sz="1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040" name="Google Shape;304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66538" y="469626"/>
            <a:ext cx="2423972" cy="181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1" name="Google Shape;3041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6776225" y="2583682"/>
            <a:ext cx="2004595" cy="2004595"/>
          </a:xfrm>
          <a:prstGeom prst="rect">
            <a:avLst/>
          </a:prstGeom>
          <a:noFill/>
          <a:ln>
            <a:noFill/>
          </a:ln>
        </p:spPr>
      </p:pic>
      <p:sp>
        <p:nvSpPr>
          <p:cNvPr id="3042" name="Google Shape;3042;p17"/>
          <p:cNvSpPr txBox="1"/>
          <p:nvPr/>
        </p:nvSpPr>
        <p:spPr>
          <a:xfrm>
            <a:off x="6568405" y="4497348"/>
            <a:ext cx="228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 nigricans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p18"/>
          <p:cNvSpPr txBox="1">
            <a:spLocks noGrp="1"/>
          </p:cNvSpPr>
          <p:nvPr>
            <p:ph type="body" idx="4294967295"/>
          </p:nvPr>
        </p:nvSpPr>
        <p:spPr>
          <a:xfrm>
            <a:off x="473400" y="36800"/>
            <a:ext cx="59490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sz="2800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DNA Extraction &amp; Purification </a:t>
            </a:r>
            <a:endParaRPr sz="2800" b="1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48" name="Google Shape;304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3250" y="728012"/>
            <a:ext cx="2022774" cy="35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9" name="Google Shape;3049;p18"/>
          <p:cNvPicPr preferRelativeResize="0"/>
          <p:nvPr/>
        </p:nvPicPr>
        <p:blipFill rotWithShape="1">
          <a:blip r:embed="rId4">
            <a:alphaModFix/>
          </a:blip>
          <a:srcRect t="10904" r="6933" b="13525"/>
          <a:stretch/>
        </p:blipFill>
        <p:spPr>
          <a:xfrm>
            <a:off x="4617438" y="1066638"/>
            <a:ext cx="2022774" cy="292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8"/>
          <p:cNvSpPr txBox="1"/>
          <p:nvPr/>
        </p:nvSpPr>
        <p:spPr>
          <a:xfrm>
            <a:off x="473400" y="558450"/>
            <a:ext cx="4098600" cy="4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Total genomic DNA was extracted from silica dried leaf tissue and herbarium leaf tissue using the DNeasy Plant Mini Kit.</a:t>
            </a:r>
            <a:endParaRPr sz="17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DNA quantification was done with Qubit 2,0 fluorometer.</a:t>
            </a:r>
            <a:endParaRPr sz="17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gDNA was fragmented enzymatically and prepared for sequencing on an Illumina NOVASeq sequencer using Nextera DNA Library Prep Kit.</a:t>
            </a:r>
            <a:endParaRPr sz="17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Prepared libraries were sent for sequencing at NOVOgene Corporation.</a:t>
            </a:r>
            <a:endParaRPr sz="17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19"/>
          <p:cNvSpPr txBox="1"/>
          <p:nvPr/>
        </p:nvSpPr>
        <p:spPr>
          <a:xfrm>
            <a:off x="76700" y="762900"/>
            <a:ext cx="4053900" cy="4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Sequencing from Novogene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↓</a:t>
            </a:r>
            <a:endParaRPr sz="2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Plast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ome Assembly using NOVOPlasty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↓</a:t>
            </a:r>
            <a:endParaRPr sz="2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Plast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ome Annotation using GeSeq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↓</a:t>
            </a:r>
            <a:endParaRPr sz="2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Manual Editing using Geneious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↓</a:t>
            </a:r>
            <a:endParaRPr sz="2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Alignment using MAFFT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↓</a:t>
            </a:r>
            <a:endParaRPr sz="23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Phylogeny Estimation using RAxML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056" name="Google Shape;3056;p19"/>
          <p:cNvSpPr txBox="1"/>
          <p:nvPr/>
        </p:nvSpPr>
        <p:spPr>
          <a:xfrm>
            <a:off x="470600" y="116425"/>
            <a:ext cx="742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Plast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ome </a:t>
            </a:r>
            <a:r>
              <a:rPr lang="en-US" sz="2800" b="1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ssembly and Annotation</a:t>
            </a:r>
            <a:endParaRPr sz="28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3057" name="Google Shape;3057;p19"/>
          <p:cNvPicPr preferRelativeResize="0"/>
          <p:nvPr/>
        </p:nvPicPr>
        <p:blipFill rotWithShape="1">
          <a:blip r:embed="rId3">
            <a:alphaModFix/>
          </a:blip>
          <a:srcRect r="21500"/>
          <a:stretch/>
        </p:blipFill>
        <p:spPr>
          <a:xfrm>
            <a:off x="4130590" y="762900"/>
            <a:ext cx="1646594" cy="5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8" name="Google Shape;3058;p19"/>
          <p:cNvPicPr preferRelativeResize="0"/>
          <p:nvPr/>
        </p:nvPicPr>
        <p:blipFill rotWithShape="1">
          <a:blip r:embed="rId4">
            <a:alphaModFix/>
          </a:blip>
          <a:srcRect t="18225" b="18842"/>
          <a:stretch/>
        </p:blipFill>
        <p:spPr>
          <a:xfrm>
            <a:off x="3964600" y="2866525"/>
            <a:ext cx="1978550" cy="5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9" name="Google Shape;305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4662" y="4448200"/>
            <a:ext cx="1878475" cy="3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0" name="Google Shape;3060;p19" descr="MAFFT - a multiple sequence alignment progr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8934" y="3581350"/>
            <a:ext cx="749925" cy="73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r="3558"/>
          <a:stretch/>
        </p:blipFill>
        <p:spPr>
          <a:xfrm rot="-5400000">
            <a:off x="4300" y="2979400"/>
            <a:ext cx="2061250" cy="17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97" y="2231988"/>
            <a:ext cx="874897" cy="57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087" y="3163925"/>
            <a:ext cx="3416975" cy="17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 b="14994"/>
          <a:stretch/>
        </p:blipFill>
        <p:spPr>
          <a:xfrm>
            <a:off x="6730438" y="0"/>
            <a:ext cx="2035734" cy="242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6433279" y="2972742"/>
            <a:ext cx="2522957" cy="189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0580" y="783924"/>
            <a:ext cx="766451" cy="12220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 txBox="1"/>
          <p:nvPr/>
        </p:nvSpPr>
        <p:spPr>
          <a:xfrm>
            <a:off x="462375" y="4864958"/>
            <a:ext cx="11451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1" i="1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Coffea</a:t>
            </a:r>
            <a:r>
              <a:rPr lang="en-US" sz="1477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sp.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6390352" y="2338657"/>
            <a:ext cx="27159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1" i="1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Cinchona calisaya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Bark used to produce </a:t>
            </a:r>
            <a:r>
              <a:rPr lang="en-US" sz="1477" b="1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quinine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6811409" y="4845892"/>
            <a:ext cx="17667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1" i="1" u="none" strike="noStrike" cap="none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Psychotria viridis</a:t>
            </a:r>
            <a:endParaRPr sz="1477" b="1" i="1" u="none" strike="noStrike" cap="none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2734005" y="4845912"/>
            <a:ext cx="28551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27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Psychedelic drink </a:t>
            </a:r>
            <a:r>
              <a:rPr lang="en-US" sz="1477" b="1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Ayahuasca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658084" y="686047"/>
            <a:ext cx="4767000" cy="14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2300" b="0" i="0" u="none" strike="noStrike" cap="none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largest angiosperm family  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ca. 14000 spp.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subfamilies, &gt; 40 tribes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Google Shape;85;p2"/>
          <p:cNvSpPr txBox="1">
            <a:spLocks noGrp="1"/>
          </p:cNvSpPr>
          <p:nvPr>
            <p:ph type="title" idx="4294967295"/>
          </p:nvPr>
        </p:nvSpPr>
        <p:spPr>
          <a:xfrm>
            <a:off x="553902" y="203950"/>
            <a:ext cx="21801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72328" lvl="0" indent="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F9F9F9"/>
              </a:buClr>
              <a:buSzPts val="1560"/>
              <a:buNone/>
            </a:pPr>
            <a:r>
              <a:rPr lang="en-US" b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Rubiaceae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20"/>
          <p:cNvSpPr txBox="1">
            <a:spLocks noGrp="1"/>
          </p:cNvSpPr>
          <p:nvPr>
            <p:ph type="title" idx="4294967295"/>
          </p:nvPr>
        </p:nvSpPr>
        <p:spPr>
          <a:xfrm>
            <a:off x="429711" y="-9"/>
            <a:ext cx="84804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Phylogenetic Relationships Among North American Bluets and its Allies</a:t>
            </a:r>
            <a:endParaRPr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67" name="Google Shape;30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513" y="3377762"/>
            <a:ext cx="1321524" cy="1567281"/>
          </a:xfrm>
          <a:prstGeom prst="rect">
            <a:avLst/>
          </a:prstGeom>
          <a:noFill/>
          <a:ln w="31750" cap="flat" cmpd="sng">
            <a:solidFill>
              <a:srgbClr val="FF36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8" name="Google Shape;3068;p20"/>
          <p:cNvSpPr txBox="1"/>
          <p:nvPr/>
        </p:nvSpPr>
        <p:spPr>
          <a:xfrm>
            <a:off x="6915513" y="4071138"/>
            <a:ext cx="1592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America 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69" name="Google Shape;306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3896" y="2435207"/>
            <a:ext cx="1911065" cy="1298356"/>
          </a:xfrm>
          <a:prstGeom prst="rect">
            <a:avLst/>
          </a:prstGeom>
          <a:noFill/>
          <a:ln w="476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0" name="Google Shape;3070;p20"/>
          <p:cNvSpPr txBox="1"/>
          <p:nvPr/>
        </p:nvSpPr>
        <p:spPr>
          <a:xfrm>
            <a:off x="4733913" y="3191663"/>
            <a:ext cx="191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</a:t>
            </a:r>
            <a:r>
              <a:rPr lang="en-US" sz="13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</a:t>
            </a:r>
            <a:endParaRPr sz="1300" b="1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N. America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1" name="Google Shape;3071;p20"/>
          <p:cNvPicPr preferRelativeResize="0"/>
          <p:nvPr/>
        </p:nvPicPr>
        <p:blipFill rotWithShape="1">
          <a:blip r:embed="rId5">
            <a:alphaModFix/>
          </a:blip>
          <a:srcRect l="3285" r="17924" b="7570"/>
          <a:stretch/>
        </p:blipFill>
        <p:spPr>
          <a:xfrm>
            <a:off x="6320119" y="1058647"/>
            <a:ext cx="1916916" cy="1148601"/>
          </a:xfrm>
          <a:prstGeom prst="rect">
            <a:avLst/>
          </a:prstGeom>
          <a:noFill/>
          <a:ln w="476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2" name="Google Shape;3072;p20"/>
          <p:cNvSpPr txBox="1"/>
          <p:nvPr/>
        </p:nvSpPr>
        <p:spPr>
          <a:xfrm>
            <a:off x="6764255" y="1103273"/>
            <a:ext cx="142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</a:t>
            </a:r>
            <a:endParaRPr sz="1300" b="1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Baja California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68D403-8BE6-C642-B3A8-EA06E6388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42" y="1012491"/>
            <a:ext cx="5289079" cy="41668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gf847a198b7_0_9"/>
          <p:cNvSpPr txBox="1">
            <a:spLocks noGrp="1"/>
          </p:cNvSpPr>
          <p:nvPr>
            <p:ph type="title" idx="4294967295"/>
          </p:nvPr>
        </p:nvSpPr>
        <p:spPr>
          <a:xfrm>
            <a:off x="429711" y="-9"/>
            <a:ext cx="84804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Phylogenetic Relationships Among North American Bluets and its Allies</a:t>
            </a:r>
            <a:endParaRPr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9" name="Google Shape;3079;gf847a198b7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896" y="2435207"/>
            <a:ext cx="1911065" cy="1298356"/>
          </a:xfrm>
          <a:prstGeom prst="rect">
            <a:avLst/>
          </a:prstGeom>
          <a:noFill/>
          <a:ln w="476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0" name="Google Shape;3080;gf847a198b7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5513" y="3377762"/>
            <a:ext cx="1321524" cy="1567281"/>
          </a:xfrm>
          <a:prstGeom prst="rect">
            <a:avLst/>
          </a:prstGeom>
          <a:noFill/>
          <a:ln w="31750" cap="flat" cmpd="sng">
            <a:solidFill>
              <a:srgbClr val="FF36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1" name="Google Shape;3081;gf847a198b7_0_9"/>
          <p:cNvPicPr preferRelativeResize="0"/>
          <p:nvPr/>
        </p:nvPicPr>
        <p:blipFill rotWithShape="1">
          <a:blip r:embed="rId5">
            <a:alphaModFix/>
          </a:blip>
          <a:srcRect l="3285" r="17924" b="7570"/>
          <a:stretch/>
        </p:blipFill>
        <p:spPr>
          <a:xfrm>
            <a:off x="6320119" y="1058647"/>
            <a:ext cx="1916916" cy="1148601"/>
          </a:xfrm>
          <a:prstGeom prst="rect">
            <a:avLst/>
          </a:prstGeom>
          <a:noFill/>
          <a:ln w="476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82" name="Google Shape;3082;gf847a198b7_0_9"/>
          <p:cNvSpPr txBox="1"/>
          <p:nvPr/>
        </p:nvSpPr>
        <p:spPr>
          <a:xfrm>
            <a:off x="6764255" y="1103273"/>
            <a:ext cx="142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</a:t>
            </a:r>
            <a:endParaRPr sz="1300" b="1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Baja California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83" name="Google Shape;3083;gf847a198b7_0_9"/>
          <p:cNvSpPr txBox="1"/>
          <p:nvPr/>
        </p:nvSpPr>
        <p:spPr>
          <a:xfrm>
            <a:off x="4733913" y="3191663"/>
            <a:ext cx="191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</a:t>
            </a:r>
            <a:r>
              <a:rPr lang="en-US" sz="13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</a:t>
            </a:r>
            <a:endParaRPr sz="1300" b="1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N. America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84" name="Google Shape;3084;gf847a198b7_0_9"/>
          <p:cNvSpPr txBox="1"/>
          <p:nvPr/>
        </p:nvSpPr>
        <p:spPr>
          <a:xfrm>
            <a:off x="6915513" y="4071138"/>
            <a:ext cx="1592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America </a:t>
            </a:r>
            <a:endParaRPr sz="13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85" name="Google Shape;3085;gf847a198b7_0_9"/>
          <p:cNvSpPr/>
          <p:nvPr/>
        </p:nvSpPr>
        <p:spPr>
          <a:xfrm>
            <a:off x="8337400" y="1916175"/>
            <a:ext cx="572700" cy="1817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2628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D0EEDF-B943-8F40-90A3-0A98AE6F0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42" y="1012491"/>
            <a:ext cx="5289079" cy="41668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2"/>
          <p:cNvSpPr txBox="1">
            <a:spLocks noGrp="1"/>
          </p:cNvSpPr>
          <p:nvPr>
            <p:ph type="title" idx="4294967295"/>
          </p:nvPr>
        </p:nvSpPr>
        <p:spPr>
          <a:xfrm>
            <a:off x="625369" y="64304"/>
            <a:ext cx="6222600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Other Findings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i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Oldenlandiopsis calli</a:t>
            </a:r>
            <a:r>
              <a:rPr lang="en-US" sz="2300" i="1">
                <a:solidFill>
                  <a:srgbClr val="1D1C1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trichoides</a:t>
            </a:r>
            <a:endParaRPr sz="2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1" name="Google Shape;3091;p22"/>
          <p:cNvSpPr txBox="1">
            <a:spLocks noGrp="1"/>
          </p:cNvSpPr>
          <p:nvPr>
            <p:ph type="body" idx="4294967295"/>
          </p:nvPr>
        </p:nvSpPr>
        <p:spPr>
          <a:xfrm>
            <a:off x="336150" y="1058975"/>
            <a:ext cx="53418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Terrell (1990) distinguished the species of</a:t>
            </a:r>
            <a:r>
              <a:rPr lang="en-US" i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Oldenlandiopsis </a:t>
            </a: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from</a:t>
            </a:r>
            <a:r>
              <a:rPr lang="en-US" i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Oldenlandia - </a:t>
            </a: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seed and pollen morphology and chromosomal count different. </a:t>
            </a:r>
            <a:endParaRPr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i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Oldenlandiopsis calli</a:t>
            </a:r>
            <a:r>
              <a:rPr lang="en-US" i="1">
                <a:solidFill>
                  <a:srgbClr val="1D1C1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trichoides</a:t>
            </a:r>
            <a:r>
              <a:rPr lang="en-US">
                <a:solidFill>
                  <a:srgbClr val="1D1C1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is monospecific</a:t>
            </a:r>
            <a:endParaRPr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92" name="Google Shape;309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8075" y="2633288"/>
            <a:ext cx="1899550" cy="2288886"/>
          </a:xfrm>
          <a:prstGeom prst="rect">
            <a:avLst/>
          </a:prstGeom>
          <a:noFill/>
          <a:ln w="635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94" name="Google Shape;3094;p22"/>
          <p:cNvSpPr txBox="1"/>
          <p:nvPr/>
        </p:nvSpPr>
        <p:spPr>
          <a:xfrm>
            <a:off x="1551552" y="4922169"/>
            <a:ext cx="2112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http://phytoimages.siu.edu</a:t>
            </a:r>
            <a:endParaRPr sz="10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8B340-7EDF-6248-9735-C014C4C5F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41675"/>
            <a:ext cx="5289079" cy="41668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23"/>
          <p:cNvSpPr txBox="1"/>
          <p:nvPr/>
        </p:nvSpPr>
        <p:spPr>
          <a:xfrm>
            <a:off x="344804" y="1069199"/>
            <a:ext cx="429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 boscii </a:t>
            </a:r>
            <a:r>
              <a:rPr lang="en-US" sz="1800" b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 not related to</a:t>
            </a:r>
            <a:r>
              <a:rPr lang="en-US" sz="18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00" b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North American bluets and is likely a member of the genus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Edrastima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00" name="Google Shape;3100;p23"/>
          <p:cNvGrpSpPr/>
          <p:nvPr/>
        </p:nvGrpSpPr>
        <p:grpSpPr>
          <a:xfrm>
            <a:off x="444054" y="2296494"/>
            <a:ext cx="4239692" cy="2655757"/>
            <a:chOff x="4236129" y="2234144"/>
            <a:chExt cx="4239692" cy="2655757"/>
          </a:xfrm>
        </p:grpSpPr>
        <p:pic>
          <p:nvPicPr>
            <p:cNvPr id="3101" name="Google Shape;3101;p23" descr="Rubiaceae Oldenlandia boscii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6129" y="2234144"/>
              <a:ext cx="3993471" cy="2655757"/>
            </a:xfrm>
            <a:prstGeom prst="rect">
              <a:avLst/>
            </a:prstGeom>
            <a:noFill/>
            <a:ln w="66675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102" name="Google Shape;3102;p23"/>
            <p:cNvSpPr txBox="1"/>
            <p:nvPr/>
          </p:nvSpPr>
          <p:spPr>
            <a:xfrm rot="5400000">
              <a:off x="7467571" y="3658500"/>
              <a:ext cx="177027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http://phytoimages.siu.edu</a:t>
              </a:r>
              <a:endParaRPr sz="1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103" name="Google Shape;3103;p23"/>
          <p:cNvSpPr txBox="1"/>
          <p:nvPr/>
        </p:nvSpPr>
        <p:spPr>
          <a:xfrm>
            <a:off x="344796" y="138900"/>
            <a:ext cx="31749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Findings </a:t>
            </a:r>
            <a:br>
              <a:rPr lang="en-US"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</a:br>
            <a:r>
              <a:rPr lang="en-US" sz="2300" b="0" i="1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 boscii</a:t>
            </a:r>
            <a:endParaRPr sz="23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EC184-9067-4149-A1E7-E7B6A075C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104" y="785385"/>
            <a:ext cx="5289079" cy="41668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p24"/>
          <p:cNvSpPr txBox="1"/>
          <p:nvPr/>
        </p:nvSpPr>
        <p:spPr>
          <a:xfrm>
            <a:off x="2140951" y="359772"/>
            <a:ext cx="486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uture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Google Shape;3110;p24"/>
          <p:cNvSpPr txBox="1"/>
          <p:nvPr/>
        </p:nvSpPr>
        <p:spPr>
          <a:xfrm>
            <a:off x="365760" y="1047900"/>
            <a:ext cx="8161465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Increased sampling of North and South American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Spermacoceae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next summer.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Contribute to the global phylogeny of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Spermacoceae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Learn more phylogenetic tools, particularly evaluate the phylogenetic informativeness (under Bayesian framework) across genes based on the work done by our research advisor.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847a198b7_0_26"/>
          <p:cNvSpPr txBox="1"/>
          <p:nvPr/>
        </p:nvSpPr>
        <p:spPr>
          <a:xfrm>
            <a:off x="217756" y="731893"/>
            <a:ext cx="4952958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F8D19-B9DE-FE4F-BC7E-0D8F0C1F2FB9}"/>
              </a:ext>
            </a:extLst>
          </p:cNvPr>
          <p:cNvSpPr txBox="1"/>
          <p:nvPr/>
        </p:nvSpPr>
        <p:spPr>
          <a:xfrm>
            <a:off x="333418" y="2571750"/>
            <a:ext cx="49529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sz="2000" b="1" i="0" u="none" strike="noStrike" dirty="0">
              <a:solidFill>
                <a:srgbClr val="3C3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i="0" u="none" strike="noStrike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Murray State University,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Biology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Jesse D. Jones College of Science, Engineering and Technology</a:t>
            </a:r>
          </a:p>
          <a:p>
            <a:r>
              <a:rPr lang="en-US" sz="20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DEB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1210781)</a:t>
            </a:r>
            <a:endParaRPr lang="en-US" sz="2000" i="0" u="none" strike="noStrike" dirty="0">
              <a:solidFill>
                <a:srgbClr val="3C3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 i="0" u="none" strike="noStrike" dirty="0">
              <a:solidFill>
                <a:srgbClr val="3C3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FEA96-7A98-E64A-81B9-ED7270DF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3439" y="642938"/>
            <a:ext cx="5143500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 idx="4294967295"/>
          </p:nvPr>
        </p:nvSpPr>
        <p:spPr>
          <a:xfrm>
            <a:off x="406899" y="267225"/>
            <a:ext cx="49365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Characteristics</a:t>
            </a:r>
            <a:endParaRPr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8480" y="543475"/>
            <a:ext cx="4398696" cy="323604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 txBox="1"/>
          <p:nvPr/>
        </p:nvSpPr>
        <p:spPr>
          <a:xfrm>
            <a:off x="5516424" y="3901875"/>
            <a:ext cx="301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MEISE Botanic Garden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538510" y="986555"/>
            <a:ext cx="40335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Interpetiolar stipule </a:t>
            </a:r>
            <a:endParaRPr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Simple and opposite leaves</a:t>
            </a:r>
            <a:endParaRPr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Inferior ovary</a:t>
            </a:r>
            <a:endParaRPr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t="8049" r="8933"/>
          <a:stretch/>
        </p:blipFill>
        <p:spPr>
          <a:xfrm>
            <a:off x="68720" y="61503"/>
            <a:ext cx="3110671" cy="209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4">
            <a:alphaModFix/>
          </a:blip>
          <a:srcRect l="3680" r="4018"/>
          <a:stretch/>
        </p:blipFill>
        <p:spPr>
          <a:xfrm>
            <a:off x="70062" y="2892276"/>
            <a:ext cx="2647254" cy="194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0661" y="75307"/>
            <a:ext cx="2555250" cy="207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6">
            <a:alphaModFix/>
          </a:blip>
          <a:srcRect t="4216" b="6054"/>
          <a:stretch/>
        </p:blipFill>
        <p:spPr>
          <a:xfrm>
            <a:off x="6732599" y="2892286"/>
            <a:ext cx="2363203" cy="1900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2677526" y="3038295"/>
            <a:ext cx="40497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Herbaceous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6550650" y="2156750"/>
            <a:ext cx="253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caerulea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55474" y="2204550"/>
            <a:ext cx="3110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Oldenlandiopsis callitrichoides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Photo: Keith Bradley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70050" y="4814725"/>
            <a:ext cx="264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Kohautia coccinea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6732650" y="4789325"/>
            <a:ext cx="236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 umbellata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3532825" y="2157175"/>
            <a:ext cx="27066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 procumbens</a:t>
            </a:r>
            <a:endParaRPr sz="1600" b="0" i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Photo: USDA PLANTS Database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7">
            <a:alphaModFix/>
          </a:blip>
          <a:srcRect l="6725" r="7519"/>
          <a:stretch/>
        </p:blipFill>
        <p:spPr>
          <a:xfrm>
            <a:off x="3532912" y="63500"/>
            <a:ext cx="2706592" cy="2104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5"/>
          <p:cNvGrpSpPr/>
          <p:nvPr/>
        </p:nvGrpSpPr>
        <p:grpSpPr>
          <a:xfrm>
            <a:off x="108642" y="172016"/>
            <a:ext cx="8942593" cy="4674011"/>
            <a:chOff x="677863" y="1196975"/>
            <a:chExt cx="7500937" cy="4260850"/>
          </a:xfrm>
        </p:grpSpPr>
        <p:sp>
          <p:nvSpPr>
            <p:cNvPr id="115" name="Google Shape;115;p5"/>
            <p:cNvSpPr/>
            <p:nvPr/>
          </p:nvSpPr>
          <p:spPr>
            <a:xfrm>
              <a:off x="2519363" y="5394325"/>
              <a:ext cx="33337" cy="57150"/>
            </a:xfrm>
            <a:custGeom>
              <a:avLst/>
              <a:gdLst/>
              <a:ahLst/>
              <a:cxnLst/>
              <a:rect l="l" t="t" r="r" b="b"/>
              <a:pathLst>
                <a:path w="73" h="20" extrusionOk="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77863" y="1495425"/>
              <a:ext cx="784225" cy="446088"/>
            </a:xfrm>
            <a:custGeom>
              <a:avLst/>
              <a:gdLst/>
              <a:ahLst/>
              <a:cxnLst/>
              <a:rect l="l" t="t" r="r" b="b"/>
              <a:pathLst>
                <a:path w="1808" h="850" extrusionOk="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138238" y="2111375"/>
              <a:ext cx="1381125" cy="769938"/>
            </a:xfrm>
            <a:custGeom>
              <a:avLst/>
              <a:gdLst/>
              <a:ahLst/>
              <a:cxnLst/>
              <a:rect l="l" t="t" r="r" b="b"/>
              <a:pathLst>
                <a:path w="3175" h="1472" extrusionOk="0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971675" y="3662363"/>
              <a:ext cx="339725" cy="590550"/>
            </a:xfrm>
            <a:custGeom>
              <a:avLst/>
              <a:gdLst/>
              <a:ahLst/>
              <a:cxnLst/>
              <a:rect l="l" t="t" r="r" b="b"/>
              <a:pathLst>
                <a:path w="784" h="1128" extrusionOk="0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271713" y="4225925"/>
              <a:ext cx="261937" cy="1130300"/>
            </a:xfrm>
            <a:custGeom>
              <a:avLst/>
              <a:gdLst/>
              <a:ahLst/>
              <a:cxnLst/>
              <a:rect l="l" t="t" r="r" b="b"/>
              <a:pathLst>
                <a:path w="598" h="2158" extrusionOk="0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176463" y="3508375"/>
              <a:ext cx="966787" cy="1203325"/>
            </a:xfrm>
            <a:custGeom>
              <a:avLst/>
              <a:gdLst/>
              <a:ahLst/>
              <a:cxnLst/>
              <a:rect l="l" t="t" r="r" b="b"/>
              <a:pathLst>
                <a:path w="2226" h="2292" extrusionOk="0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289425" y="2454275"/>
              <a:ext cx="69850" cy="49213"/>
            </a:xfrm>
            <a:custGeom>
              <a:avLst/>
              <a:gdLst/>
              <a:ahLst/>
              <a:cxnLst/>
              <a:rect l="l" t="t" r="r" b="b"/>
              <a:pathLst>
                <a:path w="161" h="93" extrusionOk="0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3787775" y="2328863"/>
              <a:ext cx="82550" cy="160337"/>
            </a:xfrm>
            <a:custGeom>
              <a:avLst/>
              <a:gdLst/>
              <a:ahLst/>
              <a:cxnLst/>
              <a:rect l="l" t="t" r="r" b="b"/>
              <a:pathLst>
                <a:path w="192" h="307" extrusionOk="0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3868738" y="1814513"/>
              <a:ext cx="171450" cy="269875"/>
            </a:xfrm>
            <a:custGeom>
              <a:avLst/>
              <a:gdLst/>
              <a:ahLst/>
              <a:cxnLst/>
              <a:rect l="l" t="t" r="r" b="b"/>
              <a:pathLst>
                <a:path w="398" h="518" extrusionOk="0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227513" y="2117725"/>
              <a:ext cx="169862" cy="76200"/>
            </a:xfrm>
            <a:custGeom>
              <a:avLst/>
              <a:gdLst/>
              <a:ahLst/>
              <a:cxnLst/>
              <a:rect l="l" t="t" r="r" b="b"/>
              <a:pathLst>
                <a:path w="382" h="148" extrusionOk="0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5719763" y="1966913"/>
              <a:ext cx="1281112" cy="1038225"/>
            </a:xfrm>
            <a:custGeom>
              <a:avLst/>
              <a:gdLst/>
              <a:ahLst/>
              <a:cxnLst/>
              <a:rect l="l" t="t" r="r" b="b"/>
              <a:pathLst>
                <a:path w="2936" h="1983" extrusionOk="0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411663" y="1508125"/>
              <a:ext cx="220662" cy="273050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148138" y="1925638"/>
              <a:ext cx="182562" cy="238125"/>
            </a:xfrm>
            <a:custGeom>
              <a:avLst/>
              <a:gdLst/>
              <a:ahLst/>
              <a:cxnLst/>
              <a:rect l="l" t="t" r="r" b="b"/>
              <a:pathLst>
                <a:path w="438" h="451" extrusionOk="0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173538" y="2182813"/>
              <a:ext cx="250825" cy="274637"/>
            </a:xfrm>
            <a:custGeom>
              <a:avLst/>
              <a:gdLst/>
              <a:ahLst/>
              <a:cxnLst/>
              <a:rect l="l" t="t" r="r" b="b"/>
              <a:pathLst>
                <a:path w="578" h="524" extrusionOk="0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91000" y="2351088"/>
              <a:ext cx="33338" cy="82550"/>
            </a:xfrm>
            <a:custGeom>
              <a:avLst/>
              <a:gdLst/>
              <a:ahLst/>
              <a:cxnLst/>
              <a:rect l="l" t="t" r="r" b="b"/>
              <a:pathLst>
                <a:path w="79" h="160" extrusionOk="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30" name="Google Shape;130;p5"/>
            <p:cNvGrpSpPr/>
            <p:nvPr/>
          </p:nvGrpSpPr>
          <p:grpSpPr>
            <a:xfrm>
              <a:off x="6510338" y="3411538"/>
              <a:ext cx="473075" cy="212725"/>
              <a:chOff x="4488" y="2394"/>
              <a:chExt cx="358" cy="124"/>
            </a:xfrm>
          </p:grpSpPr>
          <p:sp>
            <p:nvSpPr>
              <p:cNvPr id="131" name="Google Shape;131;p5"/>
              <p:cNvSpPr/>
              <p:nvPr/>
            </p:nvSpPr>
            <p:spPr>
              <a:xfrm>
                <a:off x="4675" y="2394"/>
                <a:ext cx="171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08" extrusionOk="0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488" y="2420"/>
                <a:ext cx="77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89" extrusionOk="0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3" name="Google Shape;133;p5"/>
            <p:cNvSpPr/>
            <p:nvPr/>
          </p:nvSpPr>
          <p:spPr>
            <a:xfrm>
              <a:off x="4532313" y="1287463"/>
              <a:ext cx="3065462" cy="1074737"/>
            </a:xfrm>
            <a:custGeom>
              <a:avLst/>
              <a:gdLst/>
              <a:ahLst/>
              <a:cxnLst/>
              <a:rect l="l" t="t" r="r" b="b"/>
              <a:pathLst>
                <a:path w="7049" h="2048" extrusionOk="0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795713" y="2274888"/>
              <a:ext cx="280987" cy="247650"/>
            </a:xfrm>
            <a:custGeom>
              <a:avLst/>
              <a:gdLst/>
              <a:ahLst/>
              <a:cxnLst/>
              <a:rect l="l" t="t" r="r" b="b"/>
              <a:pathLst>
                <a:path w="647" h="470" extrusionOk="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427788" y="3013075"/>
              <a:ext cx="207962" cy="455613"/>
            </a:xfrm>
            <a:custGeom>
              <a:avLst/>
              <a:gdLst/>
              <a:ahLst/>
              <a:cxnLst/>
              <a:rect l="l" t="t" r="r" b="b"/>
              <a:pathLst>
                <a:path w="479" h="868" extrusionOk="0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37" name="Google Shape;137;p5" descr="Horizontal dunkel"/>
            <p:cNvCxnSpPr/>
            <p:nvPr/>
          </p:nvCxnSpPr>
          <p:spPr>
            <a:xfrm>
              <a:off x="998538" y="2322513"/>
              <a:ext cx="3175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8" name="Google Shape;138;p5"/>
            <p:cNvSpPr/>
            <p:nvPr/>
          </p:nvSpPr>
          <p:spPr>
            <a:xfrm>
              <a:off x="1001713" y="2319338"/>
              <a:ext cx="3175" cy="55562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977900" y="23733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03463" y="2368550"/>
              <a:ext cx="49212" cy="57150"/>
            </a:xfrm>
            <a:custGeom>
              <a:avLst/>
              <a:gdLst/>
              <a:ahLst/>
              <a:cxnLst/>
              <a:rect l="l" t="t" r="r" b="b"/>
              <a:pathLst>
                <a:path w="112" h="36" extrusionOk="0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041900" y="1925638"/>
              <a:ext cx="874713" cy="452437"/>
            </a:xfrm>
            <a:custGeom>
              <a:avLst/>
              <a:gdLst/>
              <a:ahLst/>
              <a:cxnLst/>
              <a:rect l="l" t="t" r="r" b="b"/>
              <a:pathLst>
                <a:path w="2006" h="863" extrusionOk="0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272088" y="2228850"/>
              <a:ext cx="409575" cy="249238"/>
            </a:xfrm>
            <a:custGeom>
              <a:avLst/>
              <a:gdLst/>
              <a:ahLst/>
              <a:cxnLst/>
              <a:rect l="l" t="t" r="r" b="b"/>
              <a:pathLst>
                <a:path w="950" h="468" extrusionOk="0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079875" y="3232150"/>
              <a:ext cx="296863" cy="288925"/>
            </a:xfrm>
            <a:custGeom>
              <a:avLst/>
              <a:gdLst/>
              <a:ahLst/>
              <a:cxnLst/>
              <a:rect l="l" t="t" r="r" b="b"/>
              <a:pathLst>
                <a:path w="671" h="549" extrusionOk="0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922838" y="3097213"/>
              <a:ext cx="152400" cy="169862"/>
            </a:xfrm>
            <a:custGeom>
              <a:avLst/>
              <a:gdLst/>
              <a:ahLst/>
              <a:cxnLst/>
              <a:rect l="l" t="t" r="r" b="b"/>
              <a:pathLst>
                <a:path w="358" h="327" extrusionOk="0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384675" y="2101850"/>
              <a:ext cx="125413" cy="57150"/>
            </a:xfrm>
            <a:custGeom>
              <a:avLst/>
              <a:gdLst/>
              <a:ahLst/>
              <a:cxnLst/>
              <a:rect l="l" t="t" r="r" b="b"/>
              <a:pathLst>
                <a:path w="292" h="99" extrusionOk="0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48275" y="2822575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43" h="93" extrusionOk="0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367338" y="2827338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6854825" y="3487738"/>
              <a:ext cx="44450" cy="57150"/>
            </a:xfrm>
            <a:custGeom>
              <a:avLst/>
              <a:gdLst/>
              <a:ahLst/>
              <a:cxnLst/>
              <a:rect l="l" t="t" r="r" b="b"/>
              <a:pathLst>
                <a:path w="106" h="71" extrusionOk="0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1654" y="3672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9" h="43" extrusionOk="0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1681" y="3671"/>
                <a:ext cx="2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1" extrusionOk="0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52" name="Google Shape;152;p5"/>
            <p:cNvSpPr/>
            <p:nvPr/>
          </p:nvSpPr>
          <p:spPr>
            <a:xfrm>
              <a:off x="2354263" y="3090863"/>
              <a:ext cx="31750" cy="58737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409825" y="3097213"/>
              <a:ext cx="1588" cy="5873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422525" y="3098800"/>
              <a:ext cx="6350" cy="58738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436813" y="3089275"/>
              <a:ext cx="7937" cy="5715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416175" y="3081338"/>
              <a:ext cx="11113" cy="58737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465388" y="3109913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27" h="6" extrusionOk="0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58" name="Google Shape;158;p5"/>
            <p:cNvCxnSpPr/>
            <p:nvPr/>
          </p:nvCxnSpPr>
          <p:spPr>
            <a:xfrm rot="10800000">
              <a:off x="2473325" y="3106738"/>
              <a:ext cx="6350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 flipH="1">
              <a:off x="2473325" y="3132138"/>
              <a:ext cx="6350" cy="111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0" name="Google Shape;160;p5"/>
            <p:cNvSpPr/>
            <p:nvPr/>
          </p:nvSpPr>
          <p:spPr>
            <a:xfrm>
              <a:off x="2473325" y="3127375"/>
              <a:ext cx="11113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479675" y="3155950"/>
              <a:ext cx="17463" cy="55563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486025" y="3203575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0" h="18" extrusionOk="0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495550" y="322897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2517775" y="325913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2479675" y="3271838"/>
              <a:ext cx="15875" cy="58737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465388" y="3336925"/>
              <a:ext cx="23812" cy="57150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484438" y="331311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966913" y="29845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69" name="Google Shape;169;p5"/>
            <p:cNvGrpSpPr/>
            <p:nvPr/>
          </p:nvGrpSpPr>
          <p:grpSpPr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170" name="Google Shape;170;p5"/>
              <p:cNvSpPr/>
              <p:nvPr/>
            </p:nvSpPr>
            <p:spPr>
              <a:xfrm>
                <a:off x="1274" y="223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52" h="25" extrusionOk="0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1199" y="2131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1210" y="2121"/>
                <a:ext cx="2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6" extrusionOk="0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201" y="2159"/>
                <a:ext cx="1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9" h="86" extrusionOk="0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1226" y="2161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1230" y="2154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8" extrusionOk="0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247" y="2167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48" y="2190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7" extrusionOk="0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65" y="2204"/>
                <a:ext cx="1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4" h="55" extrusionOk="0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285" y="2215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0" name="Google Shape;180;p5"/>
            <p:cNvSpPr/>
            <p:nvPr/>
          </p:nvSpPr>
          <p:spPr>
            <a:xfrm>
              <a:off x="7905750" y="4244975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915275" y="4335463"/>
              <a:ext cx="9525" cy="58737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8029575" y="4244975"/>
              <a:ext cx="77788" cy="130175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8029575" y="42179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4" name="Google Shape;184;p5"/>
            <p:cNvGrpSpPr/>
            <p:nvPr/>
          </p:nvGrpSpPr>
          <p:grpSpPr>
            <a:xfrm>
              <a:off x="7720013" y="4738688"/>
              <a:ext cx="458787" cy="404812"/>
              <a:chOff x="5372" y="3323"/>
              <a:chExt cx="341" cy="253"/>
            </a:xfrm>
          </p:grpSpPr>
          <p:sp>
            <p:nvSpPr>
              <p:cNvPr id="185" name="Google Shape;185;p5"/>
              <p:cNvSpPr/>
              <p:nvPr/>
            </p:nvSpPr>
            <p:spPr>
              <a:xfrm>
                <a:off x="5372" y="3565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3" extrusionOk="0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379" y="3446"/>
                <a:ext cx="20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58" extrusionOk="0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97" y="3323"/>
                <a:ext cx="116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31" extrusionOk="0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8" name="Google Shape;188;p5"/>
            <p:cNvSpPr/>
            <p:nvPr/>
          </p:nvSpPr>
          <p:spPr>
            <a:xfrm>
              <a:off x="7362825" y="3395663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1" h="62" extrusionOk="0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8089900" y="42973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8112125" y="4306888"/>
              <a:ext cx="17463" cy="58737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7426325" y="3384550"/>
              <a:ext cx="1588" cy="55563"/>
            </a:xfrm>
            <a:custGeom>
              <a:avLst/>
              <a:gdLst/>
              <a:ahLst/>
              <a:cxnLst/>
              <a:rect l="l" t="t" r="r" b="b"/>
              <a:pathLst>
                <a:path w="7" h="55563" extrusionOk="0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485063" y="332898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6" h="25" extrusionOk="0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597775" y="3217863"/>
              <a:ext cx="4763" cy="57150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750175" y="3916363"/>
              <a:ext cx="26988" cy="58737"/>
            </a:xfrm>
            <a:custGeom>
              <a:avLst/>
              <a:gdLst/>
              <a:ahLst/>
              <a:cxnLst/>
              <a:rect l="l" t="t" r="r" b="b"/>
              <a:pathLst>
                <a:path w="67" h="74" extrusionOk="0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7813675" y="3930650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7670800" y="3706813"/>
              <a:ext cx="25400" cy="55562"/>
            </a:xfrm>
            <a:custGeom>
              <a:avLst/>
              <a:gdLst/>
              <a:ahLst/>
              <a:cxnLst/>
              <a:rect l="l" t="t" r="r" b="b"/>
              <a:pathLst>
                <a:path w="53" h="23" extrusionOk="0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7613650" y="3681413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7813675" y="4013200"/>
              <a:ext cx="31750" cy="57150"/>
            </a:xfrm>
            <a:custGeom>
              <a:avLst/>
              <a:gdLst/>
              <a:ahLst/>
              <a:cxnLst/>
              <a:rect l="l" t="t" r="r" b="b"/>
              <a:pathLst>
                <a:path w="73" h="57150" extrusionOk="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769225" y="4002088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" extrusionOk="0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00" name="Google Shape;200;p5"/>
            <p:cNvCxnSpPr/>
            <p:nvPr/>
          </p:nvCxnSpPr>
          <p:spPr>
            <a:xfrm>
              <a:off x="7802563" y="3987800"/>
              <a:ext cx="20637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1" name="Google Shape;201;p5"/>
            <p:cNvSpPr/>
            <p:nvPr/>
          </p:nvSpPr>
          <p:spPr>
            <a:xfrm>
              <a:off x="7823200" y="399415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1588" h="13" extrusionOk="0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7777163" y="3987800"/>
              <a:ext cx="14287" cy="58738"/>
            </a:xfrm>
            <a:custGeom>
              <a:avLst/>
              <a:gdLst/>
              <a:ahLst/>
              <a:cxnLst/>
              <a:rect l="l" t="t" r="r" b="b"/>
              <a:pathLst>
                <a:path w="26" h="58738" extrusionOk="0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7770813" y="3968750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851775" y="369570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05" name="Google Shape;205;p5"/>
            <p:cNvGrpSpPr/>
            <p:nvPr/>
          </p:nvGrpSpPr>
          <p:grpSpPr>
            <a:xfrm>
              <a:off x="7726363" y="3367088"/>
              <a:ext cx="163512" cy="114300"/>
              <a:chOff x="5379" y="2466"/>
              <a:chExt cx="122" cy="71"/>
            </a:xfrm>
          </p:grpSpPr>
          <p:sp>
            <p:nvSpPr>
              <p:cNvPr id="206" name="Google Shape;206;p5"/>
              <p:cNvSpPr/>
              <p:nvPr/>
            </p:nvSpPr>
            <p:spPr>
              <a:xfrm>
                <a:off x="5428" y="2492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5379" y="2505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5392" y="246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426" y="246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26" h="24" extrusionOk="0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490" y="2490"/>
                <a:ext cx="11" cy="2"/>
              </a:xfrm>
              <a:custGeom>
                <a:avLst/>
                <a:gdLst/>
                <a:ahLst/>
                <a:cxnLst/>
                <a:rect l="l" t="t" r="r" b="b"/>
                <a:pathLst>
                  <a:path w="34" h="6" extrusionOk="0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11" name="Google Shape;211;p5"/>
              <p:cNvCxnSpPr/>
              <p:nvPr/>
            </p:nvCxnSpPr>
            <p:spPr>
              <a:xfrm flipH="1">
                <a:off x="5495" y="249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2" name="Google Shape;212;p5"/>
              <p:cNvSpPr/>
              <p:nvPr/>
            </p:nvSpPr>
            <p:spPr>
              <a:xfrm>
                <a:off x="5464" y="2530"/>
                <a:ext cx="1" cy="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13" name="Google Shape;213;p5"/>
              <p:cNvCxnSpPr/>
              <p:nvPr/>
            </p:nvCxnSpPr>
            <p:spPr>
              <a:xfrm>
                <a:off x="5464" y="253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4" name="Google Shape;214;p5"/>
              <p:cNvSpPr/>
              <p:nvPr/>
            </p:nvSpPr>
            <p:spPr>
              <a:xfrm>
                <a:off x="5466" y="2530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15" name="Google Shape;215;p5"/>
            <p:cNvSpPr/>
            <p:nvPr/>
          </p:nvSpPr>
          <p:spPr>
            <a:xfrm>
              <a:off x="6310313" y="322897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111" extrusionOk="0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209925" y="5368925"/>
              <a:ext cx="53975" cy="58738"/>
            </a:xfrm>
            <a:custGeom>
              <a:avLst/>
              <a:gdLst/>
              <a:ahLst/>
              <a:cxnLst/>
              <a:rect l="l" t="t" r="r" b="b"/>
              <a:pathLst>
                <a:path w="126" h="62" extrusionOk="0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5511800" y="5207000"/>
              <a:ext cx="30163" cy="55563"/>
            </a:xfrm>
            <a:custGeom>
              <a:avLst/>
              <a:gdLst/>
              <a:ahLst/>
              <a:cxnLst/>
              <a:rect l="l" t="t" r="r" b="b"/>
              <a:pathLst>
                <a:path w="66" h="44" extrusionOk="0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7666038" y="1978025"/>
              <a:ext cx="20637" cy="5715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842250" y="2011363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7291388" y="2241550"/>
              <a:ext cx="4762" cy="58738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7105650" y="2803525"/>
              <a:ext cx="14288" cy="587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7123113" y="27384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7011988" y="2587625"/>
              <a:ext cx="1587" cy="60325"/>
            </a:xfrm>
            <a:custGeom>
              <a:avLst/>
              <a:gdLst/>
              <a:ahLst/>
              <a:cxnLst/>
              <a:rect l="l" t="t" r="r" b="b"/>
              <a:pathLst>
                <a:path w="7" h="18" extrusionOk="0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863975" y="17145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49688" y="148272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330825" y="32607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033963" y="312261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7" h="68" extrusionOk="0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28" name="Google Shape;228;p5"/>
            <p:cNvGrpSpPr/>
            <p:nvPr/>
          </p:nvGrpSpPr>
          <p:grpSpPr>
            <a:xfrm>
              <a:off x="5805488" y="3309938"/>
              <a:ext cx="46037" cy="374650"/>
              <a:chOff x="3950" y="2430"/>
              <a:chExt cx="36" cy="234"/>
            </a:xfrm>
          </p:grpSpPr>
          <p:sp>
            <p:nvSpPr>
              <p:cNvPr id="229" name="Google Shape;229;p5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33" name="Google Shape;233;p5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4" name="Google Shape;234;p5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36" name="Google Shape;236;p5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7" name="Google Shape;237;p5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39" name="Google Shape;239;p5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0" name="Google Shape;240;p5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48" name="Google Shape;248;p5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" name="Google Shape;249;p5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51" name="Google Shape;251;p5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2" name="Google Shape;252;p5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54" name="Google Shape;254;p5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5" name="Google Shape;255;p5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950" y="2430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60" name="Google Shape;260;p5"/>
            <p:cNvGrpSpPr/>
            <p:nvPr/>
          </p:nvGrpSpPr>
          <p:grpSpPr>
            <a:xfrm>
              <a:off x="7870825" y="3810000"/>
              <a:ext cx="185738" cy="214313"/>
              <a:chOff x="5486" y="2743"/>
              <a:chExt cx="137" cy="132"/>
            </a:xfrm>
          </p:grpSpPr>
          <p:sp>
            <p:nvSpPr>
              <p:cNvPr id="261" name="Google Shape;261;p5"/>
              <p:cNvSpPr/>
              <p:nvPr/>
            </p:nvSpPr>
            <p:spPr>
              <a:xfrm>
                <a:off x="5595" y="2806"/>
                <a:ext cx="1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87" extrusionOk="0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5603" y="2842"/>
                <a:ext cx="2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1" h="37" extrusionOk="0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5568" y="28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0" extrusionOk="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5515" y="2789"/>
                <a:ext cx="2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74" h="80" extrusionOk="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5555" y="2785"/>
                <a:ext cx="26" cy="2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0" extrusionOk="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5570" y="2825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31" extrusionOk="0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5562" y="2819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5509" y="2769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5486" y="2743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4" extrusionOk="0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70" name="Google Shape;270;p5"/>
            <p:cNvSpPr/>
            <p:nvPr/>
          </p:nvSpPr>
          <p:spPr>
            <a:xfrm>
              <a:off x="4216400" y="3548063"/>
              <a:ext cx="11113" cy="55562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0200" y="36877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9" h="35" extrusionOk="0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5938838" y="2014538"/>
              <a:ext cx="728662" cy="331787"/>
            </a:xfrm>
            <a:custGeom>
              <a:avLst/>
              <a:gdLst/>
              <a:ahLst/>
              <a:cxnLst/>
              <a:rect l="l" t="t" r="r" b="b"/>
              <a:pathLst>
                <a:path w="1688" h="630" extrusionOk="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265363" y="3981450"/>
              <a:ext cx="328612" cy="415925"/>
            </a:xfrm>
            <a:custGeom>
              <a:avLst/>
              <a:gdLst/>
              <a:ahLst/>
              <a:cxnLst/>
              <a:rect l="l" t="t" r="r" b="b"/>
              <a:pathLst>
                <a:path w="758" h="795" extrusionOk="0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479675" y="3411538"/>
              <a:ext cx="119063" cy="215900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5" name="Google Shape;275;p5"/>
            <p:cNvGrpSpPr/>
            <p:nvPr/>
          </p:nvGrpSpPr>
          <p:grpSpPr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276" name="Google Shape;276;p5"/>
              <p:cNvSpPr/>
              <p:nvPr/>
            </p:nvSpPr>
            <p:spPr>
              <a:xfrm>
                <a:off x="1639" y="2457"/>
                <a:ext cx="18" cy="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1526" y="241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1557" y="243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" extrusionOk="0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1486" y="2444"/>
                <a:ext cx="244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72" extrusionOk="0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80" name="Google Shape;280;p5"/>
            <p:cNvSpPr/>
            <p:nvPr/>
          </p:nvSpPr>
          <p:spPr>
            <a:xfrm>
              <a:off x="7215188" y="4786313"/>
              <a:ext cx="31750" cy="11112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7331075" y="4919663"/>
              <a:ext cx="1588" cy="4762"/>
            </a:xfrm>
            <a:custGeom>
              <a:avLst/>
              <a:gdLst/>
              <a:ahLst/>
              <a:cxnLst/>
              <a:rect l="l" t="t" r="r" b="b"/>
              <a:pathLst>
                <a:path w="1588" h="6" extrusionOk="0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82" name="Google Shape;282;p5"/>
            <p:cNvCxnSpPr/>
            <p:nvPr/>
          </p:nvCxnSpPr>
          <p:spPr>
            <a:xfrm rot="10800000" flipH="1">
              <a:off x="7421563" y="4918075"/>
              <a:ext cx="1587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3" name="Google Shape;283;p5"/>
            <p:cNvSpPr/>
            <p:nvPr/>
          </p:nvSpPr>
          <p:spPr>
            <a:xfrm>
              <a:off x="7421563" y="4918075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5" h="30" extrusionOk="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720013" y="4387850"/>
              <a:ext cx="22225" cy="28575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726363" y="4314825"/>
              <a:ext cx="26987" cy="39688"/>
            </a:xfrm>
            <a:custGeom>
              <a:avLst/>
              <a:gdLst/>
              <a:ahLst/>
              <a:cxnLst/>
              <a:rect l="l" t="t" r="r" b="b"/>
              <a:pathLst>
                <a:path w="65" h="75" extrusionOk="0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7702550" y="4291013"/>
              <a:ext cx="17463" cy="30162"/>
            </a:xfrm>
            <a:custGeom>
              <a:avLst/>
              <a:gdLst/>
              <a:ahLst/>
              <a:cxnLst/>
              <a:rect l="l" t="t" r="r" b="b"/>
              <a:pathLst>
                <a:path w="40" h="62" extrusionOk="0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7621588" y="4168775"/>
              <a:ext cx="68262" cy="138113"/>
            </a:xfrm>
            <a:custGeom>
              <a:avLst/>
              <a:gdLst/>
              <a:ahLst/>
              <a:cxnLst/>
              <a:rect l="l" t="t" r="r" b="b"/>
              <a:pathLst>
                <a:path w="159" h="259" extrusionOk="0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88" name="Google Shape;288;p5"/>
            <p:cNvCxnSpPr/>
            <p:nvPr/>
          </p:nvCxnSpPr>
          <p:spPr>
            <a:xfrm rot="10800000">
              <a:off x="7615238" y="4135438"/>
              <a:ext cx="6350" cy="3333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9" name="Google Shape;289;p5"/>
            <p:cNvSpPr/>
            <p:nvPr/>
          </p:nvSpPr>
          <p:spPr>
            <a:xfrm>
              <a:off x="7615238" y="41195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90" name="Google Shape;290;p5"/>
            <p:cNvCxnSpPr/>
            <p:nvPr/>
          </p:nvCxnSpPr>
          <p:spPr>
            <a:xfrm rot="10800000">
              <a:off x="7621588" y="4106863"/>
              <a:ext cx="0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1" name="Google Shape;291;p5"/>
            <p:cNvSpPr/>
            <p:nvPr/>
          </p:nvSpPr>
          <p:spPr>
            <a:xfrm>
              <a:off x="7575550" y="4040188"/>
              <a:ext cx="46038" cy="66675"/>
            </a:xfrm>
            <a:custGeom>
              <a:avLst/>
              <a:gdLst/>
              <a:ahLst/>
              <a:cxnLst/>
              <a:rect l="l" t="t" r="r" b="b"/>
              <a:pathLst>
                <a:path w="100" h="123" extrusionOk="0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7589838" y="3983038"/>
              <a:ext cx="1587" cy="50800"/>
            </a:xfrm>
            <a:custGeom>
              <a:avLst/>
              <a:gdLst/>
              <a:ahLst/>
              <a:cxnLst/>
              <a:rect l="l" t="t" r="r" b="b"/>
              <a:pathLst>
                <a:path w="5" h="99" extrusionOk="0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7596188" y="3976688"/>
              <a:ext cx="7937" cy="36512"/>
            </a:xfrm>
            <a:custGeom>
              <a:avLst/>
              <a:gdLst/>
              <a:ahLst/>
              <a:cxnLst/>
              <a:rect l="l" t="t" r="r" b="b"/>
              <a:pathLst>
                <a:path w="14" h="68" extrusionOk="0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7612063" y="3957638"/>
              <a:ext cx="1587" cy="22225"/>
            </a:xfrm>
            <a:custGeom>
              <a:avLst/>
              <a:gdLst/>
              <a:ahLst/>
              <a:cxnLst/>
              <a:rect l="l" t="t" r="r" b="b"/>
              <a:pathLst>
                <a:path w="1587" h="43" extrusionOk="0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95" name="Google Shape;295;p5"/>
            <p:cNvCxnSpPr/>
            <p:nvPr/>
          </p:nvCxnSpPr>
          <p:spPr>
            <a:xfrm rot="10800000" flipH="1">
              <a:off x="7612063" y="3976688"/>
              <a:ext cx="1587" cy="317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6" name="Google Shape;296;p5"/>
            <p:cNvSpPr/>
            <p:nvPr/>
          </p:nvSpPr>
          <p:spPr>
            <a:xfrm>
              <a:off x="7596188" y="3960813"/>
              <a:ext cx="1587" cy="15875"/>
            </a:xfrm>
            <a:custGeom>
              <a:avLst/>
              <a:gdLst/>
              <a:ahLst/>
              <a:cxnLst/>
              <a:rect l="l" t="t" r="r" b="b"/>
              <a:pathLst>
                <a:path w="1587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7316788" y="4949825"/>
              <a:ext cx="96837" cy="87313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7454900" y="4168775"/>
              <a:ext cx="3175" cy="17463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7388225" y="409098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7404100" y="40036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13" h="19" extrusionOk="0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7243763" y="4006850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87" h="42" extrusionOk="0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7488238" y="4470400"/>
              <a:ext cx="1587" cy="14288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724650" y="3976688"/>
              <a:ext cx="1019175" cy="908050"/>
            </a:xfrm>
            <a:custGeom>
              <a:avLst/>
              <a:gdLst/>
              <a:ahLst/>
              <a:cxnLst/>
              <a:rect l="l" t="t" r="r" b="b"/>
              <a:pathLst>
                <a:path w="2332" h="1731" extrusionOk="0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211263" y="2643188"/>
              <a:ext cx="668337" cy="581025"/>
            </a:xfrm>
            <a:custGeom>
              <a:avLst/>
              <a:gdLst/>
              <a:ahLst/>
              <a:cxnLst/>
              <a:rect l="l" t="t" r="r" b="b"/>
              <a:pathLst>
                <a:path w="1535" h="1109" extrusionOk="0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486025" y="4283075"/>
              <a:ext cx="211138" cy="265113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2655888" y="3487738"/>
              <a:ext cx="73025" cy="109537"/>
            </a:xfrm>
            <a:custGeom>
              <a:avLst/>
              <a:gdLst/>
              <a:ahLst/>
              <a:cxnLst/>
              <a:rect l="l" t="t" r="r" b="b"/>
              <a:pathLst>
                <a:path w="166" h="208" extrusionOk="0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70113" y="3046413"/>
              <a:ext cx="69850" cy="58737"/>
            </a:xfrm>
            <a:custGeom>
              <a:avLst/>
              <a:gdLst/>
              <a:ahLst/>
              <a:cxnLst/>
              <a:rect l="l" t="t" r="r" b="b"/>
              <a:pathLst>
                <a:path w="164" h="104" extrusionOk="0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501900" y="5380038"/>
              <a:ext cx="34925" cy="58737"/>
            </a:xfrm>
            <a:custGeom>
              <a:avLst/>
              <a:gdLst/>
              <a:ahLst/>
              <a:cxnLst/>
              <a:rect l="l" t="t" r="r" b="b"/>
              <a:pathLst>
                <a:path w="80" h="18" extrusionOk="0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2501900" y="5359400"/>
              <a:ext cx="22225" cy="60325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471738" y="5353050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2446338" y="5343525"/>
              <a:ext cx="28575" cy="58738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422525" y="5330825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32" extrusionOk="0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2416175" y="5311775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316163" y="5002213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3" h="80" extrusionOk="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346325" y="5097463"/>
              <a:ext cx="17463" cy="53975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351088" y="5119688"/>
              <a:ext cx="7937" cy="58737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365375" y="5181600"/>
              <a:ext cx="17463" cy="60325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2352675" y="5194300"/>
              <a:ext cx="26988" cy="58738"/>
            </a:xfrm>
            <a:custGeom>
              <a:avLst/>
              <a:gdLst/>
              <a:ahLst/>
              <a:cxnLst/>
              <a:rect l="l" t="t" r="r" b="b"/>
              <a:pathLst>
                <a:path w="55" h="62" extrusionOk="0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82838" y="5227638"/>
              <a:ext cx="11112" cy="58737"/>
            </a:xfrm>
            <a:custGeom>
              <a:avLst/>
              <a:gdLst/>
              <a:ahLst/>
              <a:cxnLst/>
              <a:rect l="l" t="t" r="r" b="b"/>
              <a:pathLst>
                <a:path w="35" h="43" extrusionOk="0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379663" y="5260975"/>
              <a:ext cx="20637" cy="55563"/>
            </a:xfrm>
            <a:custGeom>
              <a:avLst/>
              <a:gdLst/>
              <a:ahLst/>
              <a:cxnLst/>
              <a:rect l="l" t="t" r="r" b="b"/>
              <a:pathLst>
                <a:path w="53" h="21" extrusionOk="0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403475" y="5275263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405063" y="53038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479675" y="53736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2517775" y="5314950"/>
              <a:ext cx="123825" cy="100013"/>
            </a:xfrm>
            <a:custGeom>
              <a:avLst/>
              <a:gdLst/>
              <a:ahLst/>
              <a:cxnLst/>
              <a:rect l="l" t="t" r="r" b="b"/>
              <a:pathLst>
                <a:path w="281" h="193" extrusionOk="0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070100" y="3081338"/>
              <a:ext cx="52388" cy="58737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927225" y="2943225"/>
              <a:ext cx="250825" cy="109538"/>
            </a:xfrm>
            <a:custGeom>
              <a:avLst/>
              <a:gdLst/>
              <a:ahLst/>
              <a:cxnLst/>
              <a:rect l="l" t="t" r="r" b="b"/>
              <a:pathLst>
                <a:path w="574" h="204" extrusionOk="0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232025" y="3046413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207" h="129" extrusionOk="0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800225" y="3106738"/>
              <a:ext cx="33338" cy="84137"/>
            </a:xfrm>
            <a:custGeom>
              <a:avLst/>
              <a:gdLst/>
              <a:ahLst/>
              <a:cxnLst/>
              <a:rect l="l" t="t" r="r" b="b"/>
              <a:pathLst>
                <a:path w="72" h="154" extrusionOk="0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720850" y="3106738"/>
              <a:ext cx="93663" cy="146050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768475" y="3217863"/>
              <a:ext cx="71438" cy="57150"/>
            </a:xfrm>
            <a:custGeom>
              <a:avLst/>
              <a:gdLst/>
              <a:ahLst/>
              <a:cxnLst/>
              <a:rect l="l" t="t" r="r" b="b"/>
              <a:pathLst>
                <a:path w="153" h="80" extrusionOk="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800225" y="3179763"/>
              <a:ext cx="142875" cy="87312"/>
            </a:xfrm>
            <a:custGeom>
              <a:avLst/>
              <a:gdLst/>
              <a:ahLst/>
              <a:cxnLst/>
              <a:rect l="l" t="t" r="r" b="b"/>
              <a:pathLst>
                <a:path w="332" h="169" extrusionOk="0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817688" y="3209925"/>
              <a:ext cx="125412" cy="122238"/>
            </a:xfrm>
            <a:custGeom>
              <a:avLst/>
              <a:gdLst/>
              <a:ahLst/>
              <a:cxnLst/>
              <a:rect l="l" t="t" r="r" b="b"/>
              <a:pathLst>
                <a:path w="286" h="235" extrusionOk="0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868488" y="3322638"/>
              <a:ext cx="84137" cy="100012"/>
            </a:xfrm>
            <a:custGeom>
              <a:avLst/>
              <a:gdLst/>
              <a:ahLst/>
              <a:cxnLst/>
              <a:rect l="l" t="t" r="r" b="b"/>
              <a:pathLst>
                <a:path w="205" h="191" extrusionOk="0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1949450" y="3376613"/>
              <a:ext cx="142875" cy="79375"/>
            </a:xfrm>
            <a:custGeom>
              <a:avLst/>
              <a:gdLst/>
              <a:ahLst/>
              <a:cxnLst/>
              <a:rect l="l" t="t" r="r" b="b"/>
              <a:pathLst>
                <a:path w="329" h="154" extrusionOk="0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630488" y="4630738"/>
              <a:ext cx="133350" cy="155575"/>
            </a:xfrm>
            <a:custGeom>
              <a:avLst/>
              <a:gdLst/>
              <a:ahLst/>
              <a:cxnLst/>
              <a:rect l="l" t="t" r="r" b="b"/>
              <a:pathLst>
                <a:path w="306" h="293" extrusionOk="0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76713" y="12477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03688" y="1477963"/>
              <a:ext cx="449262" cy="361950"/>
            </a:xfrm>
            <a:custGeom>
              <a:avLst/>
              <a:gdLst/>
              <a:ahLst/>
              <a:cxnLst/>
              <a:rect l="l" t="t" r="r" b="b"/>
              <a:pathLst>
                <a:path w="1037" h="690" extrusionOk="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443413" y="2319338"/>
              <a:ext cx="49212" cy="90487"/>
            </a:xfrm>
            <a:custGeom>
              <a:avLst/>
              <a:gdLst/>
              <a:ahLst/>
              <a:cxnLst/>
              <a:rect l="l" t="t" r="r" b="b"/>
              <a:pathLst>
                <a:path w="120" h="173" extrusionOk="0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51313" y="2159000"/>
              <a:ext cx="84137" cy="58738"/>
            </a:xfrm>
            <a:custGeom>
              <a:avLst/>
              <a:gdLst/>
              <a:ahLst/>
              <a:cxnLst/>
              <a:rect l="l" t="t" r="r" b="b"/>
              <a:pathLst>
                <a:path w="200" h="98" extrusionOk="0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089400" y="1978025"/>
              <a:ext cx="84138" cy="73025"/>
            </a:xfrm>
            <a:custGeom>
              <a:avLst/>
              <a:gdLst/>
              <a:ahLst/>
              <a:cxnLst/>
              <a:rect l="l" t="t" r="r" b="b"/>
              <a:pathLst>
                <a:path w="186" h="142" extrusionOk="0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4070350" y="2041525"/>
              <a:ext cx="84138" cy="57150"/>
            </a:xfrm>
            <a:custGeom>
              <a:avLst/>
              <a:gdLst/>
              <a:ahLst/>
              <a:cxnLst/>
              <a:rect l="l" t="t" r="r" b="b"/>
              <a:pathLst>
                <a:path w="192" h="105" extrusionOk="0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830763" y="2595563"/>
              <a:ext cx="33337" cy="131762"/>
            </a:xfrm>
            <a:custGeom>
              <a:avLst/>
              <a:gdLst/>
              <a:ahLst/>
              <a:cxnLst/>
              <a:rect l="l" t="t" r="r" b="b"/>
              <a:pathLst>
                <a:path w="80" h="254" extrusionOk="0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779963" y="2647950"/>
              <a:ext cx="69850" cy="130175"/>
            </a:xfrm>
            <a:custGeom>
              <a:avLst/>
              <a:gdLst/>
              <a:ahLst/>
              <a:cxnLst/>
              <a:rect l="l" t="t" r="r" b="b"/>
              <a:pathLst>
                <a:path w="167" h="259" extrusionOk="0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3781425" y="1901825"/>
              <a:ext cx="96838" cy="144463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594100" y="2813050"/>
              <a:ext cx="306388" cy="390525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709988" y="2873375"/>
              <a:ext cx="414337" cy="468313"/>
            </a:xfrm>
            <a:custGeom>
              <a:avLst/>
              <a:gdLst/>
              <a:ahLst/>
              <a:cxnLst/>
              <a:rect l="l" t="t" r="r" b="b"/>
              <a:pathLst>
                <a:path w="948" h="893" extrusionOk="0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808413" y="2479675"/>
              <a:ext cx="493712" cy="579438"/>
            </a:xfrm>
            <a:custGeom>
              <a:avLst/>
              <a:gdLst/>
              <a:ahLst/>
              <a:cxnLst/>
              <a:rect l="l" t="t" r="r" b="b"/>
              <a:pathLst>
                <a:path w="373" h="370" extrusionOk="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244975" y="2614613"/>
              <a:ext cx="384175" cy="436562"/>
            </a:xfrm>
            <a:custGeom>
              <a:avLst/>
              <a:gdLst/>
              <a:ahLst/>
              <a:cxnLst/>
              <a:rect l="l" t="t" r="r" b="b"/>
              <a:pathLst>
                <a:path w="877" h="826" extrusionOk="0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4197350" y="2479675"/>
              <a:ext cx="93663" cy="236538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579813" y="2790825"/>
              <a:ext cx="231775" cy="215900"/>
            </a:xfrm>
            <a:custGeom>
              <a:avLst/>
              <a:gdLst/>
              <a:ahLst/>
              <a:cxnLst/>
              <a:rect l="l" t="t" r="r" b="b"/>
              <a:pathLst>
                <a:path w="518" h="406" extrusionOk="0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3548063" y="1598613"/>
              <a:ext cx="190500" cy="93662"/>
            </a:xfrm>
            <a:custGeom>
              <a:avLst/>
              <a:gdLst/>
              <a:ahLst/>
              <a:cxnLst/>
              <a:rect l="l" t="t" r="r" b="b"/>
              <a:pathLst>
                <a:path w="446" h="178" extrusionOk="0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340225" y="186213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8" h="73" extrusionOk="0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227513" y="1525588"/>
              <a:ext cx="234950" cy="395287"/>
            </a:xfrm>
            <a:custGeom>
              <a:avLst/>
              <a:gdLst/>
              <a:ahLst/>
              <a:cxnLst/>
              <a:rect l="l" t="t" r="r" b="b"/>
              <a:pathLst>
                <a:path w="531" h="757" extrusionOk="0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365625" y="1839913"/>
              <a:ext cx="26988" cy="57150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3810000" y="2001838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4762500" y="2530475"/>
              <a:ext cx="50800" cy="57150"/>
            </a:xfrm>
            <a:custGeom>
              <a:avLst/>
              <a:gdLst/>
              <a:ahLst/>
              <a:cxnLst/>
              <a:rect l="l" t="t" r="r" b="b"/>
              <a:pathLst>
                <a:path w="113" h="74" extrusionOk="0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370388" y="3322638"/>
              <a:ext cx="325437" cy="244475"/>
            </a:xfrm>
            <a:custGeom>
              <a:avLst/>
              <a:gdLst/>
              <a:ahLst/>
              <a:cxnLst/>
              <a:rect l="l" t="t" r="r" b="b"/>
              <a:pathLst>
                <a:path w="746" h="469" extrusionOk="0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306888" y="3490913"/>
              <a:ext cx="500062" cy="552450"/>
            </a:xfrm>
            <a:custGeom>
              <a:avLst/>
              <a:gdLst/>
              <a:ahLst/>
              <a:cxnLst/>
              <a:rect l="l" t="t" r="r" b="b"/>
              <a:pathLst>
                <a:path w="1145" h="1053" extrusionOk="0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243388" y="3590925"/>
              <a:ext cx="55562" cy="55563"/>
            </a:xfrm>
            <a:custGeom>
              <a:avLst/>
              <a:gdLst/>
              <a:ahLst/>
              <a:cxnLst/>
              <a:rect l="l" t="t" r="r" b="b"/>
              <a:pathLst>
                <a:path w="125" h="81" extrusionOk="0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225925" y="3590925"/>
              <a:ext cx="152400" cy="201613"/>
            </a:xfrm>
            <a:custGeom>
              <a:avLst/>
              <a:gdLst/>
              <a:ahLst/>
              <a:cxnLst/>
              <a:rect l="l" t="t" r="r" b="b"/>
              <a:pathLst>
                <a:path w="355" h="388" extrusionOk="0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59325" y="3995738"/>
              <a:ext cx="260350" cy="520700"/>
            </a:xfrm>
            <a:custGeom>
              <a:avLst/>
              <a:gdLst/>
              <a:ahLst/>
              <a:cxnLst/>
              <a:rect l="l" t="t" r="r" b="b"/>
              <a:pathLst>
                <a:path w="599" h="993" extrusionOk="0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494213" y="4235450"/>
              <a:ext cx="238125" cy="287338"/>
            </a:xfrm>
            <a:custGeom>
              <a:avLst/>
              <a:gdLst/>
              <a:ahLst/>
              <a:cxnLst/>
              <a:rect l="l" t="t" r="r" b="b"/>
              <a:pathLst>
                <a:path w="545" h="549" extrusionOk="0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067300" y="4037013"/>
              <a:ext cx="196850" cy="434975"/>
            </a:xfrm>
            <a:custGeom>
              <a:avLst/>
              <a:gdLst/>
              <a:ahLst/>
              <a:cxnLst/>
              <a:rect l="l" t="t" r="r" b="b"/>
              <a:pathLst>
                <a:path w="452" h="832" extrusionOk="0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743450" y="3735388"/>
              <a:ext cx="36513" cy="66675"/>
            </a:xfrm>
            <a:custGeom>
              <a:avLst/>
              <a:gdLst/>
              <a:ahLst/>
              <a:cxnLst/>
              <a:rect l="l" t="t" r="r" b="b"/>
              <a:pathLst>
                <a:path w="80" h="126" extrusionOk="0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732338" y="3695700"/>
              <a:ext cx="55562" cy="60325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5041900" y="2395538"/>
              <a:ext cx="503238" cy="473075"/>
            </a:xfrm>
            <a:custGeom>
              <a:avLst/>
              <a:gdLst/>
              <a:ahLst/>
              <a:cxnLst/>
              <a:rect l="l" t="t" r="r" b="b"/>
              <a:pathLst>
                <a:path w="1156" h="900" extrusionOk="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065713" y="3052763"/>
              <a:ext cx="247650" cy="228600"/>
            </a:xfrm>
            <a:custGeom>
              <a:avLst/>
              <a:gdLst/>
              <a:ahLst/>
              <a:cxnLst/>
              <a:rect l="l" t="t" r="r" b="b"/>
              <a:pathLst>
                <a:path w="571" h="443" extrusionOk="0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260975" y="2827338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286" h="228" extrusionOk="0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948238" y="2479675"/>
              <a:ext cx="222250" cy="263525"/>
            </a:xfrm>
            <a:custGeom>
              <a:avLst/>
              <a:gdLst/>
              <a:ahLst/>
              <a:cxnLst/>
              <a:rect l="l" t="t" r="r" b="b"/>
              <a:pathLst>
                <a:path w="524" h="505" extrusionOk="0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448300" y="2439988"/>
              <a:ext cx="331788" cy="290512"/>
            </a:xfrm>
            <a:custGeom>
              <a:avLst/>
              <a:gdLst/>
              <a:ahLst/>
              <a:cxnLst/>
              <a:rect l="l" t="t" r="r" b="b"/>
              <a:pathLst>
                <a:path w="764" h="555" extrusionOk="0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480050" y="2489200"/>
              <a:ext cx="365125" cy="423863"/>
            </a:xfrm>
            <a:custGeom>
              <a:avLst/>
              <a:gdLst/>
              <a:ahLst/>
              <a:cxnLst/>
              <a:rect l="l" t="t" r="r" b="b"/>
              <a:pathLst>
                <a:path w="831" h="812" extrusionOk="0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6270625" y="2757488"/>
              <a:ext cx="220663" cy="585787"/>
            </a:xfrm>
            <a:custGeom>
              <a:avLst/>
              <a:gdLst/>
              <a:ahLst/>
              <a:cxnLst/>
              <a:rect l="l" t="t" r="r" b="b"/>
              <a:pathLst>
                <a:path w="505" h="1121" extrusionOk="0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594100" y="3267075"/>
              <a:ext cx="80963" cy="58738"/>
            </a:xfrm>
            <a:custGeom>
              <a:avLst/>
              <a:gdLst/>
              <a:ahLst/>
              <a:cxnLst/>
              <a:rect l="l" t="t" r="r" b="b"/>
              <a:pathLst>
                <a:path w="180" h="112" extrusionOk="0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678238" y="3349625"/>
              <a:ext cx="74612" cy="100013"/>
            </a:xfrm>
            <a:custGeom>
              <a:avLst/>
              <a:gdLst/>
              <a:ahLst/>
              <a:cxnLst/>
              <a:rect l="l" t="t" r="r" b="b"/>
              <a:pathLst>
                <a:path w="173" h="192" extrusionOk="0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721100" y="3400425"/>
              <a:ext cx="104775" cy="131763"/>
            </a:xfrm>
            <a:custGeom>
              <a:avLst/>
              <a:gdLst/>
              <a:ahLst/>
              <a:cxnLst/>
              <a:rect l="l" t="t" r="r" b="b"/>
              <a:pathLst>
                <a:path w="233" h="252" extrusionOk="0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935413" y="3319463"/>
              <a:ext cx="104775" cy="201612"/>
            </a:xfrm>
            <a:custGeom>
              <a:avLst/>
              <a:gdLst/>
              <a:ahLst/>
              <a:cxnLst/>
              <a:rect l="l" t="t" r="r" b="b"/>
              <a:pathLst>
                <a:path w="246" h="380" extrusionOk="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587750" y="3235325"/>
              <a:ext cx="87313" cy="58738"/>
            </a:xfrm>
            <a:custGeom>
              <a:avLst/>
              <a:gdLst/>
              <a:ahLst/>
              <a:cxnLst/>
              <a:rect l="l" t="t" r="r" b="b"/>
              <a:pathLst>
                <a:path w="193" h="38" extrusionOk="0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4013200" y="3313113"/>
              <a:ext cx="42863" cy="155575"/>
            </a:xfrm>
            <a:custGeom>
              <a:avLst/>
              <a:gdLst/>
              <a:ahLst/>
              <a:cxnLst/>
              <a:rect l="l" t="t" r="r" b="b"/>
              <a:pathLst>
                <a:path w="99" h="301" extrusionOk="0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038600" y="3275013"/>
              <a:ext cx="76200" cy="188912"/>
            </a:xfrm>
            <a:custGeom>
              <a:avLst/>
              <a:gdLst/>
              <a:ahLst/>
              <a:cxnLst/>
              <a:rect l="l" t="t" r="r" b="b"/>
              <a:pathLst>
                <a:path w="173" h="357" extrusionOk="0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4767263" y="4479925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6880225" y="2290763"/>
              <a:ext cx="120650" cy="171450"/>
            </a:xfrm>
            <a:custGeom>
              <a:avLst/>
              <a:gdLst/>
              <a:ahLst/>
              <a:cxnLst/>
              <a:rect l="l" t="t" r="r" b="b"/>
              <a:pathLst>
                <a:path w="266" h="326" extrusionOk="0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951538" y="2705100"/>
              <a:ext cx="206375" cy="123825"/>
            </a:xfrm>
            <a:custGeom>
              <a:avLst/>
              <a:gdLst/>
              <a:ahLst/>
              <a:cxnLst/>
              <a:rect l="l" t="t" r="r" b="b"/>
              <a:pathLst>
                <a:path w="471" h="237" extrusionOk="0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6167438" y="2760663"/>
              <a:ext cx="73025" cy="65087"/>
            </a:xfrm>
            <a:custGeom>
              <a:avLst/>
              <a:gdLst/>
              <a:ahLst/>
              <a:cxnLst/>
              <a:rect l="l" t="t" r="r" b="b"/>
              <a:pathLst>
                <a:path w="167" h="123" extrusionOk="0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6157913" y="2832100"/>
              <a:ext cx="133350" cy="166688"/>
            </a:xfrm>
            <a:custGeom>
              <a:avLst/>
              <a:gdLst/>
              <a:ahLst/>
              <a:cxnLst/>
              <a:rect l="l" t="t" r="r" b="b"/>
              <a:pathLst>
                <a:path w="306" h="321" extrusionOk="0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6475413" y="2947988"/>
              <a:ext cx="201612" cy="269875"/>
            </a:xfrm>
            <a:custGeom>
              <a:avLst/>
              <a:gdLst/>
              <a:ahLst/>
              <a:cxnLst/>
              <a:rect l="l" t="t" r="r" b="b"/>
              <a:pathLst>
                <a:path w="471" h="518" extrusionOk="0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6557963" y="3198813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293" h="246" extrusionOk="0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6959600" y="2435225"/>
              <a:ext cx="85725" cy="130175"/>
            </a:xfrm>
            <a:custGeom>
              <a:avLst/>
              <a:gdLst/>
              <a:ahLst/>
              <a:cxnLst/>
              <a:rect l="l" t="t" r="r" b="b"/>
              <a:pathLst>
                <a:path w="200" h="246" extrusionOk="0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7527925" y="3732213"/>
              <a:ext cx="231775" cy="254000"/>
            </a:xfrm>
            <a:custGeom>
              <a:avLst/>
              <a:gdLst/>
              <a:ahLst/>
              <a:cxnLst/>
              <a:rect l="l" t="t" r="r" b="b"/>
              <a:pathLst>
                <a:path w="538" h="487" extrusionOk="0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7720013" y="3716338"/>
              <a:ext cx="106362" cy="128587"/>
            </a:xfrm>
            <a:custGeom>
              <a:avLst/>
              <a:gdLst/>
              <a:ahLst/>
              <a:cxnLst/>
              <a:rect l="l" t="t" r="r" b="b"/>
              <a:pathLst>
                <a:path w="253" h="246" extrusionOk="0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995988" y="3349625"/>
              <a:ext cx="63500" cy="119063"/>
            </a:xfrm>
            <a:custGeom>
              <a:avLst/>
              <a:gdLst/>
              <a:ahLst/>
              <a:cxnLst/>
              <a:rect l="l" t="t" r="r" b="b"/>
              <a:pathLst>
                <a:path w="141" h="228" extrusionOk="0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93" name="Google Shape;393;p5"/>
            <p:cNvGrpSpPr/>
            <p:nvPr/>
          </p:nvGrpSpPr>
          <p:grpSpPr>
            <a:xfrm>
              <a:off x="6935788" y="3060700"/>
              <a:ext cx="233362" cy="439738"/>
              <a:chOff x="5062" y="2295"/>
              <a:chExt cx="177" cy="279"/>
            </a:xfrm>
          </p:grpSpPr>
          <p:sp>
            <p:nvSpPr>
              <p:cNvPr id="394" name="Google Shape;394;p5"/>
              <p:cNvSpPr/>
              <p:nvPr/>
            </p:nvSpPr>
            <p:spPr>
              <a:xfrm>
                <a:off x="5154" y="2449"/>
                <a:ext cx="1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0" extrusionOk="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5189" y="2422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5160" y="2389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5139" y="2387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5184" y="24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1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5172" y="241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5180" y="247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5062" y="2447"/>
                <a:ext cx="4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66" extrusionOk="0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5154" y="2465"/>
                <a:ext cx="8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9" extrusionOk="0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5104" y="2395"/>
                <a:ext cx="2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92" extrusionOk="0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5143" y="2436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5089" y="229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5189" y="244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5165" y="2420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5139" y="2418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0" h="37" extrusionOk="0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09" name="Google Shape;409;p5"/>
              <p:cNvCxnSpPr/>
              <p:nvPr/>
            </p:nvCxnSpPr>
            <p:spPr>
              <a:xfrm>
                <a:off x="5180" y="2449"/>
                <a:ext cx="1" cy="1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0" name="Google Shape;410;p5"/>
              <p:cNvSpPr/>
              <p:nvPr/>
            </p:nvSpPr>
            <p:spPr>
              <a:xfrm>
                <a:off x="5180" y="2453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11" name="Google Shape;411;p5"/>
              <p:cNvCxnSpPr/>
              <p:nvPr/>
            </p:nvCxnSpPr>
            <p:spPr>
              <a:xfrm rot="10800000">
                <a:off x="5178" y="2447"/>
                <a:ext cx="6" cy="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2" name="Google Shape;412;p5"/>
              <p:cNvSpPr/>
              <p:nvPr/>
            </p:nvSpPr>
            <p:spPr>
              <a:xfrm>
                <a:off x="5116" y="2564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5119" y="2568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5127" y="2557"/>
                <a:ext cx="12" cy="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5127" y="254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8" extrusionOk="0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5141" y="253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5" extrusionOk="0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17" name="Google Shape;417;p5"/>
              <p:cNvCxnSpPr/>
              <p:nvPr/>
            </p:nvCxnSpPr>
            <p:spPr>
              <a:xfrm rot="10800000" flipH="1">
                <a:off x="5191" y="2516"/>
                <a:ext cx="6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18" name="Google Shape;418;p5"/>
            <p:cNvSpPr/>
            <p:nvPr/>
          </p:nvSpPr>
          <p:spPr>
            <a:xfrm>
              <a:off x="7280275" y="3879850"/>
              <a:ext cx="14288" cy="55563"/>
            </a:xfrm>
            <a:custGeom>
              <a:avLst/>
              <a:gdLst/>
              <a:ahLst/>
              <a:cxnLst/>
              <a:rect l="l" t="t" r="r" b="b"/>
              <a:pathLst>
                <a:path w="33" h="43" extrusionOk="0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356475" y="3819525"/>
              <a:ext cx="22225" cy="58738"/>
            </a:xfrm>
            <a:custGeom>
              <a:avLst/>
              <a:gdLst/>
              <a:ahLst/>
              <a:cxnLst/>
              <a:rect l="l" t="t" r="r" b="b"/>
              <a:pathLst>
                <a:path w="54" h="92" extrusionOk="0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7404100" y="36988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60" h="18" extrusionOk="0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388225" y="3668713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66" h="18" extrusionOk="0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213600" y="3565525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140575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72" h="29" extrusionOk="0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148513" y="3886200"/>
              <a:ext cx="19050" cy="55563"/>
            </a:xfrm>
            <a:custGeom>
              <a:avLst/>
              <a:gdLst/>
              <a:ahLst/>
              <a:cxnLst/>
              <a:rect l="l" t="t" r="r" b="b"/>
              <a:pathLst>
                <a:path w="46" h="37" extrusionOk="0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261225" y="37052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7121525" y="370046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7165975" y="3748088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6967538" y="3951288"/>
              <a:ext cx="46037" cy="58737"/>
            </a:xfrm>
            <a:custGeom>
              <a:avLst/>
              <a:gdLst/>
              <a:ahLst/>
              <a:cxnLst/>
              <a:rect l="l" t="t" r="r" b="b"/>
              <a:pathLst>
                <a:path w="112" h="26" extrusionOk="0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065963" y="3989388"/>
              <a:ext cx="14287" cy="5873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899275" y="3921125"/>
              <a:ext cx="36513" cy="55563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943725" y="3906838"/>
              <a:ext cx="39688" cy="55562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6996113" y="3916363"/>
              <a:ext cx="36512" cy="58737"/>
            </a:xfrm>
            <a:custGeom>
              <a:avLst/>
              <a:gdLst/>
              <a:ahLst/>
              <a:cxnLst/>
              <a:rect l="l" t="t" r="r" b="b"/>
              <a:pathLst>
                <a:path w="86" h="46" extrusionOk="0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7048500" y="39211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7121525" y="391318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6696075" y="3727450"/>
              <a:ext cx="20638" cy="58738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6642100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66" h="80" extrusionOk="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6477000" y="3684588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38" name="Google Shape;438;p5" descr="Horizontal dunkel"/>
            <p:cNvCxnSpPr/>
            <p:nvPr/>
          </p:nvCxnSpPr>
          <p:spPr>
            <a:xfrm>
              <a:off x="6502400" y="3721100"/>
              <a:ext cx="4763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9" name="Google Shape;439;p5"/>
            <p:cNvSpPr/>
            <p:nvPr/>
          </p:nvSpPr>
          <p:spPr>
            <a:xfrm>
              <a:off x="6499225" y="3721100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6400800" y="356552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6929438" y="3929063"/>
              <a:ext cx="11112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7445375" y="3886200"/>
              <a:ext cx="28575" cy="55563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6383338" y="3468688"/>
              <a:ext cx="274637" cy="368300"/>
            </a:xfrm>
            <a:custGeom>
              <a:avLst/>
              <a:gdLst/>
              <a:ahLst/>
              <a:cxnLst/>
              <a:rect l="l" t="t" r="r" b="b"/>
              <a:pathLst>
                <a:path w="625" h="694" extrusionOk="0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6724650" y="3517900"/>
              <a:ext cx="254000" cy="257175"/>
            </a:xfrm>
            <a:custGeom>
              <a:avLst/>
              <a:gdLst/>
              <a:ahLst/>
              <a:cxnLst/>
              <a:rect l="l" t="t" r="r" b="b"/>
              <a:pathLst>
                <a:path w="585" h="493" extrusionOk="0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7080250" y="3924300"/>
              <a:ext cx="92075" cy="57150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7196138" y="3590925"/>
              <a:ext cx="42862" cy="88900"/>
            </a:xfrm>
            <a:custGeom>
              <a:avLst/>
              <a:gdLst/>
              <a:ahLst/>
              <a:cxnLst/>
              <a:rect l="l" t="t" r="r" b="b"/>
              <a:pathLst>
                <a:path w="92" h="166" extrusionOk="0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7208838" y="3735388"/>
              <a:ext cx="71437" cy="55562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7285038" y="365918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193" h="121" extrusionOk="0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6973888" y="3597275"/>
              <a:ext cx="166687" cy="230188"/>
            </a:xfrm>
            <a:custGeom>
              <a:avLst/>
              <a:gdLst/>
              <a:ahLst/>
              <a:cxnLst/>
              <a:rect l="l" t="t" r="r" b="b"/>
              <a:pathLst>
                <a:path w="379" h="437" extrusionOk="0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6638925" y="3838575"/>
              <a:ext cx="250825" cy="95250"/>
            </a:xfrm>
            <a:custGeom>
              <a:avLst/>
              <a:gdLst/>
              <a:ahLst/>
              <a:cxnLst/>
              <a:rect l="l" t="t" r="r" b="b"/>
              <a:pathLst>
                <a:path w="578" h="184" extrusionOk="0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7319963" y="3695700"/>
              <a:ext cx="214312" cy="252413"/>
            </a:xfrm>
            <a:custGeom>
              <a:avLst/>
              <a:gdLst/>
              <a:ahLst/>
              <a:cxnLst/>
              <a:rect l="l" t="t" r="r" b="b"/>
              <a:pathLst>
                <a:path w="491" h="481" extrusionOk="0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851525" y="2527300"/>
              <a:ext cx="53975" cy="60325"/>
            </a:xfrm>
            <a:custGeom>
              <a:avLst/>
              <a:gdLst/>
              <a:ahLst/>
              <a:cxnLst/>
              <a:rect l="l" t="t" r="r" b="b"/>
              <a:pathLst>
                <a:path w="133" h="117" extrusionOk="0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4308475" y="1931988"/>
              <a:ext cx="220663" cy="177800"/>
            </a:xfrm>
            <a:custGeom>
              <a:avLst/>
              <a:gdLst/>
              <a:ahLst/>
              <a:cxnLst/>
              <a:rect l="l" t="t" r="r" b="b"/>
              <a:pathLst>
                <a:path w="505" h="339" extrusionOk="0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371975" y="2136775"/>
              <a:ext cx="146050" cy="71438"/>
            </a:xfrm>
            <a:custGeom>
              <a:avLst/>
              <a:gdLst/>
              <a:ahLst/>
              <a:cxnLst/>
              <a:rect l="l" t="t" r="r" b="b"/>
              <a:pathLst>
                <a:path w="338" h="141" extrusionOk="0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4471988" y="1792288"/>
              <a:ext cx="111125" cy="65087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4484688" y="2139950"/>
              <a:ext cx="179387" cy="142875"/>
            </a:xfrm>
            <a:custGeom>
              <a:avLst/>
              <a:gdLst/>
              <a:ahLst/>
              <a:cxnLst/>
              <a:rect l="l" t="t" r="r" b="b"/>
              <a:pathLst>
                <a:path w="425" h="272" extrusionOk="0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2484438" y="3178175"/>
              <a:ext cx="14287" cy="55563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589463" y="2132013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92" h="154" extrusionOk="0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4506913" y="2014538"/>
              <a:ext cx="381000" cy="247650"/>
            </a:xfrm>
            <a:custGeom>
              <a:avLst/>
              <a:gdLst/>
              <a:ahLst/>
              <a:cxnLst/>
              <a:rect l="l" t="t" r="r" b="b"/>
              <a:pathLst>
                <a:path w="877" h="469" extrusionOk="0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018088" y="235743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561013" y="2371725"/>
              <a:ext cx="207962" cy="122238"/>
            </a:xfrm>
            <a:custGeom>
              <a:avLst/>
              <a:gdLst/>
              <a:ahLst/>
              <a:cxnLst/>
              <a:rect l="l" t="t" r="r" b="b"/>
              <a:pathLst>
                <a:path w="471" h="234" extrusionOk="0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610225" y="2300288"/>
              <a:ext cx="225425" cy="125412"/>
            </a:xfrm>
            <a:custGeom>
              <a:avLst/>
              <a:gdLst/>
              <a:ahLst/>
              <a:cxnLst/>
              <a:rect l="l" t="t" r="r" b="b"/>
              <a:pathLst>
                <a:path w="525" h="241" extrusionOk="0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216525" y="2316163"/>
              <a:ext cx="342900" cy="227012"/>
            </a:xfrm>
            <a:custGeom>
              <a:avLst/>
              <a:gdLst/>
              <a:ahLst/>
              <a:cxnLst/>
              <a:rect l="l" t="t" r="r" b="b"/>
              <a:pathLst>
                <a:path w="784" h="430" extrusionOk="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4425950" y="22034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246" h="284" extrusionOk="0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4473575" y="2311400"/>
              <a:ext cx="68263" cy="60325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5041900" y="3275013"/>
              <a:ext cx="244475" cy="431800"/>
            </a:xfrm>
            <a:custGeom>
              <a:avLst/>
              <a:gdLst/>
              <a:ahLst/>
              <a:cxnLst/>
              <a:rect l="l" t="t" r="r" b="b"/>
              <a:pathLst>
                <a:path w="556" h="819" extrusionOk="0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049838" y="3262313"/>
              <a:ext cx="38100" cy="58737"/>
            </a:xfrm>
            <a:custGeom>
              <a:avLst/>
              <a:gdLst/>
              <a:ahLst/>
              <a:cxnLst/>
              <a:rect l="l" t="t" r="r" b="b"/>
              <a:pathLst>
                <a:path w="86" h="97" extrusionOk="0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4848225" y="3173413"/>
              <a:ext cx="363538" cy="376237"/>
            </a:xfrm>
            <a:custGeom>
              <a:avLst/>
              <a:gdLst/>
              <a:ahLst/>
              <a:cxnLst/>
              <a:rect l="l" t="t" r="r" b="b"/>
              <a:pathLst>
                <a:path w="845" h="720" extrusionOk="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70" name="Google Shape;470;p5"/>
            <p:cNvCxnSpPr/>
            <p:nvPr/>
          </p:nvCxnSpPr>
          <p:spPr>
            <a:xfrm flipH="1">
              <a:off x="1708150" y="3692525"/>
              <a:ext cx="4763" cy="793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1" name="Google Shape;471;p5"/>
            <p:cNvSpPr/>
            <p:nvPr/>
          </p:nvSpPr>
          <p:spPr>
            <a:xfrm>
              <a:off x="1708150" y="3700463"/>
              <a:ext cx="12700" cy="58737"/>
            </a:xfrm>
            <a:custGeom>
              <a:avLst/>
              <a:gdLst/>
              <a:ahLst/>
              <a:cxnLst/>
              <a:rect l="l" t="t" r="r" b="b"/>
              <a:pathLst>
                <a:path w="33" h="6" extrusionOk="0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1716088" y="3687763"/>
              <a:ext cx="4762" cy="57150"/>
            </a:xfrm>
            <a:custGeom>
              <a:avLst/>
              <a:gdLst/>
              <a:ahLst/>
              <a:cxnLst/>
              <a:rect l="l" t="t" r="r" b="b"/>
              <a:pathLst>
                <a:path w="13" h="30" extrusionOk="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73" name="Google Shape;473;p5"/>
            <p:cNvGrpSpPr/>
            <p:nvPr/>
          </p:nvGrpSpPr>
          <p:grpSpPr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474" name="Google Shape;474;p5"/>
              <p:cNvSpPr/>
              <p:nvPr/>
            </p:nvSpPr>
            <p:spPr>
              <a:xfrm>
                <a:off x="1110" y="2626"/>
                <a:ext cx="11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87" extrusionOk="0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5" name="Google Shape;475;p5"/>
              <p:cNvSpPr/>
              <p:nvPr/>
            </p:nvSpPr>
            <p:spPr>
              <a:xfrm>
                <a:off x="923" y="2662"/>
                <a:ext cx="17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2" h="78" extrusionOk="0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>
                <a:off x="912" y="2666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77" name="Google Shape;477;p5"/>
            <p:cNvSpPr/>
            <p:nvPr/>
          </p:nvSpPr>
          <p:spPr>
            <a:xfrm>
              <a:off x="5356225" y="434022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327650" y="43672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79" name="Google Shape;479;p5"/>
            <p:cNvGrpSpPr/>
            <p:nvPr/>
          </p:nvGrpSpPr>
          <p:grpSpPr>
            <a:xfrm>
              <a:off x="5168900" y="3859213"/>
              <a:ext cx="168275" cy="103187"/>
              <a:chOff x="3481" y="2773"/>
              <a:chExt cx="125" cy="65"/>
            </a:xfrm>
          </p:grpSpPr>
          <p:sp>
            <p:nvSpPr>
              <p:cNvPr id="480" name="Google Shape;480;p5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81" name="Google Shape;481;p5"/>
              <p:cNvCxnSpPr/>
              <p:nvPr/>
            </p:nvCxnSpPr>
            <p:spPr>
              <a:xfrm>
                <a:off x="3583" y="2800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2" name="Google Shape;482;p5"/>
              <p:cNvSpPr/>
              <p:nvPr/>
            </p:nvSpPr>
            <p:spPr>
              <a:xfrm>
                <a:off x="3554" y="281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>
                <a:off x="3599" y="2773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85" name="Google Shape;485;p5"/>
              <p:cNvCxnSpPr/>
              <p:nvPr/>
            </p:nvCxnSpPr>
            <p:spPr>
              <a:xfrm>
                <a:off x="3603" y="2773"/>
                <a:ext cx="1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6" name="Google Shape;486;p5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7" name="Google Shape;487;p5"/>
              <p:cNvSpPr/>
              <p:nvPr/>
            </p:nvSpPr>
            <p:spPr>
              <a:xfrm>
                <a:off x="3485" y="283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91" name="Google Shape;491;p5"/>
            <p:cNvSpPr/>
            <p:nvPr/>
          </p:nvSpPr>
          <p:spPr>
            <a:xfrm>
              <a:off x="4297363" y="3851275"/>
              <a:ext cx="319087" cy="379413"/>
            </a:xfrm>
            <a:custGeom>
              <a:avLst/>
              <a:gdLst/>
              <a:ahLst/>
              <a:cxnLst/>
              <a:rect l="l" t="t" r="r" b="b"/>
              <a:pathLst>
                <a:path w="736" h="721" extrusionOk="0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4308475" y="3824288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39" h="31" extrusionOk="0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4410075" y="4367213"/>
              <a:ext cx="396875" cy="398462"/>
            </a:xfrm>
            <a:custGeom>
              <a:avLst/>
              <a:gdLst/>
              <a:ahLst/>
              <a:cxnLst/>
              <a:rect l="l" t="t" r="r" b="b"/>
              <a:pathLst>
                <a:path w="903" h="759" extrusionOk="0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95" name="Google Shape;495;p5"/>
            <p:cNvGrpSpPr/>
            <p:nvPr/>
          </p:nvGrpSpPr>
          <p:grpSpPr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496" name="Google Shape;496;p5"/>
              <p:cNvSpPr/>
              <p:nvPr/>
            </p:nvSpPr>
            <p:spPr>
              <a:xfrm>
                <a:off x="2352" y="23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33" extrusionOk="0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2372" y="2354"/>
                <a:ext cx="20" cy="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0" extrusionOk="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2407" y="2346"/>
                <a:ext cx="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2406" y="2361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33" extrusionOk="0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2388" y="2378"/>
                <a:ext cx="1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374" y="238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502" name="Google Shape;502;p5"/>
            <p:cNvGrpSpPr/>
            <p:nvPr/>
          </p:nvGrpSpPr>
          <p:grpSpPr>
            <a:xfrm>
              <a:off x="1187450" y="1196975"/>
              <a:ext cx="1897063" cy="1133475"/>
              <a:chOff x="527" y="1110"/>
              <a:chExt cx="1410" cy="709"/>
            </a:xfrm>
          </p:grpSpPr>
          <p:sp>
            <p:nvSpPr>
              <p:cNvPr id="503" name="Google Shape;503;p5"/>
              <p:cNvSpPr/>
              <p:nvPr/>
            </p:nvSpPr>
            <p:spPr>
              <a:xfrm>
                <a:off x="1401" y="1427"/>
                <a:ext cx="3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98" h="54" extrusionOk="0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1387" y="1551"/>
                <a:ext cx="21" cy="8"/>
              </a:xfrm>
              <a:custGeom>
                <a:avLst/>
                <a:gdLst/>
                <a:ahLst/>
                <a:cxnLst/>
                <a:rect l="l" t="t" r="r" b="b"/>
                <a:pathLst>
                  <a:path w="67" h="28" extrusionOk="0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1332" y="160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1279" y="1314"/>
                <a:ext cx="46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52" extrusionOk="0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1261" y="1252"/>
                <a:ext cx="2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1" extrusionOk="0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1730" y="1713"/>
                <a:ext cx="2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0" h="62" extrusionOk="0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1583" y="1674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49" extrusionOk="0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1599" y="1713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 extrusionOk="0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608" y="1742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2" extrusionOk="0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450" y="1438"/>
                <a:ext cx="1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1305" y="1224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48" h="25" extrusionOk="0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1343" y="1188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0" h="37" extrusionOk="0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1334" y="1208"/>
                <a:ext cx="3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6" extrusionOk="0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1365" y="1201"/>
                <a:ext cx="4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2" extrusionOk="0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1414" y="1217"/>
                <a:ext cx="29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6" h="50" extrusionOk="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379" y="1163"/>
                <a:ext cx="5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4" extrusionOk="0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450" y="1171"/>
                <a:ext cx="3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1441" y="1194"/>
                <a:ext cx="2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1" extrusionOk="0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1254" y="1188"/>
                <a:ext cx="3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9" extrusionOk="0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1272" y="1168"/>
                <a:ext cx="5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5" extrusionOk="0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1488" y="142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605" y="1729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2" extrusionOk="0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554" y="1729"/>
                <a:ext cx="3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" extrusionOk="0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1748" y="1188"/>
                <a:ext cx="2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3" h="50" extrusionOk="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1436" y="1246"/>
                <a:ext cx="331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04" extrusionOk="0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528" y="1110"/>
                <a:ext cx="40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321" extrusionOk="0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553" y="1660"/>
                <a:ext cx="5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7" extrusionOk="0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527" y="1592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141" extrusionOk="0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1379" y="1383"/>
                <a:ext cx="8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4" extrusionOk="0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1509" y="1389"/>
                <a:ext cx="3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57" extrusionOk="0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1554" y="1335"/>
                <a:ext cx="3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52" extrusionOk="0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1381" y="1244"/>
                <a:ext cx="7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9" extrusionOk="0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1294" y="1248"/>
                <a:ext cx="7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983" y="1236"/>
                <a:ext cx="15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72" extrusionOk="0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1043" y="1255"/>
                <a:ext cx="22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40" extrusionOk="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1645" y="1643"/>
                <a:ext cx="1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87" extrusionOk="0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1102" y="1190"/>
                <a:ext cx="111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45" h="86" extrusionOk="0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1158" y="1199"/>
                <a:ext cx="149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0" extrusionOk="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1472" y="1205"/>
                <a:ext cx="15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2" extrusionOk="0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1513" y="1136"/>
                <a:ext cx="10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5" extrusionOk="0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1584" y="1245"/>
                <a:ext cx="5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56" extrusionOk="0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>
                <a:off x="534" y="1280"/>
                <a:ext cx="1205" cy="53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1644" extrusionOk="0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45" name="Google Shape;545;p5"/>
            <p:cNvSpPr/>
            <p:nvPr/>
          </p:nvSpPr>
          <p:spPr>
            <a:xfrm>
              <a:off x="4757738" y="3541713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292" h="308" extrusionOk="0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864100" y="369252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354513" y="2928938"/>
              <a:ext cx="249237" cy="500062"/>
            </a:xfrm>
            <a:custGeom>
              <a:avLst/>
              <a:gdLst/>
              <a:ahLst/>
              <a:cxnLst/>
              <a:rect l="l" t="t" r="r" b="b"/>
              <a:pathLst>
                <a:path w="581" h="955" extrusionOk="0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030663" y="23114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549" name="Google Shape;549;p5"/>
            <p:cNvGrpSpPr/>
            <p:nvPr/>
          </p:nvGrpSpPr>
          <p:grpSpPr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550" name="Google Shape;550;p5"/>
              <p:cNvSpPr/>
              <p:nvPr/>
            </p:nvSpPr>
            <p:spPr>
              <a:xfrm>
                <a:off x="1748" y="3531"/>
                <a:ext cx="15" cy="17"/>
              </a:xfrm>
              <a:custGeom>
                <a:avLst/>
                <a:gdLst/>
                <a:ahLst/>
                <a:cxnLst/>
                <a:rect l="l" t="t" r="r" b="b"/>
                <a:pathLst>
                  <a:path w="46" h="51" extrusionOk="0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1759" y="3730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1589" y="3126"/>
                <a:ext cx="290" cy="60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818" extrusionOk="0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53" name="Google Shape;553;p5"/>
            <p:cNvSpPr/>
            <p:nvPr/>
          </p:nvSpPr>
          <p:spPr>
            <a:xfrm>
              <a:off x="5040313" y="2324100"/>
              <a:ext cx="123825" cy="109538"/>
            </a:xfrm>
            <a:custGeom>
              <a:avLst/>
              <a:gdLst/>
              <a:ahLst/>
              <a:cxnLst/>
              <a:rect l="l" t="t" r="r" b="b"/>
              <a:pathLst>
                <a:path w="279" h="204" extrusionOk="0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506913" y="1897063"/>
              <a:ext cx="209550" cy="150812"/>
            </a:xfrm>
            <a:custGeom>
              <a:avLst/>
              <a:gdLst/>
              <a:ahLst/>
              <a:cxnLst/>
              <a:rect l="l" t="t" r="r" b="b"/>
              <a:pathLst>
                <a:path w="485" h="291" extrusionOk="0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364038" y="2228850"/>
              <a:ext cx="82550" cy="87313"/>
            </a:xfrm>
            <a:custGeom>
              <a:avLst/>
              <a:gdLst/>
              <a:ahLst/>
              <a:cxnLst/>
              <a:rect l="l" t="t" r="r" b="b"/>
              <a:pathLst>
                <a:path w="186" h="166" extrusionOk="0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2728913" y="36655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22788" y="2263775"/>
              <a:ext cx="133350" cy="96838"/>
            </a:xfrm>
            <a:custGeom>
              <a:avLst/>
              <a:gdLst/>
              <a:ahLst/>
              <a:cxnLst/>
              <a:rect l="l" t="t" r="r" b="b"/>
              <a:pathLst>
                <a:path w="311" h="179" extrusionOk="0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878263" y="3190875"/>
              <a:ext cx="177800" cy="165100"/>
            </a:xfrm>
            <a:custGeom>
              <a:avLst/>
              <a:gdLst/>
              <a:ahLst/>
              <a:cxnLst/>
              <a:rect l="l" t="t" r="r" b="b"/>
              <a:pathLst>
                <a:path w="405" h="314" extrusionOk="0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225925" y="3259138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453" h="661" extrusionOk="0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6677025" y="301783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126" h="105" extrusionOk="0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2032000" y="3281363"/>
              <a:ext cx="298450" cy="523875"/>
            </a:xfrm>
            <a:custGeom>
              <a:avLst/>
              <a:gdLst/>
              <a:ahLst/>
              <a:cxnLst/>
              <a:rect l="l" t="t" r="r" b="b"/>
              <a:pathLst>
                <a:path w="684" h="998" extrusionOk="0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4284663" y="3549650"/>
              <a:ext cx="187325" cy="274638"/>
            </a:xfrm>
            <a:custGeom>
              <a:avLst/>
              <a:gdLst/>
              <a:ahLst/>
              <a:cxnLst/>
              <a:rect l="l" t="t" r="r" b="b"/>
              <a:pathLst>
                <a:path w="429" h="524" extrusionOk="0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4316413" y="2192338"/>
              <a:ext cx="127000" cy="114300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267200" y="2051050"/>
              <a:ext cx="168275" cy="77788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230688" y="1906588"/>
              <a:ext cx="30162" cy="60325"/>
            </a:xfrm>
            <a:custGeom>
              <a:avLst/>
              <a:gdLst/>
              <a:ahLst/>
              <a:cxnLst/>
              <a:rect l="l" t="t" r="r" b="b"/>
              <a:pathLst>
                <a:path w="61" h="67" extrusionOk="0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202113" y="1911350"/>
              <a:ext cx="25400" cy="58738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171950" y="1857375"/>
              <a:ext cx="52388" cy="77788"/>
            </a:xfrm>
            <a:custGeom>
              <a:avLst/>
              <a:gdLst/>
              <a:ahLst/>
              <a:cxnLst/>
              <a:rect l="l" t="t" r="r" b="b"/>
              <a:pathLst>
                <a:path w="120" h="148" extrusionOk="0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603750" y="2662238"/>
              <a:ext cx="273050" cy="307975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198938" y="2297113"/>
              <a:ext cx="17462" cy="57150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838575" y="2047875"/>
              <a:ext cx="295275" cy="273050"/>
            </a:xfrm>
            <a:custGeom>
              <a:avLst/>
              <a:gdLst/>
              <a:ahLst/>
              <a:cxnLst/>
              <a:rect l="l" t="t" r="r" b="b"/>
              <a:pathLst>
                <a:path w="664" h="518" extrusionOk="0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919663" y="2282825"/>
              <a:ext cx="150812" cy="82550"/>
            </a:xfrm>
            <a:custGeom>
              <a:avLst/>
              <a:gdLst/>
              <a:ahLst/>
              <a:cxnLst/>
              <a:rect l="l" t="t" r="r" b="b"/>
              <a:pathLst>
                <a:path w="352" h="153" extrusionOk="0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468813" y="2343150"/>
              <a:ext cx="147637" cy="173038"/>
            </a:xfrm>
            <a:custGeom>
              <a:avLst/>
              <a:gdLst/>
              <a:ahLst/>
              <a:cxnLst/>
              <a:rect l="l" t="t" r="r" b="b"/>
              <a:pathLst>
                <a:path w="331" h="327" extrusionOk="0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552950" y="2535238"/>
              <a:ext cx="69850" cy="57150"/>
            </a:xfrm>
            <a:custGeom>
              <a:avLst/>
              <a:gdLst/>
              <a:ahLst/>
              <a:cxnLst/>
              <a:rect l="l" t="t" r="r" b="b"/>
              <a:pathLst>
                <a:path w="153" h="49" extrusionOk="0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632200" y="32670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426" h="299" extrusionOk="0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5676900" y="2530475"/>
              <a:ext cx="692150" cy="874713"/>
            </a:xfrm>
            <a:custGeom>
              <a:avLst/>
              <a:gdLst/>
              <a:ahLst/>
              <a:cxnLst/>
              <a:rect l="l" t="t" r="r" b="b"/>
              <a:pathLst>
                <a:path w="1594" h="1670" extrusionOk="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3798888" y="3325813"/>
              <a:ext cx="158750" cy="206375"/>
            </a:xfrm>
            <a:custGeom>
              <a:avLst/>
              <a:gdLst/>
              <a:ahLst/>
              <a:cxnLst/>
              <a:rect l="l" t="t" r="r" b="b"/>
              <a:pathLst>
                <a:path w="359" h="394" extrusionOk="0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4867275" y="3521075"/>
              <a:ext cx="192088" cy="271463"/>
            </a:xfrm>
            <a:custGeom>
              <a:avLst/>
              <a:gdLst/>
              <a:ahLst/>
              <a:cxnLst/>
              <a:rect l="l" t="t" r="r" b="b"/>
              <a:pathLst>
                <a:path w="449" h="523" extrusionOk="0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4849813" y="2606675"/>
              <a:ext cx="101600" cy="130175"/>
            </a:xfrm>
            <a:custGeom>
              <a:avLst/>
              <a:gdLst/>
              <a:ahLst/>
              <a:cxnLst/>
              <a:rect l="l" t="t" r="r" b="b"/>
              <a:pathLst>
                <a:path w="226" h="246" extrusionOk="0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5148263" y="2709863"/>
              <a:ext cx="22225" cy="55562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4435475" y="1844675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370" h="129" extrusionOk="0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4846638" y="2565400"/>
              <a:ext cx="30162" cy="57150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4433888" y="1892300"/>
              <a:ext cx="131762" cy="84138"/>
            </a:xfrm>
            <a:custGeom>
              <a:avLst/>
              <a:gdLst/>
              <a:ahLst/>
              <a:cxnLst/>
              <a:rect l="l" t="t" r="r" b="b"/>
              <a:pathLst>
                <a:path w="312" h="155" extrusionOk="0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4140200" y="2078038"/>
              <a:ext cx="19050" cy="60325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4837113" y="3962400"/>
              <a:ext cx="69850" cy="241300"/>
            </a:xfrm>
            <a:custGeom>
              <a:avLst/>
              <a:gdLst/>
              <a:ahLst/>
              <a:cxnLst/>
              <a:rect l="l" t="t" r="r" b="b"/>
              <a:pathLst>
                <a:path w="166" h="456" extrusionOk="0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4329113" y="2533650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4648200" y="4154488"/>
              <a:ext cx="188913" cy="217487"/>
            </a:xfrm>
            <a:custGeom>
              <a:avLst/>
              <a:gdLst/>
              <a:ahLst/>
              <a:cxnLst/>
              <a:rect l="l" t="t" r="r" b="b"/>
              <a:pathLst>
                <a:path w="438" h="406" extrusionOk="0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4560888" y="3930650"/>
              <a:ext cx="293687" cy="300038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4297363" y="4203700"/>
              <a:ext cx="350837" cy="381000"/>
            </a:xfrm>
            <a:custGeom>
              <a:avLst/>
              <a:gdLst/>
              <a:ahLst/>
              <a:cxnLst/>
              <a:rect l="l" t="t" r="r" b="b"/>
              <a:pathLst>
                <a:path w="810" h="727" extrusionOk="0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3576638" y="3133725"/>
              <a:ext cx="161925" cy="141288"/>
            </a:xfrm>
            <a:custGeom>
              <a:avLst/>
              <a:gdLst/>
              <a:ahLst/>
              <a:cxnLst/>
              <a:rect l="l" t="t" r="r" b="b"/>
              <a:pathLst>
                <a:path w="365" h="271" extrusionOk="0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4749800" y="3695700"/>
              <a:ext cx="269875" cy="334963"/>
            </a:xfrm>
            <a:custGeom>
              <a:avLst/>
              <a:gdLst/>
              <a:ahLst/>
              <a:cxnLst/>
              <a:rect l="l" t="t" r="r" b="b"/>
              <a:pathLst>
                <a:path w="624" h="640" extrusionOk="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7313613" y="2209800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7172325" y="2211388"/>
              <a:ext cx="141288" cy="125412"/>
            </a:xfrm>
            <a:custGeom>
              <a:avLst/>
              <a:gdLst/>
              <a:ahLst/>
              <a:cxnLst/>
              <a:rect l="l" t="t" r="r" b="b"/>
              <a:pathLst>
                <a:path w="320" h="234" extrusionOk="0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7142163" y="2565400"/>
              <a:ext cx="52387" cy="57150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7088188" y="2579688"/>
              <a:ext cx="60325" cy="84137"/>
            </a:xfrm>
            <a:custGeom>
              <a:avLst/>
              <a:gdLst/>
              <a:ahLst/>
              <a:cxnLst/>
              <a:rect l="l" t="t" r="r" b="b"/>
              <a:pathLst>
                <a:path w="133" h="154" extrusionOk="0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7104063" y="2341563"/>
              <a:ext cx="209550" cy="244475"/>
            </a:xfrm>
            <a:custGeom>
              <a:avLst/>
              <a:gdLst/>
              <a:ahLst/>
              <a:cxnLst/>
              <a:rect l="l" t="t" r="r" b="b"/>
              <a:pathLst>
                <a:path w="485" h="468" extrusionOk="0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4687888" y="12319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4830763" y="12144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4867275" y="12223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5400675" y="1408113"/>
              <a:ext cx="41275" cy="57150"/>
            </a:xfrm>
            <a:custGeom>
              <a:avLst/>
              <a:gdLst/>
              <a:ahLst/>
              <a:cxnLst/>
              <a:rect l="l" t="t" r="r" b="b"/>
              <a:pathLst>
                <a:path w="100" h="42" extrusionOk="0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5310188" y="1266825"/>
              <a:ext cx="15875" cy="5873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5332413" y="1225550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5476875" y="1341438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5530850" y="1225550"/>
              <a:ext cx="93663" cy="60325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5591175" y="1250950"/>
              <a:ext cx="103188" cy="60325"/>
            </a:xfrm>
            <a:custGeom>
              <a:avLst/>
              <a:gdLst/>
              <a:ahLst/>
              <a:cxnLst/>
              <a:rect l="l" t="t" r="r" b="b"/>
              <a:pathLst>
                <a:path w="239" h="56" extrusionOk="0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5708650" y="12652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6235700" y="1390650"/>
              <a:ext cx="79375" cy="58738"/>
            </a:xfrm>
            <a:custGeom>
              <a:avLst/>
              <a:gdLst/>
              <a:ahLst/>
              <a:cxnLst/>
              <a:rect l="l" t="t" r="r" b="b"/>
              <a:pathLst>
                <a:path w="183" h="73" extrusionOk="0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6302375" y="140811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42" extrusionOk="0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6332538" y="1419225"/>
              <a:ext cx="52387" cy="58738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6103938" y="1392238"/>
              <a:ext cx="61912" cy="58737"/>
            </a:xfrm>
            <a:custGeom>
              <a:avLst/>
              <a:gdLst/>
              <a:ahLst/>
              <a:cxnLst/>
              <a:rect l="l" t="t" r="r" b="b"/>
              <a:pathLst>
                <a:path w="139" h="40" extrusionOk="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6403975" y="1333500"/>
              <a:ext cx="139700" cy="57150"/>
            </a:xfrm>
            <a:custGeom>
              <a:avLst/>
              <a:gdLst/>
              <a:ahLst/>
              <a:cxnLst/>
              <a:rect l="l" t="t" r="r" b="b"/>
              <a:pathLst>
                <a:path w="325" h="71" extrusionOk="0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6564313" y="1341438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220" h="72" extrusionOk="0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6524625" y="1389063"/>
              <a:ext cx="63500" cy="58737"/>
            </a:xfrm>
            <a:custGeom>
              <a:avLst/>
              <a:gdLst/>
              <a:ahLst/>
              <a:cxnLst/>
              <a:rect l="l" t="t" r="r" b="b"/>
              <a:pathLst>
                <a:path w="146" h="30" extrusionOk="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6503988" y="1385888"/>
              <a:ext cx="20637" cy="58737"/>
            </a:xfrm>
            <a:custGeom>
              <a:avLst/>
              <a:gdLst/>
              <a:ahLst/>
              <a:cxnLst/>
              <a:rect l="l" t="t" r="r" b="b"/>
              <a:pathLst>
                <a:path w="53" h="9" extrusionOk="0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615" name="Google Shape;615;p5"/>
            <p:cNvCxnSpPr/>
            <p:nvPr/>
          </p:nvCxnSpPr>
          <p:spPr>
            <a:xfrm rot="10800000">
              <a:off x="6505575" y="1384300"/>
              <a:ext cx="0" cy="158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6" name="Google Shape;616;p5"/>
            <p:cNvSpPr/>
            <p:nvPr/>
          </p:nvSpPr>
          <p:spPr>
            <a:xfrm>
              <a:off x="5675313" y="1312863"/>
              <a:ext cx="11112" cy="5556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6424613" y="13843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6378575" y="1347788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6878638" y="1917700"/>
              <a:ext cx="12700" cy="587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7172325" y="1439863"/>
              <a:ext cx="55563" cy="58737"/>
            </a:xfrm>
            <a:custGeom>
              <a:avLst/>
              <a:gdLst/>
              <a:ahLst/>
              <a:cxnLst/>
              <a:rect l="l" t="t" r="r" b="b"/>
              <a:pathLst>
                <a:path w="129" h="56" extrusionOk="0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7308850" y="17922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7458075" y="1905000"/>
              <a:ext cx="42863" cy="60325"/>
            </a:xfrm>
            <a:custGeom>
              <a:avLst/>
              <a:gdLst/>
              <a:ahLst/>
              <a:cxnLst/>
              <a:rect l="l" t="t" r="r" b="b"/>
              <a:pathLst>
                <a:path w="93" h="39" extrusionOk="0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7508875" y="192087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7373938" y="2047875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7385050" y="2076450"/>
              <a:ext cx="3175" cy="60325"/>
            </a:xfrm>
            <a:custGeom>
              <a:avLst/>
              <a:gdLst/>
              <a:ahLst/>
              <a:cxnLst/>
              <a:rect l="l" t="t" r="r" b="b"/>
              <a:pathLst>
                <a:path w="6" h="37" extrusionOk="0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7372350" y="2159000"/>
              <a:ext cx="9525" cy="55563"/>
            </a:xfrm>
            <a:custGeom>
              <a:avLst/>
              <a:gdLst/>
              <a:ahLst/>
              <a:cxnLst/>
              <a:rect l="l" t="t" r="r" b="b"/>
              <a:pathLst>
                <a:path w="20" h="43" extrusionOk="0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7350125" y="2193925"/>
              <a:ext cx="0" cy="58738"/>
            </a:xfrm>
            <a:custGeom>
              <a:avLst/>
              <a:gdLst/>
              <a:ahLst/>
              <a:cxnLst/>
              <a:rect l="l" t="t" r="r" b="b"/>
              <a:pathLst>
                <a:path w="120000" h="30" extrusionOk="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7350125" y="2193925"/>
              <a:ext cx="7938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7104063" y="1781175"/>
              <a:ext cx="17462" cy="60325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4419600" y="1920875"/>
              <a:ext cx="47625" cy="58738"/>
            </a:xfrm>
            <a:custGeom>
              <a:avLst/>
              <a:gdLst/>
              <a:ahLst/>
              <a:cxnLst/>
              <a:rect l="l" t="t" r="r" b="b"/>
              <a:pathLst>
                <a:path w="100" h="55" extrusionOk="0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4868863" y="1512888"/>
              <a:ext cx="42862" cy="58737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4903788" y="1325563"/>
              <a:ext cx="228600" cy="163512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695825" y="1636713"/>
              <a:ext cx="31750" cy="55562"/>
            </a:xfrm>
            <a:custGeom>
              <a:avLst/>
              <a:gdLst/>
              <a:ahLst/>
              <a:cxnLst/>
              <a:rect l="l" t="t" r="r" b="b"/>
              <a:pathLst>
                <a:path w="79" h="38" extrusionOk="0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7000875" y="1933575"/>
              <a:ext cx="196850" cy="268288"/>
            </a:xfrm>
            <a:custGeom>
              <a:avLst/>
              <a:gdLst/>
              <a:ahLst/>
              <a:cxnLst/>
              <a:rect l="l" t="t" r="r" b="b"/>
              <a:pathLst>
                <a:path w="459" h="511" extrusionOk="0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35" name="Google Shape;635;p5"/>
            <p:cNvGrpSpPr/>
            <p:nvPr/>
          </p:nvGrpSpPr>
          <p:grpSpPr>
            <a:xfrm>
              <a:off x="5791200" y="1889125"/>
              <a:ext cx="671513" cy="384175"/>
              <a:chOff x="4115" y="1551"/>
              <a:chExt cx="504" cy="244"/>
            </a:xfrm>
          </p:grpSpPr>
          <p:sp>
            <p:nvSpPr>
              <p:cNvPr id="636" name="Google Shape;636;p5"/>
              <p:cNvSpPr/>
              <p:nvPr/>
            </p:nvSpPr>
            <p:spPr>
              <a:xfrm>
                <a:off x="4540" y="1551"/>
                <a:ext cx="7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59" extrusionOk="0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4115" y="1761"/>
                <a:ext cx="8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4" extrusionOk="0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38" name="Google Shape;638;p5"/>
            <p:cNvSpPr/>
            <p:nvPr/>
          </p:nvSpPr>
          <p:spPr>
            <a:xfrm>
              <a:off x="4848225" y="2638425"/>
              <a:ext cx="530225" cy="511175"/>
            </a:xfrm>
            <a:custGeom>
              <a:avLst/>
              <a:gdLst/>
              <a:ahLst/>
              <a:cxnLst/>
              <a:rect l="l" t="t" r="r" b="b"/>
              <a:pathLst>
                <a:path w="1227" h="979" extrusionOk="0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4322763" y="218281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4062413" y="23955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4" h="49" extrusionOk="0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3654425" y="274161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595688" y="2757488"/>
              <a:ext cx="23812" cy="60325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570288" y="27511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4841875" y="2479675"/>
              <a:ext cx="174625" cy="158750"/>
            </a:xfrm>
            <a:custGeom>
              <a:avLst/>
              <a:gdLst/>
              <a:ahLst/>
              <a:cxnLst/>
              <a:rect l="l" t="t" r="r" b="b"/>
              <a:pathLst>
                <a:path w="405" h="302" extrusionOk="0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6935788" y="2860675"/>
              <a:ext cx="42862" cy="79375"/>
            </a:xfrm>
            <a:custGeom>
              <a:avLst/>
              <a:gdLst/>
              <a:ahLst/>
              <a:cxnLst/>
              <a:rect l="l" t="t" r="r" b="b"/>
              <a:pathLst>
                <a:path w="100" h="155" extrusionOk="0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46" name="Google Shape;646;p5"/>
            <p:cNvGrpSpPr/>
            <p:nvPr/>
          </p:nvGrpSpPr>
          <p:grpSpPr>
            <a:xfrm>
              <a:off x="4583113" y="2328863"/>
              <a:ext cx="482600" cy="201612"/>
              <a:chOff x="3289" y="1830"/>
              <a:chExt cx="363" cy="128"/>
            </a:xfrm>
          </p:grpSpPr>
          <p:sp>
            <p:nvSpPr>
              <p:cNvPr id="647" name="Google Shape;647;p5"/>
              <p:cNvSpPr/>
              <p:nvPr/>
            </p:nvSpPr>
            <p:spPr>
              <a:xfrm>
                <a:off x="3289" y="187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3324" y="1937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34" h="8" extrusionOk="0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3343" y="1948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3313" y="1834"/>
                <a:ext cx="34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9" extrusionOk="0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3302" y="1830"/>
                <a:ext cx="35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82" extrusionOk="0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52" name="Google Shape;652;p5"/>
            <p:cNvSpPr/>
            <p:nvPr/>
          </p:nvSpPr>
          <p:spPr>
            <a:xfrm>
              <a:off x="2571750" y="3481388"/>
              <a:ext cx="100013" cy="122237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6516688" y="2917825"/>
              <a:ext cx="207962" cy="458788"/>
            </a:xfrm>
            <a:custGeom>
              <a:avLst/>
              <a:gdLst/>
              <a:ahLst/>
              <a:cxnLst/>
              <a:rect l="l" t="t" r="r" b="b"/>
              <a:pathLst>
                <a:path w="478" h="875" extrusionOk="0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6604000" y="3603625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5295900" y="2862263"/>
              <a:ext cx="174625" cy="271462"/>
            </a:xfrm>
            <a:custGeom>
              <a:avLst/>
              <a:gdLst/>
              <a:ahLst/>
              <a:cxnLst/>
              <a:rect l="l" t="t" r="r" b="b"/>
              <a:pathLst>
                <a:path w="399" h="518" extrusionOk="0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4022725" y="2916238"/>
              <a:ext cx="376238" cy="385762"/>
            </a:xfrm>
            <a:custGeom>
              <a:avLst/>
              <a:gdLst/>
              <a:ahLst/>
              <a:cxnLst/>
              <a:rect l="l" t="t" r="r" b="b"/>
              <a:pathLst>
                <a:path w="866" h="740" extrusionOk="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3692525" y="2533650"/>
              <a:ext cx="300038" cy="260350"/>
            </a:xfrm>
            <a:custGeom>
              <a:avLst/>
              <a:gdLst/>
              <a:ahLst/>
              <a:cxnLst/>
              <a:rect l="l" t="t" r="r" b="b"/>
              <a:pathLst>
                <a:path w="697" h="500" extrusionOk="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4392613" y="14636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4903788" y="14478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046663" y="14303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5083175" y="14382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62" name="Google Shape;662;p5" descr="D:\Sri Lanka and South India pictures-06-15-2009\P1030007.JPG"/>
          <p:cNvPicPr preferRelativeResize="0"/>
          <p:nvPr/>
        </p:nvPicPr>
        <p:blipFill rotWithShape="1">
          <a:blip r:embed="rId3">
            <a:alphaModFix/>
          </a:blip>
          <a:srcRect l="17433" r="17462"/>
          <a:stretch/>
        </p:blipFill>
        <p:spPr>
          <a:xfrm>
            <a:off x="6624313" y="939046"/>
            <a:ext cx="1406109" cy="172697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"/>
          <p:cNvSpPr txBox="1"/>
          <p:nvPr/>
        </p:nvSpPr>
        <p:spPr>
          <a:xfrm>
            <a:off x="6179909" y="2666016"/>
            <a:ext cx="2295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1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</a:t>
            </a:r>
            <a:r>
              <a:rPr lang="en-US" sz="1213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180)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1213" dirty="0">
                <a:latin typeface="Arial" panose="020B0604020202020204" pitchFamily="34" charset="0"/>
                <a:cs typeface="Arial" panose="020B0604020202020204" pitchFamily="34" charset="0"/>
              </a:rPr>
              <a:t>sia</a:t>
            </a:r>
            <a:r>
              <a:rPr lang="en-US" sz="1213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-P</a:t>
            </a:r>
            <a:r>
              <a:rPr lang="en-US" sz="1213" dirty="0">
                <a:latin typeface="Arial" panose="020B0604020202020204" pitchFamily="34" charset="0"/>
                <a:cs typeface="Arial" panose="020B0604020202020204" pitchFamily="34" charset="0"/>
              </a:rPr>
              <a:t>acific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4" name="Google Shape;664;p5"/>
          <p:cNvSpPr txBox="1"/>
          <p:nvPr/>
        </p:nvSpPr>
        <p:spPr>
          <a:xfrm>
            <a:off x="2743949" y="4132525"/>
            <a:ext cx="36561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Spermacoceae</a:t>
            </a:r>
            <a:endParaRPr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6"/>
          <p:cNvGrpSpPr/>
          <p:nvPr/>
        </p:nvGrpSpPr>
        <p:grpSpPr>
          <a:xfrm>
            <a:off x="108642" y="172016"/>
            <a:ext cx="8942593" cy="4674011"/>
            <a:chOff x="677863" y="1196975"/>
            <a:chExt cx="7500937" cy="4260850"/>
          </a:xfrm>
        </p:grpSpPr>
        <p:sp>
          <p:nvSpPr>
            <p:cNvPr id="671" name="Google Shape;671;p6"/>
            <p:cNvSpPr/>
            <p:nvPr/>
          </p:nvSpPr>
          <p:spPr>
            <a:xfrm>
              <a:off x="2519363" y="5394325"/>
              <a:ext cx="33337" cy="57150"/>
            </a:xfrm>
            <a:custGeom>
              <a:avLst/>
              <a:gdLst/>
              <a:ahLst/>
              <a:cxnLst/>
              <a:rect l="l" t="t" r="r" b="b"/>
              <a:pathLst>
                <a:path w="73" h="20" extrusionOk="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677863" y="1495425"/>
              <a:ext cx="784225" cy="446088"/>
            </a:xfrm>
            <a:custGeom>
              <a:avLst/>
              <a:gdLst/>
              <a:ahLst/>
              <a:cxnLst/>
              <a:rect l="l" t="t" r="r" b="b"/>
              <a:pathLst>
                <a:path w="1808" h="850" extrusionOk="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1138238" y="2111375"/>
              <a:ext cx="1381125" cy="769938"/>
            </a:xfrm>
            <a:custGeom>
              <a:avLst/>
              <a:gdLst/>
              <a:ahLst/>
              <a:cxnLst/>
              <a:rect l="l" t="t" r="r" b="b"/>
              <a:pathLst>
                <a:path w="3175" h="1472" extrusionOk="0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1971675" y="3662363"/>
              <a:ext cx="339725" cy="590550"/>
            </a:xfrm>
            <a:custGeom>
              <a:avLst/>
              <a:gdLst/>
              <a:ahLst/>
              <a:cxnLst/>
              <a:rect l="l" t="t" r="r" b="b"/>
              <a:pathLst>
                <a:path w="784" h="1128" extrusionOk="0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2271713" y="4225925"/>
              <a:ext cx="261937" cy="1130300"/>
            </a:xfrm>
            <a:custGeom>
              <a:avLst/>
              <a:gdLst/>
              <a:ahLst/>
              <a:cxnLst/>
              <a:rect l="l" t="t" r="r" b="b"/>
              <a:pathLst>
                <a:path w="598" h="2158" extrusionOk="0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2176463" y="3508375"/>
              <a:ext cx="966787" cy="1203325"/>
            </a:xfrm>
            <a:custGeom>
              <a:avLst/>
              <a:gdLst/>
              <a:ahLst/>
              <a:cxnLst/>
              <a:rect l="l" t="t" r="r" b="b"/>
              <a:pathLst>
                <a:path w="2226" h="2292" extrusionOk="0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4289425" y="2454275"/>
              <a:ext cx="69850" cy="49213"/>
            </a:xfrm>
            <a:custGeom>
              <a:avLst/>
              <a:gdLst/>
              <a:ahLst/>
              <a:cxnLst/>
              <a:rect l="l" t="t" r="r" b="b"/>
              <a:pathLst>
                <a:path w="161" h="93" extrusionOk="0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3787775" y="2328863"/>
              <a:ext cx="82550" cy="160337"/>
            </a:xfrm>
            <a:custGeom>
              <a:avLst/>
              <a:gdLst/>
              <a:ahLst/>
              <a:cxnLst/>
              <a:rect l="l" t="t" r="r" b="b"/>
              <a:pathLst>
                <a:path w="192" h="307" extrusionOk="0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3868738" y="1814513"/>
              <a:ext cx="171450" cy="269875"/>
            </a:xfrm>
            <a:custGeom>
              <a:avLst/>
              <a:gdLst/>
              <a:ahLst/>
              <a:cxnLst/>
              <a:rect l="l" t="t" r="r" b="b"/>
              <a:pathLst>
                <a:path w="398" h="518" extrusionOk="0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4227513" y="2117725"/>
              <a:ext cx="169862" cy="76200"/>
            </a:xfrm>
            <a:custGeom>
              <a:avLst/>
              <a:gdLst/>
              <a:ahLst/>
              <a:cxnLst/>
              <a:rect l="l" t="t" r="r" b="b"/>
              <a:pathLst>
                <a:path w="382" h="148" extrusionOk="0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5719763" y="1966913"/>
              <a:ext cx="1281112" cy="1038225"/>
            </a:xfrm>
            <a:custGeom>
              <a:avLst/>
              <a:gdLst/>
              <a:ahLst/>
              <a:cxnLst/>
              <a:rect l="l" t="t" r="r" b="b"/>
              <a:pathLst>
                <a:path w="2936" h="1983" extrusionOk="0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4411663" y="1508125"/>
              <a:ext cx="220662" cy="273050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4148138" y="1925638"/>
              <a:ext cx="182562" cy="238125"/>
            </a:xfrm>
            <a:custGeom>
              <a:avLst/>
              <a:gdLst/>
              <a:ahLst/>
              <a:cxnLst/>
              <a:rect l="l" t="t" r="r" b="b"/>
              <a:pathLst>
                <a:path w="438" h="451" extrusionOk="0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4173538" y="2182813"/>
              <a:ext cx="250825" cy="274637"/>
            </a:xfrm>
            <a:custGeom>
              <a:avLst/>
              <a:gdLst/>
              <a:ahLst/>
              <a:cxnLst/>
              <a:rect l="l" t="t" r="r" b="b"/>
              <a:pathLst>
                <a:path w="578" h="524" extrusionOk="0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4191000" y="2351088"/>
              <a:ext cx="33338" cy="82550"/>
            </a:xfrm>
            <a:custGeom>
              <a:avLst/>
              <a:gdLst/>
              <a:ahLst/>
              <a:cxnLst/>
              <a:rect l="l" t="t" r="r" b="b"/>
              <a:pathLst>
                <a:path w="79" h="160" extrusionOk="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86" name="Google Shape;686;p6"/>
            <p:cNvGrpSpPr/>
            <p:nvPr/>
          </p:nvGrpSpPr>
          <p:grpSpPr>
            <a:xfrm>
              <a:off x="6510338" y="3411538"/>
              <a:ext cx="473075" cy="212725"/>
              <a:chOff x="4488" y="2394"/>
              <a:chExt cx="358" cy="124"/>
            </a:xfrm>
          </p:grpSpPr>
          <p:sp>
            <p:nvSpPr>
              <p:cNvPr id="687" name="Google Shape;687;p6"/>
              <p:cNvSpPr/>
              <p:nvPr/>
            </p:nvSpPr>
            <p:spPr>
              <a:xfrm>
                <a:off x="4675" y="2394"/>
                <a:ext cx="171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08" extrusionOk="0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4488" y="2420"/>
                <a:ext cx="77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89" extrusionOk="0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89" name="Google Shape;689;p6"/>
            <p:cNvSpPr/>
            <p:nvPr/>
          </p:nvSpPr>
          <p:spPr>
            <a:xfrm>
              <a:off x="4532313" y="1287463"/>
              <a:ext cx="3065462" cy="1074737"/>
            </a:xfrm>
            <a:custGeom>
              <a:avLst/>
              <a:gdLst/>
              <a:ahLst/>
              <a:cxnLst/>
              <a:rect l="l" t="t" r="r" b="b"/>
              <a:pathLst>
                <a:path w="7049" h="2048" extrusionOk="0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3795713" y="2274888"/>
              <a:ext cx="280987" cy="247650"/>
            </a:xfrm>
            <a:custGeom>
              <a:avLst/>
              <a:gdLst/>
              <a:ahLst/>
              <a:cxnLst/>
              <a:rect l="l" t="t" r="r" b="b"/>
              <a:pathLst>
                <a:path w="647" h="470" extrusionOk="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6427788" y="3013075"/>
              <a:ext cx="207962" cy="455613"/>
            </a:xfrm>
            <a:custGeom>
              <a:avLst/>
              <a:gdLst/>
              <a:ahLst/>
              <a:cxnLst/>
              <a:rect l="l" t="t" r="r" b="b"/>
              <a:pathLst>
                <a:path w="479" h="868" extrusionOk="0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693" name="Google Shape;693;p6" descr="Horizontal dunkel"/>
            <p:cNvCxnSpPr/>
            <p:nvPr/>
          </p:nvCxnSpPr>
          <p:spPr>
            <a:xfrm>
              <a:off x="998538" y="2322513"/>
              <a:ext cx="3175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4" name="Google Shape;694;p6"/>
            <p:cNvSpPr/>
            <p:nvPr/>
          </p:nvSpPr>
          <p:spPr>
            <a:xfrm>
              <a:off x="1001713" y="2319338"/>
              <a:ext cx="3175" cy="55562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977900" y="23733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2303463" y="2368550"/>
              <a:ext cx="49212" cy="57150"/>
            </a:xfrm>
            <a:custGeom>
              <a:avLst/>
              <a:gdLst/>
              <a:ahLst/>
              <a:cxnLst/>
              <a:rect l="l" t="t" r="r" b="b"/>
              <a:pathLst>
                <a:path w="112" h="36" extrusionOk="0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5041900" y="1925638"/>
              <a:ext cx="874713" cy="452437"/>
            </a:xfrm>
            <a:custGeom>
              <a:avLst/>
              <a:gdLst/>
              <a:ahLst/>
              <a:cxnLst/>
              <a:rect l="l" t="t" r="r" b="b"/>
              <a:pathLst>
                <a:path w="2006" h="863" extrusionOk="0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5272088" y="2228850"/>
              <a:ext cx="409575" cy="249238"/>
            </a:xfrm>
            <a:custGeom>
              <a:avLst/>
              <a:gdLst/>
              <a:ahLst/>
              <a:cxnLst/>
              <a:rect l="l" t="t" r="r" b="b"/>
              <a:pathLst>
                <a:path w="950" h="468" extrusionOk="0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4079875" y="3232150"/>
              <a:ext cx="296863" cy="288925"/>
            </a:xfrm>
            <a:custGeom>
              <a:avLst/>
              <a:gdLst/>
              <a:ahLst/>
              <a:cxnLst/>
              <a:rect l="l" t="t" r="r" b="b"/>
              <a:pathLst>
                <a:path w="671" h="549" extrusionOk="0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4922838" y="3097213"/>
              <a:ext cx="152400" cy="169862"/>
            </a:xfrm>
            <a:custGeom>
              <a:avLst/>
              <a:gdLst/>
              <a:ahLst/>
              <a:cxnLst/>
              <a:rect l="l" t="t" r="r" b="b"/>
              <a:pathLst>
                <a:path w="358" h="327" extrusionOk="0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4384675" y="2101850"/>
              <a:ext cx="125413" cy="57150"/>
            </a:xfrm>
            <a:custGeom>
              <a:avLst/>
              <a:gdLst/>
              <a:ahLst/>
              <a:cxnLst/>
              <a:rect l="l" t="t" r="r" b="b"/>
              <a:pathLst>
                <a:path w="292" h="99" extrusionOk="0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5248275" y="2822575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43" h="93" extrusionOk="0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5367338" y="2827338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6854825" y="3487738"/>
              <a:ext cx="44450" cy="57150"/>
            </a:xfrm>
            <a:custGeom>
              <a:avLst/>
              <a:gdLst/>
              <a:ahLst/>
              <a:cxnLst/>
              <a:rect l="l" t="t" r="r" b="b"/>
              <a:pathLst>
                <a:path w="106" h="71" extrusionOk="0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05" name="Google Shape;705;p6"/>
            <p:cNvGrpSpPr/>
            <p:nvPr/>
          </p:nvGrpSpPr>
          <p:grpSpPr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706" name="Google Shape;706;p6"/>
              <p:cNvSpPr/>
              <p:nvPr/>
            </p:nvSpPr>
            <p:spPr>
              <a:xfrm>
                <a:off x="1654" y="3672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9" h="43" extrusionOk="0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7" name="Google Shape;707;p6"/>
              <p:cNvSpPr/>
              <p:nvPr/>
            </p:nvSpPr>
            <p:spPr>
              <a:xfrm>
                <a:off x="1681" y="3671"/>
                <a:ext cx="2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1" extrusionOk="0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708" name="Google Shape;708;p6"/>
            <p:cNvSpPr/>
            <p:nvPr/>
          </p:nvSpPr>
          <p:spPr>
            <a:xfrm>
              <a:off x="2354263" y="3090863"/>
              <a:ext cx="31750" cy="58737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2409825" y="3097213"/>
              <a:ext cx="1588" cy="5873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2422525" y="3098800"/>
              <a:ext cx="6350" cy="58738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2436813" y="3089275"/>
              <a:ext cx="7937" cy="5715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2416175" y="3081338"/>
              <a:ext cx="11113" cy="58737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2465388" y="3109913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27" h="6" extrusionOk="0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714" name="Google Shape;714;p6"/>
            <p:cNvCxnSpPr/>
            <p:nvPr/>
          </p:nvCxnSpPr>
          <p:spPr>
            <a:xfrm rot="10800000">
              <a:off x="2473325" y="3106738"/>
              <a:ext cx="6350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6"/>
            <p:cNvCxnSpPr/>
            <p:nvPr/>
          </p:nvCxnSpPr>
          <p:spPr>
            <a:xfrm flipH="1">
              <a:off x="2473325" y="3132138"/>
              <a:ext cx="6350" cy="111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16" name="Google Shape;716;p6"/>
            <p:cNvSpPr/>
            <p:nvPr/>
          </p:nvSpPr>
          <p:spPr>
            <a:xfrm>
              <a:off x="2473325" y="3127375"/>
              <a:ext cx="11113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2479675" y="3155950"/>
              <a:ext cx="17463" cy="55563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2486025" y="3203575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0" h="18" extrusionOk="0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2495550" y="322897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2517775" y="325913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2479675" y="3271838"/>
              <a:ext cx="15875" cy="58737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2465388" y="3336925"/>
              <a:ext cx="23812" cy="57150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2484438" y="331311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1966913" y="29845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25" name="Google Shape;725;p6"/>
            <p:cNvGrpSpPr/>
            <p:nvPr/>
          </p:nvGrpSpPr>
          <p:grpSpPr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726" name="Google Shape;726;p6"/>
              <p:cNvSpPr/>
              <p:nvPr/>
            </p:nvSpPr>
            <p:spPr>
              <a:xfrm>
                <a:off x="1274" y="223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52" h="25" extrusionOk="0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1199" y="2131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8" name="Google Shape;728;p6"/>
              <p:cNvSpPr/>
              <p:nvPr/>
            </p:nvSpPr>
            <p:spPr>
              <a:xfrm>
                <a:off x="1210" y="2121"/>
                <a:ext cx="2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6" extrusionOk="0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9" name="Google Shape;729;p6"/>
              <p:cNvSpPr/>
              <p:nvPr/>
            </p:nvSpPr>
            <p:spPr>
              <a:xfrm>
                <a:off x="1201" y="2159"/>
                <a:ext cx="1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9" h="86" extrusionOk="0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1226" y="2161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1230" y="2154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8" extrusionOk="0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2" name="Google Shape;732;p6"/>
              <p:cNvSpPr/>
              <p:nvPr/>
            </p:nvSpPr>
            <p:spPr>
              <a:xfrm>
                <a:off x="1247" y="2167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3" name="Google Shape;733;p6"/>
              <p:cNvSpPr/>
              <p:nvPr/>
            </p:nvSpPr>
            <p:spPr>
              <a:xfrm>
                <a:off x="1248" y="2190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7" extrusionOk="0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1265" y="2204"/>
                <a:ext cx="1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4" h="55" extrusionOk="0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1285" y="2215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736" name="Google Shape;736;p6"/>
            <p:cNvSpPr/>
            <p:nvPr/>
          </p:nvSpPr>
          <p:spPr>
            <a:xfrm>
              <a:off x="7905750" y="4244975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7915275" y="4335463"/>
              <a:ext cx="9525" cy="58737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8029575" y="4244975"/>
              <a:ext cx="77788" cy="130175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8029575" y="42179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40" name="Google Shape;740;p6"/>
            <p:cNvGrpSpPr/>
            <p:nvPr/>
          </p:nvGrpSpPr>
          <p:grpSpPr>
            <a:xfrm>
              <a:off x="7720013" y="4738688"/>
              <a:ext cx="458787" cy="404812"/>
              <a:chOff x="5372" y="3323"/>
              <a:chExt cx="341" cy="253"/>
            </a:xfrm>
          </p:grpSpPr>
          <p:sp>
            <p:nvSpPr>
              <p:cNvPr id="741" name="Google Shape;741;p6"/>
              <p:cNvSpPr/>
              <p:nvPr/>
            </p:nvSpPr>
            <p:spPr>
              <a:xfrm>
                <a:off x="5372" y="3565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3" extrusionOk="0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5379" y="3446"/>
                <a:ext cx="20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58" extrusionOk="0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5597" y="3323"/>
                <a:ext cx="116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31" extrusionOk="0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744" name="Google Shape;744;p6"/>
            <p:cNvSpPr/>
            <p:nvPr/>
          </p:nvSpPr>
          <p:spPr>
            <a:xfrm>
              <a:off x="7362825" y="3395663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1" h="62" extrusionOk="0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8089900" y="42973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8112125" y="4306888"/>
              <a:ext cx="17463" cy="58737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7426325" y="3384550"/>
              <a:ext cx="1588" cy="55563"/>
            </a:xfrm>
            <a:custGeom>
              <a:avLst/>
              <a:gdLst/>
              <a:ahLst/>
              <a:cxnLst/>
              <a:rect l="l" t="t" r="r" b="b"/>
              <a:pathLst>
                <a:path w="7" h="55563" extrusionOk="0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7485063" y="332898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6" h="25" extrusionOk="0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7597775" y="3217863"/>
              <a:ext cx="4763" cy="57150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7750175" y="3916363"/>
              <a:ext cx="26988" cy="58737"/>
            </a:xfrm>
            <a:custGeom>
              <a:avLst/>
              <a:gdLst/>
              <a:ahLst/>
              <a:cxnLst/>
              <a:rect l="l" t="t" r="r" b="b"/>
              <a:pathLst>
                <a:path w="67" h="74" extrusionOk="0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7813675" y="3930650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7670800" y="3706813"/>
              <a:ext cx="25400" cy="55562"/>
            </a:xfrm>
            <a:custGeom>
              <a:avLst/>
              <a:gdLst/>
              <a:ahLst/>
              <a:cxnLst/>
              <a:rect l="l" t="t" r="r" b="b"/>
              <a:pathLst>
                <a:path w="53" h="23" extrusionOk="0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7613650" y="3681413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7813675" y="4013200"/>
              <a:ext cx="31750" cy="57150"/>
            </a:xfrm>
            <a:custGeom>
              <a:avLst/>
              <a:gdLst/>
              <a:ahLst/>
              <a:cxnLst/>
              <a:rect l="l" t="t" r="r" b="b"/>
              <a:pathLst>
                <a:path w="73" h="57150" extrusionOk="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7769225" y="4002088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" extrusionOk="0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756" name="Google Shape;756;p6"/>
            <p:cNvCxnSpPr/>
            <p:nvPr/>
          </p:nvCxnSpPr>
          <p:spPr>
            <a:xfrm>
              <a:off x="7802563" y="3987800"/>
              <a:ext cx="20637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7" name="Google Shape;757;p6"/>
            <p:cNvSpPr/>
            <p:nvPr/>
          </p:nvSpPr>
          <p:spPr>
            <a:xfrm>
              <a:off x="7823200" y="399415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1588" h="13" extrusionOk="0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7777163" y="3987800"/>
              <a:ext cx="14287" cy="58738"/>
            </a:xfrm>
            <a:custGeom>
              <a:avLst/>
              <a:gdLst/>
              <a:ahLst/>
              <a:cxnLst/>
              <a:rect l="l" t="t" r="r" b="b"/>
              <a:pathLst>
                <a:path w="26" h="58738" extrusionOk="0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7770813" y="3968750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7851775" y="369570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61" name="Google Shape;761;p6"/>
            <p:cNvGrpSpPr/>
            <p:nvPr/>
          </p:nvGrpSpPr>
          <p:grpSpPr>
            <a:xfrm>
              <a:off x="7726363" y="3367088"/>
              <a:ext cx="163512" cy="114300"/>
              <a:chOff x="5379" y="2466"/>
              <a:chExt cx="122" cy="71"/>
            </a:xfrm>
          </p:grpSpPr>
          <p:sp>
            <p:nvSpPr>
              <p:cNvPr id="762" name="Google Shape;762;p6"/>
              <p:cNvSpPr/>
              <p:nvPr/>
            </p:nvSpPr>
            <p:spPr>
              <a:xfrm>
                <a:off x="5428" y="2492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5379" y="2505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5392" y="246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5426" y="246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26" h="24" extrusionOk="0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5490" y="2490"/>
                <a:ext cx="11" cy="2"/>
              </a:xfrm>
              <a:custGeom>
                <a:avLst/>
                <a:gdLst/>
                <a:ahLst/>
                <a:cxnLst/>
                <a:rect l="l" t="t" r="r" b="b"/>
                <a:pathLst>
                  <a:path w="34" h="6" extrusionOk="0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767" name="Google Shape;767;p6"/>
              <p:cNvCxnSpPr/>
              <p:nvPr/>
            </p:nvCxnSpPr>
            <p:spPr>
              <a:xfrm flipH="1">
                <a:off x="5495" y="249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68" name="Google Shape;768;p6"/>
              <p:cNvSpPr/>
              <p:nvPr/>
            </p:nvSpPr>
            <p:spPr>
              <a:xfrm>
                <a:off x="5464" y="2530"/>
                <a:ext cx="1" cy="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769" name="Google Shape;769;p6"/>
              <p:cNvCxnSpPr/>
              <p:nvPr/>
            </p:nvCxnSpPr>
            <p:spPr>
              <a:xfrm>
                <a:off x="5464" y="253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70" name="Google Shape;770;p6"/>
              <p:cNvSpPr/>
              <p:nvPr/>
            </p:nvSpPr>
            <p:spPr>
              <a:xfrm>
                <a:off x="5466" y="2530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771" name="Google Shape;771;p6"/>
            <p:cNvSpPr/>
            <p:nvPr/>
          </p:nvSpPr>
          <p:spPr>
            <a:xfrm>
              <a:off x="6310313" y="322897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111" extrusionOk="0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3209925" y="5368925"/>
              <a:ext cx="53975" cy="58738"/>
            </a:xfrm>
            <a:custGeom>
              <a:avLst/>
              <a:gdLst/>
              <a:ahLst/>
              <a:cxnLst/>
              <a:rect l="l" t="t" r="r" b="b"/>
              <a:pathLst>
                <a:path w="126" h="62" extrusionOk="0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5511800" y="5207000"/>
              <a:ext cx="30163" cy="55563"/>
            </a:xfrm>
            <a:custGeom>
              <a:avLst/>
              <a:gdLst/>
              <a:ahLst/>
              <a:cxnLst/>
              <a:rect l="l" t="t" r="r" b="b"/>
              <a:pathLst>
                <a:path w="66" h="44" extrusionOk="0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7666038" y="1978025"/>
              <a:ext cx="20637" cy="5715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7842250" y="2011363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7291388" y="2241550"/>
              <a:ext cx="4762" cy="58738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7105650" y="2803525"/>
              <a:ext cx="14288" cy="587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7123113" y="27384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7011988" y="2587625"/>
              <a:ext cx="1587" cy="60325"/>
            </a:xfrm>
            <a:custGeom>
              <a:avLst/>
              <a:gdLst/>
              <a:ahLst/>
              <a:cxnLst/>
              <a:rect l="l" t="t" r="r" b="b"/>
              <a:pathLst>
                <a:path w="7" h="18" extrusionOk="0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3863975" y="17145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3849688" y="148272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5330825" y="32607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5033963" y="312261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7" h="68" extrusionOk="0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84" name="Google Shape;784;p6"/>
            <p:cNvGrpSpPr/>
            <p:nvPr/>
          </p:nvGrpSpPr>
          <p:grpSpPr>
            <a:xfrm>
              <a:off x="5805488" y="3309938"/>
              <a:ext cx="46037" cy="374650"/>
              <a:chOff x="3950" y="2430"/>
              <a:chExt cx="36" cy="234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789" name="Google Shape;789;p6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0" name="Google Shape;790;p6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792" name="Google Shape;792;p6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3" name="Google Shape;793;p6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795" name="Google Shape;795;p6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6" name="Google Shape;796;p6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804" name="Google Shape;804;p6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05" name="Google Shape;805;p6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807" name="Google Shape;807;p6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08" name="Google Shape;808;p6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810" name="Google Shape;810;p6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1" name="Google Shape;811;p6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950" y="2430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7870825" y="3810000"/>
              <a:ext cx="185738" cy="214313"/>
              <a:chOff x="5486" y="2743"/>
              <a:chExt cx="137" cy="132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5595" y="2806"/>
                <a:ext cx="1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87" extrusionOk="0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5603" y="2842"/>
                <a:ext cx="2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1" h="37" extrusionOk="0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568" y="28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0" extrusionOk="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>
                <a:off x="5515" y="2789"/>
                <a:ext cx="2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74" h="80" extrusionOk="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>
                <a:off x="5555" y="2785"/>
                <a:ext cx="26" cy="2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0" extrusionOk="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>
                <a:off x="5570" y="2825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31" extrusionOk="0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5562" y="2819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5509" y="2769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5486" y="2743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4" extrusionOk="0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826" name="Google Shape;826;p6"/>
            <p:cNvSpPr/>
            <p:nvPr/>
          </p:nvSpPr>
          <p:spPr>
            <a:xfrm>
              <a:off x="4216400" y="3548063"/>
              <a:ext cx="11113" cy="55562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4140200" y="36877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9" h="35" extrusionOk="0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5938838" y="2014538"/>
              <a:ext cx="728662" cy="331787"/>
            </a:xfrm>
            <a:custGeom>
              <a:avLst/>
              <a:gdLst/>
              <a:ahLst/>
              <a:cxnLst/>
              <a:rect l="l" t="t" r="r" b="b"/>
              <a:pathLst>
                <a:path w="1688" h="630" extrusionOk="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2265363" y="3981450"/>
              <a:ext cx="328612" cy="415925"/>
            </a:xfrm>
            <a:custGeom>
              <a:avLst/>
              <a:gdLst/>
              <a:ahLst/>
              <a:cxnLst/>
              <a:rect l="l" t="t" r="r" b="b"/>
              <a:pathLst>
                <a:path w="758" h="795" extrusionOk="0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2479675" y="3411538"/>
              <a:ext cx="119063" cy="215900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831" name="Google Shape;831;p6"/>
            <p:cNvGrpSpPr/>
            <p:nvPr/>
          </p:nvGrpSpPr>
          <p:grpSpPr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832" name="Google Shape;832;p6"/>
              <p:cNvSpPr/>
              <p:nvPr/>
            </p:nvSpPr>
            <p:spPr>
              <a:xfrm>
                <a:off x="1639" y="2457"/>
                <a:ext cx="18" cy="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>
                <a:off x="1526" y="241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>
                <a:off x="1557" y="243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" extrusionOk="0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5" name="Google Shape;835;p6"/>
              <p:cNvSpPr/>
              <p:nvPr/>
            </p:nvSpPr>
            <p:spPr>
              <a:xfrm>
                <a:off x="1486" y="2444"/>
                <a:ext cx="244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72" extrusionOk="0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836" name="Google Shape;836;p6"/>
            <p:cNvSpPr/>
            <p:nvPr/>
          </p:nvSpPr>
          <p:spPr>
            <a:xfrm>
              <a:off x="7215188" y="4786313"/>
              <a:ext cx="31750" cy="11112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7331075" y="4919663"/>
              <a:ext cx="1588" cy="4762"/>
            </a:xfrm>
            <a:custGeom>
              <a:avLst/>
              <a:gdLst/>
              <a:ahLst/>
              <a:cxnLst/>
              <a:rect l="l" t="t" r="r" b="b"/>
              <a:pathLst>
                <a:path w="1588" h="6" extrusionOk="0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838" name="Google Shape;838;p6"/>
            <p:cNvCxnSpPr/>
            <p:nvPr/>
          </p:nvCxnSpPr>
          <p:spPr>
            <a:xfrm rot="10800000" flipH="1">
              <a:off x="7421563" y="4918075"/>
              <a:ext cx="1587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9" name="Google Shape;839;p6"/>
            <p:cNvSpPr/>
            <p:nvPr/>
          </p:nvSpPr>
          <p:spPr>
            <a:xfrm>
              <a:off x="7421563" y="4918075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5" h="30" extrusionOk="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7720013" y="4387850"/>
              <a:ext cx="22225" cy="28575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7726363" y="4314825"/>
              <a:ext cx="26987" cy="39688"/>
            </a:xfrm>
            <a:custGeom>
              <a:avLst/>
              <a:gdLst/>
              <a:ahLst/>
              <a:cxnLst/>
              <a:rect l="l" t="t" r="r" b="b"/>
              <a:pathLst>
                <a:path w="65" h="75" extrusionOk="0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7702550" y="4291013"/>
              <a:ext cx="17463" cy="30162"/>
            </a:xfrm>
            <a:custGeom>
              <a:avLst/>
              <a:gdLst/>
              <a:ahLst/>
              <a:cxnLst/>
              <a:rect l="l" t="t" r="r" b="b"/>
              <a:pathLst>
                <a:path w="40" h="62" extrusionOk="0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7621588" y="4168775"/>
              <a:ext cx="68262" cy="138113"/>
            </a:xfrm>
            <a:custGeom>
              <a:avLst/>
              <a:gdLst/>
              <a:ahLst/>
              <a:cxnLst/>
              <a:rect l="l" t="t" r="r" b="b"/>
              <a:pathLst>
                <a:path w="159" h="259" extrusionOk="0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844" name="Google Shape;844;p6"/>
            <p:cNvCxnSpPr/>
            <p:nvPr/>
          </p:nvCxnSpPr>
          <p:spPr>
            <a:xfrm rot="10800000">
              <a:off x="7615238" y="4135438"/>
              <a:ext cx="6350" cy="3333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5" name="Google Shape;845;p6"/>
            <p:cNvSpPr/>
            <p:nvPr/>
          </p:nvSpPr>
          <p:spPr>
            <a:xfrm>
              <a:off x="7615238" y="41195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846" name="Google Shape;846;p6"/>
            <p:cNvCxnSpPr/>
            <p:nvPr/>
          </p:nvCxnSpPr>
          <p:spPr>
            <a:xfrm rot="10800000">
              <a:off x="7621588" y="4106863"/>
              <a:ext cx="0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7" name="Google Shape;847;p6"/>
            <p:cNvSpPr/>
            <p:nvPr/>
          </p:nvSpPr>
          <p:spPr>
            <a:xfrm>
              <a:off x="7575550" y="4040188"/>
              <a:ext cx="46038" cy="66675"/>
            </a:xfrm>
            <a:custGeom>
              <a:avLst/>
              <a:gdLst/>
              <a:ahLst/>
              <a:cxnLst/>
              <a:rect l="l" t="t" r="r" b="b"/>
              <a:pathLst>
                <a:path w="100" h="123" extrusionOk="0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7589838" y="3983038"/>
              <a:ext cx="1587" cy="50800"/>
            </a:xfrm>
            <a:custGeom>
              <a:avLst/>
              <a:gdLst/>
              <a:ahLst/>
              <a:cxnLst/>
              <a:rect l="l" t="t" r="r" b="b"/>
              <a:pathLst>
                <a:path w="5" h="99" extrusionOk="0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7596188" y="3976688"/>
              <a:ext cx="7937" cy="36512"/>
            </a:xfrm>
            <a:custGeom>
              <a:avLst/>
              <a:gdLst/>
              <a:ahLst/>
              <a:cxnLst/>
              <a:rect l="l" t="t" r="r" b="b"/>
              <a:pathLst>
                <a:path w="14" h="68" extrusionOk="0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7612063" y="3957638"/>
              <a:ext cx="1587" cy="22225"/>
            </a:xfrm>
            <a:custGeom>
              <a:avLst/>
              <a:gdLst/>
              <a:ahLst/>
              <a:cxnLst/>
              <a:rect l="l" t="t" r="r" b="b"/>
              <a:pathLst>
                <a:path w="1587" h="43" extrusionOk="0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851" name="Google Shape;851;p6"/>
            <p:cNvCxnSpPr/>
            <p:nvPr/>
          </p:nvCxnSpPr>
          <p:spPr>
            <a:xfrm rot="10800000" flipH="1">
              <a:off x="7612063" y="3976688"/>
              <a:ext cx="1587" cy="317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2" name="Google Shape;852;p6"/>
            <p:cNvSpPr/>
            <p:nvPr/>
          </p:nvSpPr>
          <p:spPr>
            <a:xfrm>
              <a:off x="7596188" y="3960813"/>
              <a:ext cx="1587" cy="15875"/>
            </a:xfrm>
            <a:custGeom>
              <a:avLst/>
              <a:gdLst/>
              <a:ahLst/>
              <a:cxnLst/>
              <a:rect l="l" t="t" r="r" b="b"/>
              <a:pathLst>
                <a:path w="1587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7316788" y="4949825"/>
              <a:ext cx="96837" cy="87313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7454900" y="4168775"/>
              <a:ext cx="3175" cy="17463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7388225" y="409098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7404100" y="40036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13" h="19" extrusionOk="0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7243763" y="4006850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87" h="42" extrusionOk="0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7488238" y="4470400"/>
              <a:ext cx="1587" cy="14288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6724650" y="3976688"/>
              <a:ext cx="1019175" cy="908050"/>
            </a:xfrm>
            <a:custGeom>
              <a:avLst/>
              <a:gdLst/>
              <a:ahLst/>
              <a:cxnLst/>
              <a:rect l="l" t="t" r="r" b="b"/>
              <a:pathLst>
                <a:path w="2332" h="1731" extrusionOk="0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1211263" y="2643188"/>
              <a:ext cx="668337" cy="581025"/>
            </a:xfrm>
            <a:custGeom>
              <a:avLst/>
              <a:gdLst/>
              <a:ahLst/>
              <a:cxnLst/>
              <a:rect l="l" t="t" r="r" b="b"/>
              <a:pathLst>
                <a:path w="1535" h="1109" extrusionOk="0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486025" y="4283075"/>
              <a:ext cx="211138" cy="265113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655888" y="3487738"/>
              <a:ext cx="73025" cy="109537"/>
            </a:xfrm>
            <a:custGeom>
              <a:avLst/>
              <a:gdLst/>
              <a:ahLst/>
              <a:cxnLst/>
              <a:rect l="l" t="t" r="r" b="b"/>
              <a:pathLst>
                <a:path w="166" h="208" extrusionOk="0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170113" y="3046413"/>
              <a:ext cx="69850" cy="58737"/>
            </a:xfrm>
            <a:custGeom>
              <a:avLst/>
              <a:gdLst/>
              <a:ahLst/>
              <a:cxnLst/>
              <a:rect l="l" t="t" r="r" b="b"/>
              <a:pathLst>
                <a:path w="164" h="104" extrusionOk="0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501900" y="5380038"/>
              <a:ext cx="34925" cy="58737"/>
            </a:xfrm>
            <a:custGeom>
              <a:avLst/>
              <a:gdLst/>
              <a:ahLst/>
              <a:cxnLst/>
              <a:rect l="l" t="t" r="r" b="b"/>
              <a:pathLst>
                <a:path w="80" h="18" extrusionOk="0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2501900" y="5359400"/>
              <a:ext cx="22225" cy="60325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2471738" y="5353050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2446338" y="5343525"/>
              <a:ext cx="28575" cy="58738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2422525" y="5330825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32" extrusionOk="0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416175" y="5311775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316163" y="5002213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3" h="80" extrusionOk="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2346325" y="5097463"/>
              <a:ext cx="17463" cy="53975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2351088" y="5119688"/>
              <a:ext cx="7937" cy="58737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2365375" y="5181600"/>
              <a:ext cx="17463" cy="60325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2352675" y="5194300"/>
              <a:ext cx="26988" cy="58738"/>
            </a:xfrm>
            <a:custGeom>
              <a:avLst/>
              <a:gdLst/>
              <a:ahLst/>
              <a:cxnLst/>
              <a:rect l="l" t="t" r="r" b="b"/>
              <a:pathLst>
                <a:path w="55" h="62" extrusionOk="0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2382838" y="5227638"/>
              <a:ext cx="11112" cy="58737"/>
            </a:xfrm>
            <a:custGeom>
              <a:avLst/>
              <a:gdLst/>
              <a:ahLst/>
              <a:cxnLst/>
              <a:rect l="l" t="t" r="r" b="b"/>
              <a:pathLst>
                <a:path w="35" h="43" extrusionOk="0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2379663" y="5260975"/>
              <a:ext cx="20637" cy="55563"/>
            </a:xfrm>
            <a:custGeom>
              <a:avLst/>
              <a:gdLst/>
              <a:ahLst/>
              <a:cxnLst/>
              <a:rect l="l" t="t" r="r" b="b"/>
              <a:pathLst>
                <a:path w="53" h="21" extrusionOk="0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2403475" y="5275263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2405063" y="53038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2479675" y="53736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2517775" y="5314950"/>
              <a:ext cx="123825" cy="100013"/>
            </a:xfrm>
            <a:custGeom>
              <a:avLst/>
              <a:gdLst/>
              <a:ahLst/>
              <a:cxnLst/>
              <a:rect l="l" t="t" r="r" b="b"/>
              <a:pathLst>
                <a:path w="281" h="193" extrusionOk="0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2070100" y="3081338"/>
              <a:ext cx="52388" cy="58737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1927225" y="2943225"/>
              <a:ext cx="250825" cy="109538"/>
            </a:xfrm>
            <a:custGeom>
              <a:avLst/>
              <a:gdLst/>
              <a:ahLst/>
              <a:cxnLst/>
              <a:rect l="l" t="t" r="r" b="b"/>
              <a:pathLst>
                <a:path w="574" h="204" extrusionOk="0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2232025" y="3046413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207" h="129" extrusionOk="0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1800225" y="3106738"/>
              <a:ext cx="33338" cy="84137"/>
            </a:xfrm>
            <a:custGeom>
              <a:avLst/>
              <a:gdLst/>
              <a:ahLst/>
              <a:cxnLst/>
              <a:rect l="l" t="t" r="r" b="b"/>
              <a:pathLst>
                <a:path w="72" h="154" extrusionOk="0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1720850" y="3106738"/>
              <a:ext cx="93663" cy="146050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1768475" y="3217863"/>
              <a:ext cx="71438" cy="57150"/>
            </a:xfrm>
            <a:custGeom>
              <a:avLst/>
              <a:gdLst/>
              <a:ahLst/>
              <a:cxnLst/>
              <a:rect l="l" t="t" r="r" b="b"/>
              <a:pathLst>
                <a:path w="153" h="80" extrusionOk="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1800225" y="3179763"/>
              <a:ext cx="142875" cy="87312"/>
            </a:xfrm>
            <a:custGeom>
              <a:avLst/>
              <a:gdLst/>
              <a:ahLst/>
              <a:cxnLst/>
              <a:rect l="l" t="t" r="r" b="b"/>
              <a:pathLst>
                <a:path w="332" h="169" extrusionOk="0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1817688" y="3209925"/>
              <a:ext cx="125412" cy="122238"/>
            </a:xfrm>
            <a:custGeom>
              <a:avLst/>
              <a:gdLst/>
              <a:ahLst/>
              <a:cxnLst/>
              <a:rect l="l" t="t" r="r" b="b"/>
              <a:pathLst>
                <a:path w="286" h="235" extrusionOk="0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1868488" y="3322638"/>
              <a:ext cx="84137" cy="100012"/>
            </a:xfrm>
            <a:custGeom>
              <a:avLst/>
              <a:gdLst/>
              <a:ahLst/>
              <a:cxnLst/>
              <a:rect l="l" t="t" r="r" b="b"/>
              <a:pathLst>
                <a:path w="205" h="191" extrusionOk="0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1949450" y="3376613"/>
              <a:ext cx="142875" cy="79375"/>
            </a:xfrm>
            <a:custGeom>
              <a:avLst/>
              <a:gdLst/>
              <a:ahLst/>
              <a:cxnLst/>
              <a:rect l="l" t="t" r="r" b="b"/>
              <a:pathLst>
                <a:path w="329" h="154" extrusionOk="0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2630488" y="4630738"/>
              <a:ext cx="133350" cy="155575"/>
            </a:xfrm>
            <a:custGeom>
              <a:avLst/>
              <a:gdLst/>
              <a:ahLst/>
              <a:cxnLst/>
              <a:rect l="l" t="t" r="r" b="b"/>
              <a:pathLst>
                <a:path w="306" h="293" extrusionOk="0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4176713" y="12477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103688" y="1477963"/>
              <a:ext cx="449262" cy="361950"/>
            </a:xfrm>
            <a:custGeom>
              <a:avLst/>
              <a:gdLst/>
              <a:ahLst/>
              <a:cxnLst/>
              <a:rect l="l" t="t" r="r" b="b"/>
              <a:pathLst>
                <a:path w="1037" h="690" extrusionOk="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4443413" y="2319338"/>
              <a:ext cx="49212" cy="90487"/>
            </a:xfrm>
            <a:custGeom>
              <a:avLst/>
              <a:gdLst/>
              <a:ahLst/>
              <a:cxnLst/>
              <a:rect l="l" t="t" r="r" b="b"/>
              <a:pathLst>
                <a:path w="120" h="173" extrusionOk="0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4151313" y="2159000"/>
              <a:ext cx="84137" cy="58738"/>
            </a:xfrm>
            <a:custGeom>
              <a:avLst/>
              <a:gdLst/>
              <a:ahLst/>
              <a:cxnLst/>
              <a:rect l="l" t="t" r="r" b="b"/>
              <a:pathLst>
                <a:path w="200" h="98" extrusionOk="0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089400" y="1978025"/>
              <a:ext cx="84138" cy="73025"/>
            </a:xfrm>
            <a:custGeom>
              <a:avLst/>
              <a:gdLst/>
              <a:ahLst/>
              <a:cxnLst/>
              <a:rect l="l" t="t" r="r" b="b"/>
              <a:pathLst>
                <a:path w="186" h="142" extrusionOk="0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4070350" y="2041525"/>
              <a:ext cx="84138" cy="57150"/>
            </a:xfrm>
            <a:custGeom>
              <a:avLst/>
              <a:gdLst/>
              <a:ahLst/>
              <a:cxnLst/>
              <a:rect l="l" t="t" r="r" b="b"/>
              <a:pathLst>
                <a:path w="192" h="105" extrusionOk="0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830763" y="2595563"/>
              <a:ext cx="33337" cy="131762"/>
            </a:xfrm>
            <a:custGeom>
              <a:avLst/>
              <a:gdLst/>
              <a:ahLst/>
              <a:cxnLst/>
              <a:rect l="l" t="t" r="r" b="b"/>
              <a:pathLst>
                <a:path w="80" h="254" extrusionOk="0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779963" y="2647950"/>
              <a:ext cx="69850" cy="130175"/>
            </a:xfrm>
            <a:custGeom>
              <a:avLst/>
              <a:gdLst/>
              <a:ahLst/>
              <a:cxnLst/>
              <a:rect l="l" t="t" r="r" b="b"/>
              <a:pathLst>
                <a:path w="167" h="259" extrusionOk="0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3781425" y="1901825"/>
              <a:ext cx="96838" cy="144463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3594100" y="2813050"/>
              <a:ext cx="306388" cy="390525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3709988" y="2873375"/>
              <a:ext cx="414337" cy="468313"/>
            </a:xfrm>
            <a:custGeom>
              <a:avLst/>
              <a:gdLst/>
              <a:ahLst/>
              <a:cxnLst/>
              <a:rect l="l" t="t" r="r" b="b"/>
              <a:pathLst>
                <a:path w="948" h="893" extrusionOk="0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3808413" y="2479675"/>
              <a:ext cx="493712" cy="579438"/>
            </a:xfrm>
            <a:custGeom>
              <a:avLst/>
              <a:gdLst/>
              <a:ahLst/>
              <a:cxnLst/>
              <a:rect l="l" t="t" r="r" b="b"/>
              <a:pathLst>
                <a:path w="373" h="370" extrusionOk="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244975" y="2614613"/>
              <a:ext cx="384175" cy="436562"/>
            </a:xfrm>
            <a:custGeom>
              <a:avLst/>
              <a:gdLst/>
              <a:ahLst/>
              <a:cxnLst/>
              <a:rect l="l" t="t" r="r" b="b"/>
              <a:pathLst>
                <a:path w="877" h="826" extrusionOk="0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197350" y="2479675"/>
              <a:ext cx="93663" cy="236538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3579813" y="2790825"/>
              <a:ext cx="231775" cy="215900"/>
            </a:xfrm>
            <a:custGeom>
              <a:avLst/>
              <a:gdLst/>
              <a:ahLst/>
              <a:cxnLst/>
              <a:rect l="l" t="t" r="r" b="b"/>
              <a:pathLst>
                <a:path w="518" h="406" extrusionOk="0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3548063" y="1598613"/>
              <a:ext cx="190500" cy="93662"/>
            </a:xfrm>
            <a:custGeom>
              <a:avLst/>
              <a:gdLst/>
              <a:ahLst/>
              <a:cxnLst/>
              <a:rect l="l" t="t" r="r" b="b"/>
              <a:pathLst>
                <a:path w="446" h="178" extrusionOk="0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340225" y="186213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8" h="73" extrusionOk="0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227513" y="1525588"/>
              <a:ext cx="234950" cy="395287"/>
            </a:xfrm>
            <a:custGeom>
              <a:avLst/>
              <a:gdLst/>
              <a:ahLst/>
              <a:cxnLst/>
              <a:rect l="l" t="t" r="r" b="b"/>
              <a:pathLst>
                <a:path w="531" h="757" extrusionOk="0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365625" y="1839913"/>
              <a:ext cx="26988" cy="57150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3810000" y="2001838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762500" y="2530475"/>
              <a:ext cx="50800" cy="57150"/>
            </a:xfrm>
            <a:custGeom>
              <a:avLst/>
              <a:gdLst/>
              <a:ahLst/>
              <a:cxnLst/>
              <a:rect l="l" t="t" r="r" b="b"/>
              <a:pathLst>
                <a:path w="113" h="74" extrusionOk="0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370388" y="3322638"/>
              <a:ext cx="325437" cy="244475"/>
            </a:xfrm>
            <a:custGeom>
              <a:avLst/>
              <a:gdLst/>
              <a:ahLst/>
              <a:cxnLst/>
              <a:rect l="l" t="t" r="r" b="b"/>
              <a:pathLst>
                <a:path w="746" h="469" extrusionOk="0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306888" y="3490913"/>
              <a:ext cx="500062" cy="552450"/>
            </a:xfrm>
            <a:custGeom>
              <a:avLst/>
              <a:gdLst/>
              <a:ahLst/>
              <a:cxnLst/>
              <a:rect l="l" t="t" r="r" b="b"/>
              <a:pathLst>
                <a:path w="1145" h="1053" extrusionOk="0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4243388" y="3590925"/>
              <a:ext cx="55562" cy="55563"/>
            </a:xfrm>
            <a:custGeom>
              <a:avLst/>
              <a:gdLst/>
              <a:ahLst/>
              <a:cxnLst/>
              <a:rect l="l" t="t" r="r" b="b"/>
              <a:pathLst>
                <a:path w="125" h="81" extrusionOk="0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225925" y="3590925"/>
              <a:ext cx="152400" cy="201613"/>
            </a:xfrm>
            <a:custGeom>
              <a:avLst/>
              <a:gdLst/>
              <a:ahLst/>
              <a:cxnLst/>
              <a:rect l="l" t="t" r="r" b="b"/>
              <a:pathLst>
                <a:path w="355" h="388" extrusionOk="0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759325" y="3995738"/>
              <a:ext cx="260350" cy="520700"/>
            </a:xfrm>
            <a:custGeom>
              <a:avLst/>
              <a:gdLst/>
              <a:ahLst/>
              <a:cxnLst/>
              <a:rect l="l" t="t" r="r" b="b"/>
              <a:pathLst>
                <a:path w="599" h="993" extrusionOk="0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4494213" y="4235450"/>
              <a:ext cx="238125" cy="287338"/>
            </a:xfrm>
            <a:custGeom>
              <a:avLst/>
              <a:gdLst/>
              <a:ahLst/>
              <a:cxnLst/>
              <a:rect l="l" t="t" r="r" b="b"/>
              <a:pathLst>
                <a:path w="545" h="549" extrusionOk="0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5067300" y="4037013"/>
              <a:ext cx="196850" cy="434975"/>
            </a:xfrm>
            <a:custGeom>
              <a:avLst/>
              <a:gdLst/>
              <a:ahLst/>
              <a:cxnLst/>
              <a:rect l="l" t="t" r="r" b="b"/>
              <a:pathLst>
                <a:path w="452" h="832" extrusionOk="0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4743450" y="3735388"/>
              <a:ext cx="36513" cy="66675"/>
            </a:xfrm>
            <a:custGeom>
              <a:avLst/>
              <a:gdLst/>
              <a:ahLst/>
              <a:cxnLst/>
              <a:rect l="l" t="t" r="r" b="b"/>
              <a:pathLst>
                <a:path w="80" h="126" extrusionOk="0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32338" y="3695700"/>
              <a:ext cx="55562" cy="60325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5041900" y="2395538"/>
              <a:ext cx="503238" cy="473075"/>
            </a:xfrm>
            <a:custGeom>
              <a:avLst/>
              <a:gdLst/>
              <a:ahLst/>
              <a:cxnLst/>
              <a:rect l="l" t="t" r="r" b="b"/>
              <a:pathLst>
                <a:path w="1156" h="900" extrusionOk="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5065713" y="3052763"/>
              <a:ext cx="247650" cy="228600"/>
            </a:xfrm>
            <a:custGeom>
              <a:avLst/>
              <a:gdLst/>
              <a:ahLst/>
              <a:cxnLst/>
              <a:rect l="l" t="t" r="r" b="b"/>
              <a:pathLst>
                <a:path w="571" h="443" extrusionOk="0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5260975" y="2827338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286" h="228" extrusionOk="0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948238" y="2479675"/>
              <a:ext cx="222250" cy="263525"/>
            </a:xfrm>
            <a:custGeom>
              <a:avLst/>
              <a:gdLst/>
              <a:ahLst/>
              <a:cxnLst/>
              <a:rect l="l" t="t" r="r" b="b"/>
              <a:pathLst>
                <a:path w="524" h="505" extrusionOk="0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5448300" y="2439988"/>
              <a:ext cx="331788" cy="290512"/>
            </a:xfrm>
            <a:custGeom>
              <a:avLst/>
              <a:gdLst/>
              <a:ahLst/>
              <a:cxnLst/>
              <a:rect l="l" t="t" r="r" b="b"/>
              <a:pathLst>
                <a:path w="764" h="555" extrusionOk="0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5480050" y="2489200"/>
              <a:ext cx="365125" cy="423863"/>
            </a:xfrm>
            <a:custGeom>
              <a:avLst/>
              <a:gdLst/>
              <a:ahLst/>
              <a:cxnLst/>
              <a:rect l="l" t="t" r="r" b="b"/>
              <a:pathLst>
                <a:path w="831" h="812" extrusionOk="0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6270625" y="2757488"/>
              <a:ext cx="220663" cy="585787"/>
            </a:xfrm>
            <a:custGeom>
              <a:avLst/>
              <a:gdLst/>
              <a:ahLst/>
              <a:cxnLst/>
              <a:rect l="l" t="t" r="r" b="b"/>
              <a:pathLst>
                <a:path w="505" h="1121" extrusionOk="0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3594100" y="3267075"/>
              <a:ext cx="80963" cy="58738"/>
            </a:xfrm>
            <a:custGeom>
              <a:avLst/>
              <a:gdLst/>
              <a:ahLst/>
              <a:cxnLst/>
              <a:rect l="l" t="t" r="r" b="b"/>
              <a:pathLst>
                <a:path w="180" h="112" extrusionOk="0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3678238" y="3349625"/>
              <a:ext cx="74612" cy="100013"/>
            </a:xfrm>
            <a:custGeom>
              <a:avLst/>
              <a:gdLst/>
              <a:ahLst/>
              <a:cxnLst/>
              <a:rect l="l" t="t" r="r" b="b"/>
              <a:pathLst>
                <a:path w="173" h="192" extrusionOk="0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3721100" y="3400425"/>
              <a:ext cx="104775" cy="131763"/>
            </a:xfrm>
            <a:custGeom>
              <a:avLst/>
              <a:gdLst/>
              <a:ahLst/>
              <a:cxnLst/>
              <a:rect l="l" t="t" r="r" b="b"/>
              <a:pathLst>
                <a:path w="233" h="252" extrusionOk="0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3935413" y="3319463"/>
              <a:ext cx="104775" cy="201612"/>
            </a:xfrm>
            <a:custGeom>
              <a:avLst/>
              <a:gdLst/>
              <a:ahLst/>
              <a:cxnLst/>
              <a:rect l="l" t="t" r="r" b="b"/>
              <a:pathLst>
                <a:path w="246" h="380" extrusionOk="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3587750" y="3235325"/>
              <a:ext cx="87313" cy="58738"/>
            </a:xfrm>
            <a:custGeom>
              <a:avLst/>
              <a:gdLst/>
              <a:ahLst/>
              <a:cxnLst/>
              <a:rect l="l" t="t" r="r" b="b"/>
              <a:pathLst>
                <a:path w="193" h="38" extrusionOk="0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013200" y="3313113"/>
              <a:ext cx="42863" cy="155575"/>
            </a:xfrm>
            <a:custGeom>
              <a:avLst/>
              <a:gdLst/>
              <a:ahLst/>
              <a:cxnLst/>
              <a:rect l="l" t="t" r="r" b="b"/>
              <a:pathLst>
                <a:path w="99" h="301" extrusionOk="0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038600" y="3275013"/>
              <a:ext cx="76200" cy="188912"/>
            </a:xfrm>
            <a:custGeom>
              <a:avLst/>
              <a:gdLst/>
              <a:ahLst/>
              <a:cxnLst/>
              <a:rect l="l" t="t" r="r" b="b"/>
              <a:pathLst>
                <a:path w="173" h="357" extrusionOk="0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767263" y="4479925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6880225" y="2290763"/>
              <a:ext cx="120650" cy="171450"/>
            </a:xfrm>
            <a:custGeom>
              <a:avLst/>
              <a:gdLst/>
              <a:ahLst/>
              <a:cxnLst/>
              <a:rect l="l" t="t" r="r" b="b"/>
              <a:pathLst>
                <a:path w="266" h="326" extrusionOk="0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5951538" y="2705100"/>
              <a:ext cx="206375" cy="123825"/>
            </a:xfrm>
            <a:custGeom>
              <a:avLst/>
              <a:gdLst/>
              <a:ahLst/>
              <a:cxnLst/>
              <a:rect l="l" t="t" r="r" b="b"/>
              <a:pathLst>
                <a:path w="471" h="237" extrusionOk="0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6167438" y="2760663"/>
              <a:ext cx="73025" cy="65087"/>
            </a:xfrm>
            <a:custGeom>
              <a:avLst/>
              <a:gdLst/>
              <a:ahLst/>
              <a:cxnLst/>
              <a:rect l="l" t="t" r="r" b="b"/>
              <a:pathLst>
                <a:path w="167" h="123" extrusionOk="0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6157913" y="2832100"/>
              <a:ext cx="133350" cy="166688"/>
            </a:xfrm>
            <a:custGeom>
              <a:avLst/>
              <a:gdLst/>
              <a:ahLst/>
              <a:cxnLst/>
              <a:rect l="l" t="t" r="r" b="b"/>
              <a:pathLst>
                <a:path w="306" h="321" extrusionOk="0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6475413" y="2947988"/>
              <a:ext cx="201612" cy="269875"/>
            </a:xfrm>
            <a:custGeom>
              <a:avLst/>
              <a:gdLst/>
              <a:ahLst/>
              <a:cxnLst/>
              <a:rect l="l" t="t" r="r" b="b"/>
              <a:pathLst>
                <a:path w="471" h="518" extrusionOk="0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6557963" y="3198813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293" h="246" extrusionOk="0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959600" y="2435225"/>
              <a:ext cx="85725" cy="130175"/>
            </a:xfrm>
            <a:custGeom>
              <a:avLst/>
              <a:gdLst/>
              <a:ahLst/>
              <a:cxnLst/>
              <a:rect l="l" t="t" r="r" b="b"/>
              <a:pathLst>
                <a:path w="200" h="246" extrusionOk="0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7527925" y="3732213"/>
              <a:ext cx="231775" cy="254000"/>
            </a:xfrm>
            <a:custGeom>
              <a:avLst/>
              <a:gdLst/>
              <a:ahLst/>
              <a:cxnLst/>
              <a:rect l="l" t="t" r="r" b="b"/>
              <a:pathLst>
                <a:path w="538" h="487" extrusionOk="0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7720013" y="3716338"/>
              <a:ext cx="106362" cy="128587"/>
            </a:xfrm>
            <a:custGeom>
              <a:avLst/>
              <a:gdLst/>
              <a:ahLst/>
              <a:cxnLst/>
              <a:rect l="l" t="t" r="r" b="b"/>
              <a:pathLst>
                <a:path w="253" h="246" extrusionOk="0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995988" y="3349625"/>
              <a:ext cx="63500" cy="119063"/>
            </a:xfrm>
            <a:custGeom>
              <a:avLst/>
              <a:gdLst/>
              <a:ahLst/>
              <a:cxnLst/>
              <a:rect l="l" t="t" r="r" b="b"/>
              <a:pathLst>
                <a:path w="141" h="228" extrusionOk="0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949" name="Google Shape;949;p6"/>
            <p:cNvGrpSpPr/>
            <p:nvPr/>
          </p:nvGrpSpPr>
          <p:grpSpPr>
            <a:xfrm>
              <a:off x="6935788" y="3060700"/>
              <a:ext cx="233362" cy="439738"/>
              <a:chOff x="5062" y="2295"/>
              <a:chExt cx="177" cy="279"/>
            </a:xfrm>
          </p:grpSpPr>
          <p:sp>
            <p:nvSpPr>
              <p:cNvPr id="950" name="Google Shape;950;p6"/>
              <p:cNvSpPr/>
              <p:nvPr/>
            </p:nvSpPr>
            <p:spPr>
              <a:xfrm>
                <a:off x="5154" y="2449"/>
                <a:ext cx="1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0" extrusionOk="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1" name="Google Shape;951;p6"/>
              <p:cNvSpPr/>
              <p:nvPr/>
            </p:nvSpPr>
            <p:spPr>
              <a:xfrm>
                <a:off x="5189" y="2422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2" name="Google Shape;952;p6"/>
              <p:cNvSpPr/>
              <p:nvPr/>
            </p:nvSpPr>
            <p:spPr>
              <a:xfrm>
                <a:off x="5160" y="2389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3" name="Google Shape;953;p6"/>
              <p:cNvSpPr/>
              <p:nvPr/>
            </p:nvSpPr>
            <p:spPr>
              <a:xfrm>
                <a:off x="5139" y="2387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4" name="Google Shape;954;p6"/>
              <p:cNvSpPr/>
              <p:nvPr/>
            </p:nvSpPr>
            <p:spPr>
              <a:xfrm>
                <a:off x="5184" y="24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1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5" name="Google Shape;955;p6"/>
              <p:cNvSpPr/>
              <p:nvPr/>
            </p:nvSpPr>
            <p:spPr>
              <a:xfrm>
                <a:off x="5172" y="241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6" name="Google Shape;956;p6"/>
              <p:cNvSpPr/>
              <p:nvPr/>
            </p:nvSpPr>
            <p:spPr>
              <a:xfrm>
                <a:off x="5180" y="247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7" name="Google Shape;957;p6"/>
              <p:cNvSpPr/>
              <p:nvPr/>
            </p:nvSpPr>
            <p:spPr>
              <a:xfrm>
                <a:off x="5062" y="2447"/>
                <a:ext cx="4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66" extrusionOk="0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8" name="Google Shape;958;p6"/>
              <p:cNvSpPr/>
              <p:nvPr/>
            </p:nvSpPr>
            <p:spPr>
              <a:xfrm>
                <a:off x="5154" y="2465"/>
                <a:ext cx="8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9" extrusionOk="0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9" name="Google Shape;959;p6"/>
              <p:cNvSpPr/>
              <p:nvPr/>
            </p:nvSpPr>
            <p:spPr>
              <a:xfrm>
                <a:off x="5104" y="2395"/>
                <a:ext cx="2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92" extrusionOk="0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0" name="Google Shape;960;p6"/>
              <p:cNvSpPr/>
              <p:nvPr/>
            </p:nvSpPr>
            <p:spPr>
              <a:xfrm>
                <a:off x="5143" y="2436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1" name="Google Shape;961;p6"/>
              <p:cNvSpPr/>
              <p:nvPr/>
            </p:nvSpPr>
            <p:spPr>
              <a:xfrm>
                <a:off x="5089" y="229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2" name="Google Shape;962;p6"/>
              <p:cNvSpPr/>
              <p:nvPr/>
            </p:nvSpPr>
            <p:spPr>
              <a:xfrm>
                <a:off x="5189" y="244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3" name="Google Shape;963;p6"/>
              <p:cNvSpPr/>
              <p:nvPr/>
            </p:nvSpPr>
            <p:spPr>
              <a:xfrm>
                <a:off x="5165" y="2420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4" name="Google Shape;964;p6"/>
              <p:cNvSpPr/>
              <p:nvPr/>
            </p:nvSpPr>
            <p:spPr>
              <a:xfrm>
                <a:off x="5139" y="2418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0" h="37" extrusionOk="0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965" name="Google Shape;965;p6"/>
              <p:cNvCxnSpPr/>
              <p:nvPr/>
            </p:nvCxnSpPr>
            <p:spPr>
              <a:xfrm>
                <a:off x="5180" y="2449"/>
                <a:ext cx="1" cy="1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6" name="Google Shape;966;p6"/>
              <p:cNvSpPr/>
              <p:nvPr/>
            </p:nvSpPr>
            <p:spPr>
              <a:xfrm>
                <a:off x="5180" y="2453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967" name="Google Shape;967;p6"/>
              <p:cNvCxnSpPr/>
              <p:nvPr/>
            </p:nvCxnSpPr>
            <p:spPr>
              <a:xfrm rot="10800000">
                <a:off x="5178" y="2447"/>
                <a:ext cx="6" cy="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8" name="Google Shape;968;p6"/>
              <p:cNvSpPr/>
              <p:nvPr/>
            </p:nvSpPr>
            <p:spPr>
              <a:xfrm>
                <a:off x="5116" y="2564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9" name="Google Shape;969;p6"/>
              <p:cNvSpPr/>
              <p:nvPr/>
            </p:nvSpPr>
            <p:spPr>
              <a:xfrm>
                <a:off x="5119" y="2568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0" name="Google Shape;970;p6"/>
              <p:cNvSpPr/>
              <p:nvPr/>
            </p:nvSpPr>
            <p:spPr>
              <a:xfrm>
                <a:off x="5127" y="2557"/>
                <a:ext cx="12" cy="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1" name="Google Shape;971;p6"/>
              <p:cNvSpPr/>
              <p:nvPr/>
            </p:nvSpPr>
            <p:spPr>
              <a:xfrm>
                <a:off x="5127" y="254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8" extrusionOk="0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2" name="Google Shape;972;p6"/>
              <p:cNvSpPr/>
              <p:nvPr/>
            </p:nvSpPr>
            <p:spPr>
              <a:xfrm>
                <a:off x="5141" y="253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5" extrusionOk="0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973" name="Google Shape;973;p6"/>
              <p:cNvCxnSpPr/>
              <p:nvPr/>
            </p:nvCxnSpPr>
            <p:spPr>
              <a:xfrm rot="10800000" flipH="1">
                <a:off x="5191" y="2516"/>
                <a:ext cx="6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74" name="Google Shape;974;p6"/>
            <p:cNvSpPr/>
            <p:nvPr/>
          </p:nvSpPr>
          <p:spPr>
            <a:xfrm>
              <a:off x="7280275" y="3879850"/>
              <a:ext cx="14288" cy="55563"/>
            </a:xfrm>
            <a:custGeom>
              <a:avLst/>
              <a:gdLst/>
              <a:ahLst/>
              <a:cxnLst/>
              <a:rect l="l" t="t" r="r" b="b"/>
              <a:pathLst>
                <a:path w="33" h="43" extrusionOk="0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7356475" y="3819525"/>
              <a:ext cx="22225" cy="58738"/>
            </a:xfrm>
            <a:custGeom>
              <a:avLst/>
              <a:gdLst/>
              <a:ahLst/>
              <a:cxnLst/>
              <a:rect l="l" t="t" r="r" b="b"/>
              <a:pathLst>
                <a:path w="54" h="92" extrusionOk="0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7404100" y="36988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60" h="18" extrusionOk="0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388225" y="3668713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66" h="18" extrusionOk="0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7213600" y="3565525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7140575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72" h="29" extrusionOk="0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7148513" y="3886200"/>
              <a:ext cx="19050" cy="55563"/>
            </a:xfrm>
            <a:custGeom>
              <a:avLst/>
              <a:gdLst/>
              <a:ahLst/>
              <a:cxnLst/>
              <a:rect l="l" t="t" r="r" b="b"/>
              <a:pathLst>
                <a:path w="46" h="37" extrusionOk="0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7261225" y="37052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7121525" y="370046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7165975" y="3748088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6967538" y="3951288"/>
              <a:ext cx="46037" cy="58737"/>
            </a:xfrm>
            <a:custGeom>
              <a:avLst/>
              <a:gdLst/>
              <a:ahLst/>
              <a:cxnLst/>
              <a:rect l="l" t="t" r="r" b="b"/>
              <a:pathLst>
                <a:path w="112" h="26" extrusionOk="0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7065963" y="3989388"/>
              <a:ext cx="14287" cy="5873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6899275" y="3921125"/>
              <a:ext cx="36513" cy="55563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6943725" y="3906838"/>
              <a:ext cx="39688" cy="55562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996113" y="3916363"/>
              <a:ext cx="36512" cy="58737"/>
            </a:xfrm>
            <a:custGeom>
              <a:avLst/>
              <a:gdLst/>
              <a:ahLst/>
              <a:cxnLst/>
              <a:rect l="l" t="t" r="r" b="b"/>
              <a:pathLst>
                <a:path w="86" h="46" extrusionOk="0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7048500" y="39211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7121525" y="391318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6696075" y="3727450"/>
              <a:ext cx="20638" cy="58738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642100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66" h="80" extrusionOk="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6477000" y="3684588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994" name="Google Shape;994;p6" descr="Horizontal dunkel"/>
            <p:cNvCxnSpPr/>
            <p:nvPr/>
          </p:nvCxnSpPr>
          <p:spPr>
            <a:xfrm>
              <a:off x="6502400" y="3721100"/>
              <a:ext cx="4763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5" name="Google Shape;995;p6"/>
            <p:cNvSpPr/>
            <p:nvPr/>
          </p:nvSpPr>
          <p:spPr>
            <a:xfrm>
              <a:off x="6499225" y="3721100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6400800" y="356552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6929438" y="3929063"/>
              <a:ext cx="11112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7445375" y="3886200"/>
              <a:ext cx="28575" cy="55563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6383338" y="3468688"/>
              <a:ext cx="274637" cy="368300"/>
            </a:xfrm>
            <a:custGeom>
              <a:avLst/>
              <a:gdLst/>
              <a:ahLst/>
              <a:cxnLst/>
              <a:rect l="l" t="t" r="r" b="b"/>
              <a:pathLst>
                <a:path w="625" h="694" extrusionOk="0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6724650" y="3517900"/>
              <a:ext cx="254000" cy="257175"/>
            </a:xfrm>
            <a:custGeom>
              <a:avLst/>
              <a:gdLst/>
              <a:ahLst/>
              <a:cxnLst/>
              <a:rect l="l" t="t" r="r" b="b"/>
              <a:pathLst>
                <a:path w="585" h="493" extrusionOk="0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7080250" y="3924300"/>
              <a:ext cx="92075" cy="57150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7196138" y="3590925"/>
              <a:ext cx="42862" cy="88900"/>
            </a:xfrm>
            <a:custGeom>
              <a:avLst/>
              <a:gdLst/>
              <a:ahLst/>
              <a:cxnLst/>
              <a:rect l="l" t="t" r="r" b="b"/>
              <a:pathLst>
                <a:path w="92" h="166" extrusionOk="0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7208838" y="3735388"/>
              <a:ext cx="71437" cy="55562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7285038" y="365918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193" h="121" extrusionOk="0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6973888" y="3597275"/>
              <a:ext cx="166687" cy="230188"/>
            </a:xfrm>
            <a:custGeom>
              <a:avLst/>
              <a:gdLst/>
              <a:ahLst/>
              <a:cxnLst/>
              <a:rect l="l" t="t" r="r" b="b"/>
              <a:pathLst>
                <a:path w="379" h="437" extrusionOk="0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6638925" y="3838575"/>
              <a:ext cx="250825" cy="95250"/>
            </a:xfrm>
            <a:custGeom>
              <a:avLst/>
              <a:gdLst/>
              <a:ahLst/>
              <a:cxnLst/>
              <a:rect l="l" t="t" r="r" b="b"/>
              <a:pathLst>
                <a:path w="578" h="184" extrusionOk="0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7319963" y="3695700"/>
              <a:ext cx="214312" cy="252413"/>
            </a:xfrm>
            <a:custGeom>
              <a:avLst/>
              <a:gdLst/>
              <a:ahLst/>
              <a:cxnLst/>
              <a:rect l="l" t="t" r="r" b="b"/>
              <a:pathLst>
                <a:path w="491" h="481" extrusionOk="0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851525" y="2527300"/>
              <a:ext cx="53975" cy="60325"/>
            </a:xfrm>
            <a:custGeom>
              <a:avLst/>
              <a:gdLst/>
              <a:ahLst/>
              <a:cxnLst/>
              <a:rect l="l" t="t" r="r" b="b"/>
              <a:pathLst>
                <a:path w="133" h="117" extrusionOk="0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4308475" y="1931988"/>
              <a:ext cx="220663" cy="177800"/>
            </a:xfrm>
            <a:custGeom>
              <a:avLst/>
              <a:gdLst/>
              <a:ahLst/>
              <a:cxnLst/>
              <a:rect l="l" t="t" r="r" b="b"/>
              <a:pathLst>
                <a:path w="505" h="339" extrusionOk="0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371975" y="2136775"/>
              <a:ext cx="146050" cy="71438"/>
            </a:xfrm>
            <a:custGeom>
              <a:avLst/>
              <a:gdLst/>
              <a:ahLst/>
              <a:cxnLst/>
              <a:rect l="l" t="t" r="r" b="b"/>
              <a:pathLst>
                <a:path w="338" h="141" extrusionOk="0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471988" y="1792288"/>
              <a:ext cx="111125" cy="65087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484688" y="2139950"/>
              <a:ext cx="179387" cy="142875"/>
            </a:xfrm>
            <a:custGeom>
              <a:avLst/>
              <a:gdLst/>
              <a:ahLst/>
              <a:cxnLst/>
              <a:rect l="l" t="t" r="r" b="b"/>
              <a:pathLst>
                <a:path w="425" h="272" extrusionOk="0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2484438" y="3178175"/>
              <a:ext cx="14287" cy="55563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589463" y="2132013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92" h="154" extrusionOk="0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506913" y="2014538"/>
              <a:ext cx="381000" cy="247650"/>
            </a:xfrm>
            <a:custGeom>
              <a:avLst/>
              <a:gdLst/>
              <a:ahLst/>
              <a:cxnLst/>
              <a:rect l="l" t="t" r="r" b="b"/>
              <a:pathLst>
                <a:path w="877" h="469" extrusionOk="0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5018088" y="235743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5561013" y="2371725"/>
              <a:ext cx="207962" cy="122238"/>
            </a:xfrm>
            <a:custGeom>
              <a:avLst/>
              <a:gdLst/>
              <a:ahLst/>
              <a:cxnLst/>
              <a:rect l="l" t="t" r="r" b="b"/>
              <a:pathLst>
                <a:path w="471" h="234" extrusionOk="0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5610225" y="2300288"/>
              <a:ext cx="225425" cy="125412"/>
            </a:xfrm>
            <a:custGeom>
              <a:avLst/>
              <a:gdLst/>
              <a:ahLst/>
              <a:cxnLst/>
              <a:rect l="l" t="t" r="r" b="b"/>
              <a:pathLst>
                <a:path w="525" h="241" extrusionOk="0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5216525" y="2316163"/>
              <a:ext cx="342900" cy="227012"/>
            </a:xfrm>
            <a:custGeom>
              <a:avLst/>
              <a:gdLst/>
              <a:ahLst/>
              <a:cxnLst/>
              <a:rect l="l" t="t" r="r" b="b"/>
              <a:pathLst>
                <a:path w="784" h="430" extrusionOk="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425950" y="22034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246" h="284" extrusionOk="0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473575" y="2311400"/>
              <a:ext cx="68263" cy="60325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5041900" y="3275013"/>
              <a:ext cx="244475" cy="431800"/>
            </a:xfrm>
            <a:custGeom>
              <a:avLst/>
              <a:gdLst/>
              <a:ahLst/>
              <a:cxnLst/>
              <a:rect l="l" t="t" r="r" b="b"/>
              <a:pathLst>
                <a:path w="556" h="819" extrusionOk="0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5049838" y="3262313"/>
              <a:ext cx="38100" cy="58737"/>
            </a:xfrm>
            <a:custGeom>
              <a:avLst/>
              <a:gdLst/>
              <a:ahLst/>
              <a:cxnLst/>
              <a:rect l="l" t="t" r="r" b="b"/>
              <a:pathLst>
                <a:path w="86" h="97" extrusionOk="0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4848225" y="3173413"/>
              <a:ext cx="363538" cy="376237"/>
            </a:xfrm>
            <a:custGeom>
              <a:avLst/>
              <a:gdLst/>
              <a:ahLst/>
              <a:cxnLst/>
              <a:rect l="l" t="t" r="r" b="b"/>
              <a:pathLst>
                <a:path w="845" h="720" extrusionOk="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026" name="Google Shape;1026;p6"/>
            <p:cNvCxnSpPr/>
            <p:nvPr/>
          </p:nvCxnSpPr>
          <p:spPr>
            <a:xfrm flipH="1">
              <a:off x="1708150" y="3692525"/>
              <a:ext cx="4763" cy="793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7" name="Google Shape;1027;p6"/>
            <p:cNvSpPr/>
            <p:nvPr/>
          </p:nvSpPr>
          <p:spPr>
            <a:xfrm>
              <a:off x="1708150" y="3700463"/>
              <a:ext cx="12700" cy="58737"/>
            </a:xfrm>
            <a:custGeom>
              <a:avLst/>
              <a:gdLst/>
              <a:ahLst/>
              <a:cxnLst/>
              <a:rect l="l" t="t" r="r" b="b"/>
              <a:pathLst>
                <a:path w="33" h="6" extrusionOk="0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1716088" y="3687763"/>
              <a:ext cx="4762" cy="57150"/>
            </a:xfrm>
            <a:custGeom>
              <a:avLst/>
              <a:gdLst/>
              <a:ahLst/>
              <a:cxnLst/>
              <a:rect l="l" t="t" r="r" b="b"/>
              <a:pathLst>
                <a:path w="13" h="30" extrusionOk="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29" name="Google Shape;1029;p6"/>
            <p:cNvGrpSpPr/>
            <p:nvPr/>
          </p:nvGrpSpPr>
          <p:grpSpPr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1030" name="Google Shape;1030;p6"/>
              <p:cNvSpPr/>
              <p:nvPr/>
            </p:nvSpPr>
            <p:spPr>
              <a:xfrm>
                <a:off x="1110" y="2626"/>
                <a:ext cx="11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87" extrusionOk="0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1" name="Google Shape;1031;p6"/>
              <p:cNvSpPr/>
              <p:nvPr/>
            </p:nvSpPr>
            <p:spPr>
              <a:xfrm>
                <a:off x="923" y="2662"/>
                <a:ext cx="17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2" h="78" extrusionOk="0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2" name="Google Shape;1032;p6"/>
              <p:cNvSpPr/>
              <p:nvPr/>
            </p:nvSpPr>
            <p:spPr>
              <a:xfrm>
                <a:off x="912" y="2666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33" name="Google Shape;1033;p6"/>
            <p:cNvSpPr/>
            <p:nvPr/>
          </p:nvSpPr>
          <p:spPr>
            <a:xfrm>
              <a:off x="5356225" y="434022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5327650" y="43672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35" name="Google Shape;1035;p6"/>
            <p:cNvGrpSpPr/>
            <p:nvPr/>
          </p:nvGrpSpPr>
          <p:grpSpPr>
            <a:xfrm>
              <a:off x="5168900" y="3859213"/>
              <a:ext cx="168275" cy="103187"/>
              <a:chOff x="3481" y="2773"/>
              <a:chExt cx="125" cy="65"/>
            </a:xfrm>
          </p:grpSpPr>
          <p:sp>
            <p:nvSpPr>
              <p:cNvPr id="1036" name="Google Shape;1036;p6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037" name="Google Shape;1037;p6"/>
              <p:cNvCxnSpPr/>
              <p:nvPr/>
            </p:nvCxnSpPr>
            <p:spPr>
              <a:xfrm>
                <a:off x="3583" y="2800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38" name="Google Shape;1038;p6"/>
              <p:cNvSpPr/>
              <p:nvPr/>
            </p:nvSpPr>
            <p:spPr>
              <a:xfrm>
                <a:off x="3554" y="281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9" name="Google Shape;1039;p6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0" name="Google Shape;1040;p6"/>
              <p:cNvSpPr/>
              <p:nvPr/>
            </p:nvSpPr>
            <p:spPr>
              <a:xfrm>
                <a:off x="3599" y="2773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041" name="Google Shape;1041;p6"/>
              <p:cNvCxnSpPr/>
              <p:nvPr/>
            </p:nvCxnSpPr>
            <p:spPr>
              <a:xfrm>
                <a:off x="3603" y="2773"/>
                <a:ext cx="1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42" name="Google Shape;1042;p6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3" name="Google Shape;1043;p6"/>
              <p:cNvSpPr/>
              <p:nvPr/>
            </p:nvSpPr>
            <p:spPr>
              <a:xfrm>
                <a:off x="3485" y="283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4" name="Google Shape;1044;p6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5" name="Google Shape;1045;p6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6" name="Google Shape;1046;p6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47" name="Google Shape;1047;p6"/>
            <p:cNvSpPr/>
            <p:nvPr/>
          </p:nvSpPr>
          <p:spPr>
            <a:xfrm>
              <a:off x="4297363" y="3851275"/>
              <a:ext cx="319087" cy="379413"/>
            </a:xfrm>
            <a:custGeom>
              <a:avLst/>
              <a:gdLst/>
              <a:ahLst/>
              <a:cxnLst/>
              <a:rect l="l" t="t" r="r" b="b"/>
              <a:pathLst>
                <a:path w="736" h="721" extrusionOk="0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4308475" y="3824288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39" h="31" extrusionOk="0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4410075" y="4367213"/>
              <a:ext cx="396875" cy="398462"/>
            </a:xfrm>
            <a:custGeom>
              <a:avLst/>
              <a:gdLst/>
              <a:ahLst/>
              <a:cxnLst/>
              <a:rect l="l" t="t" r="r" b="b"/>
              <a:pathLst>
                <a:path w="903" h="759" extrusionOk="0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51" name="Google Shape;1051;p6"/>
            <p:cNvGrpSpPr/>
            <p:nvPr/>
          </p:nvGrpSpPr>
          <p:grpSpPr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1052" name="Google Shape;1052;p6"/>
              <p:cNvSpPr/>
              <p:nvPr/>
            </p:nvSpPr>
            <p:spPr>
              <a:xfrm>
                <a:off x="2352" y="23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33" extrusionOk="0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3" name="Google Shape;1053;p6"/>
              <p:cNvSpPr/>
              <p:nvPr/>
            </p:nvSpPr>
            <p:spPr>
              <a:xfrm>
                <a:off x="2372" y="2354"/>
                <a:ext cx="20" cy="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0" extrusionOk="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4" name="Google Shape;1054;p6"/>
              <p:cNvSpPr/>
              <p:nvPr/>
            </p:nvSpPr>
            <p:spPr>
              <a:xfrm>
                <a:off x="2407" y="2346"/>
                <a:ext cx="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5" name="Google Shape;1055;p6"/>
              <p:cNvSpPr/>
              <p:nvPr/>
            </p:nvSpPr>
            <p:spPr>
              <a:xfrm>
                <a:off x="2406" y="2361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33" extrusionOk="0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6" name="Google Shape;1056;p6"/>
              <p:cNvSpPr/>
              <p:nvPr/>
            </p:nvSpPr>
            <p:spPr>
              <a:xfrm>
                <a:off x="2388" y="2378"/>
                <a:ext cx="1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7" name="Google Shape;1057;p6"/>
              <p:cNvSpPr/>
              <p:nvPr/>
            </p:nvSpPr>
            <p:spPr>
              <a:xfrm>
                <a:off x="2374" y="238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058" name="Google Shape;1058;p6"/>
            <p:cNvGrpSpPr/>
            <p:nvPr/>
          </p:nvGrpSpPr>
          <p:grpSpPr>
            <a:xfrm>
              <a:off x="1187450" y="1196975"/>
              <a:ext cx="1897063" cy="1133475"/>
              <a:chOff x="527" y="1110"/>
              <a:chExt cx="1410" cy="709"/>
            </a:xfrm>
          </p:grpSpPr>
          <p:sp>
            <p:nvSpPr>
              <p:cNvPr id="1059" name="Google Shape;1059;p6"/>
              <p:cNvSpPr/>
              <p:nvPr/>
            </p:nvSpPr>
            <p:spPr>
              <a:xfrm>
                <a:off x="1401" y="1427"/>
                <a:ext cx="3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98" h="54" extrusionOk="0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0" name="Google Shape;1060;p6"/>
              <p:cNvSpPr/>
              <p:nvPr/>
            </p:nvSpPr>
            <p:spPr>
              <a:xfrm>
                <a:off x="1387" y="1551"/>
                <a:ext cx="21" cy="8"/>
              </a:xfrm>
              <a:custGeom>
                <a:avLst/>
                <a:gdLst/>
                <a:ahLst/>
                <a:cxnLst/>
                <a:rect l="l" t="t" r="r" b="b"/>
                <a:pathLst>
                  <a:path w="67" h="28" extrusionOk="0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1" name="Google Shape;1061;p6"/>
              <p:cNvSpPr/>
              <p:nvPr/>
            </p:nvSpPr>
            <p:spPr>
              <a:xfrm>
                <a:off x="1332" y="160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2" name="Google Shape;1062;p6"/>
              <p:cNvSpPr/>
              <p:nvPr/>
            </p:nvSpPr>
            <p:spPr>
              <a:xfrm>
                <a:off x="1279" y="1314"/>
                <a:ext cx="46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52" extrusionOk="0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3" name="Google Shape;1063;p6"/>
              <p:cNvSpPr/>
              <p:nvPr/>
            </p:nvSpPr>
            <p:spPr>
              <a:xfrm>
                <a:off x="1261" y="1252"/>
                <a:ext cx="2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1" extrusionOk="0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4" name="Google Shape;1064;p6"/>
              <p:cNvSpPr/>
              <p:nvPr/>
            </p:nvSpPr>
            <p:spPr>
              <a:xfrm>
                <a:off x="1730" y="1713"/>
                <a:ext cx="2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0" h="62" extrusionOk="0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5" name="Google Shape;1065;p6"/>
              <p:cNvSpPr/>
              <p:nvPr/>
            </p:nvSpPr>
            <p:spPr>
              <a:xfrm>
                <a:off x="1583" y="1674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49" extrusionOk="0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6" name="Google Shape;1066;p6"/>
              <p:cNvSpPr/>
              <p:nvPr/>
            </p:nvSpPr>
            <p:spPr>
              <a:xfrm>
                <a:off x="1599" y="1713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 extrusionOk="0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7" name="Google Shape;1067;p6"/>
              <p:cNvSpPr/>
              <p:nvPr/>
            </p:nvSpPr>
            <p:spPr>
              <a:xfrm>
                <a:off x="1608" y="1742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2" extrusionOk="0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8" name="Google Shape;1068;p6"/>
              <p:cNvSpPr/>
              <p:nvPr/>
            </p:nvSpPr>
            <p:spPr>
              <a:xfrm>
                <a:off x="1450" y="1438"/>
                <a:ext cx="1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9" name="Google Shape;1069;p6"/>
              <p:cNvSpPr/>
              <p:nvPr/>
            </p:nvSpPr>
            <p:spPr>
              <a:xfrm>
                <a:off x="1305" y="1224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48" h="25" extrusionOk="0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0" name="Google Shape;1070;p6"/>
              <p:cNvSpPr/>
              <p:nvPr/>
            </p:nvSpPr>
            <p:spPr>
              <a:xfrm>
                <a:off x="1343" y="1188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0" h="37" extrusionOk="0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1" name="Google Shape;1071;p6"/>
              <p:cNvSpPr/>
              <p:nvPr/>
            </p:nvSpPr>
            <p:spPr>
              <a:xfrm>
                <a:off x="1334" y="1208"/>
                <a:ext cx="3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6" extrusionOk="0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2" name="Google Shape;1072;p6"/>
              <p:cNvSpPr/>
              <p:nvPr/>
            </p:nvSpPr>
            <p:spPr>
              <a:xfrm>
                <a:off x="1365" y="1201"/>
                <a:ext cx="4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2" extrusionOk="0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3" name="Google Shape;1073;p6"/>
              <p:cNvSpPr/>
              <p:nvPr/>
            </p:nvSpPr>
            <p:spPr>
              <a:xfrm>
                <a:off x="1414" y="1217"/>
                <a:ext cx="29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6" h="50" extrusionOk="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4" name="Google Shape;1074;p6"/>
              <p:cNvSpPr/>
              <p:nvPr/>
            </p:nvSpPr>
            <p:spPr>
              <a:xfrm>
                <a:off x="1379" y="1163"/>
                <a:ext cx="5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4" extrusionOk="0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5" name="Google Shape;1075;p6"/>
              <p:cNvSpPr/>
              <p:nvPr/>
            </p:nvSpPr>
            <p:spPr>
              <a:xfrm>
                <a:off x="1450" y="1171"/>
                <a:ext cx="3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6" name="Google Shape;1076;p6"/>
              <p:cNvSpPr/>
              <p:nvPr/>
            </p:nvSpPr>
            <p:spPr>
              <a:xfrm>
                <a:off x="1441" y="1194"/>
                <a:ext cx="2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1" extrusionOk="0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7" name="Google Shape;1077;p6"/>
              <p:cNvSpPr/>
              <p:nvPr/>
            </p:nvSpPr>
            <p:spPr>
              <a:xfrm>
                <a:off x="1254" y="1188"/>
                <a:ext cx="3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9" extrusionOk="0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8" name="Google Shape;1078;p6"/>
              <p:cNvSpPr/>
              <p:nvPr/>
            </p:nvSpPr>
            <p:spPr>
              <a:xfrm>
                <a:off x="1272" y="1168"/>
                <a:ext cx="5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5" extrusionOk="0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9" name="Google Shape;1079;p6"/>
              <p:cNvSpPr/>
              <p:nvPr/>
            </p:nvSpPr>
            <p:spPr>
              <a:xfrm>
                <a:off x="1488" y="142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0" name="Google Shape;1080;p6"/>
              <p:cNvSpPr/>
              <p:nvPr/>
            </p:nvSpPr>
            <p:spPr>
              <a:xfrm>
                <a:off x="1605" y="1729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2" extrusionOk="0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1" name="Google Shape;1081;p6"/>
              <p:cNvSpPr/>
              <p:nvPr/>
            </p:nvSpPr>
            <p:spPr>
              <a:xfrm>
                <a:off x="1554" y="1729"/>
                <a:ext cx="3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" extrusionOk="0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2" name="Google Shape;1082;p6"/>
              <p:cNvSpPr/>
              <p:nvPr/>
            </p:nvSpPr>
            <p:spPr>
              <a:xfrm>
                <a:off x="1748" y="1188"/>
                <a:ext cx="2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3" h="50" extrusionOk="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3" name="Google Shape;1083;p6"/>
              <p:cNvSpPr/>
              <p:nvPr/>
            </p:nvSpPr>
            <p:spPr>
              <a:xfrm>
                <a:off x="1436" y="1246"/>
                <a:ext cx="331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04" extrusionOk="0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4" name="Google Shape;1084;p6"/>
              <p:cNvSpPr/>
              <p:nvPr/>
            </p:nvSpPr>
            <p:spPr>
              <a:xfrm>
                <a:off x="1528" y="1110"/>
                <a:ext cx="40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321" extrusionOk="0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5" name="Google Shape;1085;p6"/>
              <p:cNvSpPr/>
              <p:nvPr/>
            </p:nvSpPr>
            <p:spPr>
              <a:xfrm>
                <a:off x="553" y="1660"/>
                <a:ext cx="5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7" extrusionOk="0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6" name="Google Shape;1086;p6"/>
              <p:cNvSpPr/>
              <p:nvPr/>
            </p:nvSpPr>
            <p:spPr>
              <a:xfrm>
                <a:off x="527" y="1592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141" extrusionOk="0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7" name="Google Shape;1087;p6"/>
              <p:cNvSpPr/>
              <p:nvPr/>
            </p:nvSpPr>
            <p:spPr>
              <a:xfrm>
                <a:off x="1379" y="1383"/>
                <a:ext cx="8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4" extrusionOk="0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8" name="Google Shape;1088;p6"/>
              <p:cNvSpPr/>
              <p:nvPr/>
            </p:nvSpPr>
            <p:spPr>
              <a:xfrm>
                <a:off x="1509" y="1389"/>
                <a:ext cx="3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57" extrusionOk="0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9" name="Google Shape;1089;p6"/>
              <p:cNvSpPr/>
              <p:nvPr/>
            </p:nvSpPr>
            <p:spPr>
              <a:xfrm>
                <a:off x="1554" y="1335"/>
                <a:ext cx="3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52" extrusionOk="0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0" name="Google Shape;1090;p6"/>
              <p:cNvSpPr/>
              <p:nvPr/>
            </p:nvSpPr>
            <p:spPr>
              <a:xfrm>
                <a:off x="1381" y="1244"/>
                <a:ext cx="7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9" extrusionOk="0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1" name="Google Shape;1091;p6"/>
              <p:cNvSpPr/>
              <p:nvPr/>
            </p:nvSpPr>
            <p:spPr>
              <a:xfrm>
                <a:off x="1294" y="1248"/>
                <a:ext cx="7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2" name="Google Shape;1092;p6"/>
              <p:cNvSpPr/>
              <p:nvPr/>
            </p:nvSpPr>
            <p:spPr>
              <a:xfrm>
                <a:off x="983" y="1236"/>
                <a:ext cx="15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72" extrusionOk="0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3" name="Google Shape;1093;p6"/>
              <p:cNvSpPr/>
              <p:nvPr/>
            </p:nvSpPr>
            <p:spPr>
              <a:xfrm>
                <a:off x="1043" y="1255"/>
                <a:ext cx="22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40" extrusionOk="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4" name="Google Shape;1094;p6"/>
              <p:cNvSpPr/>
              <p:nvPr/>
            </p:nvSpPr>
            <p:spPr>
              <a:xfrm>
                <a:off x="1645" y="1643"/>
                <a:ext cx="1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87" extrusionOk="0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5" name="Google Shape;1095;p6"/>
              <p:cNvSpPr/>
              <p:nvPr/>
            </p:nvSpPr>
            <p:spPr>
              <a:xfrm>
                <a:off x="1102" y="1190"/>
                <a:ext cx="111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45" h="86" extrusionOk="0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6" name="Google Shape;1096;p6"/>
              <p:cNvSpPr/>
              <p:nvPr/>
            </p:nvSpPr>
            <p:spPr>
              <a:xfrm>
                <a:off x="1158" y="1199"/>
                <a:ext cx="149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0" extrusionOk="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7" name="Google Shape;1097;p6"/>
              <p:cNvSpPr/>
              <p:nvPr/>
            </p:nvSpPr>
            <p:spPr>
              <a:xfrm>
                <a:off x="1472" y="1205"/>
                <a:ext cx="15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2" extrusionOk="0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8" name="Google Shape;1098;p6"/>
              <p:cNvSpPr/>
              <p:nvPr/>
            </p:nvSpPr>
            <p:spPr>
              <a:xfrm>
                <a:off x="1513" y="1136"/>
                <a:ext cx="10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5" extrusionOk="0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9" name="Google Shape;1099;p6"/>
              <p:cNvSpPr/>
              <p:nvPr/>
            </p:nvSpPr>
            <p:spPr>
              <a:xfrm>
                <a:off x="1584" y="1245"/>
                <a:ext cx="5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56" extrusionOk="0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0" name="Google Shape;1100;p6"/>
              <p:cNvSpPr/>
              <p:nvPr/>
            </p:nvSpPr>
            <p:spPr>
              <a:xfrm>
                <a:off x="534" y="1280"/>
                <a:ext cx="1205" cy="53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1644" extrusionOk="0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01" name="Google Shape;1101;p6"/>
            <p:cNvSpPr/>
            <p:nvPr/>
          </p:nvSpPr>
          <p:spPr>
            <a:xfrm>
              <a:off x="4757738" y="3541713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292" h="308" extrusionOk="0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4864100" y="369252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4354513" y="2928938"/>
              <a:ext cx="249237" cy="500062"/>
            </a:xfrm>
            <a:custGeom>
              <a:avLst/>
              <a:gdLst/>
              <a:ahLst/>
              <a:cxnLst/>
              <a:rect l="l" t="t" r="r" b="b"/>
              <a:pathLst>
                <a:path w="581" h="955" extrusionOk="0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4030663" y="23114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05" name="Google Shape;1105;p6"/>
            <p:cNvGrpSpPr/>
            <p:nvPr/>
          </p:nvGrpSpPr>
          <p:grpSpPr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1106" name="Google Shape;1106;p6"/>
              <p:cNvSpPr/>
              <p:nvPr/>
            </p:nvSpPr>
            <p:spPr>
              <a:xfrm>
                <a:off x="1748" y="3531"/>
                <a:ext cx="15" cy="17"/>
              </a:xfrm>
              <a:custGeom>
                <a:avLst/>
                <a:gdLst/>
                <a:ahLst/>
                <a:cxnLst/>
                <a:rect l="l" t="t" r="r" b="b"/>
                <a:pathLst>
                  <a:path w="46" h="51" extrusionOk="0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7" name="Google Shape;1107;p6"/>
              <p:cNvSpPr/>
              <p:nvPr/>
            </p:nvSpPr>
            <p:spPr>
              <a:xfrm>
                <a:off x="1759" y="3730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8" name="Google Shape;1108;p6"/>
              <p:cNvSpPr/>
              <p:nvPr/>
            </p:nvSpPr>
            <p:spPr>
              <a:xfrm>
                <a:off x="1589" y="3126"/>
                <a:ext cx="290" cy="60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818" extrusionOk="0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09" name="Google Shape;1109;p6"/>
            <p:cNvSpPr/>
            <p:nvPr/>
          </p:nvSpPr>
          <p:spPr>
            <a:xfrm>
              <a:off x="5040313" y="2324100"/>
              <a:ext cx="123825" cy="109538"/>
            </a:xfrm>
            <a:custGeom>
              <a:avLst/>
              <a:gdLst/>
              <a:ahLst/>
              <a:cxnLst/>
              <a:rect l="l" t="t" r="r" b="b"/>
              <a:pathLst>
                <a:path w="279" h="204" extrusionOk="0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4506913" y="1897063"/>
              <a:ext cx="209550" cy="150812"/>
            </a:xfrm>
            <a:custGeom>
              <a:avLst/>
              <a:gdLst/>
              <a:ahLst/>
              <a:cxnLst/>
              <a:rect l="l" t="t" r="r" b="b"/>
              <a:pathLst>
                <a:path w="485" h="291" extrusionOk="0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4364038" y="2228850"/>
              <a:ext cx="82550" cy="87313"/>
            </a:xfrm>
            <a:custGeom>
              <a:avLst/>
              <a:gdLst/>
              <a:ahLst/>
              <a:cxnLst/>
              <a:rect l="l" t="t" r="r" b="b"/>
              <a:pathLst>
                <a:path w="186" h="166" extrusionOk="0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2728913" y="36655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4522788" y="2263775"/>
              <a:ext cx="133350" cy="96838"/>
            </a:xfrm>
            <a:custGeom>
              <a:avLst/>
              <a:gdLst/>
              <a:ahLst/>
              <a:cxnLst/>
              <a:rect l="l" t="t" r="r" b="b"/>
              <a:pathLst>
                <a:path w="311" h="179" extrusionOk="0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3878263" y="3190875"/>
              <a:ext cx="177800" cy="165100"/>
            </a:xfrm>
            <a:custGeom>
              <a:avLst/>
              <a:gdLst/>
              <a:ahLst/>
              <a:cxnLst/>
              <a:rect l="l" t="t" r="r" b="b"/>
              <a:pathLst>
                <a:path w="405" h="314" extrusionOk="0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4225925" y="3259138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453" h="661" extrusionOk="0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677025" y="301783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126" h="105" extrusionOk="0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2032000" y="3281363"/>
              <a:ext cx="298450" cy="523875"/>
            </a:xfrm>
            <a:custGeom>
              <a:avLst/>
              <a:gdLst/>
              <a:ahLst/>
              <a:cxnLst/>
              <a:rect l="l" t="t" r="r" b="b"/>
              <a:pathLst>
                <a:path w="684" h="998" extrusionOk="0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4284663" y="3549650"/>
              <a:ext cx="187325" cy="274638"/>
            </a:xfrm>
            <a:custGeom>
              <a:avLst/>
              <a:gdLst/>
              <a:ahLst/>
              <a:cxnLst/>
              <a:rect l="l" t="t" r="r" b="b"/>
              <a:pathLst>
                <a:path w="429" h="524" extrusionOk="0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4316413" y="2192338"/>
              <a:ext cx="127000" cy="114300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4267200" y="2051050"/>
              <a:ext cx="168275" cy="77788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4230688" y="1906588"/>
              <a:ext cx="30162" cy="60325"/>
            </a:xfrm>
            <a:custGeom>
              <a:avLst/>
              <a:gdLst/>
              <a:ahLst/>
              <a:cxnLst/>
              <a:rect l="l" t="t" r="r" b="b"/>
              <a:pathLst>
                <a:path w="61" h="67" extrusionOk="0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4202113" y="1911350"/>
              <a:ext cx="25400" cy="58738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4171950" y="1857375"/>
              <a:ext cx="52388" cy="77788"/>
            </a:xfrm>
            <a:custGeom>
              <a:avLst/>
              <a:gdLst/>
              <a:ahLst/>
              <a:cxnLst/>
              <a:rect l="l" t="t" r="r" b="b"/>
              <a:pathLst>
                <a:path w="120" h="148" extrusionOk="0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4603750" y="2662238"/>
              <a:ext cx="273050" cy="307975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4198938" y="2297113"/>
              <a:ext cx="17462" cy="57150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3838575" y="2047875"/>
              <a:ext cx="295275" cy="273050"/>
            </a:xfrm>
            <a:custGeom>
              <a:avLst/>
              <a:gdLst/>
              <a:ahLst/>
              <a:cxnLst/>
              <a:rect l="l" t="t" r="r" b="b"/>
              <a:pathLst>
                <a:path w="664" h="518" extrusionOk="0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4919663" y="2282825"/>
              <a:ext cx="150812" cy="82550"/>
            </a:xfrm>
            <a:custGeom>
              <a:avLst/>
              <a:gdLst/>
              <a:ahLst/>
              <a:cxnLst/>
              <a:rect l="l" t="t" r="r" b="b"/>
              <a:pathLst>
                <a:path w="352" h="153" extrusionOk="0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4468813" y="2343150"/>
              <a:ext cx="147637" cy="173038"/>
            </a:xfrm>
            <a:custGeom>
              <a:avLst/>
              <a:gdLst/>
              <a:ahLst/>
              <a:cxnLst/>
              <a:rect l="l" t="t" r="r" b="b"/>
              <a:pathLst>
                <a:path w="331" h="327" extrusionOk="0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4552950" y="2535238"/>
              <a:ext cx="69850" cy="57150"/>
            </a:xfrm>
            <a:custGeom>
              <a:avLst/>
              <a:gdLst/>
              <a:ahLst/>
              <a:cxnLst/>
              <a:rect l="l" t="t" r="r" b="b"/>
              <a:pathLst>
                <a:path w="153" h="49" extrusionOk="0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3632200" y="32670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426" h="299" extrusionOk="0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5676900" y="2530475"/>
              <a:ext cx="692150" cy="874713"/>
            </a:xfrm>
            <a:custGeom>
              <a:avLst/>
              <a:gdLst/>
              <a:ahLst/>
              <a:cxnLst/>
              <a:rect l="l" t="t" r="r" b="b"/>
              <a:pathLst>
                <a:path w="1594" h="1670" extrusionOk="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3798888" y="3325813"/>
              <a:ext cx="158750" cy="206375"/>
            </a:xfrm>
            <a:custGeom>
              <a:avLst/>
              <a:gdLst/>
              <a:ahLst/>
              <a:cxnLst/>
              <a:rect l="l" t="t" r="r" b="b"/>
              <a:pathLst>
                <a:path w="359" h="394" extrusionOk="0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4867275" y="3521075"/>
              <a:ext cx="192088" cy="271463"/>
            </a:xfrm>
            <a:custGeom>
              <a:avLst/>
              <a:gdLst/>
              <a:ahLst/>
              <a:cxnLst/>
              <a:rect l="l" t="t" r="r" b="b"/>
              <a:pathLst>
                <a:path w="449" h="523" extrusionOk="0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4849813" y="2606675"/>
              <a:ext cx="101600" cy="130175"/>
            </a:xfrm>
            <a:custGeom>
              <a:avLst/>
              <a:gdLst/>
              <a:ahLst/>
              <a:cxnLst/>
              <a:rect l="l" t="t" r="r" b="b"/>
              <a:pathLst>
                <a:path w="226" h="246" extrusionOk="0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5148263" y="2709863"/>
              <a:ext cx="22225" cy="55562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4435475" y="1844675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370" h="129" extrusionOk="0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4846638" y="2565400"/>
              <a:ext cx="30162" cy="57150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4433888" y="1892300"/>
              <a:ext cx="131762" cy="84138"/>
            </a:xfrm>
            <a:custGeom>
              <a:avLst/>
              <a:gdLst/>
              <a:ahLst/>
              <a:cxnLst/>
              <a:rect l="l" t="t" r="r" b="b"/>
              <a:pathLst>
                <a:path w="312" h="155" extrusionOk="0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4140200" y="2078038"/>
              <a:ext cx="19050" cy="60325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4837113" y="3962400"/>
              <a:ext cx="69850" cy="241300"/>
            </a:xfrm>
            <a:custGeom>
              <a:avLst/>
              <a:gdLst/>
              <a:ahLst/>
              <a:cxnLst/>
              <a:rect l="l" t="t" r="r" b="b"/>
              <a:pathLst>
                <a:path w="166" h="456" extrusionOk="0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4329113" y="2533650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4648200" y="4154488"/>
              <a:ext cx="188913" cy="217487"/>
            </a:xfrm>
            <a:custGeom>
              <a:avLst/>
              <a:gdLst/>
              <a:ahLst/>
              <a:cxnLst/>
              <a:rect l="l" t="t" r="r" b="b"/>
              <a:pathLst>
                <a:path w="438" h="406" extrusionOk="0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4560888" y="3930650"/>
              <a:ext cx="293687" cy="300038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4297363" y="4203700"/>
              <a:ext cx="350837" cy="381000"/>
            </a:xfrm>
            <a:custGeom>
              <a:avLst/>
              <a:gdLst/>
              <a:ahLst/>
              <a:cxnLst/>
              <a:rect l="l" t="t" r="r" b="b"/>
              <a:pathLst>
                <a:path w="810" h="727" extrusionOk="0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3576638" y="3133725"/>
              <a:ext cx="161925" cy="141288"/>
            </a:xfrm>
            <a:custGeom>
              <a:avLst/>
              <a:gdLst/>
              <a:ahLst/>
              <a:cxnLst/>
              <a:rect l="l" t="t" r="r" b="b"/>
              <a:pathLst>
                <a:path w="365" h="271" extrusionOk="0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4749800" y="3695700"/>
              <a:ext cx="269875" cy="334963"/>
            </a:xfrm>
            <a:custGeom>
              <a:avLst/>
              <a:gdLst/>
              <a:ahLst/>
              <a:cxnLst/>
              <a:rect l="l" t="t" r="r" b="b"/>
              <a:pathLst>
                <a:path w="624" h="640" extrusionOk="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7313613" y="2209800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172325" y="2211388"/>
              <a:ext cx="141288" cy="125412"/>
            </a:xfrm>
            <a:custGeom>
              <a:avLst/>
              <a:gdLst/>
              <a:ahLst/>
              <a:cxnLst/>
              <a:rect l="l" t="t" r="r" b="b"/>
              <a:pathLst>
                <a:path w="320" h="234" extrusionOk="0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42163" y="2565400"/>
              <a:ext cx="52387" cy="57150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7088188" y="2579688"/>
              <a:ext cx="60325" cy="84137"/>
            </a:xfrm>
            <a:custGeom>
              <a:avLst/>
              <a:gdLst/>
              <a:ahLst/>
              <a:cxnLst/>
              <a:rect l="l" t="t" r="r" b="b"/>
              <a:pathLst>
                <a:path w="133" h="154" extrusionOk="0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7104063" y="2341563"/>
              <a:ext cx="209550" cy="244475"/>
            </a:xfrm>
            <a:custGeom>
              <a:avLst/>
              <a:gdLst/>
              <a:ahLst/>
              <a:cxnLst/>
              <a:rect l="l" t="t" r="r" b="b"/>
              <a:pathLst>
                <a:path w="485" h="468" extrusionOk="0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4687888" y="12319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4830763" y="12144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4867275" y="12223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5400675" y="1408113"/>
              <a:ext cx="41275" cy="57150"/>
            </a:xfrm>
            <a:custGeom>
              <a:avLst/>
              <a:gdLst/>
              <a:ahLst/>
              <a:cxnLst/>
              <a:rect l="l" t="t" r="r" b="b"/>
              <a:pathLst>
                <a:path w="100" h="42" extrusionOk="0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5310188" y="1266825"/>
              <a:ext cx="15875" cy="5873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5332413" y="1225550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5476875" y="1341438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5530850" y="1225550"/>
              <a:ext cx="93663" cy="60325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5591175" y="1250950"/>
              <a:ext cx="103188" cy="60325"/>
            </a:xfrm>
            <a:custGeom>
              <a:avLst/>
              <a:gdLst/>
              <a:ahLst/>
              <a:cxnLst/>
              <a:rect l="l" t="t" r="r" b="b"/>
              <a:pathLst>
                <a:path w="239" h="56" extrusionOk="0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5708650" y="12652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235700" y="1390650"/>
              <a:ext cx="79375" cy="58738"/>
            </a:xfrm>
            <a:custGeom>
              <a:avLst/>
              <a:gdLst/>
              <a:ahLst/>
              <a:cxnLst/>
              <a:rect l="l" t="t" r="r" b="b"/>
              <a:pathLst>
                <a:path w="183" h="73" extrusionOk="0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302375" y="140811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42" extrusionOk="0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6332538" y="1419225"/>
              <a:ext cx="52387" cy="58738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6103938" y="1392238"/>
              <a:ext cx="61912" cy="58737"/>
            </a:xfrm>
            <a:custGeom>
              <a:avLst/>
              <a:gdLst/>
              <a:ahLst/>
              <a:cxnLst/>
              <a:rect l="l" t="t" r="r" b="b"/>
              <a:pathLst>
                <a:path w="139" h="40" extrusionOk="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403975" y="1333500"/>
              <a:ext cx="139700" cy="57150"/>
            </a:xfrm>
            <a:custGeom>
              <a:avLst/>
              <a:gdLst/>
              <a:ahLst/>
              <a:cxnLst/>
              <a:rect l="l" t="t" r="r" b="b"/>
              <a:pathLst>
                <a:path w="325" h="71" extrusionOk="0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564313" y="1341438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220" h="72" extrusionOk="0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524625" y="1389063"/>
              <a:ext cx="63500" cy="58737"/>
            </a:xfrm>
            <a:custGeom>
              <a:avLst/>
              <a:gdLst/>
              <a:ahLst/>
              <a:cxnLst/>
              <a:rect l="l" t="t" r="r" b="b"/>
              <a:pathLst>
                <a:path w="146" h="30" extrusionOk="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6503988" y="1385888"/>
              <a:ext cx="20637" cy="58737"/>
            </a:xfrm>
            <a:custGeom>
              <a:avLst/>
              <a:gdLst/>
              <a:ahLst/>
              <a:cxnLst/>
              <a:rect l="l" t="t" r="r" b="b"/>
              <a:pathLst>
                <a:path w="53" h="9" extrusionOk="0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171" name="Google Shape;1171;p6"/>
            <p:cNvCxnSpPr/>
            <p:nvPr/>
          </p:nvCxnSpPr>
          <p:spPr>
            <a:xfrm rot="10800000">
              <a:off x="6505575" y="1384300"/>
              <a:ext cx="0" cy="158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72" name="Google Shape;1172;p6"/>
            <p:cNvSpPr/>
            <p:nvPr/>
          </p:nvSpPr>
          <p:spPr>
            <a:xfrm>
              <a:off x="5675313" y="1312863"/>
              <a:ext cx="11112" cy="5556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424613" y="13843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6378575" y="1347788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6878638" y="1917700"/>
              <a:ext cx="12700" cy="587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172325" y="1439863"/>
              <a:ext cx="55563" cy="58737"/>
            </a:xfrm>
            <a:custGeom>
              <a:avLst/>
              <a:gdLst/>
              <a:ahLst/>
              <a:cxnLst/>
              <a:rect l="l" t="t" r="r" b="b"/>
              <a:pathLst>
                <a:path w="129" h="56" extrusionOk="0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7308850" y="17922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7458075" y="1905000"/>
              <a:ext cx="42863" cy="60325"/>
            </a:xfrm>
            <a:custGeom>
              <a:avLst/>
              <a:gdLst/>
              <a:ahLst/>
              <a:cxnLst/>
              <a:rect l="l" t="t" r="r" b="b"/>
              <a:pathLst>
                <a:path w="93" h="39" extrusionOk="0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7508875" y="192087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7373938" y="2047875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7385050" y="2076450"/>
              <a:ext cx="3175" cy="60325"/>
            </a:xfrm>
            <a:custGeom>
              <a:avLst/>
              <a:gdLst/>
              <a:ahLst/>
              <a:cxnLst/>
              <a:rect l="l" t="t" r="r" b="b"/>
              <a:pathLst>
                <a:path w="6" h="37" extrusionOk="0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7372350" y="2159000"/>
              <a:ext cx="9525" cy="55563"/>
            </a:xfrm>
            <a:custGeom>
              <a:avLst/>
              <a:gdLst/>
              <a:ahLst/>
              <a:cxnLst/>
              <a:rect l="l" t="t" r="r" b="b"/>
              <a:pathLst>
                <a:path w="20" h="43" extrusionOk="0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7350125" y="2193925"/>
              <a:ext cx="0" cy="58738"/>
            </a:xfrm>
            <a:custGeom>
              <a:avLst/>
              <a:gdLst/>
              <a:ahLst/>
              <a:cxnLst/>
              <a:rect l="l" t="t" r="r" b="b"/>
              <a:pathLst>
                <a:path w="120000" h="30" extrusionOk="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7350125" y="2193925"/>
              <a:ext cx="7938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7104063" y="1781175"/>
              <a:ext cx="17462" cy="60325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4419600" y="1920875"/>
              <a:ext cx="47625" cy="58738"/>
            </a:xfrm>
            <a:custGeom>
              <a:avLst/>
              <a:gdLst/>
              <a:ahLst/>
              <a:cxnLst/>
              <a:rect l="l" t="t" r="r" b="b"/>
              <a:pathLst>
                <a:path w="100" h="55" extrusionOk="0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4868863" y="1512888"/>
              <a:ext cx="42862" cy="58737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4903788" y="1325563"/>
              <a:ext cx="228600" cy="163512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4695825" y="1636713"/>
              <a:ext cx="31750" cy="55562"/>
            </a:xfrm>
            <a:custGeom>
              <a:avLst/>
              <a:gdLst/>
              <a:ahLst/>
              <a:cxnLst/>
              <a:rect l="l" t="t" r="r" b="b"/>
              <a:pathLst>
                <a:path w="79" h="38" extrusionOk="0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7000875" y="1933575"/>
              <a:ext cx="196850" cy="268288"/>
            </a:xfrm>
            <a:custGeom>
              <a:avLst/>
              <a:gdLst/>
              <a:ahLst/>
              <a:cxnLst/>
              <a:rect l="l" t="t" r="r" b="b"/>
              <a:pathLst>
                <a:path w="459" h="511" extrusionOk="0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91" name="Google Shape;1191;p6"/>
            <p:cNvGrpSpPr/>
            <p:nvPr/>
          </p:nvGrpSpPr>
          <p:grpSpPr>
            <a:xfrm>
              <a:off x="5791200" y="1889125"/>
              <a:ext cx="671513" cy="384175"/>
              <a:chOff x="4115" y="1551"/>
              <a:chExt cx="504" cy="244"/>
            </a:xfrm>
          </p:grpSpPr>
          <p:sp>
            <p:nvSpPr>
              <p:cNvPr id="1192" name="Google Shape;1192;p6"/>
              <p:cNvSpPr/>
              <p:nvPr/>
            </p:nvSpPr>
            <p:spPr>
              <a:xfrm>
                <a:off x="4540" y="1551"/>
                <a:ext cx="7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59" extrusionOk="0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3" name="Google Shape;1193;p6"/>
              <p:cNvSpPr/>
              <p:nvPr/>
            </p:nvSpPr>
            <p:spPr>
              <a:xfrm>
                <a:off x="4115" y="1761"/>
                <a:ext cx="8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4" extrusionOk="0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94" name="Google Shape;1194;p6"/>
            <p:cNvSpPr/>
            <p:nvPr/>
          </p:nvSpPr>
          <p:spPr>
            <a:xfrm>
              <a:off x="4848225" y="2638425"/>
              <a:ext cx="530225" cy="511175"/>
            </a:xfrm>
            <a:custGeom>
              <a:avLst/>
              <a:gdLst/>
              <a:ahLst/>
              <a:cxnLst/>
              <a:rect l="l" t="t" r="r" b="b"/>
              <a:pathLst>
                <a:path w="1227" h="979" extrusionOk="0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4322763" y="218281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4062413" y="23955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4" h="49" extrusionOk="0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3654425" y="274161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3595688" y="2757488"/>
              <a:ext cx="23812" cy="60325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3570288" y="27511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4841875" y="2479675"/>
              <a:ext cx="174625" cy="158750"/>
            </a:xfrm>
            <a:custGeom>
              <a:avLst/>
              <a:gdLst/>
              <a:ahLst/>
              <a:cxnLst/>
              <a:rect l="l" t="t" r="r" b="b"/>
              <a:pathLst>
                <a:path w="405" h="302" extrusionOk="0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6935788" y="2860675"/>
              <a:ext cx="42862" cy="79375"/>
            </a:xfrm>
            <a:custGeom>
              <a:avLst/>
              <a:gdLst/>
              <a:ahLst/>
              <a:cxnLst/>
              <a:rect l="l" t="t" r="r" b="b"/>
              <a:pathLst>
                <a:path w="100" h="155" extrusionOk="0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02" name="Google Shape;1202;p6"/>
            <p:cNvGrpSpPr/>
            <p:nvPr/>
          </p:nvGrpSpPr>
          <p:grpSpPr>
            <a:xfrm>
              <a:off x="4583113" y="2328863"/>
              <a:ext cx="482600" cy="201612"/>
              <a:chOff x="3289" y="1830"/>
              <a:chExt cx="363" cy="128"/>
            </a:xfrm>
          </p:grpSpPr>
          <p:sp>
            <p:nvSpPr>
              <p:cNvPr id="1203" name="Google Shape;1203;p6"/>
              <p:cNvSpPr/>
              <p:nvPr/>
            </p:nvSpPr>
            <p:spPr>
              <a:xfrm>
                <a:off x="3289" y="187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4" name="Google Shape;1204;p6"/>
              <p:cNvSpPr/>
              <p:nvPr/>
            </p:nvSpPr>
            <p:spPr>
              <a:xfrm>
                <a:off x="3324" y="1937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34" h="8" extrusionOk="0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5" name="Google Shape;1205;p6"/>
              <p:cNvSpPr/>
              <p:nvPr/>
            </p:nvSpPr>
            <p:spPr>
              <a:xfrm>
                <a:off x="3343" y="1948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6" name="Google Shape;1206;p6"/>
              <p:cNvSpPr/>
              <p:nvPr/>
            </p:nvSpPr>
            <p:spPr>
              <a:xfrm>
                <a:off x="3313" y="1834"/>
                <a:ext cx="34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9" extrusionOk="0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7" name="Google Shape;1207;p6"/>
              <p:cNvSpPr/>
              <p:nvPr/>
            </p:nvSpPr>
            <p:spPr>
              <a:xfrm>
                <a:off x="3302" y="1830"/>
                <a:ext cx="35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82" extrusionOk="0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8" name="Google Shape;1208;p6"/>
            <p:cNvSpPr/>
            <p:nvPr/>
          </p:nvSpPr>
          <p:spPr>
            <a:xfrm>
              <a:off x="2571750" y="3481388"/>
              <a:ext cx="100013" cy="122237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516688" y="2917825"/>
              <a:ext cx="207962" cy="458788"/>
            </a:xfrm>
            <a:custGeom>
              <a:avLst/>
              <a:gdLst/>
              <a:ahLst/>
              <a:cxnLst/>
              <a:rect l="l" t="t" r="r" b="b"/>
              <a:pathLst>
                <a:path w="478" h="875" extrusionOk="0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6604000" y="3603625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5295900" y="2862263"/>
              <a:ext cx="174625" cy="271462"/>
            </a:xfrm>
            <a:custGeom>
              <a:avLst/>
              <a:gdLst/>
              <a:ahLst/>
              <a:cxnLst/>
              <a:rect l="l" t="t" r="r" b="b"/>
              <a:pathLst>
                <a:path w="399" h="518" extrusionOk="0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4022725" y="2916238"/>
              <a:ext cx="376238" cy="385762"/>
            </a:xfrm>
            <a:custGeom>
              <a:avLst/>
              <a:gdLst/>
              <a:ahLst/>
              <a:cxnLst/>
              <a:rect l="l" t="t" r="r" b="b"/>
              <a:pathLst>
                <a:path w="866" h="740" extrusionOk="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3692525" y="2533650"/>
              <a:ext cx="300038" cy="260350"/>
            </a:xfrm>
            <a:custGeom>
              <a:avLst/>
              <a:gdLst/>
              <a:ahLst/>
              <a:cxnLst/>
              <a:rect l="l" t="t" r="r" b="b"/>
              <a:pathLst>
                <a:path w="697" h="500" extrusionOk="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4392613" y="14636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4903788" y="14478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5046663" y="14303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5083175" y="14382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218" name="Google Shape;1218;p6" descr="D:\Sri Lanka and South India pictures-06-15-2009\P1030007.JPG"/>
          <p:cNvPicPr preferRelativeResize="0"/>
          <p:nvPr/>
        </p:nvPicPr>
        <p:blipFill rotWithShape="1">
          <a:blip r:embed="rId3">
            <a:alphaModFix/>
          </a:blip>
          <a:srcRect l="17433" r="17462"/>
          <a:stretch/>
        </p:blipFill>
        <p:spPr>
          <a:xfrm>
            <a:off x="6515985" y="1953125"/>
            <a:ext cx="643349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6"/>
          <p:cNvSpPr txBox="1"/>
          <p:nvPr/>
        </p:nvSpPr>
        <p:spPr>
          <a:xfrm>
            <a:off x="6072634" y="2740523"/>
            <a:ext cx="1530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180)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Asia-Pacific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0" name="Google Shape;12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0196" y="769751"/>
            <a:ext cx="1182807" cy="157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6"/>
          <p:cNvSpPr txBox="1"/>
          <p:nvPr/>
        </p:nvSpPr>
        <p:spPr>
          <a:xfrm>
            <a:off x="7559653" y="2338949"/>
            <a:ext cx="13839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Kadua</a:t>
            </a:r>
            <a:r>
              <a:rPr lang="en-US" sz="1213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(28)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2" name="Google Shape;1222;p6"/>
          <p:cNvSpPr txBox="1"/>
          <p:nvPr/>
        </p:nvSpPr>
        <p:spPr>
          <a:xfrm>
            <a:off x="2697900" y="4142775"/>
            <a:ext cx="374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7"/>
          <p:cNvGrpSpPr/>
          <p:nvPr/>
        </p:nvGrpSpPr>
        <p:grpSpPr>
          <a:xfrm>
            <a:off x="108642" y="172016"/>
            <a:ext cx="8942593" cy="4674011"/>
            <a:chOff x="677863" y="1196975"/>
            <a:chExt cx="7500937" cy="4260850"/>
          </a:xfrm>
        </p:grpSpPr>
        <p:sp>
          <p:nvSpPr>
            <p:cNvPr id="1229" name="Google Shape;1229;p7"/>
            <p:cNvSpPr/>
            <p:nvPr/>
          </p:nvSpPr>
          <p:spPr>
            <a:xfrm>
              <a:off x="2519363" y="5394325"/>
              <a:ext cx="33337" cy="57150"/>
            </a:xfrm>
            <a:custGeom>
              <a:avLst/>
              <a:gdLst/>
              <a:ahLst/>
              <a:cxnLst/>
              <a:rect l="l" t="t" r="r" b="b"/>
              <a:pathLst>
                <a:path w="73" h="20" extrusionOk="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677863" y="1495425"/>
              <a:ext cx="784225" cy="446088"/>
            </a:xfrm>
            <a:custGeom>
              <a:avLst/>
              <a:gdLst/>
              <a:ahLst/>
              <a:cxnLst/>
              <a:rect l="l" t="t" r="r" b="b"/>
              <a:pathLst>
                <a:path w="1808" h="850" extrusionOk="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1138238" y="2111375"/>
              <a:ext cx="1381125" cy="769938"/>
            </a:xfrm>
            <a:custGeom>
              <a:avLst/>
              <a:gdLst/>
              <a:ahLst/>
              <a:cxnLst/>
              <a:rect l="l" t="t" r="r" b="b"/>
              <a:pathLst>
                <a:path w="3175" h="1472" extrusionOk="0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1971675" y="3662363"/>
              <a:ext cx="339725" cy="590550"/>
            </a:xfrm>
            <a:custGeom>
              <a:avLst/>
              <a:gdLst/>
              <a:ahLst/>
              <a:cxnLst/>
              <a:rect l="l" t="t" r="r" b="b"/>
              <a:pathLst>
                <a:path w="784" h="1128" extrusionOk="0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2271713" y="4225925"/>
              <a:ext cx="261937" cy="1130300"/>
            </a:xfrm>
            <a:custGeom>
              <a:avLst/>
              <a:gdLst/>
              <a:ahLst/>
              <a:cxnLst/>
              <a:rect l="l" t="t" r="r" b="b"/>
              <a:pathLst>
                <a:path w="598" h="2158" extrusionOk="0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2176463" y="3508375"/>
              <a:ext cx="966787" cy="1203325"/>
            </a:xfrm>
            <a:custGeom>
              <a:avLst/>
              <a:gdLst/>
              <a:ahLst/>
              <a:cxnLst/>
              <a:rect l="l" t="t" r="r" b="b"/>
              <a:pathLst>
                <a:path w="2226" h="2292" extrusionOk="0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4289425" y="2454275"/>
              <a:ext cx="69850" cy="49213"/>
            </a:xfrm>
            <a:custGeom>
              <a:avLst/>
              <a:gdLst/>
              <a:ahLst/>
              <a:cxnLst/>
              <a:rect l="l" t="t" r="r" b="b"/>
              <a:pathLst>
                <a:path w="161" h="93" extrusionOk="0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3787775" y="2328863"/>
              <a:ext cx="82550" cy="160337"/>
            </a:xfrm>
            <a:custGeom>
              <a:avLst/>
              <a:gdLst/>
              <a:ahLst/>
              <a:cxnLst/>
              <a:rect l="l" t="t" r="r" b="b"/>
              <a:pathLst>
                <a:path w="192" h="307" extrusionOk="0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3868738" y="1814513"/>
              <a:ext cx="171450" cy="269875"/>
            </a:xfrm>
            <a:custGeom>
              <a:avLst/>
              <a:gdLst/>
              <a:ahLst/>
              <a:cxnLst/>
              <a:rect l="l" t="t" r="r" b="b"/>
              <a:pathLst>
                <a:path w="398" h="518" extrusionOk="0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4227513" y="2117725"/>
              <a:ext cx="169862" cy="76200"/>
            </a:xfrm>
            <a:custGeom>
              <a:avLst/>
              <a:gdLst/>
              <a:ahLst/>
              <a:cxnLst/>
              <a:rect l="l" t="t" r="r" b="b"/>
              <a:pathLst>
                <a:path w="382" h="148" extrusionOk="0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5719763" y="1966913"/>
              <a:ext cx="1281112" cy="1038225"/>
            </a:xfrm>
            <a:custGeom>
              <a:avLst/>
              <a:gdLst/>
              <a:ahLst/>
              <a:cxnLst/>
              <a:rect l="l" t="t" r="r" b="b"/>
              <a:pathLst>
                <a:path w="2936" h="1983" extrusionOk="0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4411663" y="1508125"/>
              <a:ext cx="220662" cy="273050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4148138" y="1925638"/>
              <a:ext cx="182562" cy="238125"/>
            </a:xfrm>
            <a:custGeom>
              <a:avLst/>
              <a:gdLst/>
              <a:ahLst/>
              <a:cxnLst/>
              <a:rect l="l" t="t" r="r" b="b"/>
              <a:pathLst>
                <a:path w="438" h="451" extrusionOk="0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4173538" y="2182813"/>
              <a:ext cx="250825" cy="274637"/>
            </a:xfrm>
            <a:custGeom>
              <a:avLst/>
              <a:gdLst/>
              <a:ahLst/>
              <a:cxnLst/>
              <a:rect l="l" t="t" r="r" b="b"/>
              <a:pathLst>
                <a:path w="578" h="524" extrusionOk="0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4191000" y="2351088"/>
              <a:ext cx="33338" cy="82550"/>
            </a:xfrm>
            <a:custGeom>
              <a:avLst/>
              <a:gdLst/>
              <a:ahLst/>
              <a:cxnLst/>
              <a:rect l="l" t="t" r="r" b="b"/>
              <a:pathLst>
                <a:path w="79" h="160" extrusionOk="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44" name="Google Shape;1244;p7"/>
            <p:cNvGrpSpPr/>
            <p:nvPr/>
          </p:nvGrpSpPr>
          <p:grpSpPr>
            <a:xfrm>
              <a:off x="6510338" y="3411538"/>
              <a:ext cx="473075" cy="212725"/>
              <a:chOff x="4488" y="2394"/>
              <a:chExt cx="358" cy="124"/>
            </a:xfrm>
          </p:grpSpPr>
          <p:sp>
            <p:nvSpPr>
              <p:cNvPr id="1245" name="Google Shape;1245;p7"/>
              <p:cNvSpPr/>
              <p:nvPr/>
            </p:nvSpPr>
            <p:spPr>
              <a:xfrm>
                <a:off x="4675" y="2394"/>
                <a:ext cx="171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08" extrusionOk="0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6" name="Google Shape;1246;p7"/>
              <p:cNvSpPr/>
              <p:nvPr/>
            </p:nvSpPr>
            <p:spPr>
              <a:xfrm>
                <a:off x="4488" y="2420"/>
                <a:ext cx="77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89" extrusionOk="0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47" name="Google Shape;1247;p7"/>
            <p:cNvSpPr/>
            <p:nvPr/>
          </p:nvSpPr>
          <p:spPr>
            <a:xfrm>
              <a:off x="4532313" y="1287463"/>
              <a:ext cx="3065462" cy="1074737"/>
            </a:xfrm>
            <a:custGeom>
              <a:avLst/>
              <a:gdLst/>
              <a:ahLst/>
              <a:cxnLst/>
              <a:rect l="l" t="t" r="r" b="b"/>
              <a:pathLst>
                <a:path w="7049" h="2048" extrusionOk="0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8" name="Google Shape;1248;p7"/>
            <p:cNvSpPr/>
            <p:nvPr/>
          </p:nvSpPr>
          <p:spPr>
            <a:xfrm>
              <a:off x="3795713" y="2274888"/>
              <a:ext cx="280987" cy="247650"/>
            </a:xfrm>
            <a:custGeom>
              <a:avLst/>
              <a:gdLst/>
              <a:ahLst/>
              <a:cxnLst/>
              <a:rect l="l" t="t" r="r" b="b"/>
              <a:pathLst>
                <a:path w="647" h="470" extrusionOk="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49" name="Google Shape;1249;p7"/>
            <p:cNvSpPr/>
            <p:nvPr/>
          </p:nvSpPr>
          <p:spPr>
            <a:xfrm>
              <a:off x="6427788" y="3013075"/>
              <a:ext cx="207962" cy="455613"/>
            </a:xfrm>
            <a:custGeom>
              <a:avLst/>
              <a:gdLst/>
              <a:ahLst/>
              <a:cxnLst/>
              <a:rect l="l" t="t" r="r" b="b"/>
              <a:pathLst>
                <a:path w="479" h="868" extrusionOk="0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0" name="Google Shape;1250;p7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251" name="Google Shape;1251;p7" descr="Horizontal dunkel"/>
            <p:cNvCxnSpPr/>
            <p:nvPr/>
          </p:nvCxnSpPr>
          <p:spPr>
            <a:xfrm>
              <a:off x="998538" y="2322513"/>
              <a:ext cx="3175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52" name="Google Shape;1252;p7"/>
            <p:cNvSpPr/>
            <p:nvPr/>
          </p:nvSpPr>
          <p:spPr>
            <a:xfrm>
              <a:off x="1001713" y="2319338"/>
              <a:ext cx="3175" cy="55562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3" name="Google Shape;1253;p7"/>
            <p:cNvSpPr/>
            <p:nvPr/>
          </p:nvSpPr>
          <p:spPr>
            <a:xfrm>
              <a:off x="977900" y="23733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4" name="Google Shape;1254;p7"/>
            <p:cNvSpPr/>
            <p:nvPr/>
          </p:nvSpPr>
          <p:spPr>
            <a:xfrm>
              <a:off x="2303463" y="2368550"/>
              <a:ext cx="49212" cy="57150"/>
            </a:xfrm>
            <a:custGeom>
              <a:avLst/>
              <a:gdLst/>
              <a:ahLst/>
              <a:cxnLst/>
              <a:rect l="l" t="t" r="r" b="b"/>
              <a:pathLst>
                <a:path w="112" h="36" extrusionOk="0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5" name="Google Shape;1255;p7"/>
            <p:cNvSpPr/>
            <p:nvPr/>
          </p:nvSpPr>
          <p:spPr>
            <a:xfrm>
              <a:off x="5041900" y="1925638"/>
              <a:ext cx="874713" cy="452437"/>
            </a:xfrm>
            <a:custGeom>
              <a:avLst/>
              <a:gdLst/>
              <a:ahLst/>
              <a:cxnLst/>
              <a:rect l="l" t="t" r="r" b="b"/>
              <a:pathLst>
                <a:path w="2006" h="863" extrusionOk="0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6" name="Google Shape;1256;p7"/>
            <p:cNvSpPr/>
            <p:nvPr/>
          </p:nvSpPr>
          <p:spPr>
            <a:xfrm>
              <a:off x="5272088" y="2228850"/>
              <a:ext cx="409575" cy="249238"/>
            </a:xfrm>
            <a:custGeom>
              <a:avLst/>
              <a:gdLst/>
              <a:ahLst/>
              <a:cxnLst/>
              <a:rect l="l" t="t" r="r" b="b"/>
              <a:pathLst>
                <a:path w="950" h="468" extrusionOk="0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7" name="Google Shape;1257;p7"/>
            <p:cNvSpPr/>
            <p:nvPr/>
          </p:nvSpPr>
          <p:spPr>
            <a:xfrm>
              <a:off x="4079875" y="3232150"/>
              <a:ext cx="296863" cy="288925"/>
            </a:xfrm>
            <a:custGeom>
              <a:avLst/>
              <a:gdLst/>
              <a:ahLst/>
              <a:cxnLst/>
              <a:rect l="l" t="t" r="r" b="b"/>
              <a:pathLst>
                <a:path w="671" h="549" extrusionOk="0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8" name="Google Shape;1258;p7"/>
            <p:cNvSpPr/>
            <p:nvPr/>
          </p:nvSpPr>
          <p:spPr>
            <a:xfrm>
              <a:off x="4922838" y="3097213"/>
              <a:ext cx="152400" cy="169862"/>
            </a:xfrm>
            <a:custGeom>
              <a:avLst/>
              <a:gdLst/>
              <a:ahLst/>
              <a:cxnLst/>
              <a:rect l="l" t="t" r="r" b="b"/>
              <a:pathLst>
                <a:path w="358" h="327" extrusionOk="0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9" name="Google Shape;1259;p7"/>
            <p:cNvSpPr/>
            <p:nvPr/>
          </p:nvSpPr>
          <p:spPr>
            <a:xfrm>
              <a:off x="4384675" y="2101850"/>
              <a:ext cx="125413" cy="57150"/>
            </a:xfrm>
            <a:custGeom>
              <a:avLst/>
              <a:gdLst/>
              <a:ahLst/>
              <a:cxnLst/>
              <a:rect l="l" t="t" r="r" b="b"/>
              <a:pathLst>
                <a:path w="292" h="99" extrusionOk="0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0" name="Google Shape;1260;p7"/>
            <p:cNvSpPr/>
            <p:nvPr/>
          </p:nvSpPr>
          <p:spPr>
            <a:xfrm>
              <a:off x="5248275" y="2822575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43" h="93" extrusionOk="0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1" name="Google Shape;1261;p7"/>
            <p:cNvSpPr/>
            <p:nvPr/>
          </p:nvSpPr>
          <p:spPr>
            <a:xfrm>
              <a:off x="5367338" y="2827338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2" name="Google Shape;1262;p7"/>
            <p:cNvSpPr/>
            <p:nvPr/>
          </p:nvSpPr>
          <p:spPr>
            <a:xfrm>
              <a:off x="6854825" y="3487738"/>
              <a:ext cx="44450" cy="57150"/>
            </a:xfrm>
            <a:custGeom>
              <a:avLst/>
              <a:gdLst/>
              <a:ahLst/>
              <a:cxnLst/>
              <a:rect l="l" t="t" r="r" b="b"/>
              <a:pathLst>
                <a:path w="106" h="71" extrusionOk="0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63" name="Google Shape;1263;p7"/>
            <p:cNvGrpSpPr/>
            <p:nvPr/>
          </p:nvGrpSpPr>
          <p:grpSpPr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1264" name="Google Shape;1264;p7"/>
              <p:cNvSpPr/>
              <p:nvPr/>
            </p:nvSpPr>
            <p:spPr>
              <a:xfrm>
                <a:off x="1654" y="3672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9" h="43" extrusionOk="0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>
                <a:off x="1681" y="3671"/>
                <a:ext cx="2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1" extrusionOk="0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66" name="Google Shape;1266;p7"/>
            <p:cNvSpPr/>
            <p:nvPr/>
          </p:nvSpPr>
          <p:spPr>
            <a:xfrm>
              <a:off x="2354263" y="3090863"/>
              <a:ext cx="31750" cy="58737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7" name="Google Shape;1267;p7"/>
            <p:cNvSpPr/>
            <p:nvPr/>
          </p:nvSpPr>
          <p:spPr>
            <a:xfrm>
              <a:off x="2409825" y="3097213"/>
              <a:ext cx="1588" cy="5873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8" name="Google Shape;1268;p7"/>
            <p:cNvSpPr/>
            <p:nvPr/>
          </p:nvSpPr>
          <p:spPr>
            <a:xfrm>
              <a:off x="2422525" y="3098800"/>
              <a:ext cx="6350" cy="58738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69" name="Google Shape;1269;p7"/>
            <p:cNvSpPr/>
            <p:nvPr/>
          </p:nvSpPr>
          <p:spPr>
            <a:xfrm>
              <a:off x="2436813" y="3089275"/>
              <a:ext cx="7937" cy="5715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0" name="Google Shape;1270;p7"/>
            <p:cNvSpPr/>
            <p:nvPr/>
          </p:nvSpPr>
          <p:spPr>
            <a:xfrm>
              <a:off x="2416175" y="3081338"/>
              <a:ext cx="11113" cy="58737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1" name="Google Shape;1271;p7"/>
            <p:cNvSpPr/>
            <p:nvPr/>
          </p:nvSpPr>
          <p:spPr>
            <a:xfrm>
              <a:off x="2465388" y="3109913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27" h="6" extrusionOk="0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272" name="Google Shape;1272;p7"/>
            <p:cNvCxnSpPr/>
            <p:nvPr/>
          </p:nvCxnSpPr>
          <p:spPr>
            <a:xfrm rot="10800000">
              <a:off x="2473325" y="3106738"/>
              <a:ext cx="6350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7"/>
            <p:cNvCxnSpPr/>
            <p:nvPr/>
          </p:nvCxnSpPr>
          <p:spPr>
            <a:xfrm flipH="1">
              <a:off x="2473325" y="3132138"/>
              <a:ext cx="6350" cy="111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74" name="Google Shape;1274;p7"/>
            <p:cNvSpPr/>
            <p:nvPr/>
          </p:nvSpPr>
          <p:spPr>
            <a:xfrm>
              <a:off x="2473325" y="3127375"/>
              <a:ext cx="11113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5" name="Google Shape;1275;p7"/>
            <p:cNvSpPr/>
            <p:nvPr/>
          </p:nvSpPr>
          <p:spPr>
            <a:xfrm>
              <a:off x="2479675" y="3155950"/>
              <a:ext cx="17463" cy="55563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6" name="Google Shape;1276;p7"/>
            <p:cNvSpPr/>
            <p:nvPr/>
          </p:nvSpPr>
          <p:spPr>
            <a:xfrm>
              <a:off x="2486025" y="3203575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0" h="18" extrusionOk="0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7" name="Google Shape;1277;p7"/>
            <p:cNvSpPr/>
            <p:nvPr/>
          </p:nvSpPr>
          <p:spPr>
            <a:xfrm>
              <a:off x="2495550" y="322897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8" name="Google Shape;1278;p7"/>
            <p:cNvSpPr/>
            <p:nvPr/>
          </p:nvSpPr>
          <p:spPr>
            <a:xfrm>
              <a:off x="2517775" y="325913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79" name="Google Shape;1279;p7"/>
            <p:cNvSpPr/>
            <p:nvPr/>
          </p:nvSpPr>
          <p:spPr>
            <a:xfrm>
              <a:off x="2479675" y="3271838"/>
              <a:ext cx="15875" cy="58737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80" name="Google Shape;1280;p7"/>
            <p:cNvSpPr/>
            <p:nvPr/>
          </p:nvSpPr>
          <p:spPr>
            <a:xfrm>
              <a:off x="2465388" y="3336925"/>
              <a:ext cx="23812" cy="57150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81" name="Google Shape;1281;p7"/>
            <p:cNvSpPr/>
            <p:nvPr/>
          </p:nvSpPr>
          <p:spPr>
            <a:xfrm>
              <a:off x="2484438" y="331311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82" name="Google Shape;1282;p7"/>
            <p:cNvSpPr/>
            <p:nvPr/>
          </p:nvSpPr>
          <p:spPr>
            <a:xfrm>
              <a:off x="1966913" y="29845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83" name="Google Shape;1283;p7"/>
            <p:cNvGrpSpPr/>
            <p:nvPr/>
          </p:nvGrpSpPr>
          <p:grpSpPr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1284" name="Google Shape;1284;p7"/>
              <p:cNvSpPr/>
              <p:nvPr/>
            </p:nvSpPr>
            <p:spPr>
              <a:xfrm>
                <a:off x="1274" y="223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52" h="25" extrusionOk="0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5" name="Google Shape;1285;p7"/>
              <p:cNvSpPr/>
              <p:nvPr/>
            </p:nvSpPr>
            <p:spPr>
              <a:xfrm>
                <a:off x="1199" y="2131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>
                <a:off x="1210" y="2121"/>
                <a:ext cx="2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6" extrusionOk="0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7" name="Google Shape;1287;p7"/>
              <p:cNvSpPr/>
              <p:nvPr/>
            </p:nvSpPr>
            <p:spPr>
              <a:xfrm>
                <a:off x="1201" y="2159"/>
                <a:ext cx="1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9" h="86" extrusionOk="0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8" name="Google Shape;1288;p7"/>
              <p:cNvSpPr/>
              <p:nvPr/>
            </p:nvSpPr>
            <p:spPr>
              <a:xfrm>
                <a:off x="1226" y="2161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9" name="Google Shape;1289;p7"/>
              <p:cNvSpPr/>
              <p:nvPr/>
            </p:nvSpPr>
            <p:spPr>
              <a:xfrm>
                <a:off x="1230" y="2154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8" extrusionOk="0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0" name="Google Shape;1290;p7"/>
              <p:cNvSpPr/>
              <p:nvPr/>
            </p:nvSpPr>
            <p:spPr>
              <a:xfrm>
                <a:off x="1247" y="2167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1" name="Google Shape;1291;p7"/>
              <p:cNvSpPr/>
              <p:nvPr/>
            </p:nvSpPr>
            <p:spPr>
              <a:xfrm>
                <a:off x="1248" y="2190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7" extrusionOk="0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>
                <a:off x="1265" y="2204"/>
                <a:ext cx="1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4" h="55" extrusionOk="0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>
                <a:off x="1285" y="2215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94" name="Google Shape;1294;p7"/>
            <p:cNvSpPr/>
            <p:nvPr/>
          </p:nvSpPr>
          <p:spPr>
            <a:xfrm>
              <a:off x="7905750" y="4244975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95" name="Google Shape;1295;p7"/>
            <p:cNvSpPr/>
            <p:nvPr/>
          </p:nvSpPr>
          <p:spPr>
            <a:xfrm>
              <a:off x="7915275" y="4335463"/>
              <a:ext cx="9525" cy="58737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96" name="Google Shape;1296;p7"/>
            <p:cNvSpPr/>
            <p:nvPr/>
          </p:nvSpPr>
          <p:spPr>
            <a:xfrm>
              <a:off x="8029575" y="4244975"/>
              <a:ext cx="77788" cy="130175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97" name="Google Shape;1297;p7"/>
            <p:cNvSpPr/>
            <p:nvPr/>
          </p:nvSpPr>
          <p:spPr>
            <a:xfrm>
              <a:off x="8029575" y="42179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98" name="Google Shape;1298;p7"/>
            <p:cNvGrpSpPr/>
            <p:nvPr/>
          </p:nvGrpSpPr>
          <p:grpSpPr>
            <a:xfrm>
              <a:off x="7720013" y="4738688"/>
              <a:ext cx="458787" cy="404812"/>
              <a:chOff x="5372" y="3323"/>
              <a:chExt cx="341" cy="253"/>
            </a:xfrm>
          </p:grpSpPr>
          <p:sp>
            <p:nvSpPr>
              <p:cNvPr id="1299" name="Google Shape;1299;p7"/>
              <p:cNvSpPr/>
              <p:nvPr/>
            </p:nvSpPr>
            <p:spPr>
              <a:xfrm>
                <a:off x="5372" y="3565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3" extrusionOk="0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0" name="Google Shape;1300;p7"/>
              <p:cNvSpPr/>
              <p:nvPr/>
            </p:nvSpPr>
            <p:spPr>
              <a:xfrm>
                <a:off x="5379" y="3446"/>
                <a:ext cx="20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58" extrusionOk="0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1" name="Google Shape;1301;p7"/>
              <p:cNvSpPr/>
              <p:nvPr/>
            </p:nvSpPr>
            <p:spPr>
              <a:xfrm>
                <a:off x="5597" y="3323"/>
                <a:ext cx="116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31" extrusionOk="0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02" name="Google Shape;1302;p7"/>
            <p:cNvSpPr/>
            <p:nvPr/>
          </p:nvSpPr>
          <p:spPr>
            <a:xfrm>
              <a:off x="7362825" y="3395663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1" h="62" extrusionOk="0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3" name="Google Shape;1303;p7"/>
            <p:cNvSpPr/>
            <p:nvPr/>
          </p:nvSpPr>
          <p:spPr>
            <a:xfrm>
              <a:off x="8089900" y="42973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4" name="Google Shape;1304;p7"/>
            <p:cNvSpPr/>
            <p:nvPr/>
          </p:nvSpPr>
          <p:spPr>
            <a:xfrm>
              <a:off x="8112125" y="4306888"/>
              <a:ext cx="17463" cy="58737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5" name="Google Shape;1305;p7"/>
            <p:cNvSpPr/>
            <p:nvPr/>
          </p:nvSpPr>
          <p:spPr>
            <a:xfrm>
              <a:off x="7426325" y="3384550"/>
              <a:ext cx="1588" cy="55563"/>
            </a:xfrm>
            <a:custGeom>
              <a:avLst/>
              <a:gdLst/>
              <a:ahLst/>
              <a:cxnLst/>
              <a:rect l="l" t="t" r="r" b="b"/>
              <a:pathLst>
                <a:path w="7" h="55563" extrusionOk="0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6" name="Google Shape;1306;p7"/>
            <p:cNvSpPr/>
            <p:nvPr/>
          </p:nvSpPr>
          <p:spPr>
            <a:xfrm>
              <a:off x="7485063" y="332898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6" h="25" extrusionOk="0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7" name="Google Shape;1307;p7"/>
            <p:cNvSpPr/>
            <p:nvPr/>
          </p:nvSpPr>
          <p:spPr>
            <a:xfrm>
              <a:off x="7597775" y="3217863"/>
              <a:ext cx="4763" cy="57150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8" name="Google Shape;1308;p7"/>
            <p:cNvSpPr/>
            <p:nvPr/>
          </p:nvSpPr>
          <p:spPr>
            <a:xfrm>
              <a:off x="7750175" y="3916363"/>
              <a:ext cx="26988" cy="58737"/>
            </a:xfrm>
            <a:custGeom>
              <a:avLst/>
              <a:gdLst/>
              <a:ahLst/>
              <a:cxnLst/>
              <a:rect l="l" t="t" r="r" b="b"/>
              <a:pathLst>
                <a:path w="67" h="74" extrusionOk="0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09" name="Google Shape;1309;p7"/>
            <p:cNvSpPr/>
            <p:nvPr/>
          </p:nvSpPr>
          <p:spPr>
            <a:xfrm>
              <a:off x="7813675" y="3930650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0" name="Google Shape;1310;p7"/>
            <p:cNvSpPr/>
            <p:nvPr/>
          </p:nvSpPr>
          <p:spPr>
            <a:xfrm>
              <a:off x="7670800" y="3706813"/>
              <a:ext cx="25400" cy="55562"/>
            </a:xfrm>
            <a:custGeom>
              <a:avLst/>
              <a:gdLst/>
              <a:ahLst/>
              <a:cxnLst/>
              <a:rect l="l" t="t" r="r" b="b"/>
              <a:pathLst>
                <a:path w="53" h="23" extrusionOk="0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1" name="Google Shape;1311;p7"/>
            <p:cNvSpPr/>
            <p:nvPr/>
          </p:nvSpPr>
          <p:spPr>
            <a:xfrm>
              <a:off x="7613650" y="3681413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2" name="Google Shape;1312;p7"/>
            <p:cNvSpPr/>
            <p:nvPr/>
          </p:nvSpPr>
          <p:spPr>
            <a:xfrm>
              <a:off x="7813675" y="4013200"/>
              <a:ext cx="31750" cy="57150"/>
            </a:xfrm>
            <a:custGeom>
              <a:avLst/>
              <a:gdLst/>
              <a:ahLst/>
              <a:cxnLst/>
              <a:rect l="l" t="t" r="r" b="b"/>
              <a:pathLst>
                <a:path w="73" h="57150" extrusionOk="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3" name="Google Shape;1313;p7"/>
            <p:cNvSpPr/>
            <p:nvPr/>
          </p:nvSpPr>
          <p:spPr>
            <a:xfrm>
              <a:off x="7769225" y="4002088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" extrusionOk="0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314" name="Google Shape;1314;p7"/>
            <p:cNvCxnSpPr/>
            <p:nvPr/>
          </p:nvCxnSpPr>
          <p:spPr>
            <a:xfrm>
              <a:off x="7802563" y="3987800"/>
              <a:ext cx="20637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15" name="Google Shape;1315;p7"/>
            <p:cNvSpPr/>
            <p:nvPr/>
          </p:nvSpPr>
          <p:spPr>
            <a:xfrm>
              <a:off x="7823200" y="399415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1588" h="13" extrusionOk="0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6" name="Google Shape;1316;p7"/>
            <p:cNvSpPr/>
            <p:nvPr/>
          </p:nvSpPr>
          <p:spPr>
            <a:xfrm>
              <a:off x="7777163" y="3987800"/>
              <a:ext cx="14287" cy="58738"/>
            </a:xfrm>
            <a:custGeom>
              <a:avLst/>
              <a:gdLst/>
              <a:ahLst/>
              <a:cxnLst/>
              <a:rect l="l" t="t" r="r" b="b"/>
              <a:pathLst>
                <a:path w="26" h="58738" extrusionOk="0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7" name="Google Shape;1317;p7"/>
            <p:cNvSpPr/>
            <p:nvPr/>
          </p:nvSpPr>
          <p:spPr>
            <a:xfrm>
              <a:off x="7770813" y="3968750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18" name="Google Shape;1318;p7"/>
            <p:cNvSpPr/>
            <p:nvPr/>
          </p:nvSpPr>
          <p:spPr>
            <a:xfrm>
              <a:off x="7851775" y="369570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319" name="Google Shape;1319;p7"/>
            <p:cNvGrpSpPr/>
            <p:nvPr/>
          </p:nvGrpSpPr>
          <p:grpSpPr>
            <a:xfrm>
              <a:off x="7726363" y="3367088"/>
              <a:ext cx="163512" cy="114300"/>
              <a:chOff x="5379" y="2466"/>
              <a:chExt cx="122" cy="71"/>
            </a:xfrm>
          </p:grpSpPr>
          <p:sp>
            <p:nvSpPr>
              <p:cNvPr id="1320" name="Google Shape;1320;p7"/>
              <p:cNvSpPr/>
              <p:nvPr/>
            </p:nvSpPr>
            <p:spPr>
              <a:xfrm>
                <a:off x="5428" y="2492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1" name="Google Shape;1321;p7"/>
              <p:cNvSpPr/>
              <p:nvPr/>
            </p:nvSpPr>
            <p:spPr>
              <a:xfrm>
                <a:off x="5379" y="2505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2" name="Google Shape;1322;p7"/>
              <p:cNvSpPr/>
              <p:nvPr/>
            </p:nvSpPr>
            <p:spPr>
              <a:xfrm>
                <a:off x="5392" y="246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3" name="Google Shape;1323;p7"/>
              <p:cNvSpPr/>
              <p:nvPr/>
            </p:nvSpPr>
            <p:spPr>
              <a:xfrm>
                <a:off x="5426" y="246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26" h="24" extrusionOk="0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4" name="Google Shape;1324;p7"/>
              <p:cNvSpPr/>
              <p:nvPr/>
            </p:nvSpPr>
            <p:spPr>
              <a:xfrm>
                <a:off x="5490" y="2490"/>
                <a:ext cx="11" cy="2"/>
              </a:xfrm>
              <a:custGeom>
                <a:avLst/>
                <a:gdLst/>
                <a:ahLst/>
                <a:cxnLst/>
                <a:rect l="l" t="t" r="r" b="b"/>
                <a:pathLst>
                  <a:path w="34" h="6" extrusionOk="0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25" name="Google Shape;1325;p7"/>
              <p:cNvCxnSpPr/>
              <p:nvPr/>
            </p:nvCxnSpPr>
            <p:spPr>
              <a:xfrm flipH="1">
                <a:off x="5495" y="249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26" name="Google Shape;1326;p7"/>
              <p:cNvSpPr/>
              <p:nvPr/>
            </p:nvSpPr>
            <p:spPr>
              <a:xfrm>
                <a:off x="5464" y="2530"/>
                <a:ext cx="1" cy="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27" name="Google Shape;1327;p7"/>
              <p:cNvCxnSpPr/>
              <p:nvPr/>
            </p:nvCxnSpPr>
            <p:spPr>
              <a:xfrm>
                <a:off x="5464" y="253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28" name="Google Shape;1328;p7"/>
              <p:cNvSpPr/>
              <p:nvPr/>
            </p:nvSpPr>
            <p:spPr>
              <a:xfrm>
                <a:off x="5466" y="2530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29" name="Google Shape;1329;p7"/>
            <p:cNvSpPr/>
            <p:nvPr/>
          </p:nvSpPr>
          <p:spPr>
            <a:xfrm>
              <a:off x="6310313" y="322897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111" extrusionOk="0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0" name="Google Shape;1330;p7"/>
            <p:cNvSpPr/>
            <p:nvPr/>
          </p:nvSpPr>
          <p:spPr>
            <a:xfrm>
              <a:off x="3209925" y="5368925"/>
              <a:ext cx="53975" cy="58738"/>
            </a:xfrm>
            <a:custGeom>
              <a:avLst/>
              <a:gdLst/>
              <a:ahLst/>
              <a:cxnLst/>
              <a:rect l="l" t="t" r="r" b="b"/>
              <a:pathLst>
                <a:path w="126" h="62" extrusionOk="0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1" name="Google Shape;1331;p7"/>
            <p:cNvSpPr/>
            <p:nvPr/>
          </p:nvSpPr>
          <p:spPr>
            <a:xfrm>
              <a:off x="5511800" y="5207000"/>
              <a:ext cx="30163" cy="55563"/>
            </a:xfrm>
            <a:custGeom>
              <a:avLst/>
              <a:gdLst/>
              <a:ahLst/>
              <a:cxnLst/>
              <a:rect l="l" t="t" r="r" b="b"/>
              <a:pathLst>
                <a:path w="66" h="44" extrusionOk="0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2" name="Google Shape;1332;p7"/>
            <p:cNvSpPr/>
            <p:nvPr/>
          </p:nvSpPr>
          <p:spPr>
            <a:xfrm>
              <a:off x="7666038" y="1978025"/>
              <a:ext cx="20637" cy="5715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3" name="Google Shape;1333;p7"/>
            <p:cNvSpPr/>
            <p:nvPr/>
          </p:nvSpPr>
          <p:spPr>
            <a:xfrm>
              <a:off x="7842250" y="2011363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4" name="Google Shape;1334;p7"/>
            <p:cNvSpPr/>
            <p:nvPr/>
          </p:nvSpPr>
          <p:spPr>
            <a:xfrm>
              <a:off x="7291388" y="2241550"/>
              <a:ext cx="4762" cy="58738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5" name="Google Shape;1335;p7"/>
            <p:cNvSpPr/>
            <p:nvPr/>
          </p:nvSpPr>
          <p:spPr>
            <a:xfrm>
              <a:off x="7105650" y="2803525"/>
              <a:ext cx="14288" cy="587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6" name="Google Shape;1336;p7"/>
            <p:cNvSpPr/>
            <p:nvPr/>
          </p:nvSpPr>
          <p:spPr>
            <a:xfrm>
              <a:off x="7123113" y="27384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7" name="Google Shape;1337;p7"/>
            <p:cNvSpPr/>
            <p:nvPr/>
          </p:nvSpPr>
          <p:spPr>
            <a:xfrm>
              <a:off x="7011988" y="2587625"/>
              <a:ext cx="1587" cy="60325"/>
            </a:xfrm>
            <a:custGeom>
              <a:avLst/>
              <a:gdLst/>
              <a:ahLst/>
              <a:cxnLst/>
              <a:rect l="l" t="t" r="r" b="b"/>
              <a:pathLst>
                <a:path w="7" h="18" extrusionOk="0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8" name="Google Shape;1338;p7"/>
            <p:cNvSpPr/>
            <p:nvPr/>
          </p:nvSpPr>
          <p:spPr>
            <a:xfrm>
              <a:off x="3863975" y="17145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39" name="Google Shape;1339;p7"/>
            <p:cNvSpPr/>
            <p:nvPr/>
          </p:nvSpPr>
          <p:spPr>
            <a:xfrm>
              <a:off x="3849688" y="148272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40" name="Google Shape;1340;p7"/>
            <p:cNvSpPr/>
            <p:nvPr/>
          </p:nvSpPr>
          <p:spPr>
            <a:xfrm>
              <a:off x="5330825" y="32607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41" name="Google Shape;1341;p7"/>
            <p:cNvSpPr/>
            <p:nvPr/>
          </p:nvSpPr>
          <p:spPr>
            <a:xfrm>
              <a:off x="5033963" y="312261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7" h="68" extrusionOk="0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342" name="Google Shape;1342;p7"/>
            <p:cNvGrpSpPr/>
            <p:nvPr/>
          </p:nvGrpSpPr>
          <p:grpSpPr>
            <a:xfrm>
              <a:off x="5805488" y="3309938"/>
              <a:ext cx="46037" cy="374650"/>
              <a:chOff x="3950" y="2430"/>
              <a:chExt cx="36" cy="234"/>
            </a:xfrm>
          </p:grpSpPr>
          <p:sp>
            <p:nvSpPr>
              <p:cNvPr id="1343" name="Google Shape;1343;p7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4" name="Google Shape;1344;p7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5" name="Google Shape;1345;p7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6" name="Google Shape;1346;p7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47" name="Google Shape;1347;p7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48" name="Google Shape;1348;p7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9" name="Google Shape;1349;p7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50" name="Google Shape;1350;p7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51" name="Google Shape;1351;p7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2" name="Google Shape;1352;p7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53" name="Google Shape;1353;p7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54" name="Google Shape;1354;p7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5" name="Google Shape;1355;p7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6" name="Google Shape;1356;p7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7" name="Google Shape;1357;p7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8" name="Google Shape;1358;p7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9" name="Google Shape;1359;p7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0" name="Google Shape;1360;p7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1" name="Google Shape;1361;p7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62" name="Google Shape;1362;p7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63" name="Google Shape;1363;p7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4" name="Google Shape;1364;p7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65" name="Google Shape;1365;p7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66" name="Google Shape;1366;p7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7" name="Google Shape;1367;p7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368" name="Google Shape;1368;p7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69" name="Google Shape;1369;p7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0" name="Google Shape;1370;p7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1" name="Google Shape;1371;p7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2" name="Google Shape;1372;p7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3" name="Google Shape;1373;p7"/>
              <p:cNvSpPr/>
              <p:nvPr/>
            </p:nvSpPr>
            <p:spPr>
              <a:xfrm>
                <a:off x="3950" y="2430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374" name="Google Shape;1374;p7"/>
            <p:cNvGrpSpPr/>
            <p:nvPr/>
          </p:nvGrpSpPr>
          <p:grpSpPr>
            <a:xfrm>
              <a:off x="7870825" y="3810000"/>
              <a:ext cx="185738" cy="214313"/>
              <a:chOff x="5486" y="2743"/>
              <a:chExt cx="137" cy="132"/>
            </a:xfrm>
          </p:grpSpPr>
          <p:sp>
            <p:nvSpPr>
              <p:cNvPr id="1375" name="Google Shape;1375;p7"/>
              <p:cNvSpPr/>
              <p:nvPr/>
            </p:nvSpPr>
            <p:spPr>
              <a:xfrm>
                <a:off x="5595" y="2806"/>
                <a:ext cx="1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87" extrusionOk="0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6" name="Google Shape;1376;p7"/>
              <p:cNvSpPr/>
              <p:nvPr/>
            </p:nvSpPr>
            <p:spPr>
              <a:xfrm>
                <a:off x="5603" y="2842"/>
                <a:ext cx="2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1" h="37" extrusionOk="0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7" name="Google Shape;1377;p7"/>
              <p:cNvSpPr/>
              <p:nvPr/>
            </p:nvSpPr>
            <p:spPr>
              <a:xfrm>
                <a:off x="5568" y="28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0" extrusionOk="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8" name="Google Shape;1378;p7"/>
              <p:cNvSpPr/>
              <p:nvPr/>
            </p:nvSpPr>
            <p:spPr>
              <a:xfrm>
                <a:off x="5515" y="2789"/>
                <a:ext cx="2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74" h="80" extrusionOk="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9" name="Google Shape;1379;p7"/>
              <p:cNvSpPr/>
              <p:nvPr/>
            </p:nvSpPr>
            <p:spPr>
              <a:xfrm>
                <a:off x="5555" y="2785"/>
                <a:ext cx="26" cy="2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0" extrusionOk="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0" name="Google Shape;1380;p7"/>
              <p:cNvSpPr/>
              <p:nvPr/>
            </p:nvSpPr>
            <p:spPr>
              <a:xfrm>
                <a:off x="5570" y="2825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31" extrusionOk="0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1" name="Google Shape;1381;p7"/>
              <p:cNvSpPr/>
              <p:nvPr/>
            </p:nvSpPr>
            <p:spPr>
              <a:xfrm>
                <a:off x="5562" y="2819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2" name="Google Shape;1382;p7"/>
              <p:cNvSpPr/>
              <p:nvPr/>
            </p:nvSpPr>
            <p:spPr>
              <a:xfrm>
                <a:off x="5509" y="2769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3" name="Google Shape;1383;p7"/>
              <p:cNvSpPr/>
              <p:nvPr/>
            </p:nvSpPr>
            <p:spPr>
              <a:xfrm>
                <a:off x="5486" y="2743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4" extrusionOk="0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84" name="Google Shape;1384;p7"/>
            <p:cNvSpPr/>
            <p:nvPr/>
          </p:nvSpPr>
          <p:spPr>
            <a:xfrm>
              <a:off x="4216400" y="3548063"/>
              <a:ext cx="11113" cy="55562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85" name="Google Shape;1385;p7"/>
            <p:cNvSpPr/>
            <p:nvPr/>
          </p:nvSpPr>
          <p:spPr>
            <a:xfrm>
              <a:off x="4140200" y="36877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9" h="35" extrusionOk="0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86" name="Google Shape;1386;p7"/>
            <p:cNvSpPr/>
            <p:nvPr/>
          </p:nvSpPr>
          <p:spPr>
            <a:xfrm>
              <a:off x="5938838" y="2014538"/>
              <a:ext cx="728662" cy="331787"/>
            </a:xfrm>
            <a:custGeom>
              <a:avLst/>
              <a:gdLst/>
              <a:ahLst/>
              <a:cxnLst/>
              <a:rect l="l" t="t" r="r" b="b"/>
              <a:pathLst>
                <a:path w="1688" h="630" extrusionOk="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87" name="Google Shape;1387;p7"/>
            <p:cNvSpPr/>
            <p:nvPr/>
          </p:nvSpPr>
          <p:spPr>
            <a:xfrm>
              <a:off x="2265363" y="3981450"/>
              <a:ext cx="328612" cy="415925"/>
            </a:xfrm>
            <a:custGeom>
              <a:avLst/>
              <a:gdLst/>
              <a:ahLst/>
              <a:cxnLst/>
              <a:rect l="l" t="t" r="r" b="b"/>
              <a:pathLst>
                <a:path w="758" h="795" extrusionOk="0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88" name="Google Shape;1388;p7"/>
            <p:cNvSpPr/>
            <p:nvPr/>
          </p:nvSpPr>
          <p:spPr>
            <a:xfrm>
              <a:off x="2479675" y="3411538"/>
              <a:ext cx="119063" cy="215900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389" name="Google Shape;1389;p7"/>
            <p:cNvGrpSpPr/>
            <p:nvPr/>
          </p:nvGrpSpPr>
          <p:grpSpPr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1390" name="Google Shape;1390;p7"/>
              <p:cNvSpPr/>
              <p:nvPr/>
            </p:nvSpPr>
            <p:spPr>
              <a:xfrm>
                <a:off x="1639" y="2457"/>
                <a:ext cx="18" cy="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1" name="Google Shape;1391;p7"/>
              <p:cNvSpPr/>
              <p:nvPr/>
            </p:nvSpPr>
            <p:spPr>
              <a:xfrm>
                <a:off x="1526" y="241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2" name="Google Shape;1392;p7"/>
              <p:cNvSpPr/>
              <p:nvPr/>
            </p:nvSpPr>
            <p:spPr>
              <a:xfrm>
                <a:off x="1557" y="243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" extrusionOk="0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3" name="Google Shape;1393;p7"/>
              <p:cNvSpPr/>
              <p:nvPr/>
            </p:nvSpPr>
            <p:spPr>
              <a:xfrm>
                <a:off x="1486" y="2444"/>
                <a:ext cx="244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72" extrusionOk="0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4" name="Google Shape;1394;p7"/>
            <p:cNvSpPr/>
            <p:nvPr/>
          </p:nvSpPr>
          <p:spPr>
            <a:xfrm>
              <a:off x="7215188" y="4786313"/>
              <a:ext cx="31750" cy="11112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95" name="Google Shape;1395;p7"/>
            <p:cNvSpPr/>
            <p:nvPr/>
          </p:nvSpPr>
          <p:spPr>
            <a:xfrm>
              <a:off x="7331075" y="4919663"/>
              <a:ext cx="1588" cy="4762"/>
            </a:xfrm>
            <a:custGeom>
              <a:avLst/>
              <a:gdLst/>
              <a:ahLst/>
              <a:cxnLst/>
              <a:rect l="l" t="t" r="r" b="b"/>
              <a:pathLst>
                <a:path w="1588" h="6" extrusionOk="0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396" name="Google Shape;1396;p7"/>
            <p:cNvCxnSpPr/>
            <p:nvPr/>
          </p:nvCxnSpPr>
          <p:spPr>
            <a:xfrm rot="10800000" flipH="1">
              <a:off x="7421563" y="4918075"/>
              <a:ext cx="1587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97" name="Google Shape;1397;p7"/>
            <p:cNvSpPr/>
            <p:nvPr/>
          </p:nvSpPr>
          <p:spPr>
            <a:xfrm>
              <a:off x="7421563" y="4918075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5" h="30" extrusionOk="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98" name="Google Shape;1398;p7"/>
            <p:cNvSpPr/>
            <p:nvPr/>
          </p:nvSpPr>
          <p:spPr>
            <a:xfrm>
              <a:off x="7720013" y="4387850"/>
              <a:ext cx="22225" cy="28575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99" name="Google Shape;1399;p7"/>
            <p:cNvSpPr/>
            <p:nvPr/>
          </p:nvSpPr>
          <p:spPr>
            <a:xfrm>
              <a:off x="7726363" y="4314825"/>
              <a:ext cx="26987" cy="39688"/>
            </a:xfrm>
            <a:custGeom>
              <a:avLst/>
              <a:gdLst/>
              <a:ahLst/>
              <a:cxnLst/>
              <a:rect l="l" t="t" r="r" b="b"/>
              <a:pathLst>
                <a:path w="65" h="75" extrusionOk="0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0" name="Google Shape;1400;p7"/>
            <p:cNvSpPr/>
            <p:nvPr/>
          </p:nvSpPr>
          <p:spPr>
            <a:xfrm>
              <a:off x="7702550" y="4291013"/>
              <a:ext cx="17463" cy="30162"/>
            </a:xfrm>
            <a:custGeom>
              <a:avLst/>
              <a:gdLst/>
              <a:ahLst/>
              <a:cxnLst/>
              <a:rect l="l" t="t" r="r" b="b"/>
              <a:pathLst>
                <a:path w="40" h="62" extrusionOk="0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1" name="Google Shape;1401;p7"/>
            <p:cNvSpPr/>
            <p:nvPr/>
          </p:nvSpPr>
          <p:spPr>
            <a:xfrm>
              <a:off x="7621588" y="4168775"/>
              <a:ext cx="68262" cy="138113"/>
            </a:xfrm>
            <a:custGeom>
              <a:avLst/>
              <a:gdLst/>
              <a:ahLst/>
              <a:cxnLst/>
              <a:rect l="l" t="t" r="r" b="b"/>
              <a:pathLst>
                <a:path w="159" h="259" extrusionOk="0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402" name="Google Shape;1402;p7"/>
            <p:cNvCxnSpPr/>
            <p:nvPr/>
          </p:nvCxnSpPr>
          <p:spPr>
            <a:xfrm rot="10800000">
              <a:off x="7615238" y="4135438"/>
              <a:ext cx="6350" cy="3333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03" name="Google Shape;1403;p7"/>
            <p:cNvSpPr/>
            <p:nvPr/>
          </p:nvSpPr>
          <p:spPr>
            <a:xfrm>
              <a:off x="7615238" y="41195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404" name="Google Shape;1404;p7"/>
            <p:cNvCxnSpPr/>
            <p:nvPr/>
          </p:nvCxnSpPr>
          <p:spPr>
            <a:xfrm rot="10800000">
              <a:off x="7621588" y="4106863"/>
              <a:ext cx="0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05" name="Google Shape;1405;p7"/>
            <p:cNvSpPr/>
            <p:nvPr/>
          </p:nvSpPr>
          <p:spPr>
            <a:xfrm>
              <a:off x="7575550" y="4040188"/>
              <a:ext cx="46038" cy="66675"/>
            </a:xfrm>
            <a:custGeom>
              <a:avLst/>
              <a:gdLst/>
              <a:ahLst/>
              <a:cxnLst/>
              <a:rect l="l" t="t" r="r" b="b"/>
              <a:pathLst>
                <a:path w="100" h="123" extrusionOk="0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6" name="Google Shape;1406;p7"/>
            <p:cNvSpPr/>
            <p:nvPr/>
          </p:nvSpPr>
          <p:spPr>
            <a:xfrm>
              <a:off x="7589838" y="3983038"/>
              <a:ext cx="1587" cy="50800"/>
            </a:xfrm>
            <a:custGeom>
              <a:avLst/>
              <a:gdLst/>
              <a:ahLst/>
              <a:cxnLst/>
              <a:rect l="l" t="t" r="r" b="b"/>
              <a:pathLst>
                <a:path w="5" h="99" extrusionOk="0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7" name="Google Shape;1407;p7"/>
            <p:cNvSpPr/>
            <p:nvPr/>
          </p:nvSpPr>
          <p:spPr>
            <a:xfrm>
              <a:off x="7596188" y="3976688"/>
              <a:ext cx="7937" cy="36512"/>
            </a:xfrm>
            <a:custGeom>
              <a:avLst/>
              <a:gdLst/>
              <a:ahLst/>
              <a:cxnLst/>
              <a:rect l="l" t="t" r="r" b="b"/>
              <a:pathLst>
                <a:path w="14" h="68" extrusionOk="0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08" name="Google Shape;1408;p7"/>
            <p:cNvSpPr/>
            <p:nvPr/>
          </p:nvSpPr>
          <p:spPr>
            <a:xfrm>
              <a:off x="7612063" y="3957638"/>
              <a:ext cx="1587" cy="22225"/>
            </a:xfrm>
            <a:custGeom>
              <a:avLst/>
              <a:gdLst/>
              <a:ahLst/>
              <a:cxnLst/>
              <a:rect l="l" t="t" r="r" b="b"/>
              <a:pathLst>
                <a:path w="1587" h="43" extrusionOk="0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409" name="Google Shape;1409;p7"/>
            <p:cNvCxnSpPr/>
            <p:nvPr/>
          </p:nvCxnSpPr>
          <p:spPr>
            <a:xfrm rot="10800000" flipH="1">
              <a:off x="7612063" y="3976688"/>
              <a:ext cx="1587" cy="317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10" name="Google Shape;1410;p7"/>
            <p:cNvSpPr/>
            <p:nvPr/>
          </p:nvSpPr>
          <p:spPr>
            <a:xfrm>
              <a:off x="7596188" y="3960813"/>
              <a:ext cx="1587" cy="15875"/>
            </a:xfrm>
            <a:custGeom>
              <a:avLst/>
              <a:gdLst/>
              <a:ahLst/>
              <a:cxnLst/>
              <a:rect l="l" t="t" r="r" b="b"/>
              <a:pathLst>
                <a:path w="1587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1" name="Google Shape;1411;p7"/>
            <p:cNvSpPr/>
            <p:nvPr/>
          </p:nvSpPr>
          <p:spPr>
            <a:xfrm>
              <a:off x="7316788" y="4949825"/>
              <a:ext cx="96837" cy="87313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2" name="Google Shape;1412;p7"/>
            <p:cNvSpPr/>
            <p:nvPr/>
          </p:nvSpPr>
          <p:spPr>
            <a:xfrm>
              <a:off x="7454900" y="4168775"/>
              <a:ext cx="3175" cy="17463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3" name="Google Shape;1413;p7"/>
            <p:cNvSpPr/>
            <p:nvPr/>
          </p:nvSpPr>
          <p:spPr>
            <a:xfrm>
              <a:off x="7388225" y="409098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4" name="Google Shape;1414;p7"/>
            <p:cNvSpPr/>
            <p:nvPr/>
          </p:nvSpPr>
          <p:spPr>
            <a:xfrm>
              <a:off x="7404100" y="40036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13" h="19" extrusionOk="0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5" name="Google Shape;1415;p7"/>
            <p:cNvSpPr/>
            <p:nvPr/>
          </p:nvSpPr>
          <p:spPr>
            <a:xfrm>
              <a:off x="7243763" y="4006850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87" h="42" extrusionOk="0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6" name="Google Shape;1416;p7"/>
            <p:cNvSpPr/>
            <p:nvPr/>
          </p:nvSpPr>
          <p:spPr>
            <a:xfrm>
              <a:off x="7488238" y="4470400"/>
              <a:ext cx="1587" cy="14288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7" name="Google Shape;1417;p7"/>
            <p:cNvSpPr/>
            <p:nvPr/>
          </p:nvSpPr>
          <p:spPr>
            <a:xfrm>
              <a:off x="6724650" y="3976688"/>
              <a:ext cx="1019175" cy="908050"/>
            </a:xfrm>
            <a:custGeom>
              <a:avLst/>
              <a:gdLst/>
              <a:ahLst/>
              <a:cxnLst/>
              <a:rect l="l" t="t" r="r" b="b"/>
              <a:pathLst>
                <a:path w="2332" h="1731" extrusionOk="0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8" name="Google Shape;1418;p7"/>
            <p:cNvSpPr/>
            <p:nvPr/>
          </p:nvSpPr>
          <p:spPr>
            <a:xfrm>
              <a:off x="1211263" y="2643188"/>
              <a:ext cx="668337" cy="581025"/>
            </a:xfrm>
            <a:custGeom>
              <a:avLst/>
              <a:gdLst/>
              <a:ahLst/>
              <a:cxnLst/>
              <a:rect l="l" t="t" r="r" b="b"/>
              <a:pathLst>
                <a:path w="1535" h="1109" extrusionOk="0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19" name="Google Shape;1419;p7"/>
            <p:cNvSpPr/>
            <p:nvPr/>
          </p:nvSpPr>
          <p:spPr>
            <a:xfrm>
              <a:off x="2486025" y="4283075"/>
              <a:ext cx="211138" cy="265113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0" name="Google Shape;1420;p7"/>
            <p:cNvSpPr/>
            <p:nvPr/>
          </p:nvSpPr>
          <p:spPr>
            <a:xfrm>
              <a:off x="2655888" y="3487738"/>
              <a:ext cx="73025" cy="109537"/>
            </a:xfrm>
            <a:custGeom>
              <a:avLst/>
              <a:gdLst/>
              <a:ahLst/>
              <a:cxnLst/>
              <a:rect l="l" t="t" r="r" b="b"/>
              <a:pathLst>
                <a:path w="166" h="208" extrusionOk="0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1" name="Google Shape;1421;p7"/>
            <p:cNvSpPr/>
            <p:nvPr/>
          </p:nvSpPr>
          <p:spPr>
            <a:xfrm>
              <a:off x="2170113" y="3046413"/>
              <a:ext cx="69850" cy="58737"/>
            </a:xfrm>
            <a:custGeom>
              <a:avLst/>
              <a:gdLst/>
              <a:ahLst/>
              <a:cxnLst/>
              <a:rect l="l" t="t" r="r" b="b"/>
              <a:pathLst>
                <a:path w="164" h="104" extrusionOk="0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2" name="Google Shape;1422;p7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3" name="Google Shape;1423;p7"/>
            <p:cNvSpPr/>
            <p:nvPr/>
          </p:nvSpPr>
          <p:spPr>
            <a:xfrm>
              <a:off x="2501900" y="5380038"/>
              <a:ext cx="34925" cy="58737"/>
            </a:xfrm>
            <a:custGeom>
              <a:avLst/>
              <a:gdLst/>
              <a:ahLst/>
              <a:cxnLst/>
              <a:rect l="l" t="t" r="r" b="b"/>
              <a:pathLst>
                <a:path w="80" h="18" extrusionOk="0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4" name="Google Shape;1424;p7"/>
            <p:cNvSpPr/>
            <p:nvPr/>
          </p:nvSpPr>
          <p:spPr>
            <a:xfrm>
              <a:off x="2501900" y="5359400"/>
              <a:ext cx="22225" cy="60325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5" name="Google Shape;1425;p7"/>
            <p:cNvSpPr/>
            <p:nvPr/>
          </p:nvSpPr>
          <p:spPr>
            <a:xfrm>
              <a:off x="2471738" y="5353050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6" name="Google Shape;1426;p7"/>
            <p:cNvSpPr/>
            <p:nvPr/>
          </p:nvSpPr>
          <p:spPr>
            <a:xfrm>
              <a:off x="2446338" y="5343525"/>
              <a:ext cx="28575" cy="58738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7" name="Google Shape;1427;p7"/>
            <p:cNvSpPr/>
            <p:nvPr/>
          </p:nvSpPr>
          <p:spPr>
            <a:xfrm>
              <a:off x="2422525" y="5330825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32" extrusionOk="0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8" name="Google Shape;1428;p7"/>
            <p:cNvSpPr/>
            <p:nvPr/>
          </p:nvSpPr>
          <p:spPr>
            <a:xfrm>
              <a:off x="2416175" y="5311775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29" name="Google Shape;1429;p7"/>
            <p:cNvSpPr/>
            <p:nvPr/>
          </p:nvSpPr>
          <p:spPr>
            <a:xfrm>
              <a:off x="2316163" y="5002213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3" h="80" extrusionOk="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0" name="Google Shape;1430;p7"/>
            <p:cNvSpPr/>
            <p:nvPr/>
          </p:nvSpPr>
          <p:spPr>
            <a:xfrm>
              <a:off x="2346325" y="5097463"/>
              <a:ext cx="17463" cy="53975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1" name="Google Shape;1431;p7"/>
            <p:cNvSpPr/>
            <p:nvPr/>
          </p:nvSpPr>
          <p:spPr>
            <a:xfrm>
              <a:off x="2351088" y="5119688"/>
              <a:ext cx="7937" cy="58737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2" name="Google Shape;1432;p7"/>
            <p:cNvSpPr/>
            <p:nvPr/>
          </p:nvSpPr>
          <p:spPr>
            <a:xfrm>
              <a:off x="2365375" y="5181600"/>
              <a:ext cx="17463" cy="60325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3" name="Google Shape;1433;p7"/>
            <p:cNvSpPr/>
            <p:nvPr/>
          </p:nvSpPr>
          <p:spPr>
            <a:xfrm>
              <a:off x="2352675" y="5194300"/>
              <a:ext cx="26988" cy="58738"/>
            </a:xfrm>
            <a:custGeom>
              <a:avLst/>
              <a:gdLst/>
              <a:ahLst/>
              <a:cxnLst/>
              <a:rect l="l" t="t" r="r" b="b"/>
              <a:pathLst>
                <a:path w="55" h="62" extrusionOk="0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4" name="Google Shape;1434;p7"/>
            <p:cNvSpPr/>
            <p:nvPr/>
          </p:nvSpPr>
          <p:spPr>
            <a:xfrm>
              <a:off x="2382838" y="5227638"/>
              <a:ext cx="11112" cy="58737"/>
            </a:xfrm>
            <a:custGeom>
              <a:avLst/>
              <a:gdLst/>
              <a:ahLst/>
              <a:cxnLst/>
              <a:rect l="l" t="t" r="r" b="b"/>
              <a:pathLst>
                <a:path w="35" h="43" extrusionOk="0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5" name="Google Shape;1435;p7"/>
            <p:cNvSpPr/>
            <p:nvPr/>
          </p:nvSpPr>
          <p:spPr>
            <a:xfrm>
              <a:off x="2379663" y="5260975"/>
              <a:ext cx="20637" cy="55563"/>
            </a:xfrm>
            <a:custGeom>
              <a:avLst/>
              <a:gdLst/>
              <a:ahLst/>
              <a:cxnLst/>
              <a:rect l="l" t="t" r="r" b="b"/>
              <a:pathLst>
                <a:path w="53" h="21" extrusionOk="0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2403475" y="5275263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7" name="Google Shape;1437;p7"/>
            <p:cNvSpPr/>
            <p:nvPr/>
          </p:nvSpPr>
          <p:spPr>
            <a:xfrm>
              <a:off x="2405063" y="53038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8" name="Google Shape;1438;p7"/>
            <p:cNvSpPr/>
            <p:nvPr/>
          </p:nvSpPr>
          <p:spPr>
            <a:xfrm>
              <a:off x="2479675" y="53736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9" name="Google Shape;1439;p7"/>
            <p:cNvSpPr/>
            <p:nvPr/>
          </p:nvSpPr>
          <p:spPr>
            <a:xfrm>
              <a:off x="2517775" y="5314950"/>
              <a:ext cx="123825" cy="100013"/>
            </a:xfrm>
            <a:custGeom>
              <a:avLst/>
              <a:gdLst/>
              <a:ahLst/>
              <a:cxnLst/>
              <a:rect l="l" t="t" r="r" b="b"/>
              <a:pathLst>
                <a:path w="281" h="193" extrusionOk="0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0" name="Google Shape;1440;p7"/>
            <p:cNvSpPr/>
            <p:nvPr/>
          </p:nvSpPr>
          <p:spPr>
            <a:xfrm>
              <a:off x="2070100" y="3081338"/>
              <a:ext cx="52388" cy="58737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1" name="Google Shape;1441;p7"/>
            <p:cNvSpPr/>
            <p:nvPr/>
          </p:nvSpPr>
          <p:spPr>
            <a:xfrm>
              <a:off x="1927225" y="2943225"/>
              <a:ext cx="250825" cy="109538"/>
            </a:xfrm>
            <a:custGeom>
              <a:avLst/>
              <a:gdLst/>
              <a:ahLst/>
              <a:cxnLst/>
              <a:rect l="l" t="t" r="r" b="b"/>
              <a:pathLst>
                <a:path w="574" h="204" extrusionOk="0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2" name="Google Shape;1442;p7"/>
            <p:cNvSpPr/>
            <p:nvPr/>
          </p:nvSpPr>
          <p:spPr>
            <a:xfrm>
              <a:off x="2232025" y="3046413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207" h="129" extrusionOk="0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3" name="Google Shape;1443;p7"/>
            <p:cNvSpPr/>
            <p:nvPr/>
          </p:nvSpPr>
          <p:spPr>
            <a:xfrm>
              <a:off x="1800225" y="3106738"/>
              <a:ext cx="33338" cy="84137"/>
            </a:xfrm>
            <a:custGeom>
              <a:avLst/>
              <a:gdLst/>
              <a:ahLst/>
              <a:cxnLst/>
              <a:rect l="l" t="t" r="r" b="b"/>
              <a:pathLst>
                <a:path w="72" h="154" extrusionOk="0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4" name="Google Shape;1444;p7"/>
            <p:cNvSpPr/>
            <p:nvPr/>
          </p:nvSpPr>
          <p:spPr>
            <a:xfrm>
              <a:off x="1720850" y="3106738"/>
              <a:ext cx="93663" cy="146050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5" name="Google Shape;1445;p7"/>
            <p:cNvSpPr/>
            <p:nvPr/>
          </p:nvSpPr>
          <p:spPr>
            <a:xfrm>
              <a:off x="1768475" y="3217863"/>
              <a:ext cx="71438" cy="57150"/>
            </a:xfrm>
            <a:custGeom>
              <a:avLst/>
              <a:gdLst/>
              <a:ahLst/>
              <a:cxnLst/>
              <a:rect l="l" t="t" r="r" b="b"/>
              <a:pathLst>
                <a:path w="153" h="80" extrusionOk="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6" name="Google Shape;1446;p7"/>
            <p:cNvSpPr/>
            <p:nvPr/>
          </p:nvSpPr>
          <p:spPr>
            <a:xfrm>
              <a:off x="1800225" y="3179763"/>
              <a:ext cx="142875" cy="87312"/>
            </a:xfrm>
            <a:custGeom>
              <a:avLst/>
              <a:gdLst/>
              <a:ahLst/>
              <a:cxnLst/>
              <a:rect l="l" t="t" r="r" b="b"/>
              <a:pathLst>
                <a:path w="332" h="169" extrusionOk="0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7" name="Google Shape;1447;p7"/>
            <p:cNvSpPr/>
            <p:nvPr/>
          </p:nvSpPr>
          <p:spPr>
            <a:xfrm>
              <a:off x="1817688" y="3209925"/>
              <a:ext cx="125412" cy="122238"/>
            </a:xfrm>
            <a:custGeom>
              <a:avLst/>
              <a:gdLst/>
              <a:ahLst/>
              <a:cxnLst/>
              <a:rect l="l" t="t" r="r" b="b"/>
              <a:pathLst>
                <a:path w="286" h="235" extrusionOk="0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8" name="Google Shape;1448;p7"/>
            <p:cNvSpPr/>
            <p:nvPr/>
          </p:nvSpPr>
          <p:spPr>
            <a:xfrm>
              <a:off x="1868488" y="3322638"/>
              <a:ext cx="84137" cy="100012"/>
            </a:xfrm>
            <a:custGeom>
              <a:avLst/>
              <a:gdLst/>
              <a:ahLst/>
              <a:cxnLst/>
              <a:rect l="l" t="t" r="r" b="b"/>
              <a:pathLst>
                <a:path w="205" h="191" extrusionOk="0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49" name="Google Shape;1449;p7"/>
            <p:cNvSpPr/>
            <p:nvPr/>
          </p:nvSpPr>
          <p:spPr>
            <a:xfrm>
              <a:off x="1949450" y="3376613"/>
              <a:ext cx="142875" cy="79375"/>
            </a:xfrm>
            <a:custGeom>
              <a:avLst/>
              <a:gdLst/>
              <a:ahLst/>
              <a:cxnLst/>
              <a:rect l="l" t="t" r="r" b="b"/>
              <a:pathLst>
                <a:path w="329" h="154" extrusionOk="0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0" name="Google Shape;1450;p7"/>
            <p:cNvSpPr/>
            <p:nvPr/>
          </p:nvSpPr>
          <p:spPr>
            <a:xfrm>
              <a:off x="2630488" y="4630738"/>
              <a:ext cx="133350" cy="155575"/>
            </a:xfrm>
            <a:custGeom>
              <a:avLst/>
              <a:gdLst/>
              <a:ahLst/>
              <a:cxnLst/>
              <a:rect l="l" t="t" r="r" b="b"/>
              <a:pathLst>
                <a:path w="306" h="293" extrusionOk="0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1" name="Google Shape;1451;p7"/>
            <p:cNvSpPr/>
            <p:nvPr/>
          </p:nvSpPr>
          <p:spPr>
            <a:xfrm>
              <a:off x="4176713" y="12477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2" name="Google Shape;1452;p7"/>
            <p:cNvSpPr/>
            <p:nvPr/>
          </p:nvSpPr>
          <p:spPr>
            <a:xfrm>
              <a:off x="4103688" y="1477963"/>
              <a:ext cx="449262" cy="361950"/>
            </a:xfrm>
            <a:custGeom>
              <a:avLst/>
              <a:gdLst/>
              <a:ahLst/>
              <a:cxnLst/>
              <a:rect l="l" t="t" r="r" b="b"/>
              <a:pathLst>
                <a:path w="1037" h="690" extrusionOk="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3" name="Google Shape;1453;p7"/>
            <p:cNvSpPr/>
            <p:nvPr/>
          </p:nvSpPr>
          <p:spPr>
            <a:xfrm>
              <a:off x="4443413" y="2319338"/>
              <a:ext cx="49212" cy="90487"/>
            </a:xfrm>
            <a:custGeom>
              <a:avLst/>
              <a:gdLst/>
              <a:ahLst/>
              <a:cxnLst/>
              <a:rect l="l" t="t" r="r" b="b"/>
              <a:pathLst>
                <a:path w="120" h="173" extrusionOk="0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4" name="Google Shape;1454;p7"/>
            <p:cNvSpPr/>
            <p:nvPr/>
          </p:nvSpPr>
          <p:spPr>
            <a:xfrm>
              <a:off x="4151313" y="2159000"/>
              <a:ext cx="84137" cy="58738"/>
            </a:xfrm>
            <a:custGeom>
              <a:avLst/>
              <a:gdLst/>
              <a:ahLst/>
              <a:cxnLst/>
              <a:rect l="l" t="t" r="r" b="b"/>
              <a:pathLst>
                <a:path w="200" h="98" extrusionOk="0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5" name="Google Shape;1455;p7"/>
            <p:cNvSpPr/>
            <p:nvPr/>
          </p:nvSpPr>
          <p:spPr>
            <a:xfrm>
              <a:off x="4089400" y="1978025"/>
              <a:ext cx="84138" cy="73025"/>
            </a:xfrm>
            <a:custGeom>
              <a:avLst/>
              <a:gdLst/>
              <a:ahLst/>
              <a:cxnLst/>
              <a:rect l="l" t="t" r="r" b="b"/>
              <a:pathLst>
                <a:path w="186" h="142" extrusionOk="0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6" name="Google Shape;1456;p7"/>
            <p:cNvSpPr/>
            <p:nvPr/>
          </p:nvSpPr>
          <p:spPr>
            <a:xfrm>
              <a:off x="4070350" y="2041525"/>
              <a:ext cx="84138" cy="57150"/>
            </a:xfrm>
            <a:custGeom>
              <a:avLst/>
              <a:gdLst/>
              <a:ahLst/>
              <a:cxnLst/>
              <a:rect l="l" t="t" r="r" b="b"/>
              <a:pathLst>
                <a:path w="192" h="105" extrusionOk="0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7" name="Google Shape;1457;p7"/>
            <p:cNvSpPr/>
            <p:nvPr/>
          </p:nvSpPr>
          <p:spPr>
            <a:xfrm>
              <a:off x="4830763" y="2595563"/>
              <a:ext cx="33337" cy="131762"/>
            </a:xfrm>
            <a:custGeom>
              <a:avLst/>
              <a:gdLst/>
              <a:ahLst/>
              <a:cxnLst/>
              <a:rect l="l" t="t" r="r" b="b"/>
              <a:pathLst>
                <a:path w="80" h="254" extrusionOk="0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8" name="Google Shape;1458;p7"/>
            <p:cNvSpPr/>
            <p:nvPr/>
          </p:nvSpPr>
          <p:spPr>
            <a:xfrm>
              <a:off x="4779963" y="2647950"/>
              <a:ext cx="69850" cy="130175"/>
            </a:xfrm>
            <a:custGeom>
              <a:avLst/>
              <a:gdLst/>
              <a:ahLst/>
              <a:cxnLst/>
              <a:rect l="l" t="t" r="r" b="b"/>
              <a:pathLst>
                <a:path w="167" h="259" extrusionOk="0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59" name="Google Shape;1459;p7"/>
            <p:cNvSpPr/>
            <p:nvPr/>
          </p:nvSpPr>
          <p:spPr>
            <a:xfrm>
              <a:off x="3781425" y="1901825"/>
              <a:ext cx="96838" cy="144463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0" name="Google Shape;1460;p7"/>
            <p:cNvSpPr/>
            <p:nvPr/>
          </p:nvSpPr>
          <p:spPr>
            <a:xfrm>
              <a:off x="3594100" y="2813050"/>
              <a:ext cx="306388" cy="390525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1" name="Google Shape;1461;p7"/>
            <p:cNvSpPr/>
            <p:nvPr/>
          </p:nvSpPr>
          <p:spPr>
            <a:xfrm>
              <a:off x="3709988" y="2873375"/>
              <a:ext cx="414337" cy="468313"/>
            </a:xfrm>
            <a:custGeom>
              <a:avLst/>
              <a:gdLst/>
              <a:ahLst/>
              <a:cxnLst/>
              <a:rect l="l" t="t" r="r" b="b"/>
              <a:pathLst>
                <a:path w="948" h="893" extrusionOk="0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2" name="Google Shape;1462;p7"/>
            <p:cNvSpPr/>
            <p:nvPr/>
          </p:nvSpPr>
          <p:spPr>
            <a:xfrm>
              <a:off x="3808413" y="2479675"/>
              <a:ext cx="493712" cy="579438"/>
            </a:xfrm>
            <a:custGeom>
              <a:avLst/>
              <a:gdLst/>
              <a:ahLst/>
              <a:cxnLst/>
              <a:rect l="l" t="t" r="r" b="b"/>
              <a:pathLst>
                <a:path w="373" h="370" extrusionOk="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3" name="Google Shape;1463;p7"/>
            <p:cNvSpPr/>
            <p:nvPr/>
          </p:nvSpPr>
          <p:spPr>
            <a:xfrm>
              <a:off x="4244975" y="2614613"/>
              <a:ext cx="384175" cy="436562"/>
            </a:xfrm>
            <a:custGeom>
              <a:avLst/>
              <a:gdLst/>
              <a:ahLst/>
              <a:cxnLst/>
              <a:rect l="l" t="t" r="r" b="b"/>
              <a:pathLst>
                <a:path w="877" h="826" extrusionOk="0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4" name="Google Shape;1464;p7"/>
            <p:cNvSpPr/>
            <p:nvPr/>
          </p:nvSpPr>
          <p:spPr>
            <a:xfrm>
              <a:off x="4197350" y="2479675"/>
              <a:ext cx="93663" cy="236538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5" name="Google Shape;1465;p7"/>
            <p:cNvSpPr/>
            <p:nvPr/>
          </p:nvSpPr>
          <p:spPr>
            <a:xfrm>
              <a:off x="3579813" y="2790825"/>
              <a:ext cx="231775" cy="215900"/>
            </a:xfrm>
            <a:custGeom>
              <a:avLst/>
              <a:gdLst/>
              <a:ahLst/>
              <a:cxnLst/>
              <a:rect l="l" t="t" r="r" b="b"/>
              <a:pathLst>
                <a:path w="518" h="406" extrusionOk="0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6" name="Google Shape;1466;p7"/>
            <p:cNvSpPr/>
            <p:nvPr/>
          </p:nvSpPr>
          <p:spPr>
            <a:xfrm>
              <a:off x="3548063" y="1598613"/>
              <a:ext cx="190500" cy="93662"/>
            </a:xfrm>
            <a:custGeom>
              <a:avLst/>
              <a:gdLst/>
              <a:ahLst/>
              <a:cxnLst/>
              <a:rect l="l" t="t" r="r" b="b"/>
              <a:pathLst>
                <a:path w="446" h="178" extrusionOk="0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7" name="Google Shape;1467;p7"/>
            <p:cNvSpPr/>
            <p:nvPr/>
          </p:nvSpPr>
          <p:spPr>
            <a:xfrm>
              <a:off x="4340225" y="186213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8" h="73" extrusionOk="0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8" name="Google Shape;1468;p7"/>
            <p:cNvSpPr/>
            <p:nvPr/>
          </p:nvSpPr>
          <p:spPr>
            <a:xfrm>
              <a:off x="4227513" y="1525588"/>
              <a:ext cx="234950" cy="395287"/>
            </a:xfrm>
            <a:custGeom>
              <a:avLst/>
              <a:gdLst/>
              <a:ahLst/>
              <a:cxnLst/>
              <a:rect l="l" t="t" r="r" b="b"/>
              <a:pathLst>
                <a:path w="531" h="757" extrusionOk="0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9" name="Google Shape;1469;p7"/>
            <p:cNvSpPr/>
            <p:nvPr/>
          </p:nvSpPr>
          <p:spPr>
            <a:xfrm>
              <a:off x="4365625" y="1839913"/>
              <a:ext cx="26988" cy="57150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0" name="Google Shape;1470;p7"/>
            <p:cNvSpPr/>
            <p:nvPr/>
          </p:nvSpPr>
          <p:spPr>
            <a:xfrm>
              <a:off x="3810000" y="2001838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1" name="Google Shape;1471;p7"/>
            <p:cNvSpPr/>
            <p:nvPr/>
          </p:nvSpPr>
          <p:spPr>
            <a:xfrm>
              <a:off x="4762500" y="2530475"/>
              <a:ext cx="50800" cy="57150"/>
            </a:xfrm>
            <a:custGeom>
              <a:avLst/>
              <a:gdLst/>
              <a:ahLst/>
              <a:cxnLst/>
              <a:rect l="l" t="t" r="r" b="b"/>
              <a:pathLst>
                <a:path w="113" h="74" extrusionOk="0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2" name="Google Shape;1472;p7"/>
            <p:cNvSpPr/>
            <p:nvPr/>
          </p:nvSpPr>
          <p:spPr>
            <a:xfrm>
              <a:off x="4370388" y="3322638"/>
              <a:ext cx="325437" cy="244475"/>
            </a:xfrm>
            <a:custGeom>
              <a:avLst/>
              <a:gdLst/>
              <a:ahLst/>
              <a:cxnLst/>
              <a:rect l="l" t="t" r="r" b="b"/>
              <a:pathLst>
                <a:path w="746" h="469" extrusionOk="0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3" name="Google Shape;1473;p7"/>
            <p:cNvSpPr/>
            <p:nvPr/>
          </p:nvSpPr>
          <p:spPr>
            <a:xfrm>
              <a:off x="4306888" y="3490913"/>
              <a:ext cx="500062" cy="552450"/>
            </a:xfrm>
            <a:custGeom>
              <a:avLst/>
              <a:gdLst/>
              <a:ahLst/>
              <a:cxnLst/>
              <a:rect l="l" t="t" r="r" b="b"/>
              <a:pathLst>
                <a:path w="1145" h="1053" extrusionOk="0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4" name="Google Shape;1474;p7"/>
            <p:cNvSpPr/>
            <p:nvPr/>
          </p:nvSpPr>
          <p:spPr>
            <a:xfrm>
              <a:off x="4243388" y="3590925"/>
              <a:ext cx="55562" cy="55563"/>
            </a:xfrm>
            <a:custGeom>
              <a:avLst/>
              <a:gdLst/>
              <a:ahLst/>
              <a:cxnLst/>
              <a:rect l="l" t="t" r="r" b="b"/>
              <a:pathLst>
                <a:path w="125" h="81" extrusionOk="0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5" name="Google Shape;1475;p7"/>
            <p:cNvSpPr/>
            <p:nvPr/>
          </p:nvSpPr>
          <p:spPr>
            <a:xfrm>
              <a:off x="4225925" y="3590925"/>
              <a:ext cx="152400" cy="201613"/>
            </a:xfrm>
            <a:custGeom>
              <a:avLst/>
              <a:gdLst/>
              <a:ahLst/>
              <a:cxnLst/>
              <a:rect l="l" t="t" r="r" b="b"/>
              <a:pathLst>
                <a:path w="355" h="388" extrusionOk="0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6" name="Google Shape;1476;p7"/>
            <p:cNvSpPr/>
            <p:nvPr/>
          </p:nvSpPr>
          <p:spPr>
            <a:xfrm>
              <a:off x="4759325" y="3995738"/>
              <a:ext cx="260350" cy="520700"/>
            </a:xfrm>
            <a:custGeom>
              <a:avLst/>
              <a:gdLst/>
              <a:ahLst/>
              <a:cxnLst/>
              <a:rect l="l" t="t" r="r" b="b"/>
              <a:pathLst>
                <a:path w="599" h="993" extrusionOk="0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7" name="Google Shape;1477;p7"/>
            <p:cNvSpPr/>
            <p:nvPr/>
          </p:nvSpPr>
          <p:spPr>
            <a:xfrm>
              <a:off x="4494213" y="4235450"/>
              <a:ext cx="238125" cy="287338"/>
            </a:xfrm>
            <a:custGeom>
              <a:avLst/>
              <a:gdLst/>
              <a:ahLst/>
              <a:cxnLst/>
              <a:rect l="l" t="t" r="r" b="b"/>
              <a:pathLst>
                <a:path w="545" h="549" extrusionOk="0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8" name="Google Shape;1478;p7"/>
            <p:cNvSpPr/>
            <p:nvPr/>
          </p:nvSpPr>
          <p:spPr>
            <a:xfrm>
              <a:off x="5067300" y="4037013"/>
              <a:ext cx="196850" cy="434975"/>
            </a:xfrm>
            <a:custGeom>
              <a:avLst/>
              <a:gdLst/>
              <a:ahLst/>
              <a:cxnLst/>
              <a:rect l="l" t="t" r="r" b="b"/>
              <a:pathLst>
                <a:path w="452" h="832" extrusionOk="0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79" name="Google Shape;1479;p7"/>
            <p:cNvSpPr/>
            <p:nvPr/>
          </p:nvSpPr>
          <p:spPr>
            <a:xfrm>
              <a:off x="4743450" y="3735388"/>
              <a:ext cx="36513" cy="66675"/>
            </a:xfrm>
            <a:custGeom>
              <a:avLst/>
              <a:gdLst/>
              <a:ahLst/>
              <a:cxnLst/>
              <a:rect l="l" t="t" r="r" b="b"/>
              <a:pathLst>
                <a:path w="80" h="126" extrusionOk="0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0" name="Google Shape;1480;p7"/>
            <p:cNvSpPr/>
            <p:nvPr/>
          </p:nvSpPr>
          <p:spPr>
            <a:xfrm>
              <a:off x="4732338" y="3695700"/>
              <a:ext cx="55562" cy="60325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1" name="Google Shape;1481;p7"/>
            <p:cNvSpPr/>
            <p:nvPr/>
          </p:nvSpPr>
          <p:spPr>
            <a:xfrm>
              <a:off x="5041900" y="2395538"/>
              <a:ext cx="503238" cy="473075"/>
            </a:xfrm>
            <a:custGeom>
              <a:avLst/>
              <a:gdLst/>
              <a:ahLst/>
              <a:cxnLst/>
              <a:rect l="l" t="t" r="r" b="b"/>
              <a:pathLst>
                <a:path w="1156" h="900" extrusionOk="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2" name="Google Shape;1482;p7"/>
            <p:cNvSpPr/>
            <p:nvPr/>
          </p:nvSpPr>
          <p:spPr>
            <a:xfrm>
              <a:off x="5065713" y="3052763"/>
              <a:ext cx="247650" cy="228600"/>
            </a:xfrm>
            <a:custGeom>
              <a:avLst/>
              <a:gdLst/>
              <a:ahLst/>
              <a:cxnLst/>
              <a:rect l="l" t="t" r="r" b="b"/>
              <a:pathLst>
                <a:path w="571" h="443" extrusionOk="0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3" name="Google Shape;1483;p7"/>
            <p:cNvSpPr/>
            <p:nvPr/>
          </p:nvSpPr>
          <p:spPr>
            <a:xfrm>
              <a:off x="5260975" y="2827338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286" h="228" extrusionOk="0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4" name="Google Shape;1484;p7"/>
            <p:cNvSpPr/>
            <p:nvPr/>
          </p:nvSpPr>
          <p:spPr>
            <a:xfrm>
              <a:off x="4948238" y="2479675"/>
              <a:ext cx="222250" cy="263525"/>
            </a:xfrm>
            <a:custGeom>
              <a:avLst/>
              <a:gdLst/>
              <a:ahLst/>
              <a:cxnLst/>
              <a:rect l="l" t="t" r="r" b="b"/>
              <a:pathLst>
                <a:path w="524" h="505" extrusionOk="0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5" name="Google Shape;1485;p7"/>
            <p:cNvSpPr/>
            <p:nvPr/>
          </p:nvSpPr>
          <p:spPr>
            <a:xfrm>
              <a:off x="5448300" y="2439988"/>
              <a:ext cx="331788" cy="290512"/>
            </a:xfrm>
            <a:custGeom>
              <a:avLst/>
              <a:gdLst/>
              <a:ahLst/>
              <a:cxnLst/>
              <a:rect l="l" t="t" r="r" b="b"/>
              <a:pathLst>
                <a:path w="764" h="555" extrusionOk="0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6" name="Google Shape;1486;p7"/>
            <p:cNvSpPr/>
            <p:nvPr/>
          </p:nvSpPr>
          <p:spPr>
            <a:xfrm>
              <a:off x="5480050" y="2489200"/>
              <a:ext cx="365125" cy="423863"/>
            </a:xfrm>
            <a:custGeom>
              <a:avLst/>
              <a:gdLst/>
              <a:ahLst/>
              <a:cxnLst/>
              <a:rect l="l" t="t" r="r" b="b"/>
              <a:pathLst>
                <a:path w="831" h="812" extrusionOk="0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7" name="Google Shape;1487;p7"/>
            <p:cNvSpPr/>
            <p:nvPr/>
          </p:nvSpPr>
          <p:spPr>
            <a:xfrm>
              <a:off x="6270625" y="2757488"/>
              <a:ext cx="220663" cy="585787"/>
            </a:xfrm>
            <a:custGeom>
              <a:avLst/>
              <a:gdLst/>
              <a:ahLst/>
              <a:cxnLst/>
              <a:rect l="l" t="t" r="r" b="b"/>
              <a:pathLst>
                <a:path w="505" h="1121" extrusionOk="0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8" name="Google Shape;1488;p7"/>
            <p:cNvSpPr/>
            <p:nvPr/>
          </p:nvSpPr>
          <p:spPr>
            <a:xfrm>
              <a:off x="3594100" y="3267075"/>
              <a:ext cx="80963" cy="58738"/>
            </a:xfrm>
            <a:custGeom>
              <a:avLst/>
              <a:gdLst/>
              <a:ahLst/>
              <a:cxnLst/>
              <a:rect l="l" t="t" r="r" b="b"/>
              <a:pathLst>
                <a:path w="180" h="112" extrusionOk="0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89" name="Google Shape;1489;p7"/>
            <p:cNvSpPr/>
            <p:nvPr/>
          </p:nvSpPr>
          <p:spPr>
            <a:xfrm>
              <a:off x="3678238" y="3349625"/>
              <a:ext cx="74612" cy="100013"/>
            </a:xfrm>
            <a:custGeom>
              <a:avLst/>
              <a:gdLst/>
              <a:ahLst/>
              <a:cxnLst/>
              <a:rect l="l" t="t" r="r" b="b"/>
              <a:pathLst>
                <a:path w="173" h="192" extrusionOk="0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0" name="Google Shape;1490;p7"/>
            <p:cNvSpPr/>
            <p:nvPr/>
          </p:nvSpPr>
          <p:spPr>
            <a:xfrm>
              <a:off x="3721100" y="3400425"/>
              <a:ext cx="104775" cy="131763"/>
            </a:xfrm>
            <a:custGeom>
              <a:avLst/>
              <a:gdLst/>
              <a:ahLst/>
              <a:cxnLst/>
              <a:rect l="l" t="t" r="r" b="b"/>
              <a:pathLst>
                <a:path w="233" h="252" extrusionOk="0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1" name="Google Shape;1491;p7"/>
            <p:cNvSpPr/>
            <p:nvPr/>
          </p:nvSpPr>
          <p:spPr>
            <a:xfrm>
              <a:off x="3935413" y="3319463"/>
              <a:ext cx="104775" cy="201612"/>
            </a:xfrm>
            <a:custGeom>
              <a:avLst/>
              <a:gdLst/>
              <a:ahLst/>
              <a:cxnLst/>
              <a:rect l="l" t="t" r="r" b="b"/>
              <a:pathLst>
                <a:path w="246" h="380" extrusionOk="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2" name="Google Shape;1492;p7"/>
            <p:cNvSpPr/>
            <p:nvPr/>
          </p:nvSpPr>
          <p:spPr>
            <a:xfrm>
              <a:off x="3587750" y="3235325"/>
              <a:ext cx="87313" cy="58738"/>
            </a:xfrm>
            <a:custGeom>
              <a:avLst/>
              <a:gdLst/>
              <a:ahLst/>
              <a:cxnLst/>
              <a:rect l="l" t="t" r="r" b="b"/>
              <a:pathLst>
                <a:path w="193" h="38" extrusionOk="0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3" name="Google Shape;1493;p7"/>
            <p:cNvSpPr/>
            <p:nvPr/>
          </p:nvSpPr>
          <p:spPr>
            <a:xfrm>
              <a:off x="4013200" y="3313113"/>
              <a:ext cx="42863" cy="155575"/>
            </a:xfrm>
            <a:custGeom>
              <a:avLst/>
              <a:gdLst/>
              <a:ahLst/>
              <a:cxnLst/>
              <a:rect l="l" t="t" r="r" b="b"/>
              <a:pathLst>
                <a:path w="99" h="301" extrusionOk="0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4" name="Google Shape;1494;p7"/>
            <p:cNvSpPr/>
            <p:nvPr/>
          </p:nvSpPr>
          <p:spPr>
            <a:xfrm>
              <a:off x="4038600" y="3275013"/>
              <a:ext cx="76200" cy="188912"/>
            </a:xfrm>
            <a:custGeom>
              <a:avLst/>
              <a:gdLst/>
              <a:ahLst/>
              <a:cxnLst/>
              <a:rect l="l" t="t" r="r" b="b"/>
              <a:pathLst>
                <a:path w="173" h="357" extrusionOk="0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5" name="Google Shape;1495;p7"/>
            <p:cNvSpPr/>
            <p:nvPr/>
          </p:nvSpPr>
          <p:spPr>
            <a:xfrm>
              <a:off x="4767263" y="4479925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6" name="Google Shape;1496;p7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7" name="Google Shape;1497;p7"/>
            <p:cNvSpPr/>
            <p:nvPr/>
          </p:nvSpPr>
          <p:spPr>
            <a:xfrm>
              <a:off x="6880225" y="2290763"/>
              <a:ext cx="120650" cy="171450"/>
            </a:xfrm>
            <a:custGeom>
              <a:avLst/>
              <a:gdLst/>
              <a:ahLst/>
              <a:cxnLst/>
              <a:rect l="l" t="t" r="r" b="b"/>
              <a:pathLst>
                <a:path w="266" h="326" extrusionOk="0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8" name="Google Shape;1498;p7"/>
            <p:cNvSpPr/>
            <p:nvPr/>
          </p:nvSpPr>
          <p:spPr>
            <a:xfrm>
              <a:off x="5951538" y="2705100"/>
              <a:ext cx="206375" cy="123825"/>
            </a:xfrm>
            <a:custGeom>
              <a:avLst/>
              <a:gdLst/>
              <a:ahLst/>
              <a:cxnLst/>
              <a:rect l="l" t="t" r="r" b="b"/>
              <a:pathLst>
                <a:path w="471" h="237" extrusionOk="0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9" name="Google Shape;1499;p7"/>
            <p:cNvSpPr/>
            <p:nvPr/>
          </p:nvSpPr>
          <p:spPr>
            <a:xfrm>
              <a:off x="6167438" y="2760663"/>
              <a:ext cx="73025" cy="65087"/>
            </a:xfrm>
            <a:custGeom>
              <a:avLst/>
              <a:gdLst/>
              <a:ahLst/>
              <a:cxnLst/>
              <a:rect l="l" t="t" r="r" b="b"/>
              <a:pathLst>
                <a:path w="167" h="123" extrusionOk="0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0" name="Google Shape;1500;p7"/>
            <p:cNvSpPr/>
            <p:nvPr/>
          </p:nvSpPr>
          <p:spPr>
            <a:xfrm>
              <a:off x="6157913" y="2832100"/>
              <a:ext cx="133350" cy="166688"/>
            </a:xfrm>
            <a:custGeom>
              <a:avLst/>
              <a:gdLst/>
              <a:ahLst/>
              <a:cxnLst/>
              <a:rect l="l" t="t" r="r" b="b"/>
              <a:pathLst>
                <a:path w="306" h="321" extrusionOk="0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1" name="Google Shape;1501;p7"/>
            <p:cNvSpPr/>
            <p:nvPr/>
          </p:nvSpPr>
          <p:spPr>
            <a:xfrm>
              <a:off x="6475413" y="2947988"/>
              <a:ext cx="201612" cy="269875"/>
            </a:xfrm>
            <a:custGeom>
              <a:avLst/>
              <a:gdLst/>
              <a:ahLst/>
              <a:cxnLst/>
              <a:rect l="l" t="t" r="r" b="b"/>
              <a:pathLst>
                <a:path w="471" h="518" extrusionOk="0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2" name="Google Shape;1502;p7"/>
            <p:cNvSpPr/>
            <p:nvPr/>
          </p:nvSpPr>
          <p:spPr>
            <a:xfrm>
              <a:off x="6557963" y="3198813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293" h="246" extrusionOk="0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3" name="Google Shape;1503;p7"/>
            <p:cNvSpPr/>
            <p:nvPr/>
          </p:nvSpPr>
          <p:spPr>
            <a:xfrm>
              <a:off x="6959600" y="2435225"/>
              <a:ext cx="85725" cy="130175"/>
            </a:xfrm>
            <a:custGeom>
              <a:avLst/>
              <a:gdLst/>
              <a:ahLst/>
              <a:cxnLst/>
              <a:rect l="l" t="t" r="r" b="b"/>
              <a:pathLst>
                <a:path w="200" h="246" extrusionOk="0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4" name="Google Shape;1504;p7"/>
            <p:cNvSpPr/>
            <p:nvPr/>
          </p:nvSpPr>
          <p:spPr>
            <a:xfrm>
              <a:off x="7527925" y="3732213"/>
              <a:ext cx="231775" cy="254000"/>
            </a:xfrm>
            <a:custGeom>
              <a:avLst/>
              <a:gdLst/>
              <a:ahLst/>
              <a:cxnLst/>
              <a:rect l="l" t="t" r="r" b="b"/>
              <a:pathLst>
                <a:path w="538" h="487" extrusionOk="0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5" name="Google Shape;1505;p7"/>
            <p:cNvSpPr/>
            <p:nvPr/>
          </p:nvSpPr>
          <p:spPr>
            <a:xfrm>
              <a:off x="7720013" y="3716338"/>
              <a:ext cx="106362" cy="128587"/>
            </a:xfrm>
            <a:custGeom>
              <a:avLst/>
              <a:gdLst/>
              <a:ahLst/>
              <a:cxnLst/>
              <a:rect l="l" t="t" r="r" b="b"/>
              <a:pathLst>
                <a:path w="253" h="246" extrusionOk="0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06" name="Google Shape;1506;p7"/>
            <p:cNvSpPr/>
            <p:nvPr/>
          </p:nvSpPr>
          <p:spPr>
            <a:xfrm>
              <a:off x="5995988" y="3349625"/>
              <a:ext cx="63500" cy="119063"/>
            </a:xfrm>
            <a:custGeom>
              <a:avLst/>
              <a:gdLst/>
              <a:ahLst/>
              <a:cxnLst/>
              <a:rect l="l" t="t" r="r" b="b"/>
              <a:pathLst>
                <a:path w="141" h="228" extrusionOk="0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507" name="Google Shape;1507;p7"/>
            <p:cNvGrpSpPr/>
            <p:nvPr/>
          </p:nvGrpSpPr>
          <p:grpSpPr>
            <a:xfrm>
              <a:off x="6935788" y="3060700"/>
              <a:ext cx="233362" cy="439738"/>
              <a:chOff x="5062" y="2295"/>
              <a:chExt cx="177" cy="279"/>
            </a:xfrm>
          </p:grpSpPr>
          <p:sp>
            <p:nvSpPr>
              <p:cNvPr id="1508" name="Google Shape;1508;p7"/>
              <p:cNvSpPr/>
              <p:nvPr/>
            </p:nvSpPr>
            <p:spPr>
              <a:xfrm>
                <a:off x="5154" y="2449"/>
                <a:ext cx="1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0" extrusionOk="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9" name="Google Shape;1509;p7"/>
              <p:cNvSpPr/>
              <p:nvPr/>
            </p:nvSpPr>
            <p:spPr>
              <a:xfrm>
                <a:off x="5189" y="2422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0" name="Google Shape;1510;p7"/>
              <p:cNvSpPr/>
              <p:nvPr/>
            </p:nvSpPr>
            <p:spPr>
              <a:xfrm>
                <a:off x="5160" y="2389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1" name="Google Shape;1511;p7"/>
              <p:cNvSpPr/>
              <p:nvPr/>
            </p:nvSpPr>
            <p:spPr>
              <a:xfrm>
                <a:off x="5139" y="2387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2" name="Google Shape;1512;p7"/>
              <p:cNvSpPr/>
              <p:nvPr/>
            </p:nvSpPr>
            <p:spPr>
              <a:xfrm>
                <a:off x="5184" y="24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1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3" name="Google Shape;1513;p7"/>
              <p:cNvSpPr/>
              <p:nvPr/>
            </p:nvSpPr>
            <p:spPr>
              <a:xfrm>
                <a:off x="5172" y="241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4" name="Google Shape;1514;p7"/>
              <p:cNvSpPr/>
              <p:nvPr/>
            </p:nvSpPr>
            <p:spPr>
              <a:xfrm>
                <a:off x="5180" y="247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5" name="Google Shape;1515;p7"/>
              <p:cNvSpPr/>
              <p:nvPr/>
            </p:nvSpPr>
            <p:spPr>
              <a:xfrm>
                <a:off x="5062" y="2447"/>
                <a:ext cx="4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66" extrusionOk="0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6" name="Google Shape;1516;p7"/>
              <p:cNvSpPr/>
              <p:nvPr/>
            </p:nvSpPr>
            <p:spPr>
              <a:xfrm>
                <a:off x="5154" y="2465"/>
                <a:ext cx="8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9" extrusionOk="0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7" name="Google Shape;1517;p7"/>
              <p:cNvSpPr/>
              <p:nvPr/>
            </p:nvSpPr>
            <p:spPr>
              <a:xfrm>
                <a:off x="5104" y="2395"/>
                <a:ext cx="2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92" extrusionOk="0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8" name="Google Shape;1518;p7"/>
              <p:cNvSpPr/>
              <p:nvPr/>
            </p:nvSpPr>
            <p:spPr>
              <a:xfrm>
                <a:off x="5143" y="2436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9" name="Google Shape;1519;p7"/>
              <p:cNvSpPr/>
              <p:nvPr/>
            </p:nvSpPr>
            <p:spPr>
              <a:xfrm>
                <a:off x="5089" y="229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0" name="Google Shape;1520;p7"/>
              <p:cNvSpPr/>
              <p:nvPr/>
            </p:nvSpPr>
            <p:spPr>
              <a:xfrm>
                <a:off x="5189" y="244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1" name="Google Shape;1521;p7"/>
              <p:cNvSpPr/>
              <p:nvPr/>
            </p:nvSpPr>
            <p:spPr>
              <a:xfrm>
                <a:off x="5165" y="2420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2" name="Google Shape;1522;p7"/>
              <p:cNvSpPr/>
              <p:nvPr/>
            </p:nvSpPr>
            <p:spPr>
              <a:xfrm>
                <a:off x="5139" y="2418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0" h="37" extrusionOk="0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523" name="Google Shape;1523;p7"/>
              <p:cNvCxnSpPr/>
              <p:nvPr/>
            </p:nvCxnSpPr>
            <p:spPr>
              <a:xfrm>
                <a:off x="5180" y="2449"/>
                <a:ext cx="1" cy="1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24" name="Google Shape;1524;p7"/>
              <p:cNvSpPr/>
              <p:nvPr/>
            </p:nvSpPr>
            <p:spPr>
              <a:xfrm>
                <a:off x="5180" y="2453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525" name="Google Shape;1525;p7"/>
              <p:cNvCxnSpPr/>
              <p:nvPr/>
            </p:nvCxnSpPr>
            <p:spPr>
              <a:xfrm rot="10800000">
                <a:off x="5178" y="2447"/>
                <a:ext cx="6" cy="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26" name="Google Shape;1526;p7"/>
              <p:cNvSpPr/>
              <p:nvPr/>
            </p:nvSpPr>
            <p:spPr>
              <a:xfrm>
                <a:off x="5116" y="2564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7" name="Google Shape;1527;p7"/>
              <p:cNvSpPr/>
              <p:nvPr/>
            </p:nvSpPr>
            <p:spPr>
              <a:xfrm>
                <a:off x="5119" y="2568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8" name="Google Shape;1528;p7"/>
              <p:cNvSpPr/>
              <p:nvPr/>
            </p:nvSpPr>
            <p:spPr>
              <a:xfrm>
                <a:off x="5127" y="2557"/>
                <a:ext cx="12" cy="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9" name="Google Shape;1529;p7"/>
              <p:cNvSpPr/>
              <p:nvPr/>
            </p:nvSpPr>
            <p:spPr>
              <a:xfrm>
                <a:off x="5127" y="254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8" extrusionOk="0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0" name="Google Shape;1530;p7"/>
              <p:cNvSpPr/>
              <p:nvPr/>
            </p:nvSpPr>
            <p:spPr>
              <a:xfrm>
                <a:off x="5141" y="253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5" extrusionOk="0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531" name="Google Shape;1531;p7"/>
              <p:cNvCxnSpPr/>
              <p:nvPr/>
            </p:nvCxnSpPr>
            <p:spPr>
              <a:xfrm rot="10800000" flipH="1">
                <a:off x="5191" y="2516"/>
                <a:ext cx="6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32" name="Google Shape;1532;p7"/>
            <p:cNvSpPr/>
            <p:nvPr/>
          </p:nvSpPr>
          <p:spPr>
            <a:xfrm>
              <a:off x="7280275" y="3879850"/>
              <a:ext cx="14288" cy="55563"/>
            </a:xfrm>
            <a:custGeom>
              <a:avLst/>
              <a:gdLst/>
              <a:ahLst/>
              <a:cxnLst/>
              <a:rect l="l" t="t" r="r" b="b"/>
              <a:pathLst>
                <a:path w="33" h="43" extrusionOk="0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3" name="Google Shape;1533;p7"/>
            <p:cNvSpPr/>
            <p:nvPr/>
          </p:nvSpPr>
          <p:spPr>
            <a:xfrm>
              <a:off x="7356475" y="3819525"/>
              <a:ext cx="22225" cy="58738"/>
            </a:xfrm>
            <a:custGeom>
              <a:avLst/>
              <a:gdLst/>
              <a:ahLst/>
              <a:cxnLst/>
              <a:rect l="l" t="t" r="r" b="b"/>
              <a:pathLst>
                <a:path w="54" h="92" extrusionOk="0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4" name="Google Shape;1534;p7"/>
            <p:cNvSpPr/>
            <p:nvPr/>
          </p:nvSpPr>
          <p:spPr>
            <a:xfrm>
              <a:off x="7404100" y="36988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60" h="18" extrusionOk="0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5" name="Google Shape;1535;p7"/>
            <p:cNvSpPr/>
            <p:nvPr/>
          </p:nvSpPr>
          <p:spPr>
            <a:xfrm>
              <a:off x="7388225" y="3668713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66" h="18" extrusionOk="0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6" name="Google Shape;1536;p7"/>
            <p:cNvSpPr/>
            <p:nvPr/>
          </p:nvSpPr>
          <p:spPr>
            <a:xfrm>
              <a:off x="7213600" y="3565525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" name="Google Shape;1537;p7"/>
            <p:cNvSpPr/>
            <p:nvPr/>
          </p:nvSpPr>
          <p:spPr>
            <a:xfrm>
              <a:off x="7140575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72" h="29" extrusionOk="0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" name="Google Shape;1538;p7"/>
            <p:cNvSpPr/>
            <p:nvPr/>
          </p:nvSpPr>
          <p:spPr>
            <a:xfrm>
              <a:off x="7148513" y="3886200"/>
              <a:ext cx="19050" cy="55563"/>
            </a:xfrm>
            <a:custGeom>
              <a:avLst/>
              <a:gdLst/>
              <a:ahLst/>
              <a:cxnLst/>
              <a:rect l="l" t="t" r="r" b="b"/>
              <a:pathLst>
                <a:path w="46" h="37" extrusionOk="0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9" name="Google Shape;1539;p7"/>
            <p:cNvSpPr/>
            <p:nvPr/>
          </p:nvSpPr>
          <p:spPr>
            <a:xfrm>
              <a:off x="7261225" y="37052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0" name="Google Shape;1540;p7"/>
            <p:cNvSpPr/>
            <p:nvPr/>
          </p:nvSpPr>
          <p:spPr>
            <a:xfrm>
              <a:off x="7121525" y="370046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1" name="Google Shape;1541;p7"/>
            <p:cNvSpPr/>
            <p:nvPr/>
          </p:nvSpPr>
          <p:spPr>
            <a:xfrm>
              <a:off x="7165975" y="3748088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2" name="Google Shape;1542;p7"/>
            <p:cNvSpPr/>
            <p:nvPr/>
          </p:nvSpPr>
          <p:spPr>
            <a:xfrm>
              <a:off x="6967538" y="3951288"/>
              <a:ext cx="46037" cy="58737"/>
            </a:xfrm>
            <a:custGeom>
              <a:avLst/>
              <a:gdLst/>
              <a:ahLst/>
              <a:cxnLst/>
              <a:rect l="l" t="t" r="r" b="b"/>
              <a:pathLst>
                <a:path w="112" h="26" extrusionOk="0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3" name="Google Shape;1543;p7"/>
            <p:cNvSpPr/>
            <p:nvPr/>
          </p:nvSpPr>
          <p:spPr>
            <a:xfrm>
              <a:off x="7065963" y="3989388"/>
              <a:ext cx="14287" cy="5873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4" name="Google Shape;1544;p7"/>
            <p:cNvSpPr/>
            <p:nvPr/>
          </p:nvSpPr>
          <p:spPr>
            <a:xfrm>
              <a:off x="6899275" y="3921125"/>
              <a:ext cx="36513" cy="55563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5" name="Google Shape;1545;p7"/>
            <p:cNvSpPr/>
            <p:nvPr/>
          </p:nvSpPr>
          <p:spPr>
            <a:xfrm>
              <a:off x="6943725" y="3906838"/>
              <a:ext cx="39688" cy="55562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6" name="Google Shape;1546;p7"/>
            <p:cNvSpPr/>
            <p:nvPr/>
          </p:nvSpPr>
          <p:spPr>
            <a:xfrm>
              <a:off x="6996113" y="3916363"/>
              <a:ext cx="36512" cy="58737"/>
            </a:xfrm>
            <a:custGeom>
              <a:avLst/>
              <a:gdLst/>
              <a:ahLst/>
              <a:cxnLst/>
              <a:rect l="l" t="t" r="r" b="b"/>
              <a:pathLst>
                <a:path w="86" h="46" extrusionOk="0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7" name="Google Shape;1547;p7"/>
            <p:cNvSpPr/>
            <p:nvPr/>
          </p:nvSpPr>
          <p:spPr>
            <a:xfrm>
              <a:off x="7048500" y="39211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8" name="Google Shape;1548;p7"/>
            <p:cNvSpPr/>
            <p:nvPr/>
          </p:nvSpPr>
          <p:spPr>
            <a:xfrm>
              <a:off x="7121525" y="391318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9" name="Google Shape;1549;p7"/>
            <p:cNvSpPr/>
            <p:nvPr/>
          </p:nvSpPr>
          <p:spPr>
            <a:xfrm>
              <a:off x="6696075" y="3727450"/>
              <a:ext cx="20638" cy="58738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0" name="Google Shape;1550;p7"/>
            <p:cNvSpPr/>
            <p:nvPr/>
          </p:nvSpPr>
          <p:spPr>
            <a:xfrm>
              <a:off x="6642100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66" h="80" extrusionOk="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1" name="Google Shape;1551;p7"/>
            <p:cNvSpPr/>
            <p:nvPr/>
          </p:nvSpPr>
          <p:spPr>
            <a:xfrm>
              <a:off x="6477000" y="3684588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552" name="Google Shape;1552;p7" descr="Horizontal dunkel"/>
            <p:cNvCxnSpPr/>
            <p:nvPr/>
          </p:nvCxnSpPr>
          <p:spPr>
            <a:xfrm>
              <a:off x="6502400" y="3721100"/>
              <a:ext cx="4763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3" name="Google Shape;1553;p7"/>
            <p:cNvSpPr/>
            <p:nvPr/>
          </p:nvSpPr>
          <p:spPr>
            <a:xfrm>
              <a:off x="6499225" y="3721100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4" name="Google Shape;1554;p7"/>
            <p:cNvSpPr/>
            <p:nvPr/>
          </p:nvSpPr>
          <p:spPr>
            <a:xfrm>
              <a:off x="6400800" y="356552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5" name="Google Shape;1555;p7"/>
            <p:cNvSpPr/>
            <p:nvPr/>
          </p:nvSpPr>
          <p:spPr>
            <a:xfrm>
              <a:off x="6929438" y="3929063"/>
              <a:ext cx="11112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6" name="Google Shape;1556;p7"/>
            <p:cNvSpPr/>
            <p:nvPr/>
          </p:nvSpPr>
          <p:spPr>
            <a:xfrm>
              <a:off x="7445375" y="3886200"/>
              <a:ext cx="28575" cy="55563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7" name="Google Shape;1557;p7"/>
            <p:cNvSpPr/>
            <p:nvPr/>
          </p:nvSpPr>
          <p:spPr>
            <a:xfrm>
              <a:off x="6383338" y="3468688"/>
              <a:ext cx="274637" cy="368300"/>
            </a:xfrm>
            <a:custGeom>
              <a:avLst/>
              <a:gdLst/>
              <a:ahLst/>
              <a:cxnLst/>
              <a:rect l="l" t="t" r="r" b="b"/>
              <a:pathLst>
                <a:path w="625" h="694" extrusionOk="0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8" name="Google Shape;1558;p7"/>
            <p:cNvSpPr/>
            <p:nvPr/>
          </p:nvSpPr>
          <p:spPr>
            <a:xfrm>
              <a:off x="6724650" y="3517900"/>
              <a:ext cx="254000" cy="257175"/>
            </a:xfrm>
            <a:custGeom>
              <a:avLst/>
              <a:gdLst/>
              <a:ahLst/>
              <a:cxnLst/>
              <a:rect l="l" t="t" r="r" b="b"/>
              <a:pathLst>
                <a:path w="585" h="493" extrusionOk="0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9" name="Google Shape;1559;p7"/>
            <p:cNvSpPr/>
            <p:nvPr/>
          </p:nvSpPr>
          <p:spPr>
            <a:xfrm>
              <a:off x="7080250" y="3924300"/>
              <a:ext cx="92075" cy="57150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0" name="Google Shape;1560;p7"/>
            <p:cNvSpPr/>
            <p:nvPr/>
          </p:nvSpPr>
          <p:spPr>
            <a:xfrm>
              <a:off x="7196138" y="3590925"/>
              <a:ext cx="42862" cy="88900"/>
            </a:xfrm>
            <a:custGeom>
              <a:avLst/>
              <a:gdLst/>
              <a:ahLst/>
              <a:cxnLst/>
              <a:rect l="l" t="t" r="r" b="b"/>
              <a:pathLst>
                <a:path w="92" h="166" extrusionOk="0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1" name="Google Shape;1561;p7"/>
            <p:cNvSpPr/>
            <p:nvPr/>
          </p:nvSpPr>
          <p:spPr>
            <a:xfrm>
              <a:off x="7208838" y="3735388"/>
              <a:ext cx="71437" cy="55562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2" name="Google Shape;1562;p7"/>
            <p:cNvSpPr/>
            <p:nvPr/>
          </p:nvSpPr>
          <p:spPr>
            <a:xfrm>
              <a:off x="7285038" y="365918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193" h="121" extrusionOk="0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3" name="Google Shape;1563;p7"/>
            <p:cNvSpPr/>
            <p:nvPr/>
          </p:nvSpPr>
          <p:spPr>
            <a:xfrm>
              <a:off x="6973888" y="3597275"/>
              <a:ext cx="166687" cy="230188"/>
            </a:xfrm>
            <a:custGeom>
              <a:avLst/>
              <a:gdLst/>
              <a:ahLst/>
              <a:cxnLst/>
              <a:rect l="l" t="t" r="r" b="b"/>
              <a:pathLst>
                <a:path w="379" h="437" extrusionOk="0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4" name="Google Shape;1564;p7"/>
            <p:cNvSpPr/>
            <p:nvPr/>
          </p:nvSpPr>
          <p:spPr>
            <a:xfrm>
              <a:off x="6638925" y="3838575"/>
              <a:ext cx="250825" cy="95250"/>
            </a:xfrm>
            <a:custGeom>
              <a:avLst/>
              <a:gdLst/>
              <a:ahLst/>
              <a:cxnLst/>
              <a:rect l="l" t="t" r="r" b="b"/>
              <a:pathLst>
                <a:path w="578" h="184" extrusionOk="0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5" name="Google Shape;1565;p7"/>
            <p:cNvSpPr/>
            <p:nvPr/>
          </p:nvSpPr>
          <p:spPr>
            <a:xfrm>
              <a:off x="7319963" y="3695700"/>
              <a:ext cx="214312" cy="252413"/>
            </a:xfrm>
            <a:custGeom>
              <a:avLst/>
              <a:gdLst/>
              <a:ahLst/>
              <a:cxnLst/>
              <a:rect l="l" t="t" r="r" b="b"/>
              <a:pathLst>
                <a:path w="491" h="481" extrusionOk="0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6" name="Google Shape;1566;p7"/>
            <p:cNvSpPr/>
            <p:nvPr/>
          </p:nvSpPr>
          <p:spPr>
            <a:xfrm>
              <a:off x="5851525" y="2527300"/>
              <a:ext cx="53975" cy="60325"/>
            </a:xfrm>
            <a:custGeom>
              <a:avLst/>
              <a:gdLst/>
              <a:ahLst/>
              <a:cxnLst/>
              <a:rect l="l" t="t" r="r" b="b"/>
              <a:pathLst>
                <a:path w="133" h="117" extrusionOk="0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7" name="Google Shape;1567;p7"/>
            <p:cNvSpPr/>
            <p:nvPr/>
          </p:nvSpPr>
          <p:spPr>
            <a:xfrm>
              <a:off x="4308475" y="1931988"/>
              <a:ext cx="220663" cy="177800"/>
            </a:xfrm>
            <a:custGeom>
              <a:avLst/>
              <a:gdLst/>
              <a:ahLst/>
              <a:cxnLst/>
              <a:rect l="l" t="t" r="r" b="b"/>
              <a:pathLst>
                <a:path w="505" h="339" extrusionOk="0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8" name="Google Shape;1568;p7"/>
            <p:cNvSpPr/>
            <p:nvPr/>
          </p:nvSpPr>
          <p:spPr>
            <a:xfrm>
              <a:off x="4371975" y="2136775"/>
              <a:ext cx="146050" cy="71438"/>
            </a:xfrm>
            <a:custGeom>
              <a:avLst/>
              <a:gdLst/>
              <a:ahLst/>
              <a:cxnLst/>
              <a:rect l="l" t="t" r="r" b="b"/>
              <a:pathLst>
                <a:path w="338" h="141" extrusionOk="0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9" name="Google Shape;1569;p7"/>
            <p:cNvSpPr/>
            <p:nvPr/>
          </p:nvSpPr>
          <p:spPr>
            <a:xfrm>
              <a:off x="4471988" y="1792288"/>
              <a:ext cx="111125" cy="65087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0" name="Google Shape;1570;p7"/>
            <p:cNvSpPr/>
            <p:nvPr/>
          </p:nvSpPr>
          <p:spPr>
            <a:xfrm>
              <a:off x="4484688" y="2139950"/>
              <a:ext cx="179387" cy="142875"/>
            </a:xfrm>
            <a:custGeom>
              <a:avLst/>
              <a:gdLst/>
              <a:ahLst/>
              <a:cxnLst/>
              <a:rect l="l" t="t" r="r" b="b"/>
              <a:pathLst>
                <a:path w="425" h="272" extrusionOk="0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1" name="Google Shape;1571;p7"/>
            <p:cNvSpPr/>
            <p:nvPr/>
          </p:nvSpPr>
          <p:spPr>
            <a:xfrm>
              <a:off x="2484438" y="3178175"/>
              <a:ext cx="14287" cy="55563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2" name="Google Shape;1572;p7"/>
            <p:cNvSpPr/>
            <p:nvPr/>
          </p:nvSpPr>
          <p:spPr>
            <a:xfrm>
              <a:off x="4589463" y="2132013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92" h="154" extrusionOk="0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3" name="Google Shape;1573;p7"/>
            <p:cNvSpPr/>
            <p:nvPr/>
          </p:nvSpPr>
          <p:spPr>
            <a:xfrm>
              <a:off x="4506913" y="2014538"/>
              <a:ext cx="381000" cy="247650"/>
            </a:xfrm>
            <a:custGeom>
              <a:avLst/>
              <a:gdLst/>
              <a:ahLst/>
              <a:cxnLst/>
              <a:rect l="l" t="t" r="r" b="b"/>
              <a:pathLst>
                <a:path w="877" h="469" extrusionOk="0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4" name="Google Shape;1574;p7"/>
            <p:cNvSpPr/>
            <p:nvPr/>
          </p:nvSpPr>
          <p:spPr>
            <a:xfrm>
              <a:off x="5018088" y="235743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5" name="Google Shape;1575;p7"/>
            <p:cNvSpPr/>
            <p:nvPr/>
          </p:nvSpPr>
          <p:spPr>
            <a:xfrm>
              <a:off x="5561013" y="2371725"/>
              <a:ext cx="207962" cy="122238"/>
            </a:xfrm>
            <a:custGeom>
              <a:avLst/>
              <a:gdLst/>
              <a:ahLst/>
              <a:cxnLst/>
              <a:rect l="l" t="t" r="r" b="b"/>
              <a:pathLst>
                <a:path w="471" h="234" extrusionOk="0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6" name="Google Shape;1576;p7"/>
            <p:cNvSpPr/>
            <p:nvPr/>
          </p:nvSpPr>
          <p:spPr>
            <a:xfrm>
              <a:off x="5610225" y="2300288"/>
              <a:ext cx="225425" cy="125412"/>
            </a:xfrm>
            <a:custGeom>
              <a:avLst/>
              <a:gdLst/>
              <a:ahLst/>
              <a:cxnLst/>
              <a:rect l="l" t="t" r="r" b="b"/>
              <a:pathLst>
                <a:path w="525" h="241" extrusionOk="0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7" name="Google Shape;1577;p7"/>
            <p:cNvSpPr/>
            <p:nvPr/>
          </p:nvSpPr>
          <p:spPr>
            <a:xfrm>
              <a:off x="5216525" y="2316163"/>
              <a:ext cx="342900" cy="227012"/>
            </a:xfrm>
            <a:custGeom>
              <a:avLst/>
              <a:gdLst/>
              <a:ahLst/>
              <a:cxnLst/>
              <a:rect l="l" t="t" r="r" b="b"/>
              <a:pathLst>
                <a:path w="784" h="430" extrusionOk="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8" name="Google Shape;1578;p7"/>
            <p:cNvSpPr/>
            <p:nvPr/>
          </p:nvSpPr>
          <p:spPr>
            <a:xfrm>
              <a:off x="4425950" y="22034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246" h="284" extrusionOk="0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9" name="Google Shape;1579;p7"/>
            <p:cNvSpPr/>
            <p:nvPr/>
          </p:nvSpPr>
          <p:spPr>
            <a:xfrm>
              <a:off x="4473575" y="2311400"/>
              <a:ext cx="68263" cy="60325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0" name="Google Shape;1580;p7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1" name="Google Shape;1581;p7"/>
            <p:cNvSpPr/>
            <p:nvPr/>
          </p:nvSpPr>
          <p:spPr>
            <a:xfrm>
              <a:off x="5041900" y="3275013"/>
              <a:ext cx="244475" cy="431800"/>
            </a:xfrm>
            <a:custGeom>
              <a:avLst/>
              <a:gdLst/>
              <a:ahLst/>
              <a:cxnLst/>
              <a:rect l="l" t="t" r="r" b="b"/>
              <a:pathLst>
                <a:path w="556" h="819" extrusionOk="0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2" name="Google Shape;1582;p7"/>
            <p:cNvSpPr/>
            <p:nvPr/>
          </p:nvSpPr>
          <p:spPr>
            <a:xfrm>
              <a:off x="5049838" y="3262313"/>
              <a:ext cx="38100" cy="58737"/>
            </a:xfrm>
            <a:custGeom>
              <a:avLst/>
              <a:gdLst/>
              <a:ahLst/>
              <a:cxnLst/>
              <a:rect l="l" t="t" r="r" b="b"/>
              <a:pathLst>
                <a:path w="86" h="97" extrusionOk="0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3" name="Google Shape;1583;p7"/>
            <p:cNvSpPr/>
            <p:nvPr/>
          </p:nvSpPr>
          <p:spPr>
            <a:xfrm>
              <a:off x="4848225" y="3173413"/>
              <a:ext cx="363538" cy="376237"/>
            </a:xfrm>
            <a:custGeom>
              <a:avLst/>
              <a:gdLst/>
              <a:ahLst/>
              <a:cxnLst/>
              <a:rect l="l" t="t" r="r" b="b"/>
              <a:pathLst>
                <a:path w="845" h="720" extrusionOk="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584" name="Google Shape;1584;p7"/>
            <p:cNvCxnSpPr/>
            <p:nvPr/>
          </p:nvCxnSpPr>
          <p:spPr>
            <a:xfrm flipH="1">
              <a:off x="1708150" y="3692525"/>
              <a:ext cx="4763" cy="793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85" name="Google Shape;1585;p7"/>
            <p:cNvSpPr/>
            <p:nvPr/>
          </p:nvSpPr>
          <p:spPr>
            <a:xfrm>
              <a:off x="1708150" y="3700463"/>
              <a:ext cx="12700" cy="58737"/>
            </a:xfrm>
            <a:custGeom>
              <a:avLst/>
              <a:gdLst/>
              <a:ahLst/>
              <a:cxnLst/>
              <a:rect l="l" t="t" r="r" b="b"/>
              <a:pathLst>
                <a:path w="33" h="6" extrusionOk="0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6" name="Google Shape;1586;p7"/>
            <p:cNvSpPr/>
            <p:nvPr/>
          </p:nvSpPr>
          <p:spPr>
            <a:xfrm>
              <a:off x="1716088" y="3687763"/>
              <a:ext cx="4762" cy="57150"/>
            </a:xfrm>
            <a:custGeom>
              <a:avLst/>
              <a:gdLst/>
              <a:ahLst/>
              <a:cxnLst/>
              <a:rect l="l" t="t" r="r" b="b"/>
              <a:pathLst>
                <a:path w="13" h="30" extrusionOk="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587" name="Google Shape;1587;p7"/>
            <p:cNvGrpSpPr/>
            <p:nvPr/>
          </p:nvGrpSpPr>
          <p:grpSpPr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1588" name="Google Shape;1588;p7"/>
              <p:cNvSpPr/>
              <p:nvPr/>
            </p:nvSpPr>
            <p:spPr>
              <a:xfrm>
                <a:off x="1110" y="2626"/>
                <a:ext cx="11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87" extrusionOk="0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9" name="Google Shape;1589;p7"/>
              <p:cNvSpPr/>
              <p:nvPr/>
            </p:nvSpPr>
            <p:spPr>
              <a:xfrm>
                <a:off x="923" y="2662"/>
                <a:ext cx="17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2" h="78" extrusionOk="0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0" name="Google Shape;1590;p7"/>
              <p:cNvSpPr/>
              <p:nvPr/>
            </p:nvSpPr>
            <p:spPr>
              <a:xfrm>
                <a:off x="912" y="2666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591" name="Google Shape;1591;p7"/>
            <p:cNvSpPr/>
            <p:nvPr/>
          </p:nvSpPr>
          <p:spPr>
            <a:xfrm>
              <a:off x="5356225" y="434022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2" name="Google Shape;1592;p7"/>
            <p:cNvSpPr/>
            <p:nvPr/>
          </p:nvSpPr>
          <p:spPr>
            <a:xfrm>
              <a:off x="5327650" y="43672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593" name="Google Shape;1593;p7"/>
            <p:cNvGrpSpPr/>
            <p:nvPr/>
          </p:nvGrpSpPr>
          <p:grpSpPr>
            <a:xfrm>
              <a:off x="5168900" y="3859213"/>
              <a:ext cx="168275" cy="103187"/>
              <a:chOff x="3481" y="2773"/>
              <a:chExt cx="125" cy="65"/>
            </a:xfrm>
          </p:grpSpPr>
          <p:sp>
            <p:nvSpPr>
              <p:cNvPr id="1594" name="Google Shape;1594;p7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595" name="Google Shape;1595;p7"/>
              <p:cNvCxnSpPr/>
              <p:nvPr/>
            </p:nvCxnSpPr>
            <p:spPr>
              <a:xfrm>
                <a:off x="3583" y="2800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96" name="Google Shape;1596;p7"/>
              <p:cNvSpPr/>
              <p:nvPr/>
            </p:nvSpPr>
            <p:spPr>
              <a:xfrm>
                <a:off x="3554" y="281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7" name="Google Shape;1597;p7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8" name="Google Shape;1598;p7"/>
              <p:cNvSpPr/>
              <p:nvPr/>
            </p:nvSpPr>
            <p:spPr>
              <a:xfrm>
                <a:off x="3599" y="2773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599" name="Google Shape;1599;p7"/>
              <p:cNvCxnSpPr/>
              <p:nvPr/>
            </p:nvCxnSpPr>
            <p:spPr>
              <a:xfrm>
                <a:off x="3603" y="2773"/>
                <a:ext cx="1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00" name="Google Shape;1600;p7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1" name="Google Shape;1601;p7"/>
              <p:cNvSpPr/>
              <p:nvPr/>
            </p:nvSpPr>
            <p:spPr>
              <a:xfrm>
                <a:off x="3485" y="283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2" name="Google Shape;1602;p7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3" name="Google Shape;1603;p7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4" name="Google Shape;1604;p7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605" name="Google Shape;1605;p7"/>
            <p:cNvSpPr/>
            <p:nvPr/>
          </p:nvSpPr>
          <p:spPr>
            <a:xfrm>
              <a:off x="4297363" y="3851275"/>
              <a:ext cx="319087" cy="379413"/>
            </a:xfrm>
            <a:custGeom>
              <a:avLst/>
              <a:gdLst/>
              <a:ahLst/>
              <a:cxnLst/>
              <a:rect l="l" t="t" r="r" b="b"/>
              <a:pathLst>
                <a:path w="736" h="721" extrusionOk="0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4308475" y="3824288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39" h="31" extrusionOk="0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4410075" y="4367213"/>
              <a:ext cx="396875" cy="398462"/>
            </a:xfrm>
            <a:custGeom>
              <a:avLst/>
              <a:gdLst/>
              <a:ahLst/>
              <a:cxnLst/>
              <a:rect l="l" t="t" r="r" b="b"/>
              <a:pathLst>
                <a:path w="903" h="759" extrusionOk="0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609" name="Google Shape;1609;p7"/>
            <p:cNvGrpSpPr/>
            <p:nvPr/>
          </p:nvGrpSpPr>
          <p:grpSpPr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1610" name="Google Shape;1610;p7"/>
              <p:cNvSpPr/>
              <p:nvPr/>
            </p:nvSpPr>
            <p:spPr>
              <a:xfrm>
                <a:off x="2352" y="23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33" extrusionOk="0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1" name="Google Shape;1611;p7"/>
              <p:cNvSpPr/>
              <p:nvPr/>
            </p:nvSpPr>
            <p:spPr>
              <a:xfrm>
                <a:off x="2372" y="2354"/>
                <a:ext cx="20" cy="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0" extrusionOk="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2" name="Google Shape;1612;p7"/>
              <p:cNvSpPr/>
              <p:nvPr/>
            </p:nvSpPr>
            <p:spPr>
              <a:xfrm>
                <a:off x="2407" y="2346"/>
                <a:ext cx="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3" name="Google Shape;1613;p7"/>
              <p:cNvSpPr/>
              <p:nvPr/>
            </p:nvSpPr>
            <p:spPr>
              <a:xfrm>
                <a:off x="2406" y="2361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33" extrusionOk="0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4" name="Google Shape;1614;p7"/>
              <p:cNvSpPr/>
              <p:nvPr/>
            </p:nvSpPr>
            <p:spPr>
              <a:xfrm>
                <a:off x="2388" y="2378"/>
                <a:ext cx="1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5" name="Google Shape;1615;p7"/>
              <p:cNvSpPr/>
              <p:nvPr/>
            </p:nvSpPr>
            <p:spPr>
              <a:xfrm>
                <a:off x="2374" y="238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616" name="Google Shape;1616;p7"/>
            <p:cNvGrpSpPr/>
            <p:nvPr/>
          </p:nvGrpSpPr>
          <p:grpSpPr>
            <a:xfrm>
              <a:off x="1187450" y="1196975"/>
              <a:ext cx="1897063" cy="1133475"/>
              <a:chOff x="527" y="1110"/>
              <a:chExt cx="1410" cy="709"/>
            </a:xfrm>
          </p:grpSpPr>
          <p:sp>
            <p:nvSpPr>
              <p:cNvPr id="1617" name="Google Shape;1617;p7"/>
              <p:cNvSpPr/>
              <p:nvPr/>
            </p:nvSpPr>
            <p:spPr>
              <a:xfrm>
                <a:off x="1401" y="1427"/>
                <a:ext cx="3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98" h="54" extrusionOk="0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8" name="Google Shape;1618;p7"/>
              <p:cNvSpPr/>
              <p:nvPr/>
            </p:nvSpPr>
            <p:spPr>
              <a:xfrm>
                <a:off x="1387" y="1551"/>
                <a:ext cx="21" cy="8"/>
              </a:xfrm>
              <a:custGeom>
                <a:avLst/>
                <a:gdLst/>
                <a:ahLst/>
                <a:cxnLst/>
                <a:rect l="l" t="t" r="r" b="b"/>
                <a:pathLst>
                  <a:path w="67" h="28" extrusionOk="0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9" name="Google Shape;1619;p7"/>
              <p:cNvSpPr/>
              <p:nvPr/>
            </p:nvSpPr>
            <p:spPr>
              <a:xfrm>
                <a:off x="1332" y="160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0" name="Google Shape;1620;p7"/>
              <p:cNvSpPr/>
              <p:nvPr/>
            </p:nvSpPr>
            <p:spPr>
              <a:xfrm>
                <a:off x="1279" y="1314"/>
                <a:ext cx="46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52" extrusionOk="0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1" name="Google Shape;1621;p7"/>
              <p:cNvSpPr/>
              <p:nvPr/>
            </p:nvSpPr>
            <p:spPr>
              <a:xfrm>
                <a:off x="1261" y="1252"/>
                <a:ext cx="2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1" extrusionOk="0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2" name="Google Shape;1622;p7"/>
              <p:cNvSpPr/>
              <p:nvPr/>
            </p:nvSpPr>
            <p:spPr>
              <a:xfrm>
                <a:off x="1730" y="1713"/>
                <a:ext cx="2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0" h="62" extrusionOk="0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3" name="Google Shape;1623;p7"/>
              <p:cNvSpPr/>
              <p:nvPr/>
            </p:nvSpPr>
            <p:spPr>
              <a:xfrm>
                <a:off x="1583" y="1674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49" extrusionOk="0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4" name="Google Shape;1624;p7"/>
              <p:cNvSpPr/>
              <p:nvPr/>
            </p:nvSpPr>
            <p:spPr>
              <a:xfrm>
                <a:off x="1599" y="1713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 extrusionOk="0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5" name="Google Shape;1625;p7"/>
              <p:cNvSpPr/>
              <p:nvPr/>
            </p:nvSpPr>
            <p:spPr>
              <a:xfrm>
                <a:off x="1608" y="1742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2" extrusionOk="0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6" name="Google Shape;1626;p7"/>
              <p:cNvSpPr/>
              <p:nvPr/>
            </p:nvSpPr>
            <p:spPr>
              <a:xfrm>
                <a:off x="1450" y="1438"/>
                <a:ext cx="1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7" name="Google Shape;1627;p7"/>
              <p:cNvSpPr/>
              <p:nvPr/>
            </p:nvSpPr>
            <p:spPr>
              <a:xfrm>
                <a:off x="1305" y="1224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48" h="25" extrusionOk="0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8" name="Google Shape;1628;p7"/>
              <p:cNvSpPr/>
              <p:nvPr/>
            </p:nvSpPr>
            <p:spPr>
              <a:xfrm>
                <a:off x="1343" y="1188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0" h="37" extrusionOk="0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9" name="Google Shape;1629;p7"/>
              <p:cNvSpPr/>
              <p:nvPr/>
            </p:nvSpPr>
            <p:spPr>
              <a:xfrm>
                <a:off x="1334" y="1208"/>
                <a:ext cx="3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6" extrusionOk="0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0" name="Google Shape;1630;p7"/>
              <p:cNvSpPr/>
              <p:nvPr/>
            </p:nvSpPr>
            <p:spPr>
              <a:xfrm>
                <a:off x="1365" y="1201"/>
                <a:ext cx="4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2" extrusionOk="0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1" name="Google Shape;1631;p7"/>
              <p:cNvSpPr/>
              <p:nvPr/>
            </p:nvSpPr>
            <p:spPr>
              <a:xfrm>
                <a:off x="1414" y="1217"/>
                <a:ext cx="29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6" h="50" extrusionOk="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2" name="Google Shape;1632;p7"/>
              <p:cNvSpPr/>
              <p:nvPr/>
            </p:nvSpPr>
            <p:spPr>
              <a:xfrm>
                <a:off x="1379" y="1163"/>
                <a:ext cx="5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4" extrusionOk="0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3" name="Google Shape;1633;p7"/>
              <p:cNvSpPr/>
              <p:nvPr/>
            </p:nvSpPr>
            <p:spPr>
              <a:xfrm>
                <a:off x="1450" y="1171"/>
                <a:ext cx="3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4" name="Google Shape;1634;p7"/>
              <p:cNvSpPr/>
              <p:nvPr/>
            </p:nvSpPr>
            <p:spPr>
              <a:xfrm>
                <a:off x="1441" y="1194"/>
                <a:ext cx="2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1" extrusionOk="0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5" name="Google Shape;1635;p7"/>
              <p:cNvSpPr/>
              <p:nvPr/>
            </p:nvSpPr>
            <p:spPr>
              <a:xfrm>
                <a:off x="1254" y="1188"/>
                <a:ext cx="3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9" extrusionOk="0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6" name="Google Shape;1636;p7"/>
              <p:cNvSpPr/>
              <p:nvPr/>
            </p:nvSpPr>
            <p:spPr>
              <a:xfrm>
                <a:off x="1272" y="1168"/>
                <a:ext cx="5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5" extrusionOk="0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7" name="Google Shape;1637;p7"/>
              <p:cNvSpPr/>
              <p:nvPr/>
            </p:nvSpPr>
            <p:spPr>
              <a:xfrm>
                <a:off x="1488" y="142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8" name="Google Shape;1638;p7"/>
              <p:cNvSpPr/>
              <p:nvPr/>
            </p:nvSpPr>
            <p:spPr>
              <a:xfrm>
                <a:off x="1605" y="1729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2" extrusionOk="0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9" name="Google Shape;1639;p7"/>
              <p:cNvSpPr/>
              <p:nvPr/>
            </p:nvSpPr>
            <p:spPr>
              <a:xfrm>
                <a:off x="1554" y="1729"/>
                <a:ext cx="3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" extrusionOk="0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0" name="Google Shape;1640;p7"/>
              <p:cNvSpPr/>
              <p:nvPr/>
            </p:nvSpPr>
            <p:spPr>
              <a:xfrm>
                <a:off x="1748" y="1188"/>
                <a:ext cx="2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3" h="50" extrusionOk="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1" name="Google Shape;1641;p7"/>
              <p:cNvSpPr/>
              <p:nvPr/>
            </p:nvSpPr>
            <p:spPr>
              <a:xfrm>
                <a:off x="1436" y="1246"/>
                <a:ext cx="331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04" extrusionOk="0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2" name="Google Shape;1642;p7"/>
              <p:cNvSpPr/>
              <p:nvPr/>
            </p:nvSpPr>
            <p:spPr>
              <a:xfrm>
                <a:off x="1528" y="1110"/>
                <a:ext cx="40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321" extrusionOk="0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3" name="Google Shape;1643;p7"/>
              <p:cNvSpPr/>
              <p:nvPr/>
            </p:nvSpPr>
            <p:spPr>
              <a:xfrm>
                <a:off x="553" y="1660"/>
                <a:ext cx="5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7" extrusionOk="0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4" name="Google Shape;1644;p7"/>
              <p:cNvSpPr/>
              <p:nvPr/>
            </p:nvSpPr>
            <p:spPr>
              <a:xfrm>
                <a:off x="527" y="1592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141" extrusionOk="0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5" name="Google Shape;1645;p7"/>
              <p:cNvSpPr/>
              <p:nvPr/>
            </p:nvSpPr>
            <p:spPr>
              <a:xfrm>
                <a:off x="1379" y="1383"/>
                <a:ext cx="8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4" extrusionOk="0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6" name="Google Shape;1646;p7"/>
              <p:cNvSpPr/>
              <p:nvPr/>
            </p:nvSpPr>
            <p:spPr>
              <a:xfrm>
                <a:off x="1509" y="1389"/>
                <a:ext cx="3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57" extrusionOk="0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7" name="Google Shape;1647;p7"/>
              <p:cNvSpPr/>
              <p:nvPr/>
            </p:nvSpPr>
            <p:spPr>
              <a:xfrm>
                <a:off x="1554" y="1335"/>
                <a:ext cx="3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52" extrusionOk="0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8" name="Google Shape;1648;p7"/>
              <p:cNvSpPr/>
              <p:nvPr/>
            </p:nvSpPr>
            <p:spPr>
              <a:xfrm>
                <a:off x="1381" y="1244"/>
                <a:ext cx="7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9" extrusionOk="0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9" name="Google Shape;1649;p7"/>
              <p:cNvSpPr/>
              <p:nvPr/>
            </p:nvSpPr>
            <p:spPr>
              <a:xfrm>
                <a:off x="1294" y="1248"/>
                <a:ext cx="7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0" name="Google Shape;1650;p7"/>
              <p:cNvSpPr/>
              <p:nvPr/>
            </p:nvSpPr>
            <p:spPr>
              <a:xfrm>
                <a:off x="983" y="1236"/>
                <a:ext cx="15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72" extrusionOk="0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1" name="Google Shape;1651;p7"/>
              <p:cNvSpPr/>
              <p:nvPr/>
            </p:nvSpPr>
            <p:spPr>
              <a:xfrm>
                <a:off x="1043" y="1255"/>
                <a:ext cx="22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40" extrusionOk="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2" name="Google Shape;1652;p7"/>
              <p:cNvSpPr/>
              <p:nvPr/>
            </p:nvSpPr>
            <p:spPr>
              <a:xfrm>
                <a:off x="1645" y="1643"/>
                <a:ext cx="1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87" extrusionOk="0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3" name="Google Shape;1653;p7"/>
              <p:cNvSpPr/>
              <p:nvPr/>
            </p:nvSpPr>
            <p:spPr>
              <a:xfrm>
                <a:off x="1102" y="1190"/>
                <a:ext cx="111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45" h="86" extrusionOk="0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4" name="Google Shape;1654;p7"/>
              <p:cNvSpPr/>
              <p:nvPr/>
            </p:nvSpPr>
            <p:spPr>
              <a:xfrm>
                <a:off x="1158" y="1199"/>
                <a:ext cx="149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0" extrusionOk="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5" name="Google Shape;1655;p7"/>
              <p:cNvSpPr/>
              <p:nvPr/>
            </p:nvSpPr>
            <p:spPr>
              <a:xfrm>
                <a:off x="1472" y="1205"/>
                <a:ext cx="15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2" extrusionOk="0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6" name="Google Shape;1656;p7"/>
              <p:cNvSpPr/>
              <p:nvPr/>
            </p:nvSpPr>
            <p:spPr>
              <a:xfrm>
                <a:off x="1513" y="1136"/>
                <a:ext cx="10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5" extrusionOk="0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7" name="Google Shape;1657;p7"/>
              <p:cNvSpPr/>
              <p:nvPr/>
            </p:nvSpPr>
            <p:spPr>
              <a:xfrm>
                <a:off x="1584" y="1245"/>
                <a:ext cx="5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56" extrusionOk="0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8" name="Google Shape;1658;p7"/>
              <p:cNvSpPr/>
              <p:nvPr/>
            </p:nvSpPr>
            <p:spPr>
              <a:xfrm>
                <a:off x="534" y="1280"/>
                <a:ext cx="1205" cy="53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1644" extrusionOk="0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659" name="Google Shape;1659;p7"/>
            <p:cNvSpPr/>
            <p:nvPr/>
          </p:nvSpPr>
          <p:spPr>
            <a:xfrm>
              <a:off x="4757738" y="3541713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292" h="308" extrusionOk="0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4864100" y="369252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4354513" y="2928938"/>
              <a:ext cx="249237" cy="500062"/>
            </a:xfrm>
            <a:custGeom>
              <a:avLst/>
              <a:gdLst/>
              <a:ahLst/>
              <a:cxnLst/>
              <a:rect l="l" t="t" r="r" b="b"/>
              <a:pathLst>
                <a:path w="581" h="955" extrusionOk="0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4030663" y="23114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663" name="Google Shape;1663;p7"/>
            <p:cNvGrpSpPr/>
            <p:nvPr/>
          </p:nvGrpSpPr>
          <p:grpSpPr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1664" name="Google Shape;1664;p7"/>
              <p:cNvSpPr/>
              <p:nvPr/>
            </p:nvSpPr>
            <p:spPr>
              <a:xfrm>
                <a:off x="1748" y="3531"/>
                <a:ext cx="15" cy="17"/>
              </a:xfrm>
              <a:custGeom>
                <a:avLst/>
                <a:gdLst/>
                <a:ahLst/>
                <a:cxnLst/>
                <a:rect l="l" t="t" r="r" b="b"/>
                <a:pathLst>
                  <a:path w="46" h="51" extrusionOk="0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5" name="Google Shape;1665;p7"/>
              <p:cNvSpPr/>
              <p:nvPr/>
            </p:nvSpPr>
            <p:spPr>
              <a:xfrm>
                <a:off x="1759" y="3730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6" name="Google Shape;1666;p7"/>
              <p:cNvSpPr/>
              <p:nvPr/>
            </p:nvSpPr>
            <p:spPr>
              <a:xfrm>
                <a:off x="1589" y="3126"/>
                <a:ext cx="290" cy="60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818" extrusionOk="0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667" name="Google Shape;1667;p7"/>
            <p:cNvSpPr/>
            <p:nvPr/>
          </p:nvSpPr>
          <p:spPr>
            <a:xfrm>
              <a:off x="5040313" y="2324100"/>
              <a:ext cx="123825" cy="109538"/>
            </a:xfrm>
            <a:custGeom>
              <a:avLst/>
              <a:gdLst/>
              <a:ahLst/>
              <a:cxnLst/>
              <a:rect l="l" t="t" r="r" b="b"/>
              <a:pathLst>
                <a:path w="279" h="204" extrusionOk="0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4506913" y="1897063"/>
              <a:ext cx="209550" cy="150812"/>
            </a:xfrm>
            <a:custGeom>
              <a:avLst/>
              <a:gdLst/>
              <a:ahLst/>
              <a:cxnLst/>
              <a:rect l="l" t="t" r="r" b="b"/>
              <a:pathLst>
                <a:path w="485" h="291" extrusionOk="0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4364038" y="2228850"/>
              <a:ext cx="82550" cy="87313"/>
            </a:xfrm>
            <a:custGeom>
              <a:avLst/>
              <a:gdLst/>
              <a:ahLst/>
              <a:cxnLst/>
              <a:rect l="l" t="t" r="r" b="b"/>
              <a:pathLst>
                <a:path w="186" h="166" extrusionOk="0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728913" y="36655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4522788" y="2263775"/>
              <a:ext cx="133350" cy="96838"/>
            </a:xfrm>
            <a:custGeom>
              <a:avLst/>
              <a:gdLst/>
              <a:ahLst/>
              <a:cxnLst/>
              <a:rect l="l" t="t" r="r" b="b"/>
              <a:pathLst>
                <a:path w="311" h="179" extrusionOk="0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3878263" y="3190875"/>
              <a:ext cx="177800" cy="165100"/>
            </a:xfrm>
            <a:custGeom>
              <a:avLst/>
              <a:gdLst/>
              <a:ahLst/>
              <a:cxnLst/>
              <a:rect l="l" t="t" r="r" b="b"/>
              <a:pathLst>
                <a:path w="405" h="314" extrusionOk="0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4225925" y="3259138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453" h="661" extrusionOk="0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6677025" y="301783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126" h="105" extrusionOk="0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032000" y="3281363"/>
              <a:ext cx="298450" cy="523875"/>
            </a:xfrm>
            <a:custGeom>
              <a:avLst/>
              <a:gdLst/>
              <a:ahLst/>
              <a:cxnLst/>
              <a:rect l="l" t="t" r="r" b="b"/>
              <a:pathLst>
                <a:path w="684" h="998" extrusionOk="0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6" name="Google Shape;1676;p7"/>
            <p:cNvSpPr/>
            <p:nvPr/>
          </p:nvSpPr>
          <p:spPr>
            <a:xfrm>
              <a:off x="4284663" y="3549650"/>
              <a:ext cx="187325" cy="274638"/>
            </a:xfrm>
            <a:custGeom>
              <a:avLst/>
              <a:gdLst/>
              <a:ahLst/>
              <a:cxnLst/>
              <a:rect l="l" t="t" r="r" b="b"/>
              <a:pathLst>
                <a:path w="429" h="524" extrusionOk="0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7" name="Google Shape;1677;p7"/>
            <p:cNvSpPr/>
            <p:nvPr/>
          </p:nvSpPr>
          <p:spPr>
            <a:xfrm>
              <a:off x="4316413" y="2192338"/>
              <a:ext cx="127000" cy="114300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4267200" y="2051050"/>
              <a:ext cx="168275" cy="77788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4230688" y="1906588"/>
              <a:ext cx="30162" cy="60325"/>
            </a:xfrm>
            <a:custGeom>
              <a:avLst/>
              <a:gdLst/>
              <a:ahLst/>
              <a:cxnLst/>
              <a:rect l="l" t="t" r="r" b="b"/>
              <a:pathLst>
                <a:path w="61" h="67" extrusionOk="0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4202113" y="1911350"/>
              <a:ext cx="25400" cy="58738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4171950" y="1857375"/>
              <a:ext cx="52388" cy="77788"/>
            </a:xfrm>
            <a:custGeom>
              <a:avLst/>
              <a:gdLst/>
              <a:ahLst/>
              <a:cxnLst/>
              <a:rect l="l" t="t" r="r" b="b"/>
              <a:pathLst>
                <a:path w="120" h="148" extrusionOk="0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4603750" y="2662238"/>
              <a:ext cx="273050" cy="307975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4198938" y="2297113"/>
              <a:ext cx="17462" cy="57150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3838575" y="2047875"/>
              <a:ext cx="295275" cy="273050"/>
            </a:xfrm>
            <a:custGeom>
              <a:avLst/>
              <a:gdLst/>
              <a:ahLst/>
              <a:cxnLst/>
              <a:rect l="l" t="t" r="r" b="b"/>
              <a:pathLst>
                <a:path w="664" h="518" extrusionOk="0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4919663" y="2282825"/>
              <a:ext cx="150812" cy="82550"/>
            </a:xfrm>
            <a:custGeom>
              <a:avLst/>
              <a:gdLst/>
              <a:ahLst/>
              <a:cxnLst/>
              <a:rect l="l" t="t" r="r" b="b"/>
              <a:pathLst>
                <a:path w="352" h="153" extrusionOk="0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6" name="Google Shape;1686;p7"/>
            <p:cNvSpPr/>
            <p:nvPr/>
          </p:nvSpPr>
          <p:spPr>
            <a:xfrm>
              <a:off x="4468813" y="2343150"/>
              <a:ext cx="147637" cy="173038"/>
            </a:xfrm>
            <a:custGeom>
              <a:avLst/>
              <a:gdLst/>
              <a:ahLst/>
              <a:cxnLst/>
              <a:rect l="l" t="t" r="r" b="b"/>
              <a:pathLst>
                <a:path w="331" h="327" extrusionOk="0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7" name="Google Shape;1687;p7"/>
            <p:cNvSpPr/>
            <p:nvPr/>
          </p:nvSpPr>
          <p:spPr>
            <a:xfrm>
              <a:off x="4552950" y="2535238"/>
              <a:ext cx="69850" cy="57150"/>
            </a:xfrm>
            <a:custGeom>
              <a:avLst/>
              <a:gdLst/>
              <a:ahLst/>
              <a:cxnLst/>
              <a:rect l="l" t="t" r="r" b="b"/>
              <a:pathLst>
                <a:path w="153" h="49" extrusionOk="0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3632200" y="32670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426" h="299" extrusionOk="0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5676900" y="2530475"/>
              <a:ext cx="692150" cy="874713"/>
            </a:xfrm>
            <a:custGeom>
              <a:avLst/>
              <a:gdLst/>
              <a:ahLst/>
              <a:cxnLst/>
              <a:rect l="l" t="t" r="r" b="b"/>
              <a:pathLst>
                <a:path w="1594" h="1670" extrusionOk="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3798888" y="3325813"/>
              <a:ext cx="158750" cy="206375"/>
            </a:xfrm>
            <a:custGeom>
              <a:avLst/>
              <a:gdLst/>
              <a:ahLst/>
              <a:cxnLst/>
              <a:rect l="l" t="t" r="r" b="b"/>
              <a:pathLst>
                <a:path w="359" h="394" extrusionOk="0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4867275" y="3521075"/>
              <a:ext cx="192088" cy="271463"/>
            </a:xfrm>
            <a:custGeom>
              <a:avLst/>
              <a:gdLst/>
              <a:ahLst/>
              <a:cxnLst/>
              <a:rect l="l" t="t" r="r" b="b"/>
              <a:pathLst>
                <a:path w="449" h="523" extrusionOk="0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4849813" y="2606675"/>
              <a:ext cx="101600" cy="130175"/>
            </a:xfrm>
            <a:custGeom>
              <a:avLst/>
              <a:gdLst/>
              <a:ahLst/>
              <a:cxnLst/>
              <a:rect l="l" t="t" r="r" b="b"/>
              <a:pathLst>
                <a:path w="226" h="246" extrusionOk="0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5148263" y="2709863"/>
              <a:ext cx="22225" cy="55562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4435475" y="1844675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370" h="129" extrusionOk="0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4846638" y="2565400"/>
              <a:ext cx="30162" cy="57150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4433888" y="1892300"/>
              <a:ext cx="131762" cy="84138"/>
            </a:xfrm>
            <a:custGeom>
              <a:avLst/>
              <a:gdLst/>
              <a:ahLst/>
              <a:cxnLst/>
              <a:rect l="l" t="t" r="r" b="b"/>
              <a:pathLst>
                <a:path w="312" h="155" extrusionOk="0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4140200" y="2078038"/>
              <a:ext cx="19050" cy="60325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4837113" y="3962400"/>
              <a:ext cx="69850" cy="241300"/>
            </a:xfrm>
            <a:custGeom>
              <a:avLst/>
              <a:gdLst/>
              <a:ahLst/>
              <a:cxnLst/>
              <a:rect l="l" t="t" r="r" b="b"/>
              <a:pathLst>
                <a:path w="166" h="456" extrusionOk="0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4329113" y="2533650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4648200" y="4154488"/>
              <a:ext cx="188913" cy="217487"/>
            </a:xfrm>
            <a:custGeom>
              <a:avLst/>
              <a:gdLst/>
              <a:ahLst/>
              <a:cxnLst/>
              <a:rect l="l" t="t" r="r" b="b"/>
              <a:pathLst>
                <a:path w="438" h="406" extrusionOk="0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4560888" y="3930650"/>
              <a:ext cx="293687" cy="300038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4297363" y="4203700"/>
              <a:ext cx="350837" cy="381000"/>
            </a:xfrm>
            <a:custGeom>
              <a:avLst/>
              <a:gdLst/>
              <a:ahLst/>
              <a:cxnLst/>
              <a:rect l="l" t="t" r="r" b="b"/>
              <a:pathLst>
                <a:path w="810" h="727" extrusionOk="0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3576638" y="3133725"/>
              <a:ext cx="161925" cy="141288"/>
            </a:xfrm>
            <a:custGeom>
              <a:avLst/>
              <a:gdLst/>
              <a:ahLst/>
              <a:cxnLst/>
              <a:rect l="l" t="t" r="r" b="b"/>
              <a:pathLst>
                <a:path w="365" h="271" extrusionOk="0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4749800" y="3695700"/>
              <a:ext cx="269875" cy="334963"/>
            </a:xfrm>
            <a:custGeom>
              <a:avLst/>
              <a:gdLst/>
              <a:ahLst/>
              <a:cxnLst/>
              <a:rect l="l" t="t" r="r" b="b"/>
              <a:pathLst>
                <a:path w="624" h="640" extrusionOk="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7313613" y="2209800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7172325" y="2211388"/>
              <a:ext cx="141288" cy="125412"/>
            </a:xfrm>
            <a:custGeom>
              <a:avLst/>
              <a:gdLst/>
              <a:ahLst/>
              <a:cxnLst/>
              <a:rect l="l" t="t" r="r" b="b"/>
              <a:pathLst>
                <a:path w="320" h="234" extrusionOk="0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7142163" y="2565400"/>
              <a:ext cx="52387" cy="57150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7088188" y="2579688"/>
              <a:ext cx="60325" cy="84137"/>
            </a:xfrm>
            <a:custGeom>
              <a:avLst/>
              <a:gdLst/>
              <a:ahLst/>
              <a:cxnLst/>
              <a:rect l="l" t="t" r="r" b="b"/>
              <a:pathLst>
                <a:path w="133" h="154" extrusionOk="0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7104063" y="2341563"/>
              <a:ext cx="209550" cy="244475"/>
            </a:xfrm>
            <a:custGeom>
              <a:avLst/>
              <a:gdLst/>
              <a:ahLst/>
              <a:cxnLst/>
              <a:rect l="l" t="t" r="r" b="b"/>
              <a:pathLst>
                <a:path w="485" h="468" extrusionOk="0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4687888" y="12319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4830763" y="12144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4867275" y="12223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5400675" y="1408113"/>
              <a:ext cx="41275" cy="57150"/>
            </a:xfrm>
            <a:custGeom>
              <a:avLst/>
              <a:gdLst/>
              <a:ahLst/>
              <a:cxnLst/>
              <a:rect l="l" t="t" r="r" b="b"/>
              <a:pathLst>
                <a:path w="100" h="42" extrusionOk="0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5310188" y="1266825"/>
              <a:ext cx="15875" cy="5873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5332413" y="1225550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5476875" y="1341438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5530850" y="1225550"/>
              <a:ext cx="93663" cy="60325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5591175" y="1250950"/>
              <a:ext cx="103188" cy="60325"/>
            </a:xfrm>
            <a:custGeom>
              <a:avLst/>
              <a:gdLst/>
              <a:ahLst/>
              <a:cxnLst/>
              <a:rect l="l" t="t" r="r" b="b"/>
              <a:pathLst>
                <a:path w="239" h="56" extrusionOk="0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5708650" y="12652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6235700" y="1390650"/>
              <a:ext cx="79375" cy="58738"/>
            </a:xfrm>
            <a:custGeom>
              <a:avLst/>
              <a:gdLst/>
              <a:ahLst/>
              <a:cxnLst/>
              <a:rect l="l" t="t" r="r" b="b"/>
              <a:pathLst>
                <a:path w="183" h="73" extrusionOk="0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6302375" y="140811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42" extrusionOk="0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6332538" y="1419225"/>
              <a:ext cx="52387" cy="58738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6103938" y="1392238"/>
              <a:ext cx="61912" cy="58737"/>
            </a:xfrm>
            <a:custGeom>
              <a:avLst/>
              <a:gdLst/>
              <a:ahLst/>
              <a:cxnLst/>
              <a:rect l="l" t="t" r="r" b="b"/>
              <a:pathLst>
                <a:path w="139" h="40" extrusionOk="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6403975" y="1333500"/>
              <a:ext cx="139700" cy="57150"/>
            </a:xfrm>
            <a:custGeom>
              <a:avLst/>
              <a:gdLst/>
              <a:ahLst/>
              <a:cxnLst/>
              <a:rect l="l" t="t" r="r" b="b"/>
              <a:pathLst>
                <a:path w="325" h="71" extrusionOk="0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6564313" y="1341438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220" h="72" extrusionOk="0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6524625" y="1389063"/>
              <a:ext cx="63500" cy="58737"/>
            </a:xfrm>
            <a:custGeom>
              <a:avLst/>
              <a:gdLst/>
              <a:ahLst/>
              <a:cxnLst/>
              <a:rect l="l" t="t" r="r" b="b"/>
              <a:pathLst>
                <a:path w="146" h="30" extrusionOk="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6503988" y="1385888"/>
              <a:ext cx="20637" cy="58737"/>
            </a:xfrm>
            <a:custGeom>
              <a:avLst/>
              <a:gdLst/>
              <a:ahLst/>
              <a:cxnLst/>
              <a:rect l="l" t="t" r="r" b="b"/>
              <a:pathLst>
                <a:path w="53" h="9" extrusionOk="0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729" name="Google Shape;1729;p7"/>
            <p:cNvCxnSpPr/>
            <p:nvPr/>
          </p:nvCxnSpPr>
          <p:spPr>
            <a:xfrm rot="10800000">
              <a:off x="6505575" y="1384300"/>
              <a:ext cx="0" cy="158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30" name="Google Shape;1730;p7"/>
            <p:cNvSpPr/>
            <p:nvPr/>
          </p:nvSpPr>
          <p:spPr>
            <a:xfrm>
              <a:off x="5675313" y="1312863"/>
              <a:ext cx="11112" cy="5556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6424613" y="13843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6378575" y="1347788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6878638" y="1917700"/>
              <a:ext cx="12700" cy="587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7172325" y="1439863"/>
              <a:ext cx="55563" cy="58737"/>
            </a:xfrm>
            <a:custGeom>
              <a:avLst/>
              <a:gdLst/>
              <a:ahLst/>
              <a:cxnLst/>
              <a:rect l="l" t="t" r="r" b="b"/>
              <a:pathLst>
                <a:path w="129" h="56" extrusionOk="0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7308850" y="17922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7458075" y="1905000"/>
              <a:ext cx="42863" cy="60325"/>
            </a:xfrm>
            <a:custGeom>
              <a:avLst/>
              <a:gdLst/>
              <a:ahLst/>
              <a:cxnLst/>
              <a:rect l="l" t="t" r="r" b="b"/>
              <a:pathLst>
                <a:path w="93" h="39" extrusionOk="0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7508875" y="192087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7373938" y="2047875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7385050" y="2076450"/>
              <a:ext cx="3175" cy="60325"/>
            </a:xfrm>
            <a:custGeom>
              <a:avLst/>
              <a:gdLst/>
              <a:ahLst/>
              <a:cxnLst/>
              <a:rect l="l" t="t" r="r" b="b"/>
              <a:pathLst>
                <a:path w="6" h="37" extrusionOk="0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7372350" y="2159000"/>
              <a:ext cx="9525" cy="55563"/>
            </a:xfrm>
            <a:custGeom>
              <a:avLst/>
              <a:gdLst/>
              <a:ahLst/>
              <a:cxnLst/>
              <a:rect l="l" t="t" r="r" b="b"/>
              <a:pathLst>
                <a:path w="20" h="43" extrusionOk="0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7350125" y="2193925"/>
              <a:ext cx="0" cy="58738"/>
            </a:xfrm>
            <a:custGeom>
              <a:avLst/>
              <a:gdLst/>
              <a:ahLst/>
              <a:cxnLst/>
              <a:rect l="l" t="t" r="r" b="b"/>
              <a:pathLst>
                <a:path w="120000" h="30" extrusionOk="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7350125" y="2193925"/>
              <a:ext cx="7938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7104063" y="1781175"/>
              <a:ext cx="17462" cy="60325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4419600" y="1920875"/>
              <a:ext cx="47625" cy="58738"/>
            </a:xfrm>
            <a:custGeom>
              <a:avLst/>
              <a:gdLst/>
              <a:ahLst/>
              <a:cxnLst/>
              <a:rect l="l" t="t" r="r" b="b"/>
              <a:pathLst>
                <a:path w="100" h="55" extrusionOk="0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4868863" y="1512888"/>
              <a:ext cx="42862" cy="58737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4903788" y="1325563"/>
              <a:ext cx="228600" cy="163512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4695825" y="1636713"/>
              <a:ext cx="31750" cy="55562"/>
            </a:xfrm>
            <a:custGeom>
              <a:avLst/>
              <a:gdLst/>
              <a:ahLst/>
              <a:cxnLst/>
              <a:rect l="l" t="t" r="r" b="b"/>
              <a:pathLst>
                <a:path w="79" h="38" extrusionOk="0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8" name="Google Shape;1748;p7"/>
            <p:cNvSpPr/>
            <p:nvPr/>
          </p:nvSpPr>
          <p:spPr>
            <a:xfrm>
              <a:off x="7000875" y="1933575"/>
              <a:ext cx="196850" cy="268288"/>
            </a:xfrm>
            <a:custGeom>
              <a:avLst/>
              <a:gdLst/>
              <a:ahLst/>
              <a:cxnLst/>
              <a:rect l="l" t="t" r="r" b="b"/>
              <a:pathLst>
                <a:path w="459" h="511" extrusionOk="0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749" name="Google Shape;1749;p7"/>
            <p:cNvGrpSpPr/>
            <p:nvPr/>
          </p:nvGrpSpPr>
          <p:grpSpPr>
            <a:xfrm>
              <a:off x="5791200" y="1889125"/>
              <a:ext cx="671513" cy="384175"/>
              <a:chOff x="4115" y="1551"/>
              <a:chExt cx="504" cy="244"/>
            </a:xfrm>
          </p:grpSpPr>
          <p:sp>
            <p:nvSpPr>
              <p:cNvPr id="1750" name="Google Shape;1750;p7"/>
              <p:cNvSpPr/>
              <p:nvPr/>
            </p:nvSpPr>
            <p:spPr>
              <a:xfrm>
                <a:off x="4540" y="1551"/>
                <a:ext cx="7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59" extrusionOk="0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1" name="Google Shape;1751;p7"/>
              <p:cNvSpPr/>
              <p:nvPr/>
            </p:nvSpPr>
            <p:spPr>
              <a:xfrm>
                <a:off x="4115" y="1761"/>
                <a:ext cx="8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4" extrusionOk="0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2" name="Google Shape;1752;p7"/>
            <p:cNvSpPr/>
            <p:nvPr/>
          </p:nvSpPr>
          <p:spPr>
            <a:xfrm>
              <a:off x="4848225" y="2638425"/>
              <a:ext cx="530225" cy="511175"/>
            </a:xfrm>
            <a:custGeom>
              <a:avLst/>
              <a:gdLst/>
              <a:ahLst/>
              <a:cxnLst/>
              <a:rect l="l" t="t" r="r" b="b"/>
              <a:pathLst>
                <a:path w="1227" h="979" extrusionOk="0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3" name="Google Shape;1753;p7"/>
            <p:cNvSpPr/>
            <p:nvPr/>
          </p:nvSpPr>
          <p:spPr>
            <a:xfrm>
              <a:off x="4322763" y="218281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4" name="Google Shape;1754;p7"/>
            <p:cNvSpPr/>
            <p:nvPr/>
          </p:nvSpPr>
          <p:spPr>
            <a:xfrm>
              <a:off x="4062413" y="23955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4" h="49" extrusionOk="0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3654425" y="274161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5688" y="2757488"/>
              <a:ext cx="23812" cy="60325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3570288" y="27511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4841875" y="2479675"/>
              <a:ext cx="174625" cy="158750"/>
            </a:xfrm>
            <a:custGeom>
              <a:avLst/>
              <a:gdLst/>
              <a:ahLst/>
              <a:cxnLst/>
              <a:rect l="l" t="t" r="r" b="b"/>
              <a:pathLst>
                <a:path w="405" h="302" extrusionOk="0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6935788" y="2860675"/>
              <a:ext cx="42862" cy="79375"/>
            </a:xfrm>
            <a:custGeom>
              <a:avLst/>
              <a:gdLst/>
              <a:ahLst/>
              <a:cxnLst/>
              <a:rect l="l" t="t" r="r" b="b"/>
              <a:pathLst>
                <a:path w="100" h="155" extrusionOk="0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760" name="Google Shape;1760;p7"/>
            <p:cNvGrpSpPr/>
            <p:nvPr/>
          </p:nvGrpSpPr>
          <p:grpSpPr>
            <a:xfrm>
              <a:off x="4583113" y="2328863"/>
              <a:ext cx="482600" cy="201612"/>
              <a:chOff x="3289" y="1830"/>
              <a:chExt cx="363" cy="128"/>
            </a:xfrm>
          </p:grpSpPr>
          <p:sp>
            <p:nvSpPr>
              <p:cNvPr id="1761" name="Google Shape;1761;p7"/>
              <p:cNvSpPr/>
              <p:nvPr/>
            </p:nvSpPr>
            <p:spPr>
              <a:xfrm>
                <a:off x="3289" y="187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2" name="Google Shape;1762;p7"/>
              <p:cNvSpPr/>
              <p:nvPr/>
            </p:nvSpPr>
            <p:spPr>
              <a:xfrm>
                <a:off x="3324" y="1937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34" h="8" extrusionOk="0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>
                <a:off x="3343" y="1948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4" name="Google Shape;1764;p7"/>
              <p:cNvSpPr/>
              <p:nvPr/>
            </p:nvSpPr>
            <p:spPr>
              <a:xfrm>
                <a:off x="3313" y="1834"/>
                <a:ext cx="34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9" extrusionOk="0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5" name="Google Shape;1765;p7"/>
              <p:cNvSpPr/>
              <p:nvPr/>
            </p:nvSpPr>
            <p:spPr>
              <a:xfrm>
                <a:off x="3302" y="1830"/>
                <a:ext cx="35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82" extrusionOk="0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66" name="Google Shape;1766;p7"/>
            <p:cNvSpPr/>
            <p:nvPr/>
          </p:nvSpPr>
          <p:spPr>
            <a:xfrm>
              <a:off x="2571750" y="3481388"/>
              <a:ext cx="100013" cy="122237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6516688" y="2917825"/>
              <a:ext cx="207962" cy="458788"/>
            </a:xfrm>
            <a:custGeom>
              <a:avLst/>
              <a:gdLst/>
              <a:ahLst/>
              <a:cxnLst/>
              <a:rect l="l" t="t" r="r" b="b"/>
              <a:pathLst>
                <a:path w="478" h="875" extrusionOk="0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6604000" y="3603625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5295900" y="2862263"/>
              <a:ext cx="174625" cy="271462"/>
            </a:xfrm>
            <a:custGeom>
              <a:avLst/>
              <a:gdLst/>
              <a:ahLst/>
              <a:cxnLst/>
              <a:rect l="l" t="t" r="r" b="b"/>
              <a:pathLst>
                <a:path w="399" h="518" extrusionOk="0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4022725" y="2916238"/>
              <a:ext cx="376238" cy="385762"/>
            </a:xfrm>
            <a:custGeom>
              <a:avLst/>
              <a:gdLst/>
              <a:ahLst/>
              <a:cxnLst/>
              <a:rect l="l" t="t" r="r" b="b"/>
              <a:pathLst>
                <a:path w="866" h="740" extrusionOk="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3692525" y="2533650"/>
              <a:ext cx="300038" cy="260350"/>
            </a:xfrm>
            <a:custGeom>
              <a:avLst/>
              <a:gdLst/>
              <a:ahLst/>
              <a:cxnLst/>
              <a:rect l="l" t="t" r="r" b="b"/>
              <a:pathLst>
                <a:path w="697" h="500" extrusionOk="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4392613" y="14636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4903788" y="14478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5046663" y="14303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5083175" y="14382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76" name="Google Shape;1776;p7"/>
          <p:cNvSpPr txBox="1"/>
          <p:nvPr/>
        </p:nvSpPr>
        <p:spPr>
          <a:xfrm>
            <a:off x="-127107" y="4533563"/>
            <a:ext cx="1900111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213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(17)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S. America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77" name="Google Shape;1777;p7"/>
          <p:cNvPicPr preferRelativeResize="0"/>
          <p:nvPr/>
        </p:nvPicPr>
        <p:blipFill rotWithShape="1">
          <a:blip r:embed="rId3">
            <a:alphaModFix/>
          </a:blip>
          <a:srcRect t="9556"/>
          <a:stretch/>
        </p:blipFill>
        <p:spPr>
          <a:xfrm rot="-5400000">
            <a:off x="42449" y="2971397"/>
            <a:ext cx="1736371" cy="1226744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7"/>
          <p:cNvSpPr txBox="1"/>
          <p:nvPr/>
        </p:nvSpPr>
        <p:spPr>
          <a:xfrm>
            <a:off x="2718300" y="4142775"/>
            <a:ext cx="370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79" name="Google Shape;17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3450" y="1588456"/>
            <a:ext cx="523588" cy="69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7" descr="D:\Sri Lanka and South India pictures-06-15-2009\P1030007.JPG"/>
          <p:cNvPicPr preferRelativeResize="0"/>
          <p:nvPr/>
        </p:nvPicPr>
        <p:blipFill rotWithShape="1">
          <a:blip r:embed="rId5">
            <a:alphaModFix/>
          </a:blip>
          <a:srcRect l="17434" r="17460"/>
          <a:stretch/>
        </p:blipFill>
        <p:spPr>
          <a:xfrm>
            <a:off x="6515985" y="1953125"/>
            <a:ext cx="643349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7"/>
          <p:cNvSpPr txBox="1"/>
          <p:nvPr/>
        </p:nvSpPr>
        <p:spPr>
          <a:xfrm>
            <a:off x="7410590" y="2276333"/>
            <a:ext cx="10293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Kadua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(28)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2" name="Google Shape;1782;p7"/>
          <p:cNvSpPr txBox="1"/>
          <p:nvPr/>
        </p:nvSpPr>
        <p:spPr>
          <a:xfrm>
            <a:off x="6089900" y="2740525"/>
            <a:ext cx="14955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180)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Asia-Pacific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8"/>
          <p:cNvGrpSpPr/>
          <p:nvPr/>
        </p:nvGrpSpPr>
        <p:grpSpPr>
          <a:xfrm>
            <a:off x="108642" y="172016"/>
            <a:ext cx="8942593" cy="4674011"/>
            <a:chOff x="677863" y="1196975"/>
            <a:chExt cx="7500937" cy="4260850"/>
          </a:xfrm>
        </p:grpSpPr>
        <p:sp>
          <p:nvSpPr>
            <p:cNvPr id="1789" name="Google Shape;1789;p8"/>
            <p:cNvSpPr/>
            <p:nvPr/>
          </p:nvSpPr>
          <p:spPr>
            <a:xfrm>
              <a:off x="2519363" y="5394325"/>
              <a:ext cx="33337" cy="57150"/>
            </a:xfrm>
            <a:custGeom>
              <a:avLst/>
              <a:gdLst/>
              <a:ahLst/>
              <a:cxnLst/>
              <a:rect l="l" t="t" r="r" b="b"/>
              <a:pathLst>
                <a:path w="73" h="20" extrusionOk="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677863" y="1495425"/>
              <a:ext cx="784225" cy="446088"/>
            </a:xfrm>
            <a:custGeom>
              <a:avLst/>
              <a:gdLst/>
              <a:ahLst/>
              <a:cxnLst/>
              <a:rect l="l" t="t" r="r" b="b"/>
              <a:pathLst>
                <a:path w="1808" h="850" extrusionOk="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1138238" y="2111375"/>
              <a:ext cx="1381125" cy="769938"/>
            </a:xfrm>
            <a:custGeom>
              <a:avLst/>
              <a:gdLst/>
              <a:ahLst/>
              <a:cxnLst/>
              <a:rect l="l" t="t" r="r" b="b"/>
              <a:pathLst>
                <a:path w="3175" h="1472" extrusionOk="0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1971675" y="3662363"/>
              <a:ext cx="339725" cy="590550"/>
            </a:xfrm>
            <a:custGeom>
              <a:avLst/>
              <a:gdLst/>
              <a:ahLst/>
              <a:cxnLst/>
              <a:rect l="l" t="t" r="r" b="b"/>
              <a:pathLst>
                <a:path w="784" h="1128" extrusionOk="0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2271713" y="4225925"/>
              <a:ext cx="261937" cy="1130300"/>
            </a:xfrm>
            <a:custGeom>
              <a:avLst/>
              <a:gdLst/>
              <a:ahLst/>
              <a:cxnLst/>
              <a:rect l="l" t="t" r="r" b="b"/>
              <a:pathLst>
                <a:path w="598" h="2158" extrusionOk="0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2176463" y="3508375"/>
              <a:ext cx="966787" cy="1203325"/>
            </a:xfrm>
            <a:custGeom>
              <a:avLst/>
              <a:gdLst/>
              <a:ahLst/>
              <a:cxnLst/>
              <a:rect l="l" t="t" r="r" b="b"/>
              <a:pathLst>
                <a:path w="2226" h="2292" extrusionOk="0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289425" y="2454275"/>
              <a:ext cx="69850" cy="49213"/>
            </a:xfrm>
            <a:custGeom>
              <a:avLst/>
              <a:gdLst/>
              <a:ahLst/>
              <a:cxnLst/>
              <a:rect l="l" t="t" r="r" b="b"/>
              <a:pathLst>
                <a:path w="161" h="93" extrusionOk="0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3787775" y="2328863"/>
              <a:ext cx="82550" cy="160337"/>
            </a:xfrm>
            <a:custGeom>
              <a:avLst/>
              <a:gdLst/>
              <a:ahLst/>
              <a:cxnLst/>
              <a:rect l="l" t="t" r="r" b="b"/>
              <a:pathLst>
                <a:path w="192" h="307" extrusionOk="0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3868738" y="1814513"/>
              <a:ext cx="171450" cy="269875"/>
            </a:xfrm>
            <a:custGeom>
              <a:avLst/>
              <a:gdLst/>
              <a:ahLst/>
              <a:cxnLst/>
              <a:rect l="l" t="t" r="r" b="b"/>
              <a:pathLst>
                <a:path w="398" h="518" extrusionOk="0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227513" y="2117725"/>
              <a:ext cx="169862" cy="76200"/>
            </a:xfrm>
            <a:custGeom>
              <a:avLst/>
              <a:gdLst/>
              <a:ahLst/>
              <a:cxnLst/>
              <a:rect l="l" t="t" r="r" b="b"/>
              <a:pathLst>
                <a:path w="382" h="148" extrusionOk="0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719763" y="1966913"/>
              <a:ext cx="1281112" cy="1038225"/>
            </a:xfrm>
            <a:custGeom>
              <a:avLst/>
              <a:gdLst/>
              <a:ahLst/>
              <a:cxnLst/>
              <a:rect l="l" t="t" r="r" b="b"/>
              <a:pathLst>
                <a:path w="2936" h="1983" extrusionOk="0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411663" y="1508125"/>
              <a:ext cx="220662" cy="273050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148138" y="1925638"/>
              <a:ext cx="182562" cy="238125"/>
            </a:xfrm>
            <a:custGeom>
              <a:avLst/>
              <a:gdLst/>
              <a:ahLst/>
              <a:cxnLst/>
              <a:rect l="l" t="t" r="r" b="b"/>
              <a:pathLst>
                <a:path w="438" h="451" extrusionOk="0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173538" y="2182813"/>
              <a:ext cx="250825" cy="274637"/>
            </a:xfrm>
            <a:custGeom>
              <a:avLst/>
              <a:gdLst/>
              <a:ahLst/>
              <a:cxnLst/>
              <a:rect l="l" t="t" r="r" b="b"/>
              <a:pathLst>
                <a:path w="578" h="524" extrusionOk="0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191000" y="2351088"/>
              <a:ext cx="33338" cy="82550"/>
            </a:xfrm>
            <a:custGeom>
              <a:avLst/>
              <a:gdLst/>
              <a:ahLst/>
              <a:cxnLst/>
              <a:rect l="l" t="t" r="r" b="b"/>
              <a:pathLst>
                <a:path w="79" h="160" extrusionOk="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04" name="Google Shape;1804;p8"/>
            <p:cNvGrpSpPr/>
            <p:nvPr/>
          </p:nvGrpSpPr>
          <p:grpSpPr>
            <a:xfrm>
              <a:off x="6510338" y="3411538"/>
              <a:ext cx="473075" cy="212725"/>
              <a:chOff x="4488" y="2394"/>
              <a:chExt cx="358" cy="124"/>
            </a:xfrm>
          </p:grpSpPr>
          <p:sp>
            <p:nvSpPr>
              <p:cNvPr id="1805" name="Google Shape;1805;p8"/>
              <p:cNvSpPr/>
              <p:nvPr/>
            </p:nvSpPr>
            <p:spPr>
              <a:xfrm>
                <a:off x="4675" y="2394"/>
                <a:ext cx="171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08" extrusionOk="0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6" name="Google Shape;1806;p8"/>
              <p:cNvSpPr/>
              <p:nvPr/>
            </p:nvSpPr>
            <p:spPr>
              <a:xfrm>
                <a:off x="4488" y="2420"/>
                <a:ext cx="77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89" extrusionOk="0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07" name="Google Shape;1807;p8"/>
            <p:cNvSpPr/>
            <p:nvPr/>
          </p:nvSpPr>
          <p:spPr>
            <a:xfrm>
              <a:off x="4532313" y="1287463"/>
              <a:ext cx="3065462" cy="1074737"/>
            </a:xfrm>
            <a:custGeom>
              <a:avLst/>
              <a:gdLst/>
              <a:ahLst/>
              <a:cxnLst/>
              <a:rect l="l" t="t" r="r" b="b"/>
              <a:pathLst>
                <a:path w="7049" h="2048" extrusionOk="0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3795713" y="2274888"/>
              <a:ext cx="280987" cy="247650"/>
            </a:xfrm>
            <a:custGeom>
              <a:avLst/>
              <a:gdLst/>
              <a:ahLst/>
              <a:cxnLst/>
              <a:rect l="l" t="t" r="r" b="b"/>
              <a:pathLst>
                <a:path w="647" h="470" extrusionOk="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6427788" y="3013075"/>
              <a:ext cx="207962" cy="455613"/>
            </a:xfrm>
            <a:custGeom>
              <a:avLst/>
              <a:gdLst/>
              <a:ahLst/>
              <a:cxnLst/>
              <a:rect l="l" t="t" r="r" b="b"/>
              <a:pathLst>
                <a:path w="479" h="868" extrusionOk="0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11" name="Google Shape;1811;p8" descr="Horizontal dunkel"/>
            <p:cNvCxnSpPr/>
            <p:nvPr/>
          </p:nvCxnSpPr>
          <p:spPr>
            <a:xfrm>
              <a:off x="998538" y="2322513"/>
              <a:ext cx="3175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12" name="Google Shape;1812;p8"/>
            <p:cNvSpPr/>
            <p:nvPr/>
          </p:nvSpPr>
          <p:spPr>
            <a:xfrm>
              <a:off x="1001713" y="2319338"/>
              <a:ext cx="3175" cy="55562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977900" y="23733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2303463" y="2368550"/>
              <a:ext cx="49212" cy="57150"/>
            </a:xfrm>
            <a:custGeom>
              <a:avLst/>
              <a:gdLst/>
              <a:ahLst/>
              <a:cxnLst/>
              <a:rect l="l" t="t" r="r" b="b"/>
              <a:pathLst>
                <a:path w="112" h="36" extrusionOk="0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041900" y="1925638"/>
              <a:ext cx="874713" cy="452437"/>
            </a:xfrm>
            <a:custGeom>
              <a:avLst/>
              <a:gdLst/>
              <a:ahLst/>
              <a:cxnLst/>
              <a:rect l="l" t="t" r="r" b="b"/>
              <a:pathLst>
                <a:path w="2006" h="863" extrusionOk="0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72088" y="2228850"/>
              <a:ext cx="409575" cy="249238"/>
            </a:xfrm>
            <a:custGeom>
              <a:avLst/>
              <a:gdLst/>
              <a:ahLst/>
              <a:cxnLst/>
              <a:rect l="l" t="t" r="r" b="b"/>
              <a:pathLst>
                <a:path w="950" h="468" extrusionOk="0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079875" y="3232150"/>
              <a:ext cx="296863" cy="288925"/>
            </a:xfrm>
            <a:custGeom>
              <a:avLst/>
              <a:gdLst/>
              <a:ahLst/>
              <a:cxnLst/>
              <a:rect l="l" t="t" r="r" b="b"/>
              <a:pathLst>
                <a:path w="671" h="549" extrusionOk="0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922838" y="3097213"/>
              <a:ext cx="152400" cy="169862"/>
            </a:xfrm>
            <a:custGeom>
              <a:avLst/>
              <a:gdLst/>
              <a:ahLst/>
              <a:cxnLst/>
              <a:rect l="l" t="t" r="r" b="b"/>
              <a:pathLst>
                <a:path w="358" h="327" extrusionOk="0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84675" y="2101850"/>
              <a:ext cx="125413" cy="57150"/>
            </a:xfrm>
            <a:custGeom>
              <a:avLst/>
              <a:gdLst/>
              <a:ahLst/>
              <a:cxnLst/>
              <a:rect l="l" t="t" r="r" b="b"/>
              <a:pathLst>
                <a:path w="292" h="99" extrusionOk="0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5248275" y="2822575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43" h="93" extrusionOk="0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5367338" y="2827338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6854825" y="3487738"/>
              <a:ext cx="44450" cy="57150"/>
            </a:xfrm>
            <a:custGeom>
              <a:avLst/>
              <a:gdLst/>
              <a:ahLst/>
              <a:cxnLst/>
              <a:rect l="l" t="t" r="r" b="b"/>
              <a:pathLst>
                <a:path w="106" h="71" extrusionOk="0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23" name="Google Shape;1823;p8"/>
            <p:cNvGrpSpPr/>
            <p:nvPr/>
          </p:nvGrpSpPr>
          <p:grpSpPr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1824" name="Google Shape;1824;p8"/>
              <p:cNvSpPr/>
              <p:nvPr/>
            </p:nvSpPr>
            <p:spPr>
              <a:xfrm>
                <a:off x="1654" y="3672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9" h="43" extrusionOk="0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5" name="Google Shape;1825;p8"/>
              <p:cNvSpPr/>
              <p:nvPr/>
            </p:nvSpPr>
            <p:spPr>
              <a:xfrm>
                <a:off x="1681" y="3671"/>
                <a:ext cx="2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1" extrusionOk="0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26" name="Google Shape;1826;p8"/>
            <p:cNvSpPr/>
            <p:nvPr/>
          </p:nvSpPr>
          <p:spPr>
            <a:xfrm>
              <a:off x="2354263" y="3090863"/>
              <a:ext cx="31750" cy="58737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2409825" y="3097213"/>
              <a:ext cx="1588" cy="5873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2422525" y="3098800"/>
              <a:ext cx="6350" cy="58738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2436813" y="3089275"/>
              <a:ext cx="7937" cy="5715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2416175" y="3081338"/>
              <a:ext cx="11113" cy="58737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2465388" y="3109913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27" h="6" extrusionOk="0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32" name="Google Shape;1832;p8"/>
            <p:cNvCxnSpPr/>
            <p:nvPr/>
          </p:nvCxnSpPr>
          <p:spPr>
            <a:xfrm rot="10800000">
              <a:off x="2473325" y="3106738"/>
              <a:ext cx="6350" cy="952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8"/>
            <p:cNvCxnSpPr/>
            <p:nvPr/>
          </p:nvCxnSpPr>
          <p:spPr>
            <a:xfrm flipH="1">
              <a:off x="2473325" y="3132138"/>
              <a:ext cx="6350" cy="111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34" name="Google Shape;1834;p8"/>
            <p:cNvSpPr/>
            <p:nvPr/>
          </p:nvSpPr>
          <p:spPr>
            <a:xfrm>
              <a:off x="2473325" y="3127375"/>
              <a:ext cx="11113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2479675" y="3155950"/>
              <a:ext cx="17463" cy="55563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2486025" y="3203575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0" h="18" extrusionOk="0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2495550" y="322897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2517775" y="325913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2479675" y="3271838"/>
              <a:ext cx="15875" cy="58737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2465388" y="3336925"/>
              <a:ext cx="23812" cy="57150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2484438" y="331311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26" h="9" extrusionOk="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1966913" y="29845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18" extrusionOk="0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43" name="Google Shape;1843;p8"/>
            <p:cNvGrpSpPr/>
            <p:nvPr/>
          </p:nvGrpSpPr>
          <p:grpSpPr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1844" name="Google Shape;1844;p8"/>
              <p:cNvSpPr/>
              <p:nvPr/>
            </p:nvSpPr>
            <p:spPr>
              <a:xfrm>
                <a:off x="1274" y="223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52" h="25" extrusionOk="0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5" name="Google Shape;1845;p8"/>
              <p:cNvSpPr/>
              <p:nvPr/>
            </p:nvSpPr>
            <p:spPr>
              <a:xfrm>
                <a:off x="1199" y="2131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6" name="Google Shape;1846;p8"/>
              <p:cNvSpPr/>
              <p:nvPr/>
            </p:nvSpPr>
            <p:spPr>
              <a:xfrm>
                <a:off x="1210" y="2121"/>
                <a:ext cx="2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6" extrusionOk="0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7" name="Google Shape;1847;p8"/>
              <p:cNvSpPr/>
              <p:nvPr/>
            </p:nvSpPr>
            <p:spPr>
              <a:xfrm>
                <a:off x="1201" y="2159"/>
                <a:ext cx="1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9" h="86" extrusionOk="0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8" name="Google Shape;1848;p8"/>
              <p:cNvSpPr/>
              <p:nvPr/>
            </p:nvSpPr>
            <p:spPr>
              <a:xfrm>
                <a:off x="1226" y="2161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9" name="Google Shape;1849;p8"/>
              <p:cNvSpPr/>
              <p:nvPr/>
            </p:nvSpPr>
            <p:spPr>
              <a:xfrm>
                <a:off x="1230" y="2154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8" extrusionOk="0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0" name="Google Shape;1850;p8"/>
              <p:cNvSpPr/>
              <p:nvPr/>
            </p:nvSpPr>
            <p:spPr>
              <a:xfrm>
                <a:off x="1247" y="2167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1" name="Google Shape;1851;p8"/>
              <p:cNvSpPr/>
              <p:nvPr/>
            </p:nvSpPr>
            <p:spPr>
              <a:xfrm>
                <a:off x="1248" y="2190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7" extrusionOk="0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2" name="Google Shape;1852;p8"/>
              <p:cNvSpPr/>
              <p:nvPr/>
            </p:nvSpPr>
            <p:spPr>
              <a:xfrm>
                <a:off x="1265" y="2204"/>
                <a:ext cx="1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4" h="55" extrusionOk="0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3" name="Google Shape;1853;p8"/>
              <p:cNvSpPr/>
              <p:nvPr/>
            </p:nvSpPr>
            <p:spPr>
              <a:xfrm>
                <a:off x="1285" y="2215"/>
                <a:ext cx="11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54" name="Google Shape;1854;p8"/>
            <p:cNvSpPr/>
            <p:nvPr/>
          </p:nvSpPr>
          <p:spPr>
            <a:xfrm>
              <a:off x="7905750" y="4244975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7915275" y="4335463"/>
              <a:ext cx="9525" cy="58737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8029575" y="4244975"/>
              <a:ext cx="77788" cy="130175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8029575" y="42179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58" name="Google Shape;1858;p8"/>
            <p:cNvGrpSpPr/>
            <p:nvPr/>
          </p:nvGrpSpPr>
          <p:grpSpPr>
            <a:xfrm>
              <a:off x="7720013" y="4738688"/>
              <a:ext cx="458787" cy="404812"/>
              <a:chOff x="5372" y="3323"/>
              <a:chExt cx="341" cy="253"/>
            </a:xfrm>
          </p:grpSpPr>
          <p:sp>
            <p:nvSpPr>
              <p:cNvPr id="1859" name="Google Shape;1859;p8"/>
              <p:cNvSpPr/>
              <p:nvPr/>
            </p:nvSpPr>
            <p:spPr>
              <a:xfrm>
                <a:off x="5372" y="3565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3" extrusionOk="0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0" name="Google Shape;1860;p8"/>
              <p:cNvSpPr/>
              <p:nvPr/>
            </p:nvSpPr>
            <p:spPr>
              <a:xfrm>
                <a:off x="5379" y="3446"/>
                <a:ext cx="20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58" extrusionOk="0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1" name="Google Shape;1861;p8"/>
              <p:cNvSpPr/>
              <p:nvPr/>
            </p:nvSpPr>
            <p:spPr>
              <a:xfrm>
                <a:off x="5597" y="3323"/>
                <a:ext cx="116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31" extrusionOk="0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62" name="Google Shape;1862;p8"/>
            <p:cNvSpPr/>
            <p:nvPr/>
          </p:nvSpPr>
          <p:spPr>
            <a:xfrm>
              <a:off x="7362825" y="3395663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1" h="62" extrusionOk="0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8089900" y="42973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8112125" y="4306888"/>
              <a:ext cx="17463" cy="58737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7426325" y="3384550"/>
              <a:ext cx="1588" cy="55563"/>
            </a:xfrm>
            <a:custGeom>
              <a:avLst/>
              <a:gdLst/>
              <a:ahLst/>
              <a:cxnLst/>
              <a:rect l="l" t="t" r="r" b="b"/>
              <a:pathLst>
                <a:path w="7" h="55563" extrusionOk="0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7485063" y="332898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6" h="25" extrusionOk="0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7597775" y="3217863"/>
              <a:ext cx="4763" cy="57150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7750175" y="3916363"/>
              <a:ext cx="26988" cy="58737"/>
            </a:xfrm>
            <a:custGeom>
              <a:avLst/>
              <a:gdLst/>
              <a:ahLst/>
              <a:cxnLst/>
              <a:rect l="l" t="t" r="r" b="b"/>
              <a:pathLst>
                <a:path w="67" h="74" extrusionOk="0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7813675" y="3930650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7670800" y="3706813"/>
              <a:ext cx="25400" cy="55562"/>
            </a:xfrm>
            <a:custGeom>
              <a:avLst/>
              <a:gdLst/>
              <a:ahLst/>
              <a:cxnLst/>
              <a:rect l="l" t="t" r="r" b="b"/>
              <a:pathLst>
                <a:path w="53" h="23" extrusionOk="0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7613650" y="3681413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7813675" y="4013200"/>
              <a:ext cx="31750" cy="57150"/>
            </a:xfrm>
            <a:custGeom>
              <a:avLst/>
              <a:gdLst/>
              <a:ahLst/>
              <a:cxnLst/>
              <a:rect l="l" t="t" r="r" b="b"/>
              <a:pathLst>
                <a:path w="73" h="57150" extrusionOk="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7769225" y="4002088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" extrusionOk="0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74" name="Google Shape;1874;p8"/>
            <p:cNvCxnSpPr/>
            <p:nvPr/>
          </p:nvCxnSpPr>
          <p:spPr>
            <a:xfrm>
              <a:off x="7802563" y="3987800"/>
              <a:ext cx="20637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75" name="Google Shape;1875;p8"/>
            <p:cNvSpPr/>
            <p:nvPr/>
          </p:nvSpPr>
          <p:spPr>
            <a:xfrm>
              <a:off x="7823200" y="399415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1588" h="13" extrusionOk="0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7777163" y="3987800"/>
              <a:ext cx="14287" cy="58738"/>
            </a:xfrm>
            <a:custGeom>
              <a:avLst/>
              <a:gdLst/>
              <a:ahLst/>
              <a:cxnLst/>
              <a:rect l="l" t="t" r="r" b="b"/>
              <a:pathLst>
                <a:path w="26" h="58738" extrusionOk="0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7770813" y="3968750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7851775" y="3695700"/>
              <a:ext cx="1588" cy="5715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79" name="Google Shape;1879;p8"/>
            <p:cNvGrpSpPr/>
            <p:nvPr/>
          </p:nvGrpSpPr>
          <p:grpSpPr>
            <a:xfrm>
              <a:off x="7726363" y="3367088"/>
              <a:ext cx="163512" cy="114300"/>
              <a:chOff x="5379" y="2466"/>
              <a:chExt cx="122" cy="71"/>
            </a:xfrm>
          </p:grpSpPr>
          <p:sp>
            <p:nvSpPr>
              <p:cNvPr id="1880" name="Google Shape;1880;p8"/>
              <p:cNvSpPr/>
              <p:nvPr/>
            </p:nvSpPr>
            <p:spPr>
              <a:xfrm>
                <a:off x="5428" y="2492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1" name="Google Shape;1881;p8"/>
              <p:cNvSpPr/>
              <p:nvPr/>
            </p:nvSpPr>
            <p:spPr>
              <a:xfrm>
                <a:off x="5379" y="2505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2" name="Google Shape;1882;p8"/>
              <p:cNvSpPr/>
              <p:nvPr/>
            </p:nvSpPr>
            <p:spPr>
              <a:xfrm>
                <a:off x="5392" y="246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3" name="Google Shape;1883;p8"/>
              <p:cNvSpPr/>
              <p:nvPr/>
            </p:nvSpPr>
            <p:spPr>
              <a:xfrm>
                <a:off x="5426" y="246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26" h="24" extrusionOk="0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4" name="Google Shape;1884;p8"/>
              <p:cNvSpPr/>
              <p:nvPr/>
            </p:nvSpPr>
            <p:spPr>
              <a:xfrm>
                <a:off x="5490" y="2490"/>
                <a:ext cx="11" cy="2"/>
              </a:xfrm>
              <a:custGeom>
                <a:avLst/>
                <a:gdLst/>
                <a:ahLst/>
                <a:cxnLst/>
                <a:rect l="l" t="t" r="r" b="b"/>
                <a:pathLst>
                  <a:path w="34" h="6" extrusionOk="0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885" name="Google Shape;1885;p8"/>
              <p:cNvCxnSpPr/>
              <p:nvPr/>
            </p:nvCxnSpPr>
            <p:spPr>
              <a:xfrm flipH="1">
                <a:off x="5495" y="249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86" name="Google Shape;1886;p8"/>
              <p:cNvSpPr/>
              <p:nvPr/>
            </p:nvSpPr>
            <p:spPr>
              <a:xfrm>
                <a:off x="5464" y="2530"/>
                <a:ext cx="1" cy="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887" name="Google Shape;1887;p8"/>
              <p:cNvCxnSpPr/>
              <p:nvPr/>
            </p:nvCxnSpPr>
            <p:spPr>
              <a:xfrm>
                <a:off x="5464" y="2530"/>
                <a:ext cx="6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88" name="Google Shape;1888;p8"/>
              <p:cNvSpPr/>
              <p:nvPr/>
            </p:nvSpPr>
            <p:spPr>
              <a:xfrm>
                <a:off x="5466" y="2530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89" name="Google Shape;1889;p8"/>
            <p:cNvSpPr/>
            <p:nvPr/>
          </p:nvSpPr>
          <p:spPr>
            <a:xfrm>
              <a:off x="6310313" y="322897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111" extrusionOk="0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3209925" y="5368925"/>
              <a:ext cx="53975" cy="58738"/>
            </a:xfrm>
            <a:custGeom>
              <a:avLst/>
              <a:gdLst/>
              <a:ahLst/>
              <a:cxnLst/>
              <a:rect l="l" t="t" r="r" b="b"/>
              <a:pathLst>
                <a:path w="126" h="62" extrusionOk="0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5511800" y="5207000"/>
              <a:ext cx="30163" cy="55563"/>
            </a:xfrm>
            <a:custGeom>
              <a:avLst/>
              <a:gdLst/>
              <a:ahLst/>
              <a:cxnLst/>
              <a:rect l="l" t="t" r="r" b="b"/>
              <a:pathLst>
                <a:path w="66" h="44" extrusionOk="0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7666038" y="1978025"/>
              <a:ext cx="20637" cy="5715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7842250" y="2011363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7291388" y="2241550"/>
              <a:ext cx="4762" cy="58738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7105650" y="2803525"/>
              <a:ext cx="14288" cy="587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7123113" y="27384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7011988" y="2587625"/>
              <a:ext cx="1587" cy="60325"/>
            </a:xfrm>
            <a:custGeom>
              <a:avLst/>
              <a:gdLst/>
              <a:ahLst/>
              <a:cxnLst/>
              <a:rect l="l" t="t" r="r" b="b"/>
              <a:pathLst>
                <a:path w="7" h="18" extrusionOk="0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3863975" y="17145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3849688" y="1482725"/>
              <a:ext cx="3175" cy="57150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5330825" y="32607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5033963" y="312261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7" h="68" extrusionOk="0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02" name="Google Shape;1902;p8"/>
            <p:cNvGrpSpPr/>
            <p:nvPr/>
          </p:nvGrpSpPr>
          <p:grpSpPr>
            <a:xfrm>
              <a:off x="5805488" y="3309938"/>
              <a:ext cx="46037" cy="374650"/>
              <a:chOff x="3950" y="2430"/>
              <a:chExt cx="36" cy="234"/>
            </a:xfrm>
          </p:grpSpPr>
          <p:sp>
            <p:nvSpPr>
              <p:cNvPr id="1903" name="Google Shape;1903;p8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4" name="Google Shape;1904;p8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5" name="Google Shape;1905;p8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6" name="Google Shape;1906;p8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07" name="Google Shape;1907;p8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08" name="Google Shape;1908;p8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9" name="Google Shape;1909;p8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10" name="Google Shape;1910;p8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11" name="Google Shape;1911;p8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2" name="Google Shape;1912;p8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13" name="Google Shape;1913;p8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14" name="Google Shape;1914;p8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5" name="Google Shape;1915;p8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6" name="Google Shape;1916;p8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7" name="Google Shape;1917;p8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8" name="Google Shape;1918;p8"/>
              <p:cNvSpPr/>
              <p:nvPr/>
            </p:nvSpPr>
            <p:spPr>
              <a:xfrm>
                <a:off x="3975" y="265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9" name="Google Shape;1919;p8"/>
              <p:cNvSpPr/>
              <p:nvPr/>
            </p:nvSpPr>
            <p:spPr>
              <a:xfrm>
                <a:off x="3975" y="26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0" name="Google Shape;1920;p8"/>
              <p:cNvSpPr/>
              <p:nvPr/>
            </p:nvSpPr>
            <p:spPr>
              <a:xfrm>
                <a:off x="3975" y="263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1" name="Google Shape;1921;p8"/>
              <p:cNvSpPr/>
              <p:nvPr/>
            </p:nvSpPr>
            <p:spPr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22" name="Google Shape;1922;p8"/>
              <p:cNvCxnSpPr/>
              <p:nvPr/>
            </p:nvCxnSpPr>
            <p:spPr>
              <a:xfrm rot="10800000" flipH="1">
                <a:off x="3972" y="2595"/>
                <a:ext cx="5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23" name="Google Shape;1923;p8"/>
              <p:cNvSpPr/>
              <p:nvPr/>
            </p:nvSpPr>
            <p:spPr>
              <a:xfrm>
                <a:off x="3975" y="259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4" name="Google Shape;1924;p8"/>
              <p:cNvSpPr/>
              <p:nvPr/>
            </p:nvSpPr>
            <p:spPr>
              <a:xfrm>
                <a:off x="3981" y="255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25" name="Google Shape;1925;p8"/>
              <p:cNvCxnSpPr/>
              <p:nvPr/>
            </p:nvCxnSpPr>
            <p:spPr>
              <a:xfrm>
                <a:off x="3981" y="2559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26" name="Google Shape;1926;p8"/>
              <p:cNvSpPr/>
              <p:nvPr/>
            </p:nvSpPr>
            <p:spPr>
              <a:xfrm>
                <a:off x="3977" y="25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7" name="Google Shape;1927;p8"/>
              <p:cNvSpPr/>
              <p:nvPr/>
            </p:nvSpPr>
            <p:spPr>
              <a:xfrm>
                <a:off x="3981" y="258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928" name="Google Shape;1928;p8"/>
              <p:cNvCxnSpPr/>
              <p:nvPr/>
            </p:nvCxnSpPr>
            <p:spPr>
              <a:xfrm rot="10800000" flipH="1">
                <a:off x="3981" y="2599"/>
                <a:ext cx="1" cy="4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29" name="Google Shape;1929;p8"/>
              <p:cNvSpPr/>
              <p:nvPr/>
            </p:nvSpPr>
            <p:spPr>
              <a:xfrm>
                <a:off x="3970" y="2545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0" name="Google Shape;1930;p8"/>
              <p:cNvSpPr/>
              <p:nvPr/>
            </p:nvSpPr>
            <p:spPr>
              <a:xfrm>
                <a:off x="3968" y="2532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1" name="Google Shape;1931;p8"/>
              <p:cNvSpPr/>
              <p:nvPr/>
            </p:nvSpPr>
            <p:spPr>
              <a:xfrm>
                <a:off x="3965" y="2513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2" name="Google Shape;1932;p8"/>
              <p:cNvSpPr/>
              <p:nvPr/>
            </p:nvSpPr>
            <p:spPr>
              <a:xfrm>
                <a:off x="3970" y="25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3" name="Google Shape;1933;p8"/>
              <p:cNvSpPr/>
              <p:nvPr/>
            </p:nvSpPr>
            <p:spPr>
              <a:xfrm>
                <a:off x="3950" y="2430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934" name="Google Shape;1934;p8"/>
            <p:cNvGrpSpPr/>
            <p:nvPr/>
          </p:nvGrpSpPr>
          <p:grpSpPr>
            <a:xfrm>
              <a:off x="7870825" y="3810000"/>
              <a:ext cx="185738" cy="214313"/>
              <a:chOff x="5486" y="2743"/>
              <a:chExt cx="137" cy="132"/>
            </a:xfrm>
          </p:grpSpPr>
          <p:sp>
            <p:nvSpPr>
              <p:cNvPr id="1935" name="Google Shape;1935;p8"/>
              <p:cNvSpPr/>
              <p:nvPr/>
            </p:nvSpPr>
            <p:spPr>
              <a:xfrm>
                <a:off x="5595" y="2806"/>
                <a:ext cx="1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0" h="87" extrusionOk="0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6" name="Google Shape;1936;p8"/>
              <p:cNvSpPr/>
              <p:nvPr/>
            </p:nvSpPr>
            <p:spPr>
              <a:xfrm>
                <a:off x="5603" y="2842"/>
                <a:ext cx="2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1" h="37" extrusionOk="0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7" name="Google Shape;1937;p8"/>
              <p:cNvSpPr/>
              <p:nvPr/>
            </p:nvSpPr>
            <p:spPr>
              <a:xfrm>
                <a:off x="5568" y="28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0" extrusionOk="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8" name="Google Shape;1938;p8"/>
              <p:cNvSpPr/>
              <p:nvPr/>
            </p:nvSpPr>
            <p:spPr>
              <a:xfrm>
                <a:off x="5515" y="2789"/>
                <a:ext cx="2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74" h="80" extrusionOk="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9" name="Google Shape;1939;p8"/>
              <p:cNvSpPr/>
              <p:nvPr/>
            </p:nvSpPr>
            <p:spPr>
              <a:xfrm>
                <a:off x="5555" y="2785"/>
                <a:ext cx="26" cy="2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0" extrusionOk="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0" name="Google Shape;1940;p8"/>
              <p:cNvSpPr/>
              <p:nvPr/>
            </p:nvSpPr>
            <p:spPr>
              <a:xfrm>
                <a:off x="5570" y="2825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31" extrusionOk="0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1" name="Google Shape;1941;p8"/>
              <p:cNvSpPr/>
              <p:nvPr/>
            </p:nvSpPr>
            <p:spPr>
              <a:xfrm>
                <a:off x="5562" y="2819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2" name="Google Shape;1942;p8"/>
              <p:cNvSpPr/>
              <p:nvPr/>
            </p:nvSpPr>
            <p:spPr>
              <a:xfrm>
                <a:off x="5509" y="2769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3" name="Google Shape;1943;p8"/>
              <p:cNvSpPr/>
              <p:nvPr/>
            </p:nvSpPr>
            <p:spPr>
              <a:xfrm>
                <a:off x="5486" y="2743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4" extrusionOk="0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944" name="Google Shape;1944;p8"/>
            <p:cNvSpPr/>
            <p:nvPr/>
          </p:nvSpPr>
          <p:spPr>
            <a:xfrm>
              <a:off x="4216400" y="3548063"/>
              <a:ext cx="11113" cy="55562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4140200" y="3687763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39" h="35" extrusionOk="0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5938838" y="2014538"/>
              <a:ext cx="728662" cy="331787"/>
            </a:xfrm>
            <a:custGeom>
              <a:avLst/>
              <a:gdLst/>
              <a:ahLst/>
              <a:cxnLst/>
              <a:rect l="l" t="t" r="r" b="b"/>
              <a:pathLst>
                <a:path w="1688" h="630" extrusionOk="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2265363" y="3981450"/>
              <a:ext cx="328612" cy="415925"/>
            </a:xfrm>
            <a:custGeom>
              <a:avLst/>
              <a:gdLst/>
              <a:ahLst/>
              <a:cxnLst/>
              <a:rect l="l" t="t" r="r" b="b"/>
              <a:pathLst>
                <a:path w="758" h="795" extrusionOk="0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2479675" y="3411538"/>
              <a:ext cx="119063" cy="215900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49" name="Google Shape;1949;p8"/>
            <p:cNvGrpSpPr/>
            <p:nvPr/>
          </p:nvGrpSpPr>
          <p:grpSpPr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1950" name="Google Shape;1950;p8"/>
              <p:cNvSpPr/>
              <p:nvPr/>
            </p:nvSpPr>
            <p:spPr>
              <a:xfrm>
                <a:off x="1639" y="2457"/>
                <a:ext cx="18" cy="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1" name="Google Shape;1951;p8"/>
              <p:cNvSpPr/>
              <p:nvPr/>
            </p:nvSpPr>
            <p:spPr>
              <a:xfrm>
                <a:off x="1526" y="241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2" name="Google Shape;1952;p8"/>
              <p:cNvSpPr/>
              <p:nvPr/>
            </p:nvSpPr>
            <p:spPr>
              <a:xfrm>
                <a:off x="1557" y="243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" extrusionOk="0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3" name="Google Shape;1953;p8"/>
              <p:cNvSpPr/>
              <p:nvPr/>
            </p:nvSpPr>
            <p:spPr>
              <a:xfrm>
                <a:off x="1486" y="2444"/>
                <a:ext cx="244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672" extrusionOk="0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954" name="Google Shape;1954;p8"/>
            <p:cNvSpPr/>
            <p:nvPr/>
          </p:nvSpPr>
          <p:spPr>
            <a:xfrm>
              <a:off x="7215188" y="4786313"/>
              <a:ext cx="31750" cy="11112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7331075" y="4919663"/>
              <a:ext cx="1588" cy="4762"/>
            </a:xfrm>
            <a:custGeom>
              <a:avLst/>
              <a:gdLst/>
              <a:ahLst/>
              <a:cxnLst/>
              <a:rect l="l" t="t" r="r" b="b"/>
              <a:pathLst>
                <a:path w="1588" h="6" extrusionOk="0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956" name="Google Shape;1956;p8"/>
            <p:cNvCxnSpPr/>
            <p:nvPr/>
          </p:nvCxnSpPr>
          <p:spPr>
            <a:xfrm rot="10800000" flipH="1">
              <a:off x="7421563" y="4918075"/>
              <a:ext cx="1587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57" name="Google Shape;1957;p8"/>
            <p:cNvSpPr/>
            <p:nvPr/>
          </p:nvSpPr>
          <p:spPr>
            <a:xfrm>
              <a:off x="7421563" y="4918075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5" h="30" extrusionOk="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7720013" y="4387850"/>
              <a:ext cx="22225" cy="28575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7726363" y="4314825"/>
              <a:ext cx="26987" cy="39688"/>
            </a:xfrm>
            <a:custGeom>
              <a:avLst/>
              <a:gdLst/>
              <a:ahLst/>
              <a:cxnLst/>
              <a:rect l="l" t="t" r="r" b="b"/>
              <a:pathLst>
                <a:path w="65" h="75" extrusionOk="0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7702550" y="4291013"/>
              <a:ext cx="17463" cy="30162"/>
            </a:xfrm>
            <a:custGeom>
              <a:avLst/>
              <a:gdLst/>
              <a:ahLst/>
              <a:cxnLst/>
              <a:rect l="l" t="t" r="r" b="b"/>
              <a:pathLst>
                <a:path w="40" h="62" extrusionOk="0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7621588" y="4168775"/>
              <a:ext cx="68262" cy="138113"/>
            </a:xfrm>
            <a:custGeom>
              <a:avLst/>
              <a:gdLst/>
              <a:ahLst/>
              <a:cxnLst/>
              <a:rect l="l" t="t" r="r" b="b"/>
              <a:pathLst>
                <a:path w="159" h="259" extrusionOk="0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962" name="Google Shape;1962;p8"/>
            <p:cNvCxnSpPr/>
            <p:nvPr/>
          </p:nvCxnSpPr>
          <p:spPr>
            <a:xfrm rot="10800000">
              <a:off x="7615238" y="4135438"/>
              <a:ext cx="6350" cy="3333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3" name="Google Shape;1963;p8"/>
            <p:cNvSpPr/>
            <p:nvPr/>
          </p:nvSpPr>
          <p:spPr>
            <a:xfrm>
              <a:off x="7615238" y="41195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964" name="Google Shape;1964;p8"/>
            <p:cNvCxnSpPr/>
            <p:nvPr/>
          </p:nvCxnSpPr>
          <p:spPr>
            <a:xfrm rot="10800000">
              <a:off x="7621588" y="4106863"/>
              <a:ext cx="0" cy="1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5" name="Google Shape;1965;p8"/>
            <p:cNvSpPr/>
            <p:nvPr/>
          </p:nvSpPr>
          <p:spPr>
            <a:xfrm>
              <a:off x="7575550" y="4040188"/>
              <a:ext cx="46038" cy="66675"/>
            </a:xfrm>
            <a:custGeom>
              <a:avLst/>
              <a:gdLst/>
              <a:ahLst/>
              <a:cxnLst/>
              <a:rect l="l" t="t" r="r" b="b"/>
              <a:pathLst>
                <a:path w="100" h="123" extrusionOk="0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7589838" y="3983038"/>
              <a:ext cx="1587" cy="50800"/>
            </a:xfrm>
            <a:custGeom>
              <a:avLst/>
              <a:gdLst/>
              <a:ahLst/>
              <a:cxnLst/>
              <a:rect l="l" t="t" r="r" b="b"/>
              <a:pathLst>
                <a:path w="5" h="99" extrusionOk="0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7596188" y="3976688"/>
              <a:ext cx="7937" cy="36512"/>
            </a:xfrm>
            <a:custGeom>
              <a:avLst/>
              <a:gdLst/>
              <a:ahLst/>
              <a:cxnLst/>
              <a:rect l="l" t="t" r="r" b="b"/>
              <a:pathLst>
                <a:path w="14" h="68" extrusionOk="0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7612063" y="3957638"/>
              <a:ext cx="1587" cy="22225"/>
            </a:xfrm>
            <a:custGeom>
              <a:avLst/>
              <a:gdLst/>
              <a:ahLst/>
              <a:cxnLst/>
              <a:rect l="l" t="t" r="r" b="b"/>
              <a:pathLst>
                <a:path w="1587" h="43" extrusionOk="0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969" name="Google Shape;1969;p8"/>
            <p:cNvCxnSpPr/>
            <p:nvPr/>
          </p:nvCxnSpPr>
          <p:spPr>
            <a:xfrm rot="10800000" flipH="1">
              <a:off x="7612063" y="3976688"/>
              <a:ext cx="1587" cy="317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70" name="Google Shape;1970;p8"/>
            <p:cNvSpPr/>
            <p:nvPr/>
          </p:nvSpPr>
          <p:spPr>
            <a:xfrm>
              <a:off x="7596188" y="3960813"/>
              <a:ext cx="1587" cy="15875"/>
            </a:xfrm>
            <a:custGeom>
              <a:avLst/>
              <a:gdLst/>
              <a:ahLst/>
              <a:cxnLst/>
              <a:rect l="l" t="t" r="r" b="b"/>
              <a:pathLst>
                <a:path w="1587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7316788" y="4949825"/>
              <a:ext cx="96837" cy="87313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7454900" y="4168775"/>
              <a:ext cx="3175" cy="17463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388225" y="4090988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7404100" y="40036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13" h="19" extrusionOk="0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243763" y="4006850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87" h="42" extrusionOk="0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7488238" y="4470400"/>
              <a:ext cx="1587" cy="14288"/>
            </a:xfrm>
            <a:custGeom>
              <a:avLst/>
              <a:gdLst/>
              <a:ahLst/>
              <a:cxnLst/>
              <a:rect l="l" t="t" r="r" b="b"/>
              <a:pathLst>
                <a:path w="7" h="31" extrusionOk="0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724650" y="3976688"/>
              <a:ext cx="1019175" cy="908050"/>
            </a:xfrm>
            <a:custGeom>
              <a:avLst/>
              <a:gdLst/>
              <a:ahLst/>
              <a:cxnLst/>
              <a:rect l="l" t="t" r="r" b="b"/>
              <a:pathLst>
                <a:path w="2332" h="1731" extrusionOk="0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1211263" y="2643188"/>
              <a:ext cx="668337" cy="581025"/>
            </a:xfrm>
            <a:custGeom>
              <a:avLst/>
              <a:gdLst/>
              <a:ahLst/>
              <a:cxnLst/>
              <a:rect l="l" t="t" r="r" b="b"/>
              <a:pathLst>
                <a:path w="1535" h="1109" extrusionOk="0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2486025" y="4283075"/>
              <a:ext cx="211138" cy="265113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2655888" y="3487738"/>
              <a:ext cx="73025" cy="109537"/>
            </a:xfrm>
            <a:custGeom>
              <a:avLst/>
              <a:gdLst/>
              <a:ahLst/>
              <a:cxnLst/>
              <a:rect l="l" t="t" r="r" b="b"/>
              <a:pathLst>
                <a:path w="166" h="208" extrusionOk="0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2170113" y="3046413"/>
              <a:ext cx="69850" cy="58737"/>
            </a:xfrm>
            <a:custGeom>
              <a:avLst/>
              <a:gdLst/>
              <a:ahLst/>
              <a:cxnLst/>
              <a:rect l="l" t="t" r="r" b="b"/>
              <a:pathLst>
                <a:path w="164" h="104" extrusionOk="0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2536825" y="54006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2501900" y="5380038"/>
              <a:ext cx="34925" cy="58737"/>
            </a:xfrm>
            <a:custGeom>
              <a:avLst/>
              <a:gdLst/>
              <a:ahLst/>
              <a:cxnLst/>
              <a:rect l="l" t="t" r="r" b="b"/>
              <a:pathLst>
                <a:path w="80" h="18" extrusionOk="0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2501900" y="5359400"/>
              <a:ext cx="22225" cy="60325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2471738" y="5353050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2446338" y="5343525"/>
              <a:ext cx="28575" cy="58738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2422525" y="5330825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32" extrusionOk="0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2416175" y="5311775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2316163" y="5002213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3" h="80" extrusionOk="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2346325" y="5097463"/>
              <a:ext cx="17463" cy="53975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2351088" y="5119688"/>
              <a:ext cx="7937" cy="58737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2365375" y="5181600"/>
              <a:ext cx="17463" cy="60325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2352675" y="5194300"/>
              <a:ext cx="26988" cy="58738"/>
            </a:xfrm>
            <a:custGeom>
              <a:avLst/>
              <a:gdLst/>
              <a:ahLst/>
              <a:cxnLst/>
              <a:rect l="l" t="t" r="r" b="b"/>
              <a:pathLst>
                <a:path w="55" h="62" extrusionOk="0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2382838" y="5227638"/>
              <a:ext cx="11112" cy="58737"/>
            </a:xfrm>
            <a:custGeom>
              <a:avLst/>
              <a:gdLst/>
              <a:ahLst/>
              <a:cxnLst/>
              <a:rect l="l" t="t" r="r" b="b"/>
              <a:pathLst>
                <a:path w="35" h="43" extrusionOk="0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2379663" y="5260975"/>
              <a:ext cx="20637" cy="55563"/>
            </a:xfrm>
            <a:custGeom>
              <a:avLst/>
              <a:gdLst/>
              <a:ahLst/>
              <a:cxnLst/>
              <a:rect l="l" t="t" r="r" b="b"/>
              <a:pathLst>
                <a:path w="53" h="21" extrusionOk="0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2403475" y="5275263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2405063" y="53038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2479675" y="53736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2517775" y="5314950"/>
              <a:ext cx="123825" cy="100013"/>
            </a:xfrm>
            <a:custGeom>
              <a:avLst/>
              <a:gdLst/>
              <a:ahLst/>
              <a:cxnLst/>
              <a:rect l="l" t="t" r="r" b="b"/>
              <a:pathLst>
                <a:path w="281" h="193" extrusionOk="0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2070100" y="3081338"/>
              <a:ext cx="52388" cy="58737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1927225" y="2943225"/>
              <a:ext cx="250825" cy="109538"/>
            </a:xfrm>
            <a:custGeom>
              <a:avLst/>
              <a:gdLst/>
              <a:ahLst/>
              <a:cxnLst/>
              <a:rect l="l" t="t" r="r" b="b"/>
              <a:pathLst>
                <a:path w="574" h="204" extrusionOk="0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2232025" y="3046413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207" h="129" extrusionOk="0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1800225" y="3106738"/>
              <a:ext cx="33338" cy="84137"/>
            </a:xfrm>
            <a:custGeom>
              <a:avLst/>
              <a:gdLst/>
              <a:ahLst/>
              <a:cxnLst/>
              <a:rect l="l" t="t" r="r" b="b"/>
              <a:pathLst>
                <a:path w="72" h="154" extrusionOk="0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1720850" y="3106738"/>
              <a:ext cx="93663" cy="146050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1768475" y="3217863"/>
              <a:ext cx="71438" cy="57150"/>
            </a:xfrm>
            <a:custGeom>
              <a:avLst/>
              <a:gdLst/>
              <a:ahLst/>
              <a:cxnLst/>
              <a:rect l="l" t="t" r="r" b="b"/>
              <a:pathLst>
                <a:path w="153" h="80" extrusionOk="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1800225" y="3179763"/>
              <a:ext cx="142875" cy="87312"/>
            </a:xfrm>
            <a:custGeom>
              <a:avLst/>
              <a:gdLst/>
              <a:ahLst/>
              <a:cxnLst/>
              <a:rect l="l" t="t" r="r" b="b"/>
              <a:pathLst>
                <a:path w="332" h="169" extrusionOk="0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1817688" y="3209925"/>
              <a:ext cx="125412" cy="122238"/>
            </a:xfrm>
            <a:custGeom>
              <a:avLst/>
              <a:gdLst/>
              <a:ahLst/>
              <a:cxnLst/>
              <a:rect l="l" t="t" r="r" b="b"/>
              <a:pathLst>
                <a:path w="286" h="235" extrusionOk="0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1868488" y="3322638"/>
              <a:ext cx="84137" cy="100012"/>
            </a:xfrm>
            <a:custGeom>
              <a:avLst/>
              <a:gdLst/>
              <a:ahLst/>
              <a:cxnLst/>
              <a:rect l="l" t="t" r="r" b="b"/>
              <a:pathLst>
                <a:path w="205" h="191" extrusionOk="0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1949450" y="3376613"/>
              <a:ext cx="142875" cy="79375"/>
            </a:xfrm>
            <a:custGeom>
              <a:avLst/>
              <a:gdLst/>
              <a:ahLst/>
              <a:cxnLst/>
              <a:rect l="l" t="t" r="r" b="b"/>
              <a:pathLst>
                <a:path w="329" h="154" extrusionOk="0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2630488" y="4630738"/>
              <a:ext cx="133350" cy="155575"/>
            </a:xfrm>
            <a:custGeom>
              <a:avLst/>
              <a:gdLst/>
              <a:ahLst/>
              <a:cxnLst/>
              <a:rect l="l" t="t" r="r" b="b"/>
              <a:pathLst>
                <a:path w="306" h="293" extrusionOk="0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4176713" y="12477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4103688" y="1477963"/>
              <a:ext cx="449262" cy="361950"/>
            </a:xfrm>
            <a:custGeom>
              <a:avLst/>
              <a:gdLst/>
              <a:ahLst/>
              <a:cxnLst/>
              <a:rect l="l" t="t" r="r" b="b"/>
              <a:pathLst>
                <a:path w="1037" h="690" extrusionOk="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4443413" y="2319338"/>
              <a:ext cx="49212" cy="90487"/>
            </a:xfrm>
            <a:custGeom>
              <a:avLst/>
              <a:gdLst/>
              <a:ahLst/>
              <a:cxnLst/>
              <a:rect l="l" t="t" r="r" b="b"/>
              <a:pathLst>
                <a:path w="120" h="173" extrusionOk="0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4151313" y="2159000"/>
              <a:ext cx="84137" cy="58738"/>
            </a:xfrm>
            <a:custGeom>
              <a:avLst/>
              <a:gdLst/>
              <a:ahLst/>
              <a:cxnLst/>
              <a:rect l="l" t="t" r="r" b="b"/>
              <a:pathLst>
                <a:path w="200" h="98" extrusionOk="0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4089400" y="1978025"/>
              <a:ext cx="84138" cy="73025"/>
            </a:xfrm>
            <a:custGeom>
              <a:avLst/>
              <a:gdLst/>
              <a:ahLst/>
              <a:cxnLst/>
              <a:rect l="l" t="t" r="r" b="b"/>
              <a:pathLst>
                <a:path w="186" h="142" extrusionOk="0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4070350" y="2041525"/>
              <a:ext cx="84138" cy="57150"/>
            </a:xfrm>
            <a:custGeom>
              <a:avLst/>
              <a:gdLst/>
              <a:ahLst/>
              <a:cxnLst/>
              <a:rect l="l" t="t" r="r" b="b"/>
              <a:pathLst>
                <a:path w="192" h="105" extrusionOk="0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4830763" y="2595563"/>
              <a:ext cx="33337" cy="131762"/>
            </a:xfrm>
            <a:custGeom>
              <a:avLst/>
              <a:gdLst/>
              <a:ahLst/>
              <a:cxnLst/>
              <a:rect l="l" t="t" r="r" b="b"/>
              <a:pathLst>
                <a:path w="80" h="254" extrusionOk="0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4779963" y="2647950"/>
              <a:ext cx="69850" cy="130175"/>
            </a:xfrm>
            <a:custGeom>
              <a:avLst/>
              <a:gdLst/>
              <a:ahLst/>
              <a:cxnLst/>
              <a:rect l="l" t="t" r="r" b="b"/>
              <a:pathLst>
                <a:path w="167" h="259" extrusionOk="0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3781425" y="1901825"/>
              <a:ext cx="96838" cy="144463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3594100" y="2813050"/>
              <a:ext cx="306388" cy="390525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3709988" y="2873375"/>
              <a:ext cx="414337" cy="468313"/>
            </a:xfrm>
            <a:custGeom>
              <a:avLst/>
              <a:gdLst/>
              <a:ahLst/>
              <a:cxnLst/>
              <a:rect l="l" t="t" r="r" b="b"/>
              <a:pathLst>
                <a:path w="948" h="893" extrusionOk="0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3808413" y="2479675"/>
              <a:ext cx="493712" cy="579438"/>
            </a:xfrm>
            <a:custGeom>
              <a:avLst/>
              <a:gdLst/>
              <a:ahLst/>
              <a:cxnLst/>
              <a:rect l="l" t="t" r="r" b="b"/>
              <a:pathLst>
                <a:path w="373" h="370" extrusionOk="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4244975" y="2614613"/>
              <a:ext cx="384175" cy="436562"/>
            </a:xfrm>
            <a:custGeom>
              <a:avLst/>
              <a:gdLst/>
              <a:ahLst/>
              <a:cxnLst/>
              <a:rect l="l" t="t" r="r" b="b"/>
              <a:pathLst>
                <a:path w="877" h="826" extrusionOk="0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4" name="Google Shape;2024;p8"/>
            <p:cNvSpPr/>
            <p:nvPr/>
          </p:nvSpPr>
          <p:spPr>
            <a:xfrm>
              <a:off x="4197350" y="2479675"/>
              <a:ext cx="93663" cy="236538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5" name="Google Shape;2025;p8"/>
            <p:cNvSpPr/>
            <p:nvPr/>
          </p:nvSpPr>
          <p:spPr>
            <a:xfrm>
              <a:off x="3579813" y="2790825"/>
              <a:ext cx="231775" cy="215900"/>
            </a:xfrm>
            <a:custGeom>
              <a:avLst/>
              <a:gdLst/>
              <a:ahLst/>
              <a:cxnLst/>
              <a:rect l="l" t="t" r="r" b="b"/>
              <a:pathLst>
                <a:path w="518" h="406" extrusionOk="0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3548063" y="1598613"/>
              <a:ext cx="190500" cy="93662"/>
            </a:xfrm>
            <a:custGeom>
              <a:avLst/>
              <a:gdLst/>
              <a:ahLst/>
              <a:cxnLst/>
              <a:rect l="l" t="t" r="r" b="b"/>
              <a:pathLst>
                <a:path w="446" h="178" extrusionOk="0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4340225" y="186213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28" h="73" extrusionOk="0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4227513" y="1525588"/>
              <a:ext cx="234950" cy="395287"/>
            </a:xfrm>
            <a:custGeom>
              <a:avLst/>
              <a:gdLst/>
              <a:ahLst/>
              <a:cxnLst/>
              <a:rect l="l" t="t" r="r" b="b"/>
              <a:pathLst>
                <a:path w="531" h="757" extrusionOk="0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4365625" y="1839913"/>
              <a:ext cx="26988" cy="57150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3810000" y="2001838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4762500" y="2530475"/>
              <a:ext cx="50800" cy="57150"/>
            </a:xfrm>
            <a:custGeom>
              <a:avLst/>
              <a:gdLst/>
              <a:ahLst/>
              <a:cxnLst/>
              <a:rect l="l" t="t" r="r" b="b"/>
              <a:pathLst>
                <a:path w="113" h="74" extrusionOk="0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4370388" y="3322638"/>
              <a:ext cx="325437" cy="244475"/>
            </a:xfrm>
            <a:custGeom>
              <a:avLst/>
              <a:gdLst/>
              <a:ahLst/>
              <a:cxnLst/>
              <a:rect l="l" t="t" r="r" b="b"/>
              <a:pathLst>
                <a:path w="746" h="469" extrusionOk="0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4306888" y="3490913"/>
              <a:ext cx="500062" cy="552450"/>
            </a:xfrm>
            <a:custGeom>
              <a:avLst/>
              <a:gdLst/>
              <a:ahLst/>
              <a:cxnLst/>
              <a:rect l="l" t="t" r="r" b="b"/>
              <a:pathLst>
                <a:path w="1145" h="1053" extrusionOk="0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4243388" y="3590925"/>
              <a:ext cx="55562" cy="55563"/>
            </a:xfrm>
            <a:custGeom>
              <a:avLst/>
              <a:gdLst/>
              <a:ahLst/>
              <a:cxnLst/>
              <a:rect l="l" t="t" r="r" b="b"/>
              <a:pathLst>
                <a:path w="125" h="81" extrusionOk="0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4225925" y="3590925"/>
              <a:ext cx="152400" cy="201613"/>
            </a:xfrm>
            <a:custGeom>
              <a:avLst/>
              <a:gdLst/>
              <a:ahLst/>
              <a:cxnLst/>
              <a:rect l="l" t="t" r="r" b="b"/>
              <a:pathLst>
                <a:path w="355" h="388" extrusionOk="0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4759325" y="3995738"/>
              <a:ext cx="260350" cy="520700"/>
            </a:xfrm>
            <a:custGeom>
              <a:avLst/>
              <a:gdLst/>
              <a:ahLst/>
              <a:cxnLst/>
              <a:rect l="l" t="t" r="r" b="b"/>
              <a:pathLst>
                <a:path w="599" h="993" extrusionOk="0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7" name="Google Shape;2037;p8"/>
            <p:cNvSpPr/>
            <p:nvPr/>
          </p:nvSpPr>
          <p:spPr>
            <a:xfrm>
              <a:off x="4494213" y="4235450"/>
              <a:ext cx="238125" cy="287338"/>
            </a:xfrm>
            <a:custGeom>
              <a:avLst/>
              <a:gdLst/>
              <a:ahLst/>
              <a:cxnLst/>
              <a:rect l="l" t="t" r="r" b="b"/>
              <a:pathLst>
                <a:path w="545" h="549" extrusionOk="0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8" name="Google Shape;2038;p8"/>
            <p:cNvSpPr/>
            <p:nvPr/>
          </p:nvSpPr>
          <p:spPr>
            <a:xfrm>
              <a:off x="5067300" y="4037013"/>
              <a:ext cx="196850" cy="434975"/>
            </a:xfrm>
            <a:custGeom>
              <a:avLst/>
              <a:gdLst/>
              <a:ahLst/>
              <a:cxnLst/>
              <a:rect l="l" t="t" r="r" b="b"/>
              <a:pathLst>
                <a:path w="452" h="832" extrusionOk="0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4743450" y="3735388"/>
              <a:ext cx="36513" cy="66675"/>
            </a:xfrm>
            <a:custGeom>
              <a:avLst/>
              <a:gdLst/>
              <a:ahLst/>
              <a:cxnLst/>
              <a:rect l="l" t="t" r="r" b="b"/>
              <a:pathLst>
                <a:path w="80" h="126" extrusionOk="0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4732338" y="3695700"/>
              <a:ext cx="55562" cy="60325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5041900" y="2395538"/>
              <a:ext cx="503238" cy="473075"/>
            </a:xfrm>
            <a:custGeom>
              <a:avLst/>
              <a:gdLst/>
              <a:ahLst/>
              <a:cxnLst/>
              <a:rect l="l" t="t" r="r" b="b"/>
              <a:pathLst>
                <a:path w="1156" h="900" extrusionOk="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5065713" y="3052763"/>
              <a:ext cx="247650" cy="228600"/>
            </a:xfrm>
            <a:custGeom>
              <a:avLst/>
              <a:gdLst/>
              <a:ahLst/>
              <a:cxnLst/>
              <a:rect l="l" t="t" r="r" b="b"/>
              <a:pathLst>
                <a:path w="571" h="443" extrusionOk="0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5260975" y="2827338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286" h="228" extrusionOk="0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4948238" y="2479675"/>
              <a:ext cx="222250" cy="263525"/>
            </a:xfrm>
            <a:custGeom>
              <a:avLst/>
              <a:gdLst/>
              <a:ahLst/>
              <a:cxnLst/>
              <a:rect l="l" t="t" r="r" b="b"/>
              <a:pathLst>
                <a:path w="524" h="505" extrusionOk="0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5448300" y="2439988"/>
              <a:ext cx="331788" cy="290512"/>
            </a:xfrm>
            <a:custGeom>
              <a:avLst/>
              <a:gdLst/>
              <a:ahLst/>
              <a:cxnLst/>
              <a:rect l="l" t="t" r="r" b="b"/>
              <a:pathLst>
                <a:path w="764" h="555" extrusionOk="0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5480050" y="2489200"/>
              <a:ext cx="365125" cy="423863"/>
            </a:xfrm>
            <a:custGeom>
              <a:avLst/>
              <a:gdLst/>
              <a:ahLst/>
              <a:cxnLst/>
              <a:rect l="l" t="t" r="r" b="b"/>
              <a:pathLst>
                <a:path w="831" h="812" extrusionOk="0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6270625" y="2757488"/>
              <a:ext cx="220663" cy="585787"/>
            </a:xfrm>
            <a:custGeom>
              <a:avLst/>
              <a:gdLst/>
              <a:ahLst/>
              <a:cxnLst/>
              <a:rect l="l" t="t" r="r" b="b"/>
              <a:pathLst>
                <a:path w="505" h="1121" extrusionOk="0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3594100" y="3267075"/>
              <a:ext cx="80963" cy="58738"/>
            </a:xfrm>
            <a:custGeom>
              <a:avLst/>
              <a:gdLst/>
              <a:ahLst/>
              <a:cxnLst/>
              <a:rect l="l" t="t" r="r" b="b"/>
              <a:pathLst>
                <a:path w="180" h="112" extrusionOk="0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3678238" y="3349625"/>
              <a:ext cx="74612" cy="100013"/>
            </a:xfrm>
            <a:custGeom>
              <a:avLst/>
              <a:gdLst/>
              <a:ahLst/>
              <a:cxnLst/>
              <a:rect l="l" t="t" r="r" b="b"/>
              <a:pathLst>
                <a:path w="173" h="192" extrusionOk="0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3721100" y="3400425"/>
              <a:ext cx="104775" cy="131763"/>
            </a:xfrm>
            <a:custGeom>
              <a:avLst/>
              <a:gdLst/>
              <a:ahLst/>
              <a:cxnLst/>
              <a:rect l="l" t="t" r="r" b="b"/>
              <a:pathLst>
                <a:path w="233" h="252" extrusionOk="0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3935413" y="3319463"/>
              <a:ext cx="104775" cy="201612"/>
            </a:xfrm>
            <a:custGeom>
              <a:avLst/>
              <a:gdLst/>
              <a:ahLst/>
              <a:cxnLst/>
              <a:rect l="l" t="t" r="r" b="b"/>
              <a:pathLst>
                <a:path w="246" h="380" extrusionOk="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3587750" y="3235325"/>
              <a:ext cx="87313" cy="58738"/>
            </a:xfrm>
            <a:custGeom>
              <a:avLst/>
              <a:gdLst/>
              <a:ahLst/>
              <a:cxnLst/>
              <a:rect l="l" t="t" r="r" b="b"/>
              <a:pathLst>
                <a:path w="193" h="38" extrusionOk="0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4013200" y="3313113"/>
              <a:ext cx="42863" cy="155575"/>
            </a:xfrm>
            <a:custGeom>
              <a:avLst/>
              <a:gdLst/>
              <a:ahLst/>
              <a:cxnLst/>
              <a:rect l="l" t="t" r="r" b="b"/>
              <a:pathLst>
                <a:path w="99" h="301" extrusionOk="0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4038600" y="3275013"/>
              <a:ext cx="76200" cy="188912"/>
            </a:xfrm>
            <a:custGeom>
              <a:avLst/>
              <a:gdLst/>
              <a:ahLst/>
              <a:cxnLst/>
              <a:rect l="l" t="t" r="r" b="b"/>
              <a:pathLst>
                <a:path w="173" h="357" extrusionOk="0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4767263" y="4479925"/>
              <a:ext cx="25400" cy="60325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6880225" y="2290763"/>
              <a:ext cx="120650" cy="171450"/>
            </a:xfrm>
            <a:custGeom>
              <a:avLst/>
              <a:gdLst/>
              <a:ahLst/>
              <a:cxnLst/>
              <a:rect l="l" t="t" r="r" b="b"/>
              <a:pathLst>
                <a:path w="266" h="326" extrusionOk="0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5951538" y="2705100"/>
              <a:ext cx="206375" cy="123825"/>
            </a:xfrm>
            <a:custGeom>
              <a:avLst/>
              <a:gdLst/>
              <a:ahLst/>
              <a:cxnLst/>
              <a:rect l="l" t="t" r="r" b="b"/>
              <a:pathLst>
                <a:path w="471" h="237" extrusionOk="0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6167438" y="2760663"/>
              <a:ext cx="73025" cy="65087"/>
            </a:xfrm>
            <a:custGeom>
              <a:avLst/>
              <a:gdLst/>
              <a:ahLst/>
              <a:cxnLst/>
              <a:rect l="l" t="t" r="r" b="b"/>
              <a:pathLst>
                <a:path w="167" h="123" extrusionOk="0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6157913" y="2832100"/>
              <a:ext cx="133350" cy="166688"/>
            </a:xfrm>
            <a:custGeom>
              <a:avLst/>
              <a:gdLst/>
              <a:ahLst/>
              <a:cxnLst/>
              <a:rect l="l" t="t" r="r" b="b"/>
              <a:pathLst>
                <a:path w="306" h="321" extrusionOk="0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6475413" y="2947988"/>
              <a:ext cx="201612" cy="269875"/>
            </a:xfrm>
            <a:custGeom>
              <a:avLst/>
              <a:gdLst/>
              <a:ahLst/>
              <a:cxnLst/>
              <a:rect l="l" t="t" r="r" b="b"/>
              <a:pathLst>
                <a:path w="471" h="518" extrusionOk="0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6557963" y="3198813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293" h="246" extrusionOk="0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6959600" y="2435225"/>
              <a:ext cx="85725" cy="130175"/>
            </a:xfrm>
            <a:custGeom>
              <a:avLst/>
              <a:gdLst/>
              <a:ahLst/>
              <a:cxnLst/>
              <a:rect l="l" t="t" r="r" b="b"/>
              <a:pathLst>
                <a:path w="200" h="246" extrusionOk="0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7527925" y="3732213"/>
              <a:ext cx="231775" cy="254000"/>
            </a:xfrm>
            <a:custGeom>
              <a:avLst/>
              <a:gdLst/>
              <a:ahLst/>
              <a:cxnLst/>
              <a:rect l="l" t="t" r="r" b="b"/>
              <a:pathLst>
                <a:path w="538" h="487" extrusionOk="0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5" name="Google Shape;2065;p8"/>
            <p:cNvSpPr/>
            <p:nvPr/>
          </p:nvSpPr>
          <p:spPr>
            <a:xfrm>
              <a:off x="7720013" y="3716338"/>
              <a:ext cx="106362" cy="128587"/>
            </a:xfrm>
            <a:custGeom>
              <a:avLst/>
              <a:gdLst/>
              <a:ahLst/>
              <a:cxnLst/>
              <a:rect l="l" t="t" r="r" b="b"/>
              <a:pathLst>
                <a:path w="253" h="246" extrusionOk="0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66" name="Google Shape;2066;p8"/>
            <p:cNvSpPr/>
            <p:nvPr/>
          </p:nvSpPr>
          <p:spPr>
            <a:xfrm>
              <a:off x="5995988" y="3349625"/>
              <a:ext cx="63500" cy="119063"/>
            </a:xfrm>
            <a:custGeom>
              <a:avLst/>
              <a:gdLst/>
              <a:ahLst/>
              <a:cxnLst/>
              <a:rect l="l" t="t" r="r" b="b"/>
              <a:pathLst>
                <a:path w="141" h="228" extrusionOk="0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067" name="Google Shape;2067;p8"/>
            <p:cNvGrpSpPr/>
            <p:nvPr/>
          </p:nvGrpSpPr>
          <p:grpSpPr>
            <a:xfrm>
              <a:off x="6935788" y="3060700"/>
              <a:ext cx="233362" cy="439738"/>
              <a:chOff x="5062" y="2295"/>
              <a:chExt cx="177" cy="279"/>
            </a:xfrm>
          </p:grpSpPr>
          <p:sp>
            <p:nvSpPr>
              <p:cNvPr id="2068" name="Google Shape;2068;p8"/>
              <p:cNvSpPr/>
              <p:nvPr/>
            </p:nvSpPr>
            <p:spPr>
              <a:xfrm>
                <a:off x="5154" y="2449"/>
                <a:ext cx="1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110" extrusionOk="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9" name="Google Shape;2069;p8"/>
              <p:cNvSpPr/>
              <p:nvPr/>
            </p:nvSpPr>
            <p:spPr>
              <a:xfrm>
                <a:off x="5189" y="2422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0" name="Google Shape;2070;p8"/>
              <p:cNvSpPr/>
              <p:nvPr/>
            </p:nvSpPr>
            <p:spPr>
              <a:xfrm>
                <a:off x="5160" y="2389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1" name="Google Shape;2071;p8"/>
              <p:cNvSpPr/>
              <p:nvPr/>
            </p:nvSpPr>
            <p:spPr>
              <a:xfrm>
                <a:off x="5139" y="2387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2" name="Google Shape;2072;p8"/>
              <p:cNvSpPr/>
              <p:nvPr/>
            </p:nvSpPr>
            <p:spPr>
              <a:xfrm>
                <a:off x="5184" y="2465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1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3" name="Google Shape;2073;p8"/>
              <p:cNvSpPr/>
              <p:nvPr/>
            </p:nvSpPr>
            <p:spPr>
              <a:xfrm>
                <a:off x="5172" y="241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4" name="Google Shape;2074;p8"/>
              <p:cNvSpPr/>
              <p:nvPr/>
            </p:nvSpPr>
            <p:spPr>
              <a:xfrm>
                <a:off x="5180" y="247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5" name="Google Shape;2075;p8"/>
              <p:cNvSpPr/>
              <p:nvPr/>
            </p:nvSpPr>
            <p:spPr>
              <a:xfrm>
                <a:off x="5062" y="2447"/>
                <a:ext cx="4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66" extrusionOk="0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6" name="Google Shape;2076;p8"/>
              <p:cNvSpPr/>
              <p:nvPr/>
            </p:nvSpPr>
            <p:spPr>
              <a:xfrm>
                <a:off x="5154" y="2465"/>
                <a:ext cx="8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9" extrusionOk="0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7" name="Google Shape;2077;p8"/>
              <p:cNvSpPr/>
              <p:nvPr/>
            </p:nvSpPr>
            <p:spPr>
              <a:xfrm>
                <a:off x="5104" y="2395"/>
                <a:ext cx="2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92" extrusionOk="0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8" name="Google Shape;2078;p8"/>
              <p:cNvSpPr/>
              <p:nvPr/>
            </p:nvSpPr>
            <p:spPr>
              <a:xfrm>
                <a:off x="5143" y="2436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9" name="Google Shape;2079;p8"/>
              <p:cNvSpPr/>
              <p:nvPr/>
            </p:nvSpPr>
            <p:spPr>
              <a:xfrm>
                <a:off x="5089" y="229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0" name="Google Shape;2080;p8"/>
              <p:cNvSpPr/>
              <p:nvPr/>
            </p:nvSpPr>
            <p:spPr>
              <a:xfrm>
                <a:off x="5189" y="244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1" name="Google Shape;2081;p8"/>
              <p:cNvSpPr/>
              <p:nvPr/>
            </p:nvSpPr>
            <p:spPr>
              <a:xfrm>
                <a:off x="5165" y="2420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2" name="Google Shape;2082;p8"/>
              <p:cNvSpPr/>
              <p:nvPr/>
            </p:nvSpPr>
            <p:spPr>
              <a:xfrm>
                <a:off x="5139" y="2418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0" h="37" extrusionOk="0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083" name="Google Shape;2083;p8"/>
              <p:cNvCxnSpPr/>
              <p:nvPr/>
            </p:nvCxnSpPr>
            <p:spPr>
              <a:xfrm>
                <a:off x="5180" y="2449"/>
                <a:ext cx="1" cy="1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84" name="Google Shape;2084;p8"/>
              <p:cNvSpPr/>
              <p:nvPr/>
            </p:nvSpPr>
            <p:spPr>
              <a:xfrm>
                <a:off x="5180" y="2453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085" name="Google Shape;2085;p8"/>
              <p:cNvCxnSpPr/>
              <p:nvPr/>
            </p:nvCxnSpPr>
            <p:spPr>
              <a:xfrm rot="10800000">
                <a:off x="5178" y="2447"/>
                <a:ext cx="6" cy="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86" name="Google Shape;2086;p8"/>
              <p:cNvSpPr/>
              <p:nvPr/>
            </p:nvSpPr>
            <p:spPr>
              <a:xfrm>
                <a:off x="5116" y="2564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7" name="Google Shape;2087;p8"/>
              <p:cNvSpPr/>
              <p:nvPr/>
            </p:nvSpPr>
            <p:spPr>
              <a:xfrm>
                <a:off x="5119" y="2568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extrusionOk="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8" name="Google Shape;2088;p8"/>
              <p:cNvSpPr/>
              <p:nvPr/>
            </p:nvSpPr>
            <p:spPr>
              <a:xfrm>
                <a:off x="5127" y="2557"/>
                <a:ext cx="12" cy="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9" name="Google Shape;2089;p8"/>
              <p:cNvSpPr/>
              <p:nvPr/>
            </p:nvSpPr>
            <p:spPr>
              <a:xfrm>
                <a:off x="5127" y="254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8" extrusionOk="0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0" name="Google Shape;2090;p8"/>
              <p:cNvSpPr/>
              <p:nvPr/>
            </p:nvSpPr>
            <p:spPr>
              <a:xfrm>
                <a:off x="5141" y="253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5" extrusionOk="0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091" name="Google Shape;2091;p8"/>
              <p:cNvCxnSpPr/>
              <p:nvPr/>
            </p:nvCxnSpPr>
            <p:spPr>
              <a:xfrm rot="10800000" flipH="1">
                <a:off x="5191" y="2516"/>
                <a:ext cx="6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092" name="Google Shape;2092;p8"/>
            <p:cNvSpPr/>
            <p:nvPr/>
          </p:nvSpPr>
          <p:spPr>
            <a:xfrm>
              <a:off x="7280275" y="3879850"/>
              <a:ext cx="14288" cy="55563"/>
            </a:xfrm>
            <a:custGeom>
              <a:avLst/>
              <a:gdLst/>
              <a:ahLst/>
              <a:cxnLst/>
              <a:rect l="l" t="t" r="r" b="b"/>
              <a:pathLst>
                <a:path w="33" h="43" extrusionOk="0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7356475" y="3819525"/>
              <a:ext cx="22225" cy="58738"/>
            </a:xfrm>
            <a:custGeom>
              <a:avLst/>
              <a:gdLst/>
              <a:ahLst/>
              <a:cxnLst/>
              <a:rect l="l" t="t" r="r" b="b"/>
              <a:pathLst>
                <a:path w="54" h="92" extrusionOk="0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7404100" y="3698875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60" h="18" extrusionOk="0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388225" y="3668713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66" h="18" extrusionOk="0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7213600" y="3565525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140575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72" h="29" extrusionOk="0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148513" y="3886200"/>
              <a:ext cx="19050" cy="55563"/>
            </a:xfrm>
            <a:custGeom>
              <a:avLst/>
              <a:gdLst/>
              <a:ahLst/>
              <a:cxnLst/>
              <a:rect l="l" t="t" r="r" b="b"/>
              <a:pathLst>
                <a:path w="46" h="37" extrusionOk="0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99" name="Google Shape;2099;p8"/>
            <p:cNvSpPr/>
            <p:nvPr/>
          </p:nvSpPr>
          <p:spPr>
            <a:xfrm>
              <a:off x="7261225" y="3705225"/>
              <a:ext cx="11113" cy="57150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0" name="Google Shape;2100;p8"/>
            <p:cNvSpPr/>
            <p:nvPr/>
          </p:nvSpPr>
          <p:spPr>
            <a:xfrm>
              <a:off x="7121525" y="3700463"/>
              <a:ext cx="19050" cy="5873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1" name="Google Shape;2101;p8"/>
            <p:cNvSpPr/>
            <p:nvPr/>
          </p:nvSpPr>
          <p:spPr>
            <a:xfrm>
              <a:off x="7165975" y="3748088"/>
              <a:ext cx="30163" cy="57150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2" name="Google Shape;2102;p8"/>
            <p:cNvSpPr/>
            <p:nvPr/>
          </p:nvSpPr>
          <p:spPr>
            <a:xfrm>
              <a:off x="6967538" y="3951288"/>
              <a:ext cx="46037" cy="58737"/>
            </a:xfrm>
            <a:custGeom>
              <a:avLst/>
              <a:gdLst/>
              <a:ahLst/>
              <a:cxnLst/>
              <a:rect l="l" t="t" r="r" b="b"/>
              <a:pathLst>
                <a:path w="112" h="26" extrusionOk="0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3" name="Google Shape;2103;p8"/>
            <p:cNvSpPr/>
            <p:nvPr/>
          </p:nvSpPr>
          <p:spPr>
            <a:xfrm>
              <a:off x="7065963" y="3989388"/>
              <a:ext cx="14287" cy="5873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4" name="Google Shape;2104;p8"/>
            <p:cNvSpPr/>
            <p:nvPr/>
          </p:nvSpPr>
          <p:spPr>
            <a:xfrm>
              <a:off x="6899275" y="3921125"/>
              <a:ext cx="36513" cy="55563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5" name="Google Shape;2105;p8"/>
            <p:cNvSpPr/>
            <p:nvPr/>
          </p:nvSpPr>
          <p:spPr>
            <a:xfrm>
              <a:off x="6943725" y="3906838"/>
              <a:ext cx="39688" cy="55562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6" name="Google Shape;2106;p8"/>
            <p:cNvSpPr/>
            <p:nvPr/>
          </p:nvSpPr>
          <p:spPr>
            <a:xfrm>
              <a:off x="6996113" y="3916363"/>
              <a:ext cx="36512" cy="58737"/>
            </a:xfrm>
            <a:custGeom>
              <a:avLst/>
              <a:gdLst/>
              <a:ahLst/>
              <a:cxnLst/>
              <a:rect l="l" t="t" r="r" b="b"/>
              <a:pathLst>
                <a:path w="86" h="46" extrusionOk="0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7" name="Google Shape;2107;p8"/>
            <p:cNvSpPr/>
            <p:nvPr/>
          </p:nvSpPr>
          <p:spPr>
            <a:xfrm>
              <a:off x="7048500" y="3921125"/>
              <a:ext cx="25400" cy="55563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8" name="Google Shape;2108;p8"/>
            <p:cNvSpPr/>
            <p:nvPr/>
          </p:nvSpPr>
          <p:spPr>
            <a:xfrm>
              <a:off x="7121525" y="3913188"/>
              <a:ext cx="1588" cy="55562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9" name="Google Shape;2109;p8"/>
            <p:cNvSpPr/>
            <p:nvPr/>
          </p:nvSpPr>
          <p:spPr>
            <a:xfrm>
              <a:off x="6696075" y="3727450"/>
              <a:ext cx="20638" cy="58738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0" name="Google Shape;2110;p8"/>
            <p:cNvSpPr/>
            <p:nvPr/>
          </p:nvSpPr>
          <p:spPr>
            <a:xfrm>
              <a:off x="6642100" y="3700463"/>
              <a:ext cx="30163" cy="58737"/>
            </a:xfrm>
            <a:custGeom>
              <a:avLst/>
              <a:gdLst/>
              <a:ahLst/>
              <a:cxnLst/>
              <a:rect l="l" t="t" r="r" b="b"/>
              <a:pathLst>
                <a:path w="66" h="80" extrusionOk="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1" name="Google Shape;2111;p8"/>
            <p:cNvSpPr/>
            <p:nvPr/>
          </p:nvSpPr>
          <p:spPr>
            <a:xfrm>
              <a:off x="6477000" y="3684588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48" extrusionOk="0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112" name="Google Shape;2112;p8" descr="Horizontal dunkel"/>
            <p:cNvCxnSpPr/>
            <p:nvPr/>
          </p:nvCxnSpPr>
          <p:spPr>
            <a:xfrm>
              <a:off x="6502400" y="3721100"/>
              <a:ext cx="4763" cy="635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3" name="Google Shape;2113;p8"/>
            <p:cNvSpPr/>
            <p:nvPr/>
          </p:nvSpPr>
          <p:spPr>
            <a:xfrm>
              <a:off x="6499225" y="3721100"/>
              <a:ext cx="7938" cy="5715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4" name="Google Shape;2114;p8"/>
            <p:cNvSpPr/>
            <p:nvPr/>
          </p:nvSpPr>
          <p:spPr>
            <a:xfrm>
              <a:off x="6400800" y="356552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5" name="Google Shape;2115;p8"/>
            <p:cNvSpPr/>
            <p:nvPr/>
          </p:nvSpPr>
          <p:spPr>
            <a:xfrm>
              <a:off x="6929438" y="3929063"/>
              <a:ext cx="11112" cy="57150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6" name="Google Shape;2116;p8"/>
            <p:cNvSpPr/>
            <p:nvPr/>
          </p:nvSpPr>
          <p:spPr>
            <a:xfrm>
              <a:off x="7445375" y="3886200"/>
              <a:ext cx="28575" cy="55563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7" name="Google Shape;2117;p8"/>
            <p:cNvSpPr/>
            <p:nvPr/>
          </p:nvSpPr>
          <p:spPr>
            <a:xfrm>
              <a:off x="6383338" y="3468688"/>
              <a:ext cx="274637" cy="368300"/>
            </a:xfrm>
            <a:custGeom>
              <a:avLst/>
              <a:gdLst/>
              <a:ahLst/>
              <a:cxnLst/>
              <a:rect l="l" t="t" r="r" b="b"/>
              <a:pathLst>
                <a:path w="625" h="694" extrusionOk="0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8" name="Google Shape;2118;p8"/>
            <p:cNvSpPr/>
            <p:nvPr/>
          </p:nvSpPr>
          <p:spPr>
            <a:xfrm>
              <a:off x="6724650" y="3517900"/>
              <a:ext cx="254000" cy="257175"/>
            </a:xfrm>
            <a:custGeom>
              <a:avLst/>
              <a:gdLst/>
              <a:ahLst/>
              <a:cxnLst/>
              <a:rect l="l" t="t" r="r" b="b"/>
              <a:pathLst>
                <a:path w="585" h="493" extrusionOk="0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19" name="Google Shape;2119;p8"/>
            <p:cNvSpPr/>
            <p:nvPr/>
          </p:nvSpPr>
          <p:spPr>
            <a:xfrm>
              <a:off x="7080250" y="3924300"/>
              <a:ext cx="92075" cy="57150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0" name="Google Shape;2120;p8"/>
            <p:cNvSpPr/>
            <p:nvPr/>
          </p:nvSpPr>
          <p:spPr>
            <a:xfrm>
              <a:off x="7196138" y="3590925"/>
              <a:ext cx="42862" cy="88900"/>
            </a:xfrm>
            <a:custGeom>
              <a:avLst/>
              <a:gdLst/>
              <a:ahLst/>
              <a:cxnLst/>
              <a:rect l="l" t="t" r="r" b="b"/>
              <a:pathLst>
                <a:path w="92" h="166" extrusionOk="0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1" name="Google Shape;2121;p8"/>
            <p:cNvSpPr/>
            <p:nvPr/>
          </p:nvSpPr>
          <p:spPr>
            <a:xfrm>
              <a:off x="7208838" y="3735388"/>
              <a:ext cx="71437" cy="55562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2" name="Google Shape;2122;p8"/>
            <p:cNvSpPr/>
            <p:nvPr/>
          </p:nvSpPr>
          <p:spPr>
            <a:xfrm>
              <a:off x="7285038" y="365918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193" h="121" extrusionOk="0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3" name="Google Shape;2123;p8"/>
            <p:cNvSpPr/>
            <p:nvPr/>
          </p:nvSpPr>
          <p:spPr>
            <a:xfrm>
              <a:off x="6973888" y="3597275"/>
              <a:ext cx="166687" cy="230188"/>
            </a:xfrm>
            <a:custGeom>
              <a:avLst/>
              <a:gdLst/>
              <a:ahLst/>
              <a:cxnLst/>
              <a:rect l="l" t="t" r="r" b="b"/>
              <a:pathLst>
                <a:path w="379" h="437" extrusionOk="0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4" name="Google Shape;2124;p8"/>
            <p:cNvSpPr/>
            <p:nvPr/>
          </p:nvSpPr>
          <p:spPr>
            <a:xfrm>
              <a:off x="6638925" y="3838575"/>
              <a:ext cx="250825" cy="95250"/>
            </a:xfrm>
            <a:custGeom>
              <a:avLst/>
              <a:gdLst/>
              <a:ahLst/>
              <a:cxnLst/>
              <a:rect l="l" t="t" r="r" b="b"/>
              <a:pathLst>
                <a:path w="578" h="184" extrusionOk="0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5" name="Google Shape;2125;p8"/>
            <p:cNvSpPr/>
            <p:nvPr/>
          </p:nvSpPr>
          <p:spPr>
            <a:xfrm>
              <a:off x="7319963" y="3695700"/>
              <a:ext cx="214312" cy="252413"/>
            </a:xfrm>
            <a:custGeom>
              <a:avLst/>
              <a:gdLst/>
              <a:ahLst/>
              <a:cxnLst/>
              <a:rect l="l" t="t" r="r" b="b"/>
              <a:pathLst>
                <a:path w="491" h="481" extrusionOk="0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6" name="Google Shape;2126;p8"/>
            <p:cNvSpPr/>
            <p:nvPr/>
          </p:nvSpPr>
          <p:spPr>
            <a:xfrm>
              <a:off x="5851525" y="2527300"/>
              <a:ext cx="53975" cy="60325"/>
            </a:xfrm>
            <a:custGeom>
              <a:avLst/>
              <a:gdLst/>
              <a:ahLst/>
              <a:cxnLst/>
              <a:rect l="l" t="t" r="r" b="b"/>
              <a:pathLst>
                <a:path w="133" h="117" extrusionOk="0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7" name="Google Shape;2127;p8"/>
            <p:cNvSpPr/>
            <p:nvPr/>
          </p:nvSpPr>
          <p:spPr>
            <a:xfrm>
              <a:off x="4308475" y="1931988"/>
              <a:ext cx="220663" cy="177800"/>
            </a:xfrm>
            <a:custGeom>
              <a:avLst/>
              <a:gdLst/>
              <a:ahLst/>
              <a:cxnLst/>
              <a:rect l="l" t="t" r="r" b="b"/>
              <a:pathLst>
                <a:path w="505" h="339" extrusionOk="0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8" name="Google Shape;2128;p8"/>
            <p:cNvSpPr/>
            <p:nvPr/>
          </p:nvSpPr>
          <p:spPr>
            <a:xfrm>
              <a:off x="4371975" y="2136775"/>
              <a:ext cx="146050" cy="71438"/>
            </a:xfrm>
            <a:custGeom>
              <a:avLst/>
              <a:gdLst/>
              <a:ahLst/>
              <a:cxnLst/>
              <a:rect l="l" t="t" r="r" b="b"/>
              <a:pathLst>
                <a:path w="338" h="141" extrusionOk="0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29" name="Google Shape;2129;p8"/>
            <p:cNvSpPr/>
            <p:nvPr/>
          </p:nvSpPr>
          <p:spPr>
            <a:xfrm>
              <a:off x="4471988" y="1792288"/>
              <a:ext cx="111125" cy="65087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0" name="Google Shape;2130;p8"/>
            <p:cNvSpPr/>
            <p:nvPr/>
          </p:nvSpPr>
          <p:spPr>
            <a:xfrm>
              <a:off x="4484688" y="2139950"/>
              <a:ext cx="179387" cy="142875"/>
            </a:xfrm>
            <a:custGeom>
              <a:avLst/>
              <a:gdLst/>
              <a:ahLst/>
              <a:cxnLst/>
              <a:rect l="l" t="t" r="r" b="b"/>
              <a:pathLst>
                <a:path w="425" h="272" extrusionOk="0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1" name="Google Shape;2131;p8"/>
            <p:cNvSpPr/>
            <p:nvPr/>
          </p:nvSpPr>
          <p:spPr>
            <a:xfrm>
              <a:off x="2484438" y="3178175"/>
              <a:ext cx="14287" cy="55563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2" name="Google Shape;2132;p8"/>
            <p:cNvSpPr/>
            <p:nvPr/>
          </p:nvSpPr>
          <p:spPr>
            <a:xfrm>
              <a:off x="4589463" y="2132013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92" h="154" extrusionOk="0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3" name="Google Shape;2133;p8"/>
            <p:cNvSpPr/>
            <p:nvPr/>
          </p:nvSpPr>
          <p:spPr>
            <a:xfrm>
              <a:off x="4506913" y="2014538"/>
              <a:ext cx="381000" cy="247650"/>
            </a:xfrm>
            <a:custGeom>
              <a:avLst/>
              <a:gdLst/>
              <a:ahLst/>
              <a:cxnLst/>
              <a:rect l="l" t="t" r="r" b="b"/>
              <a:pathLst>
                <a:path w="877" h="469" extrusionOk="0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4" name="Google Shape;2134;p8"/>
            <p:cNvSpPr/>
            <p:nvPr/>
          </p:nvSpPr>
          <p:spPr>
            <a:xfrm>
              <a:off x="5018088" y="2357438"/>
              <a:ext cx="47625" cy="63500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5" name="Google Shape;2135;p8"/>
            <p:cNvSpPr/>
            <p:nvPr/>
          </p:nvSpPr>
          <p:spPr>
            <a:xfrm>
              <a:off x="5561013" y="2371725"/>
              <a:ext cx="207962" cy="122238"/>
            </a:xfrm>
            <a:custGeom>
              <a:avLst/>
              <a:gdLst/>
              <a:ahLst/>
              <a:cxnLst/>
              <a:rect l="l" t="t" r="r" b="b"/>
              <a:pathLst>
                <a:path w="471" h="234" extrusionOk="0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6" name="Google Shape;2136;p8"/>
            <p:cNvSpPr/>
            <p:nvPr/>
          </p:nvSpPr>
          <p:spPr>
            <a:xfrm>
              <a:off x="5610225" y="2300288"/>
              <a:ext cx="225425" cy="125412"/>
            </a:xfrm>
            <a:custGeom>
              <a:avLst/>
              <a:gdLst/>
              <a:ahLst/>
              <a:cxnLst/>
              <a:rect l="l" t="t" r="r" b="b"/>
              <a:pathLst>
                <a:path w="525" h="241" extrusionOk="0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7" name="Google Shape;2137;p8"/>
            <p:cNvSpPr/>
            <p:nvPr/>
          </p:nvSpPr>
          <p:spPr>
            <a:xfrm>
              <a:off x="5216525" y="2316163"/>
              <a:ext cx="342900" cy="227012"/>
            </a:xfrm>
            <a:custGeom>
              <a:avLst/>
              <a:gdLst/>
              <a:ahLst/>
              <a:cxnLst/>
              <a:rect l="l" t="t" r="r" b="b"/>
              <a:pathLst>
                <a:path w="784" h="430" extrusionOk="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8" name="Google Shape;2138;p8"/>
            <p:cNvSpPr/>
            <p:nvPr/>
          </p:nvSpPr>
          <p:spPr>
            <a:xfrm>
              <a:off x="4425950" y="22034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246" h="284" extrusionOk="0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9" name="Google Shape;2139;p8"/>
            <p:cNvSpPr/>
            <p:nvPr/>
          </p:nvSpPr>
          <p:spPr>
            <a:xfrm>
              <a:off x="4473575" y="2311400"/>
              <a:ext cx="68263" cy="60325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0" name="Google Shape;2140;p8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1" name="Google Shape;2141;p8"/>
            <p:cNvSpPr/>
            <p:nvPr/>
          </p:nvSpPr>
          <p:spPr>
            <a:xfrm>
              <a:off x="5041900" y="3275013"/>
              <a:ext cx="244475" cy="431800"/>
            </a:xfrm>
            <a:custGeom>
              <a:avLst/>
              <a:gdLst/>
              <a:ahLst/>
              <a:cxnLst/>
              <a:rect l="l" t="t" r="r" b="b"/>
              <a:pathLst>
                <a:path w="556" h="819" extrusionOk="0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2" name="Google Shape;2142;p8"/>
            <p:cNvSpPr/>
            <p:nvPr/>
          </p:nvSpPr>
          <p:spPr>
            <a:xfrm>
              <a:off x="5049838" y="3262313"/>
              <a:ext cx="38100" cy="58737"/>
            </a:xfrm>
            <a:custGeom>
              <a:avLst/>
              <a:gdLst/>
              <a:ahLst/>
              <a:cxnLst/>
              <a:rect l="l" t="t" r="r" b="b"/>
              <a:pathLst>
                <a:path w="86" h="97" extrusionOk="0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4848225" y="3173413"/>
              <a:ext cx="363538" cy="376237"/>
            </a:xfrm>
            <a:custGeom>
              <a:avLst/>
              <a:gdLst/>
              <a:ahLst/>
              <a:cxnLst/>
              <a:rect l="l" t="t" r="r" b="b"/>
              <a:pathLst>
                <a:path w="845" h="720" extrusionOk="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144" name="Google Shape;2144;p8"/>
            <p:cNvCxnSpPr/>
            <p:nvPr/>
          </p:nvCxnSpPr>
          <p:spPr>
            <a:xfrm flipH="1">
              <a:off x="1708150" y="3692525"/>
              <a:ext cx="4763" cy="793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45" name="Google Shape;2145;p8"/>
            <p:cNvSpPr/>
            <p:nvPr/>
          </p:nvSpPr>
          <p:spPr>
            <a:xfrm>
              <a:off x="1708150" y="3700463"/>
              <a:ext cx="12700" cy="58737"/>
            </a:xfrm>
            <a:custGeom>
              <a:avLst/>
              <a:gdLst/>
              <a:ahLst/>
              <a:cxnLst/>
              <a:rect l="l" t="t" r="r" b="b"/>
              <a:pathLst>
                <a:path w="33" h="6" extrusionOk="0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1716088" y="3687763"/>
              <a:ext cx="4762" cy="57150"/>
            </a:xfrm>
            <a:custGeom>
              <a:avLst/>
              <a:gdLst/>
              <a:ahLst/>
              <a:cxnLst/>
              <a:rect l="l" t="t" r="r" b="b"/>
              <a:pathLst>
                <a:path w="13" h="30" extrusionOk="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47" name="Google Shape;2147;p8"/>
            <p:cNvGrpSpPr/>
            <p:nvPr/>
          </p:nvGrpSpPr>
          <p:grpSpPr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2148" name="Google Shape;2148;p8"/>
              <p:cNvSpPr/>
              <p:nvPr/>
            </p:nvSpPr>
            <p:spPr>
              <a:xfrm>
                <a:off x="1110" y="2626"/>
                <a:ext cx="11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87" extrusionOk="0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9" name="Google Shape;2149;p8"/>
              <p:cNvSpPr/>
              <p:nvPr/>
            </p:nvSpPr>
            <p:spPr>
              <a:xfrm>
                <a:off x="923" y="2662"/>
                <a:ext cx="17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2" h="78" extrusionOk="0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0" name="Google Shape;2150;p8"/>
              <p:cNvSpPr/>
              <p:nvPr/>
            </p:nvSpPr>
            <p:spPr>
              <a:xfrm>
                <a:off x="912" y="2666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151" name="Google Shape;2151;p8"/>
            <p:cNvSpPr/>
            <p:nvPr/>
          </p:nvSpPr>
          <p:spPr>
            <a:xfrm>
              <a:off x="5356225" y="434022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5327650" y="4367213"/>
              <a:ext cx="23813" cy="57150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53" name="Google Shape;2153;p8"/>
            <p:cNvGrpSpPr/>
            <p:nvPr/>
          </p:nvGrpSpPr>
          <p:grpSpPr>
            <a:xfrm>
              <a:off x="5168900" y="3859213"/>
              <a:ext cx="168275" cy="103187"/>
              <a:chOff x="3481" y="2773"/>
              <a:chExt cx="125" cy="65"/>
            </a:xfrm>
          </p:grpSpPr>
          <p:sp>
            <p:nvSpPr>
              <p:cNvPr id="2154" name="Google Shape;2154;p8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155" name="Google Shape;2155;p8"/>
              <p:cNvCxnSpPr/>
              <p:nvPr/>
            </p:nvCxnSpPr>
            <p:spPr>
              <a:xfrm>
                <a:off x="3583" y="2800"/>
                <a:ext cx="2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56" name="Google Shape;2156;p8"/>
              <p:cNvSpPr/>
              <p:nvPr/>
            </p:nvSpPr>
            <p:spPr>
              <a:xfrm>
                <a:off x="3554" y="281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7" name="Google Shape;2157;p8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8" name="Google Shape;2158;p8"/>
              <p:cNvSpPr/>
              <p:nvPr/>
            </p:nvSpPr>
            <p:spPr>
              <a:xfrm>
                <a:off x="3599" y="2773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159" name="Google Shape;2159;p8"/>
              <p:cNvCxnSpPr/>
              <p:nvPr/>
            </p:nvCxnSpPr>
            <p:spPr>
              <a:xfrm>
                <a:off x="3603" y="2773"/>
                <a:ext cx="1" cy="2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60" name="Google Shape;2160;p8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1" name="Google Shape;2161;p8"/>
              <p:cNvSpPr/>
              <p:nvPr/>
            </p:nvSpPr>
            <p:spPr>
              <a:xfrm>
                <a:off x="3485" y="283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2" name="Google Shape;2162;p8"/>
              <p:cNvSpPr/>
              <p:nvPr/>
            </p:nvSpPr>
            <p:spPr>
              <a:xfrm>
                <a:off x="3481" y="282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3" name="Google Shape;2163;p8"/>
              <p:cNvSpPr/>
              <p:nvPr/>
            </p:nvSpPr>
            <p:spPr>
              <a:xfrm>
                <a:off x="3528" y="283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4" name="Google Shape;2164;p8"/>
              <p:cNvSpPr/>
              <p:nvPr/>
            </p:nvSpPr>
            <p:spPr>
              <a:xfrm>
                <a:off x="3583" y="279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165" name="Google Shape;2165;p8"/>
            <p:cNvSpPr/>
            <p:nvPr/>
          </p:nvSpPr>
          <p:spPr>
            <a:xfrm>
              <a:off x="4297363" y="3851275"/>
              <a:ext cx="319087" cy="379413"/>
            </a:xfrm>
            <a:custGeom>
              <a:avLst/>
              <a:gdLst/>
              <a:ahLst/>
              <a:cxnLst/>
              <a:rect l="l" t="t" r="r" b="b"/>
              <a:pathLst>
                <a:path w="736" h="721" extrusionOk="0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4308475" y="3824288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39" h="31" extrusionOk="0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4410075" y="4367213"/>
              <a:ext cx="396875" cy="398462"/>
            </a:xfrm>
            <a:custGeom>
              <a:avLst/>
              <a:gdLst/>
              <a:ahLst/>
              <a:cxnLst/>
              <a:rect l="l" t="t" r="r" b="b"/>
              <a:pathLst>
                <a:path w="903" h="759" extrusionOk="0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4557713" y="2935288"/>
              <a:ext cx="411162" cy="611187"/>
            </a:xfrm>
            <a:custGeom>
              <a:avLst/>
              <a:gdLst/>
              <a:ahLst/>
              <a:cxnLst/>
              <a:rect l="l" t="t" r="r" b="b"/>
              <a:pathLst>
                <a:path w="943" h="1172" extrusionOk="0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69" name="Google Shape;2169;p8"/>
            <p:cNvGrpSpPr/>
            <p:nvPr/>
          </p:nvGrpSpPr>
          <p:grpSpPr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2170" name="Google Shape;2170;p8"/>
              <p:cNvSpPr/>
              <p:nvPr/>
            </p:nvSpPr>
            <p:spPr>
              <a:xfrm>
                <a:off x="2352" y="23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1" h="33" extrusionOk="0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1" name="Google Shape;2171;p8"/>
              <p:cNvSpPr/>
              <p:nvPr/>
            </p:nvSpPr>
            <p:spPr>
              <a:xfrm>
                <a:off x="2372" y="2354"/>
                <a:ext cx="20" cy="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0" extrusionOk="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2" name="Google Shape;2172;p8"/>
              <p:cNvSpPr/>
              <p:nvPr/>
            </p:nvSpPr>
            <p:spPr>
              <a:xfrm>
                <a:off x="2407" y="2346"/>
                <a:ext cx="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3" name="Google Shape;2173;p8"/>
              <p:cNvSpPr/>
              <p:nvPr/>
            </p:nvSpPr>
            <p:spPr>
              <a:xfrm>
                <a:off x="2406" y="2361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33" extrusionOk="0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4" name="Google Shape;2174;p8"/>
              <p:cNvSpPr/>
              <p:nvPr/>
            </p:nvSpPr>
            <p:spPr>
              <a:xfrm>
                <a:off x="2388" y="2378"/>
                <a:ext cx="1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5" name="Google Shape;2175;p8"/>
              <p:cNvSpPr/>
              <p:nvPr/>
            </p:nvSpPr>
            <p:spPr>
              <a:xfrm>
                <a:off x="2374" y="238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176" name="Google Shape;2176;p8"/>
            <p:cNvGrpSpPr/>
            <p:nvPr/>
          </p:nvGrpSpPr>
          <p:grpSpPr>
            <a:xfrm>
              <a:off x="1187450" y="1196975"/>
              <a:ext cx="1897063" cy="1133475"/>
              <a:chOff x="527" y="1110"/>
              <a:chExt cx="1410" cy="709"/>
            </a:xfrm>
          </p:grpSpPr>
          <p:sp>
            <p:nvSpPr>
              <p:cNvPr id="2177" name="Google Shape;2177;p8"/>
              <p:cNvSpPr/>
              <p:nvPr/>
            </p:nvSpPr>
            <p:spPr>
              <a:xfrm>
                <a:off x="1401" y="1427"/>
                <a:ext cx="3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98" h="54" extrusionOk="0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8" name="Google Shape;2178;p8"/>
              <p:cNvSpPr/>
              <p:nvPr/>
            </p:nvSpPr>
            <p:spPr>
              <a:xfrm>
                <a:off x="1387" y="1551"/>
                <a:ext cx="21" cy="8"/>
              </a:xfrm>
              <a:custGeom>
                <a:avLst/>
                <a:gdLst/>
                <a:ahLst/>
                <a:cxnLst/>
                <a:rect l="l" t="t" r="r" b="b"/>
                <a:pathLst>
                  <a:path w="67" h="28" extrusionOk="0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9" name="Google Shape;2179;p8"/>
              <p:cNvSpPr/>
              <p:nvPr/>
            </p:nvSpPr>
            <p:spPr>
              <a:xfrm>
                <a:off x="1332" y="160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0" name="Google Shape;2180;p8"/>
              <p:cNvSpPr/>
              <p:nvPr/>
            </p:nvSpPr>
            <p:spPr>
              <a:xfrm>
                <a:off x="1279" y="1314"/>
                <a:ext cx="46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52" extrusionOk="0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1" name="Google Shape;2181;p8"/>
              <p:cNvSpPr/>
              <p:nvPr/>
            </p:nvSpPr>
            <p:spPr>
              <a:xfrm>
                <a:off x="1261" y="1252"/>
                <a:ext cx="2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1" extrusionOk="0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2" name="Google Shape;2182;p8"/>
              <p:cNvSpPr/>
              <p:nvPr/>
            </p:nvSpPr>
            <p:spPr>
              <a:xfrm>
                <a:off x="1730" y="1713"/>
                <a:ext cx="2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0" h="62" extrusionOk="0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3" name="Google Shape;2183;p8"/>
              <p:cNvSpPr/>
              <p:nvPr/>
            </p:nvSpPr>
            <p:spPr>
              <a:xfrm>
                <a:off x="1583" y="1674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49" extrusionOk="0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4" name="Google Shape;2184;p8"/>
              <p:cNvSpPr/>
              <p:nvPr/>
            </p:nvSpPr>
            <p:spPr>
              <a:xfrm>
                <a:off x="1599" y="1713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 extrusionOk="0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5" name="Google Shape;2185;p8"/>
              <p:cNvSpPr/>
              <p:nvPr/>
            </p:nvSpPr>
            <p:spPr>
              <a:xfrm>
                <a:off x="1608" y="1742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3" h="32" extrusionOk="0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6" name="Google Shape;2186;p8"/>
              <p:cNvSpPr/>
              <p:nvPr/>
            </p:nvSpPr>
            <p:spPr>
              <a:xfrm>
                <a:off x="1450" y="1438"/>
                <a:ext cx="1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7" name="Google Shape;2187;p8"/>
              <p:cNvSpPr/>
              <p:nvPr/>
            </p:nvSpPr>
            <p:spPr>
              <a:xfrm>
                <a:off x="1305" y="1224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48" h="25" extrusionOk="0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8" name="Google Shape;2188;p8"/>
              <p:cNvSpPr/>
              <p:nvPr/>
            </p:nvSpPr>
            <p:spPr>
              <a:xfrm>
                <a:off x="1343" y="1188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0" h="37" extrusionOk="0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9" name="Google Shape;2189;p8"/>
              <p:cNvSpPr/>
              <p:nvPr/>
            </p:nvSpPr>
            <p:spPr>
              <a:xfrm>
                <a:off x="1334" y="1208"/>
                <a:ext cx="3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6" extrusionOk="0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0" name="Google Shape;2190;p8"/>
              <p:cNvSpPr/>
              <p:nvPr/>
            </p:nvSpPr>
            <p:spPr>
              <a:xfrm>
                <a:off x="1365" y="1201"/>
                <a:ext cx="4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2" extrusionOk="0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1" name="Google Shape;2191;p8"/>
              <p:cNvSpPr/>
              <p:nvPr/>
            </p:nvSpPr>
            <p:spPr>
              <a:xfrm>
                <a:off x="1414" y="1217"/>
                <a:ext cx="29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6" h="50" extrusionOk="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2" name="Google Shape;2192;p8"/>
              <p:cNvSpPr/>
              <p:nvPr/>
            </p:nvSpPr>
            <p:spPr>
              <a:xfrm>
                <a:off x="1379" y="1163"/>
                <a:ext cx="5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4" extrusionOk="0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3" name="Google Shape;2193;p8"/>
              <p:cNvSpPr/>
              <p:nvPr/>
            </p:nvSpPr>
            <p:spPr>
              <a:xfrm>
                <a:off x="1450" y="1171"/>
                <a:ext cx="3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4" name="Google Shape;2194;p8"/>
              <p:cNvSpPr/>
              <p:nvPr/>
            </p:nvSpPr>
            <p:spPr>
              <a:xfrm>
                <a:off x="1441" y="1194"/>
                <a:ext cx="2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1" extrusionOk="0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5" name="Google Shape;2195;p8"/>
              <p:cNvSpPr/>
              <p:nvPr/>
            </p:nvSpPr>
            <p:spPr>
              <a:xfrm>
                <a:off x="1254" y="1188"/>
                <a:ext cx="3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9" extrusionOk="0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6" name="Google Shape;2196;p8"/>
              <p:cNvSpPr/>
              <p:nvPr/>
            </p:nvSpPr>
            <p:spPr>
              <a:xfrm>
                <a:off x="1272" y="1168"/>
                <a:ext cx="5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5" extrusionOk="0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7" name="Google Shape;2197;p8"/>
              <p:cNvSpPr/>
              <p:nvPr/>
            </p:nvSpPr>
            <p:spPr>
              <a:xfrm>
                <a:off x="1488" y="142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8" name="Google Shape;2198;p8"/>
              <p:cNvSpPr/>
              <p:nvPr/>
            </p:nvSpPr>
            <p:spPr>
              <a:xfrm>
                <a:off x="1605" y="1729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2" extrusionOk="0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9" name="Google Shape;2199;p8"/>
              <p:cNvSpPr/>
              <p:nvPr/>
            </p:nvSpPr>
            <p:spPr>
              <a:xfrm>
                <a:off x="1554" y="1729"/>
                <a:ext cx="3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" extrusionOk="0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0" name="Google Shape;2200;p8"/>
              <p:cNvSpPr/>
              <p:nvPr/>
            </p:nvSpPr>
            <p:spPr>
              <a:xfrm>
                <a:off x="1748" y="1188"/>
                <a:ext cx="2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3" h="50" extrusionOk="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1" name="Google Shape;2201;p8"/>
              <p:cNvSpPr/>
              <p:nvPr/>
            </p:nvSpPr>
            <p:spPr>
              <a:xfrm>
                <a:off x="1436" y="1246"/>
                <a:ext cx="331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04" extrusionOk="0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2" name="Google Shape;2202;p8"/>
              <p:cNvSpPr/>
              <p:nvPr/>
            </p:nvSpPr>
            <p:spPr>
              <a:xfrm>
                <a:off x="1528" y="1110"/>
                <a:ext cx="40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321" extrusionOk="0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3" name="Google Shape;2203;p8"/>
              <p:cNvSpPr/>
              <p:nvPr/>
            </p:nvSpPr>
            <p:spPr>
              <a:xfrm>
                <a:off x="553" y="1660"/>
                <a:ext cx="5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7" extrusionOk="0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4" name="Google Shape;2204;p8"/>
              <p:cNvSpPr/>
              <p:nvPr/>
            </p:nvSpPr>
            <p:spPr>
              <a:xfrm>
                <a:off x="527" y="1592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80" h="141" extrusionOk="0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5" name="Google Shape;2205;p8"/>
              <p:cNvSpPr/>
              <p:nvPr/>
            </p:nvSpPr>
            <p:spPr>
              <a:xfrm>
                <a:off x="1379" y="1383"/>
                <a:ext cx="8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4" extrusionOk="0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6" name="Google Shape;2206;p8"/>
              <p:cNvSpPr/>
              <p:nvPr/>
            </p:nvSpPr>
            <p:spPr>
              <a:xfrm>
                <a:off x="1509" y="1389"/>
                <a:ext cx="3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57" extrusionOk="0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7" name="Google Shape;2207;p8"/>
              <p:cNvSpPr/>
              <p:nvPr/>
            </p:nvSpPr>
            <p:spPr>
              <a:xfrm>
                <a:off x="1554" y="1335"/>
                <a:ext cx="3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52" extrusionOk="0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8" name="Google Shape;2208;p8"/>
              <p:cNvSpPr/>
              <p:nvPr/>
            </p:nvSpPr>
            <p:spPr>
              <a:xfrm>
                <a:off x="1381" y="1244"/>
                <a:ext cx="7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9" extrusionOk="0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9" name="Google Shape;2209;p8"/>
              <p:cNvSpPr/>
              <p:nvPr/>
            </p:nvSpPr>
            <p:spPr>
              <a:xfrm>
                <a:off x="1294" y="1248"/>
                <a:ext cx="7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0" name="Google Shape;2210;p8"/>
              <p:cNvSpPr/>
              <p:nvPr/>
            </p:nvSpPr>
            <p:spPr>
              <a:xfrm>
                <a:off x="983" y="1236"/>
                <a:ext cx="15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72" extrusionOk="0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1" name="Google Shape;2211;p8"/>
              <p:cNvSpPr/>
              <p:nvPr/>
            </p:nvSpPr>
            <p:spPr>
              <a:xfrm>
                <a:off x="1043" y="1255"/>
                <a:ext cx="22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40" extrusionOk="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2" name="Google Shape;2212;p8"/>
              <p:cNvSpPr/>
              <p:nvPr/>
            </p:nvSpPr>
            <p:spPr>
              <a:xfrm>
                <a:off x="1645" y="1643"/>
                <a:ext cx="1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87" extrusionOk="0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3" name="Google Shape;2213;p8"/>
              <p:cNvSpPr/>
              <p:nvPr/>
            </p:nvSpPr>
            <p:spPr>
              <a:xfrm>
                <a:off x="1102" y="1190"/>
                <a:ext cx="111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45" h="86" extrusionOk="0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4" name="Google Shape;2214;p8"/>
              <p:cNvSpPr/>
              <p:nvPr/>
            </p:nvSpPr>
            <p:spPr>
              <a:xfrm>
                <a:off x="1158" y="1199"/>
                <a:ext cx="149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0" extrusionOk="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5" name="Google Shape;2215;p8"/>
              <p:cNvSpPr/>
              <p:nvPr/>
            </p:nvSpPr>
            <p:spPr>
              <a:xfrm>
                <a:off x="1472" y="1205"/>
                <a:ext cx="153" cy="3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2" extrusionOk="0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6" name="Google Shape;2216;p8"/>
              <p:cNvSpPr/>
              <p:nvPr/>
            </p:nvSpPr>
            <p:spPr>
              <a:xfrm>
                <a:off x="1513" y="1136"/>
                <a:ext cx="10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5" extrusionOk="0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7" name="Google Shape;2217;p8"/>
              <p:cNvSpPr/>
              <p:nvPr/>
            </p:nvSpPr>
            <p:spPr>
              <a:xfrm>
                <a:off x="1584" y="1245"/>
                <a:ext cx="5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56" extrusionOk="0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8" name="Google Shape;2218;p8"/>
              <p:cNvSpPr/>
              <p:nvPr/>
            </p:nvSpPr>
            <p:spPr>
              <a:xfrm>
                <a:off x="534" y="1280"/>
                <a:ext cx="1205" cy="53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1644" extrusionOk="0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219" name="Google Shape;2219;p8"/>
            <p:cNvSpPr/>
            <p:nvPr/>
          </p:nvSpPr>
          <p:spPr>
            <a:xfrm>
              <a:off x="4757738" y="3541713"/>
              <a:ext cx="127000" cy="158750"/>
            </a:xfrm>
            <a:custGeom>
              <a:avLst/>
              <a:gdLst/>
              <a:ahLst/>
              <a:cxnLst/>
              <a:rect l="l" t="t" r="r" b="b"/>
              <a:pathLst>
                <a:path w="292" h="308" extrusionOk="0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0" name="Google Shape;2220;p8"/>
            <p:cNvSpPr/>
            <p:nvPr/>
          </p:nvSpPr>
          <p:spPr>
            <a:xfrm>
              <a:off x="4864100" y="3692525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4354513" y="2928938"/>
              <a:ext cx="249237" cy="500062"/>
            </a:xfrm>
            <a:custGeom>
              <a:avLst/>
              <a:gdLst/>
              <a:ahLst/>
              <a:cxnLst/>
              <a:rect l="l" t="t" r="r" b="b"/>
              <a:pathLst>
                <a:path w="581" h="955" extrusionOk="0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4030663" y="2311400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223" name="Google Shape;2223;p8"/>
            <p:cNvGrpSpPr/>
            <p:nvPr/>
          </p:nvGrpSpPr>
          <p:grpSpPr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2224" name="Google Shape;2224;p8"/>
              <p:cNvSpPr/>
              <p:nvPr/>
            </p:nvSpPr>
            <p:spPr>
              <a:xfrm>
                <a:off x="1748" y="3531"/>
                <a:ext cx="15" cy="17"/>
              </a:xfrm>
              <a:custGeom>
                <a:avLst/>
                <a:gdLst/>
                <a:ahLst/>
                <a:cxnLst/>
                <a:rect l="l" t="t" r="r" b="b"/>
                <a:pathLst>
                  <a:path w="46" h="51" extrusionOk="0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5" name="Google Shape;2225;p8"/>
              <p:cNvSpPr/>
              <p:nvPr/>
            </p:nvSpPr>
            <p:spPr>
              <a:xfrm>
                <a:off x="1759" y="3730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6" name="Google Shape;2226;p8"/>
              <p:cNvSpPr/>
              <p:nvPr/>
            </p:nvSpPr>
            <p:spPr>
              <a:xfrm>
                <a:off x="1589" y="3126"/>
                <a:ext cx="290" cy="60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818" extrusionOk="0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227" name="Google Shape;2227;p8"/>
            <p:cNvSpPr/>
            <p:nvPr/>
          </p:nvSpPr>
          <p:spPr>
            <a:xfrm>
              <a:off x="5040313" y="2324100"/>
              <a:ext cx="123825" cy="109538"/>
            </a:xfrm>
            <a:custGeom>
              <a:avLst/>
              <a:gdLst/>
              <a:ahLst/>
              <a:cxnLst/>
              <a:rect l="l" t="t" r="r" b="b"/>
              <a:pathLst>
                <a:path w="279" h="204" extrusionOk="0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4506913" y="1897063"/>
              <a:ext cx="209550" cy="150812"/>
            </a:xfrm>
            <a:custGeom>
              <a:avLst/>
              <a:gdLst/>
              <a:ahLst/>
              <a:cxnLst/>
              <a:rect l="l" t="t" r="r" b="b"/>
              <a:pathLst>
                <a:path w="485" h="291" extrusionOk="0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4364038" y="2228850"/>
              <a:ext cx="82550" cy="87313"/>
            </a:xfrm>
            <a:custGeom>
              <a:avLst/>
              <a:gdLst/>
              <a:ahLst/>
              <a:cxnLst/>
              <a:rect l="l" t="t" r="r" b="b"/>
              <a:pathLst>
                <a:path w="186" h="166" extrusionOk="0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2728913" y="36655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6" h="104" extrusionOk="0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4522788" y="2263775"/>
              <a:ext cx="133350" cy="96838"/>
            </a:xfrm>
            <a:custGeom>
              <a:avLst/>
              <a:gdLst/>
              <a:ahLst/>
              <a:cxnLst/>
              <a:rect l="l" t="t" r="r" b="b"/>
              <a:pathLst>
                <a:path w="311" h="179" extrusionOk="0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3878263" y="3190875"/>
              <a:ext cx="177800" cy="165100"/>
            </a:xfrm>
            <a:custGeom>
              <a:avLst/>
              <a:gdLst/>
              <a:ahLst/>
              <a:cxnLst/>
              <a:rect l="l" t="t" r="r" b="b"/>
              <a:pathLst>
                <a:path w="405" h="314" extrusionOk="0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4225925" y="3259138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453" h="661" extrusionOk="0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6677025" y="301783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126" h="105" extrusionOk="0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2032000" y="3281363"/>
              <a:ext cx="298450" cy="523875"/>
            </a:xfrm>
            <a:custGeom>
              <a:avLst/>
              <a:gdLst/>
              <a:ahLst/>
              <a:cxnLst/>
              <a:rect l="l" t="t" r="r" b="b"/>
              <a:pathLst>
                <a:path w="684" h="998" extrusionOk="0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4284663" y="3549650"/>
              <a:ext cx="187325" cy="274638"/>
            </a:xfrm>
            <a:custGeom>
              <a:avLst/>
              <a:gdLst/>
              <a:ahLst/>
              <a:cxnLst/>
              <a:rect l="l" t="t" r="r" b="b"/>
              <a:pathLst>
                <a:path w="429" h="524" extrusionOk="0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4316413" y="2192338"/>
              <a:ext cx="127000" cy="114300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4267200" y="2051050"/>
              <a:ext cx="168275" cy="77788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4230688" y="1906588"/>
              <a:ext cx="30162" cy="60325"/>
            </a:xfrm>
            <a:custGeom>
              <a:avLst/>
              <a:gdLst/>
              <a:ahLst/>
              <a:cxnLst/>
              <a:rect l="l" t="t" r="r" b="b"/>
              <a:pathLst>
                <a:path w="61" h="67" extrusionOk="0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4202113" y="1911350"/>
              <a:ext cx="25400" cy="58738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4171950" y="1857375"/>
              <a:ext cx="52388" cy="77788"/>
            </a:xfrm>
            <a:custGeom>
              <a:avLst/>
              <a:gdLst/>
              <a:ahLst/>
              <a:cxnLst/>
              <a:rect l="l" t="t" r="r" b="b"/>
              <a:pathLst>
                <a:path w="120" h="148" extrusionOk="0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4603750" y="2662238"/>
              <a:ext cx="273050" cy="307975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4198938" y="2297113"/>
              <a:ext cx="17462" cy="57150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3838575" y="2047875"/>
              <a:ext cx="295275" cy="273050"/>
            </a:xfrm>
            <a:custGeom>
              <a:avLst/>
              <a:gdLst/>
              <a:ahLst/>
              <a:cxnLst/>
              <a:rect l="l" t="t" r="r" b="b"/>
              <a:pathLst>
                <a:path w="664" h="518" extrusionOk="0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4919663" y="2282825"/>
              <a:ext cx="150812" cy="82550"/>
            </a:xfrm>
            <a:custGeom>
              <a:avLst/>
              <a:gdLst/>
              <a:ahLst/>
              <a:cxnLst/>
              <a:rect l="l" t="t" r="r" b="b"/>
              <a:pathLst>
                <a:path w="352" h="153" extrusionOk="0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4468813" y="2343150"/>
              <a:ext cx="147637" cy="173038"/>
            </a:xfrm>
            <a:custGeom>
              <a:avLst/>
              <a:gdLst/>
              <a:ahLst/>
              <a:cxnLst/>
              <a:rect l="l" t="t" r="r" b="b"/>
              <a:pathLst>
                <a:path w="331" h="327" extrusionOk="0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7" name="Google Shape;2247;p8"/>
            <p:cNvSpPr/>
            <p:nvPr/>
          </p:nvSpPr>
          <p:spPr>
            <a:xfrm>
              <a:off x="4552950" y="2535238"/>
              <a:ext cx="69850" cy="57150"/>
            </a:xfrm>
            <a:custGeom>
              <a:avLst/>
              <a:gdLst/>
              <a:ahLst/>
              <a:cxnLst/>
              <a:rect l="l" t="t" r="r" b="b"/>
              <a:pathLst>
                <a:path w="153" h="49" extrusionOk="0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8" name="Google Shape;2248;p8"/>
            <p:cNvSpPr/>
            <p:nvPr/>
          </p:nvSpPr>
          <p:spPr>
            <a:xfrm>
              <a:off x="3632200" y="32670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426" h="299" extrusionOk="0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49" name="Google Shape;2249;p8"/>
            <p:cNvSpPr/>
            <p:nvPr/>
          </p:nvSpPr>
          <p:spPr>
            <a:xfrm>
              <a:off x="5676900" y="2530475"/>
              <a:ext cx="692150" cy="874713"/>
            </a:xfrm>
            <a:custGeom>
              <a:avLst/>
              <a:gdLst/>
              <a:ahLst/>
              <a:cxnLst/>
              <a:rect l="l" t="t" r="r" b="b"/>
              <a:pathLst>
                <a:path w="1594" h="1670" extrusionOk="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0" name="Google Shape;2250;p8"/>
            <p:cNvSpPr/>
            <p:nvPr/>
          </p:nvSpPr>
          <p:spPr>
            <a:xfrm>
              <a:off x="3798888" y="3325813"/>
              <a:ext cx="158750" cy="206375"/>
            </a:xfrm>
            <a:custGeom>
              <a:avLst/>
              <a:gdLst/>
              <a:ahLst/>
              <a:cxnLst/>
              <a:rect l="l" t="t" r="r" b="b"/>
              <a:pathLst>
                <a:path w="359" h="394" extrusionOk="0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1" name="Google Shape;2251;p8"/>
            <p:cNvSpPr/>
            <p:nvPr/>
          </p:nvSpPr>
          <p:spPr>
            <a:xfrm>
              <a:off x="4867275" y="3521075"/>
              <a:ext cx="192088" cy="271463"/>
            </a:xfrm>
            <a:custGeom>
              <a:avLst/>
              <a:gdLst/>
              <a:ahLst/>
              <a:cxnLst/>
              <a:rect l="l" t="t" r="r" b="b"/>
              <a:pathLst>
                <a:path w="449" h="523" extrusionOk="0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2" name="Google Shape;2252;p8"/>
            <p:cNvSpPr/>
            <p:nvPr/>
          </p:nvSpPr>
          <p:spPr>
            <a:xfrm>
              <a:off x="4849813" y="2606675"/>
              <a:ext cx="101600" cy="130175"/>
            </a:xfrm>
            <a:custGeom>
              <a:avLst/>
              <a:gdLst/>
              <a:ahLst/>
              <a:cxnLst/>
              <a:rect l="l" t="t" r="r" b="b"/>
              <a:pathLst>
                <a:path w="226" h="246" extrusionOk="0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3" name="Google Shape;2253;p8"/>
            <p:cNvSpPr/>
            <p:nvPr/>
          </p:nvSpPr>
          <p:spPr>
            <a:xfrm>
              <a:off x="5148263" y="2709863"/>
              <a:ext cx="22225" cy="55562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4" name="Google Shape;2254;p8"/>
            <p:cNvSpPr/>
            <p:nvPr/>
          </p:nvSpPr>
          <p:spPr>
            <a:xfrm>
              <a:off x="4435475" y="1844675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370" h="129" extrusionOk="0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5" name="Google Shape;2255;p8"/>
            <p:cNvSpPr/>
            <p:nvPr/>
          </p:nvSpPr>
          <p:spPr>
            <a:xfrm>
              <a:off x="4846638" y="2565400"/>
              <a:ext cx="30162" cy="57150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6" name="Google Shape;2256;p8"/>
            <p:cNvSpPr/>
            <p:nvPr/>
          </p:nvSpPr>
          <p:spPr>
            <a:xfrm>
              <a:off x="4662488" y="4576763"/>
              <a:ext cx="61912" cy="57150"/>
            </a:xfrm>
            <a:custGeom>
              <a:avLst/>
              <a:gdLst/>
              <a:ahLst/>
              <a:cxnLst/>
              <a:rect l="l" t="t" r="r" b="b"/>
              <a:pathLst>
                <a:path w="135" h="98" extrusionOk="0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7" name="Google Shape;2257;p8"/>
            <p:cNvSpPr/>
            <p:nvPr/>
          </p:nvSpPr>
          <p:spPr>
            <a:xfrm>
              <a:off x="4433888" y="1892300"/>
              <a:ext cx="131762" cy="84138"/>
            </a:xfrm>
            <a:custGeom>
              <a:avLst/>
              <a:gdLst/>
              <a:ahLst/>
              <a:cxnLst/>
              <a:rect l="l" t="t" r="r" b="b"/>
              <a:pathLst>
                <a:path w="312" h="155" extrusionOk="0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8" name="Google Shape;2258;p8"/>
            <p:cNvSpPr/>
            <p:nvPr/>
          </p:nvSpPr>
          <p:spPr>
            <a:xfrm>
              <a:off x="4140200" y="2078038"/>
              <a:ext cx="19050" cy="60325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9" name="Google Shape;2259;p8"/>
            <p:cNvSpPr/>
            <p:nvPr/>
          </p:nvSpPr>
          <p:spPr>
            <a:xfrm>
              <a:off x="4837113" y="3962400"/>
              <a:ext cx="69850" cy="241300"/>
            </a:xfrm>
            <a:custGeom>
              <a:avLst/>
              <a:gdLst/>
              <a:ahLst/>
              <a:cxnLst/>
              <a:rect l="l" t="t" r="r" b="b"/>
              <a:pathLst>
                <a:path w="166" h="456" extrusionOk="0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0" name="Google Shape;2260;p8"/>
            <p:cNvSpPr/>
            <p:nvPr/>
          </p:nvSpPr>
          <p:spPr>
            <a:xfrm>
              <a:off x="4329113" y="2533650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1" name="Google Shape;2261;p8"/>
            <p:cNvSpPr/>
            <p:nvPr/>
          </p:nvSpPr>
          <p:spPr>
            <a:xfrm>
              <a:off x="4648200" y="4154488"/>
              <a:ext cx="188913" cy="217487"/>
            </a:xfrm>
            <a:custGeom>
              <a:avLst/>
              <a:gdLst/>
              <a:ahLst/>
              <a:cxnLst/>
              <a:rect l="l" t="t" r="r" b="b"/>
              <a:pathLst>
                <a:path w="438" h="406" extrusionOk="0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2" name="Google Shape;2262;p8"/>
            <p:cNvSpPr/>
            <p:nvPr/>
          </p:nvSpPr>
          <p:spPr>
            <a:xfrm>
              <a:off x="4560888" y="3930650"/>
              <a:ext cx="293687" cy="300038"/>
            </a:xfrm>
            <a:custGeom>
              <a:avLst/>
              <a:gdLst/>
              <a:ahLst/>
              <a:cxnLst/>
              <a:rect l="l" t="t" r="r" b="b"/>
              <a:pathLst>
                <a:path w="678" h="574" extrusionOk="0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3" name="Google Shape;2263;p8"/>
            <p:cNvSpPr/>
            <p:nvPr/>
          </p:nvSpPr>
          <p:spPr>
            <a:xfrm>
              <a:off x="4297363" y="4203700"/>
              <a:ext cx="350837" cy="381000"/>
            </a:xfrm>
            <a:custGeom>
              <a:avLst/>
              <a:gdLst/>
              <a:ahLst/>
              <a:cxnLst/>
              <a:rect l="l" t="t" r="r" b="b"/>
              <a:pathLst>
                <a:path w="810" h="727" extrusionOk="0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4" name="Google Shape;2264;p8"/>
            <p:cNvSpPr/>
            <p:nvPr/>
          </p:nvSpPr>
          <p:spPr>
            <a:xfrm>
              <a:off x="3576638" y="3133725"/>
              <a:ext cx="161925" cy="141288"/>
            </a:xfrm>
            <a:custGeom>
              <a:avLst/>
              <a:gdLst/>
              <a:ahLst/>
              <a:cxnLst/>
              <a:rect l="l" t="t" r="r" b="b"/>
              <a:pathLst>
                <a:path w="365" h="271" extrusionOk="0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5" name="Google Shape;2265;p8"/>
            <p:cNvSpPr/>
            <p:nvPr/>
          </p:nvSpPr>
          <p:spPr>
            <a:xfrm>
              <a:off x="4749800" y="3695700"/>
              <a:ext cx="269875" cy="334963"/>
            </a:xfrm>
            <a:custGeom>
              <a:avLst/>
              <a:gdLst/>
              <a:ahLst/>
              <a:cxnLst/>
              <a:rect l="l" t="t" r="r" b="b"/>
              <a:pathLst>
                <a:path w="624" h="640" extrusionOk="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6" name="Google Shape;2266;p8"/>
            <p:cNvSpPr/>
            <p:nvPr/>
          </p:nvSpPr>
          <p:spPr>
            <a:xfrm>
              <a:off x="7313613" y="2209800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7" name="Google Shape;2267;p8"/>
            <p:cNvSpPr/>
            <p:nvPr/>
          </p:nvSpPr>
          <p:spPr>
            <a:xfrm>
              <a:off x="7172325" y="2211388"/>
              <a:ext cx="141288" cy="125412"/>
            </a:xfrm>
            <a:custGeom>
              <a:avLst/>
              <a:gdLst/>
              <a:ahLst/>
              <a:cxnLst/>
              <a:rect l="l" t="t" r="r" b="b"/>
              <a:pathLst>
                <a:path w="320" h="234" extrusionOk="0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8" name="Google Shape;2268;p8"/>
            <p:cNvSpPr/>
            <p:nvPr/>
          </p:nvSpPr>
          <p:spPr>
            <a:xfrm>
              <a:off x="7142163" y="2565400"/>
              <a:ext cx="52387" cy="57150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69" name="Google Shape;2269;p8"/>
            <p:cNvSpPr/>
            <p:nvPr/>
          </p:nvSpPr>
          <p:spPr>
            <a:xfrm>
              <a:off x="7088188" y="2579688"/>
              <a:ext cx="60325" cy="84137"/>
            </a:xfrm>
            <a:custGeom>
              <a:avLst/>
              <a:gdLst/>
              <a:ahLst/>
              <a:cxnLst/>
              <a:rect l="l" t="t" r="r" b="b"/>
              <a:pathLst>
                <a:path w="133" h="154" extrusionOk="0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0" name="Google Shape;2270;p8"/>
            <p:cNvSpPr/>
            <p:nvPr/>
          </p:nvSpPr>
          <p:spPr>
            <a:xfrm>
              <a:off x="7104063" y="2341563"/>
              <a:ext cx="209550" cy="244475"/>
            </a:xfrm>
            <a:custGeom>
              <a:avLst/>
              <a:gdLst/>
              <a:ahLst/>
              <a:cxnLst/>
              <a:rect l="l" t="t" r="r" b="b"/>
              <a:pathLst>
                <a:path w="485" h="468" extrusionOk="0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1" name="Google Shape;2271;p8"/>
            <p:cNvSpPr/>
            <p:nvPr/>
          </p:nvSpPr>
          <p:spPr>
            <a:xfrm>
              <a:off x="4687888" y="12319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2" name="Google Shape;2272;p8"/>
            <p:cNvSpPr/>
            <p:nvPr/>
          </p:nvSpPr>
          <p:spPr>
            <a:xfrm>
              <a:off x="4830763" y="12144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3" name="Google Shape;2273;p8"/>
            <p:cNvSpPr/>
            <p:nvPr/>
          </p:nvSpPr>
          <p:spPr>
            <a:xfrm>
              <a:off x="4867275" y="12223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4" name="Google Shape;2274;p8"/>
            <p:cNvSpPr/>
            <p:nvPr/>
          </p:nvSpPr>
          <p:spPr>
            <a:xfrm>
              <a:off x="5400675" y="1408113"/>
              <a:ext cx="41275" cy="57150"/>
            </a:xfrm>
            <a:custGeom>
              <a:avLst/>
              <a:gdLst/>
              <a:ahLst/>
              <a:cxnLst/>
              <a:rect l="l" t="t" r="r" b="b"/>
              <a:pathLst>
                <a:path w="100" h="42" extrusionOk="0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5" name="Google Shape;2275;p8"/>
            <p:cNvSpPr/>
            <p:nvPr/>
          </p:nvSpPr>
          <p:spPr>
            <a:xfrm>
              <a:off x="5310188" y="1266825"/>
              <a:ext cx="15875" cy="5873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6" name="Google Shape;2276;p8"/>
            <p:cNvSpPr/>
            <p:nvPr/>
          </p:nvSpPr>
          <p:spPr>
            <a:xfrm>
              <a:off x="5332413" y="1225550"/>
              <a:ext cx="14287" cy="60325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7" name="Google Shape;2277;p8"/>
            <p:cNvSpPr/>
            <p:nvPr/>
          </p:nvSpPr>
          <p:spPr>
            <a:xfrm>
              <a:off x="5476875" y="1341438"/>
              <a:ext cx="17463" cy="57150"/>
            </a:xfrm>
            <a:custGeom>
              <a:avLst/>
              <a:gdLst/>
              <a:ahLst/>
              <a:cxnLst/>
              <a:rect l="l" t="t" r="r" b="b"/>
              <a:pathLst>
                <a:path w="41" h="43" extrusionOk="0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8" name="Google Shape;2278;p8"/>
            <p:cNvSpPr/>
            <p:nvPr/>
          </p:nvSpPr>
          <p:spPr>
            <a:xfrm>
              <a:off x="5530850" y="1225550"/>
              <a:ext cx="93663" cy="60325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79" name="Google Shape;2279;p8"/>
            <p:cNvSpPr/>
            <p:nvPr/>
          </p:nvSpPr>
          <p:spPr>
            <a:xfrm>
              <a:off x="5591175" y="1250950"/>
              <a:ext cx="103188" cy="60325"/>
            </a:xfrm>
            <a:custGeom>
              <a:avLst/>
              <a:gdLst/>
              <a:ahLst/>
              <a:cxnLst/>
              <a:rect l="l" t="t" r="r" b="b"/>
              <a:pathLst>
                <a:path w="239" h="56" extrusionOk="0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0" name="Google Shape;2280;p8"/>
            <p:cNvSpPr/>
            <p:nvPr/>
          </p:nvSpPr>
          <p:spPr>
            <a:xfrm>
              <a:off x="5708650" y="1265238"/>
              <a:ext cx="82550" cy="57150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1" name="Google Shape;2281;p8"/>
            <p:cNvSpPr/>
            <p:nvPr/>
          </p:nvSpPr>
          <p:spPr>
            <a:xfrm>
              <a:off x="6235700" y="1390650"/>
              <a:ext cx="79375" cy="58738"/>
            </a:xfrm>
            <a:custGeom>
              <a:avLst/>
              <a:gdLst/>
              <a:ahLst/>
              <a:cxnLst/>
              <a:rect l="l" t="t" r="r" b="b"/>
              <a:pathLst>
                <a:path w="183" h="73" extrusionOk="0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2" name="Google Shape;2282;p8"/>
            <p:cNvSpPr/>
            <p:nvPr/>
          </p:nvSpPr>
          <p:spPr>
            <a:xfrm>
              <a:off x="6302375" y="1408113"/>
              <a:ext cx="33338" cy="57150"/>
            </a:xfrm>
            <a:custGeom>
              <a:avLst/>
              <a:gdLst/>
              <a:ahLst/>
              <a:cxnLst/>
              <a:rect l="l" t="t" r="r" b="b"/>
              <a:pathLst>
                <a:path w="79" h="42" extrusionOk="0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3" name="Google Shape;2283;p8"/>
            <p:cNvSpPr/>
            <p:nvPr/>
          </p:nvSpPr>
          <p:spPr>
            <a:xfrm>
              <a:off x="6332538" y="1419225"/>
              <a:ext cx="52387" cy="58738"/>
            </a:xfrm>
            <a:custGeom>
              <a:avLst/>
              <a:gdLst/>
              <a:ahLst/>
              <a:cxnLst/>
              <a:rect l="l" t="t" r="r" b="b"/>
              <a:pathLst>
                <a:path w="113" h="52" extrusionOk="0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4" name="Google Shape;2284;p8"/>
            <p:cNvSpPr/>
            <p:nvPr/>
          </p:nvSpPr>
          <p:spPr>
            <a:xfrm>
              <a:off x="6103938" y="1392238"/>
              <a:ext cx="61912" cy="58737"/>
            </a:xfrm>
            <a:custGeom>
              <a:avLst/>
              <a:gdLst/>
              <a:ahLst/>
              <a:cxnLst/>
              <a:rect l="l" t="t" r="r" b="b"/>
              <a:pathLst>
                <a:path w="139" h="40" extrusionOk="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5" name="Google Shape;2285;p8"/>
            <p:cNvSpPr/>
            <p:nvPr/>
          </p:nvSpPr>
          <p:spPr>
            <a:xfrm>
              <a:off x="6403975" y="1333500"/>
              <a:ext cx="139700" cy="57150"/>
            </a:xfrm>
            <a:custGeom>
              <a:avLst/>
              <a:gdLst/>
              <a:ahLst/>
              <a:cxnLst/>
              <a:rect l="l" t="t" r="r" b="b"/>
              <a:pathLst>
                <a:path w="325" h="71" extrusionOk="0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6" name="Google Shape;2286;p8"/>
            <p:cNvSpPr/>
            <p:nvPr/>
          </p:nvSpPr>
          <p:spPr>
            <a:xfrm>
              <a:off x="6564313" y="1341438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220" h="72" extrusionOk="0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7" name="Google Shape;2287;p8"/>
            <p:cNvSpPr/>
            <p:nvPr/>
          </p:nvSpPr>
          <p:spPr>
            <a:xfrm>
              <a:off x="6524625" y="1389063"/>
              <a:ext cx="63500" cy="58737"/>
            </a:xfrm>
            <a:custGeom>
              <a:avLst/>
              <a:gdLst/>
              <a:ahLst/>
              <a:cxnLst/>
              <a:rect l="l" t="t" r="r" b="b"/>
              <a:pathLst>
                <a:path w="146" h="30" extrusionOk="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8" name="Google Shape;2288;p8"/>
            <p:cNvSpPr/>
            <p:nvPr/>
          </p:nvSpPr>
          <p:spPr>
            <a:xfrm>
              <a:off x="6503988" y="1385888"/>
              <a:ext cx="20637" cy="58737"/>
            </a:xfrm>
            <a:custGeom>
              <a:avLst/>
              <a:gdLst/>
              <a:ahLst/>
              <a:cxnLst/>
              <a:rect l="l" t="t" r="r" b="b"/>
              <a:pathLst>
                <a:path w="53" h="9" extrusionOk="0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289" name="Google Shape;2289;p8"/>
            <p:cNvCxnSpPr/>
            <p:nvPr/>
          </p:nvCxnSpPr>
          <p:spPr>
            <a:xfrm rot="10800000">
              <a:off x="6505575" y="1384300"/>
              <a:ext cx="0" cy="158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90" name="Google Shape;2290;p8"/>
            <p:cNvSpPr/>
            <p:nvPr/>
          </p:nvSpPr>
          <p:spPr>
            <a:xfrm>
              <a:off x="5675313" y="1312863"/>
              <a:ext cx="11112" cy="5556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1" name="Google Shape;2291;p8"/>
            <p:cNvSpPr/>
            <p:nvPr/>
          </p:nvSpPr>
          <p:spPr>
            <a:xfrm>
              <a:off x="6424613" y="1384300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2" name="Google Shape;2292;p8"/>
            <p:cNvSpPr/>
            <p:nvPr/>
          </p:nvSpPr>
          <p:spPr>
            <a:xfrm>
              <a:off x="6378575" y="1347788"/>
              <a:ext cx="9525" cy="57150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3" name="Google Shape;2293;p8"/>
            <p:cNvSpPr/>
            <p:nvPr/>
          </p:nvSpPr>
          <p:spPr>
            <a:xfrm>
              <a:off x="6878638" y="1917700"/>
              <a:ext cx="12700" cy="587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4" name="Google Shape;2294;p8"/>
            <p:cNvSpPr/>
            <p:nvPr/>
          </p:nvSpPr>
          <p:spPr>
            <a:xfrm>
              <a:off x="7172325" y="1439863"/>
              <a:ext cx="55563" cy="58737"/>
            </a:xfrm>
            <a:custGeom>
              <a:avLst/>
              <a:gdLst/>
              <a:ahLst/>
              <a:cxnLst/>
              <a:rect l="l" t="t" r="r" b="b"/>
              <a:pathLst>
                <a:path w="129" h="56" extrusionOk="0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5" name="Google Shape;2295;p8"/>
            <p:cNvSpPr/>
            <p:nvPr/>
          </p:nvSpPr>
          <p:spPr>
            <a:xfrm>
              <a:off x="7308850" y="1792288"/>
              <a:ext cx="14288" cy="571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6" name="Google Shape;2296;p8"/>
            <p:cNvSpPr/>
            <p:nvPr/>
          </p:nvSpPr>
          <p:spPr>
            <a:xfrm>
              <a:off x="7458075" y="1905000"/>
              <a:ext cx="42863" cy="60325"/>
            </a:xfrm>
            <a:custGeom>
              <a:avLst/>
              <a:gdLst/>
              <a:ahLst/>
              <a:cxnLst/>
              <a:rect l="l" t="t" r="r" b="b"/>
              <a:pathLst>
                <a:path w="93" h="39" extrusionOk="0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7" name="Google Shape;2297;p8"/>
            <p:cNvSpPr/>
            <p:nvPr/>
          </p:nvSpPr>
          <p:spPr>
            <a:xfrm>
              <a:off x="7508875" y="1920875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8" name="Google Shape;2298;p8"/>
            <p:cNvSpPr/>
            <p:nvPr/>
          </p:nvSpPr>
          <p:spPr>
            <a:xfrm>
              <a:off x="7373938" y="2047875"/>
              <a:ext cx="14287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99" name="Google Shape;2299;p8"/>
            <p:cNvSpPr/>
            <p:nvPr/>
          </p:nvSpPr>
          <p:spPr>
            <a:xfrm>
              <a:off x="7385050" y="2076450"/>
              <a:ext cx="3175" cy="60325"/>
            </a:xfrm>
            <a:custGeom>
              <a:avLst/>
              <a:gdLst/>
              <a:ahLst/>
              <a:cxnLst/>
              <a:rect l="l" t="t" r="r" b="b"/>
              <a:pathLst>
                <a:path w="6" h="37" extrusionOk="0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0" name="Google Shape;2300;p8"/>
            <p:cNvSpPr/>
            <p:nvPr/>
          </p:nvSpPr>
          <p:spPr>
            <a:xfrm>
              <a:off x="7372350" y="2159000"/>
              <a:ext cx="9525" cy="55563"/>
            </a:xfrm>
            <a:custGeom>
              <a:avLst/>
              <a:gdLst/>
              <a:ahLst/>
              <a:cxnLst/>
              <a:rect l="l" t="t" r="r" b="b"/>
              <a:pathLst>
                <a:path w="20" h="43" extrusionOk="0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1" name="Google Shape;2301;p8"/>
            <p:cNvSpPr/>
            <p:nvPr/>
          </p:nvSpPr>
          <p:spPr>
            <a:xfrm>
              <a:off x="7350125" y="2193925"/>
              <a:ext cx="0" cy="58738"/>
            </a:xfrm>
            <a:custGeom>
              <a:avLst/>
              <a:gdLst/>
              <a:ahLst/>
              <a:cxnLst/>
              <a:rect l="l" t="t" r="r" b="b"/>
              <a:pathLst>
                <a:path w="120000" h="30" extrusionOk="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2" name="Google Shape;2302;p8"/>
            <p:cNvSpPr/>
            <p:nvPr/>
          </p:nvSpPr>
          <p:spPr>
            <a:xfrm>
              <a:off x="7350125" y="2193925"/>
              <a:ext cx="7938" cy="5873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3" name="Google Shape;2303;p8"/>
            <p:cNvSpPr/>
            <p:nvPr/>
          </p:nvSpPr>
          <p:spPr>
            <a:xfrm>
              <a:off x="7104063" y="1781175"/>
              <a:ext cx="17462" cy="60325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4" name="Google Shape;2304;p8"/>
            <p:cNvSpPr/>
            <p:nvPr/>
          </p:nvSpPr>
          <p:spPr>
            <a:xfrm>
              <a:off x="4419600" y="1920875"/>
              <a:ext cx="47625" cy="58738"/>
            </a:xfrm>
            <a:custGeom>
              <a:avLst/>
              <a:gdLst/>
              <a:ahLst/>
              <a:cxnLst/>
              <a:rect l="l" t="t" r="r" b="b"/>
              <a:pathLst>
                <a:path w="100" h="55" extrusionOk="0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5" name="Google Shape;2305;p8"/>
            <p:cNvSpPr/>
            <p:nvPr/>
          </p:nvSpPr>
          <p:spPr>
            <a:xfrm>
              <a:off x="4868863" y="1512888"/>
              <a:ext cx="42862" cy="58737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6" name="Google Shape;2306;p8"/>
            <p:cNvSpPr/>
            <p:nvPr/>
          </p:nvSpPr>
          <p:spPr>
            <a:xfrm>
              <a:off x="4903788" y="1325563"/>
              <a:ext cx="228600" cy="163512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7" name="Google Shape;2307;p8"/>
            <p:cNvSpPr/>
            <p:nvPr/>
          </p:nvSpPr>
          <p:spPr>
            <a:xfrm>
              <a:off x="4695825" y="1636713"/>
              <a:ext cx="31750" cy="55562"/>
            </a:xfrm>
            <a:custGeom>
              <a:avLst/>
              <a:gdLst/>
              <a:ahLst/>
              <a:cxnLst/>
              <a:rect l="l" t="t" r="r" b="b"/>
              <a:pathLst>
                <a:path w="79" h="38" extrusionOk="0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08" name="Google Shape;2308;p8"/>
            <p:cNvSpPr/>
            <p:nvPr/>
          </p:nvSpPr>
          <p:spPr>
            <a:xfrm>
              <a:off x="7000875" y="1933575"/>
              <a:ext cx="196850" cy="268288"/>
            </a:xfrm>
            <a:custGeom>
              <a:avLst/>
              <a:gdLst/>
              <a:ahLst/>
              <a:cxnLst/>
              <a:rect l="l" t="t" r="r" b="b"/>
              <a:pathLst>
                <a:path w="459" h="511" extrusionOk="0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309" name="Google Shape;2309;p8"/>
            <p:cNvGrpSpPr/>
            <p:nvPr/>
          </p:nvGrpSpPr>
          <p:grpSpPr>
            <a:xfrm>
              <a:off x="5791200" y="1889125"/>
              <a:ext cx="671513" cy="384175"/>
              <a:chOff x="4115" y="1551"/>
              <a:chExt cx="504" cy="244"/>
            </a:xfrm>
          </p:grpSpPr>
          <p:sp>
            <p:nvSpPr>
              <p:cNvPr id="2310" name="Google Shape;2310;p8"/>
              <p:cNvSpPr/>
              <p:nvPr/>
            </p:nvSpPr>
            <p:spPr>
              <a:xfrm>
                <a:off x="4540" y="1551"/>
                <a:ext cx="7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59" extrusionOk="0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1" name="Google Shape;2311;p8"/>
              <p:cNvSpPr/>
              <p:nvPr/>
            </p:nvSpPr>
            <p:spPr>
              <a:xfrm>
                <a:off x="4115" y="1761"/>
                <a:ext cx="8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4" extrusionOk="0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12" name="Google Shape;2312;p8"/>
            <p:cNvSpPr/>
            <p:nvPr/>
          </p:nvSpPr>
          <p:spPr>
            <a:xfrm>
              <a:off x="4848225" y="2638425"/>
              <a:ext cx="530225" cy="511175"/>
            </a:xfrm>
            <a:custGeom>
              <a:avLst/>
              <a:gdLst/>
              <a:ahLst/>
              <a:cxnLst/>
              <a:rect l="l" t="t" r="r" b="b"/>
              <a:pathLst>
                <a:path w="1227" h="979" extrusionOk="0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3" name="Google Shape;2313;p8"/>
            <p:cNvSpPr/>
            <p:nvPr/>
          </p:nvSpPr>
          <p:spPr>
            <a:xfrm>
              <a:off x="4322763" y="218281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4" name="Google Shape;2314;p8"/>
            <p:cNvSpPr/>
            <p:nvPr/>
          </p:nvSpPr>
          <p:spPr>
            <a:xfrm>
              <a:off x="4062413" y="2395538"/>
              <a:ext cx="15875" cy="57150"/>
            </a:xfrm>
            <a:custGeom>
              <a:avLst/>
              <a:gdLst/>
              <a:ahLst/>
              <a:cxnLst/>
              <a:rect l="l" t="t" r="r" b="b"/>
              <a:pathLst>
                <a:path w="34" h="49" extrusionOk="0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5" name="Google Shape;2315;p8"/>
            <p:cNvSpPr/>
            <p:nvPr/>
          </p:nvSpPr>
          <p:spPr>
            <a:xfrm>
              <a:off x="3654425" y="274161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6" name="Google Shape;2316;p8"/>
            <p:cNvSpPr/>
            <p:nvPr/>
          </p:nvSpPr>
          <p:spPr>
            <a:xfrm>
              <a:off x="3595688" y="2757488"/>
              <a:ext cx="23812" cy="60325"/>
            </a:xfrm>
            <a:custGeom>
              <a:avLst/>
              <a:gdLst/>
              <a:ahLst/>
              <a:cxnLst/>
              <a:rect l="l" t="t" r="r" b="b"/>
              <a:pathLst>
                <a:path w="47" h="45" extrusionOk="0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7" name="Google Shape;2317;p8"/>
            <p:cNvSpPr/>
            <p:nvPr/>
          </p:nvSpPr>
          <p:spPr>
            <a:xfrm>
              <a:off x="3570288" y="2751138"/>
              <a:ext cx="6350" cy="5715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8" name="Google Shape;2318;p8"/>
            <p:cNvSpPr/>
            <p:nvPr/>
          </p:nvSpPr>
          <p:spPr>
            <a:xfrm>
              <a:off x="4841875" y="2479675"/>
              <a:ext cx="174625" cy="158750"/>
            </a:xfrm>
            <a:custGeom>
              <a:avLst/>
              <a:gdLst/>
              <a:ahLst/>
              <a:cxnLst/>
              <a:rect l="l" t="t" r="r" b="b"/>
              <a:pathLst>
                <a:path w="405" h="302" extrusionOk="0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19" name="Google Shape;2319;p8"/>
            <p:cNvSpPr/>
            <p:nvPr/>
          </p:nvSpPr>
          <p:spPr>
            <a:xfrm>
              <a:off x="6935788" y="2860675"/>
              <a:ext cx="42862" cy="79375"/>
            </a:xfrm>
            <a:custGeom>
              <a:avLst/>
              <a:gdLst/>
              <a:ahLst/>
              <a:cxnLst/>
              <a:rect l="l" t="t" r="r" b="b"/>
              <a:pathLst>
                <a:path w="100" h="155" extrusionOk="0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320" name="Google Shape;2320;p8"/>
            <p:cNvGrpSpPr/>
            <p:nvPr/>
          </p:nvGrpSpPr>
          <p:grpSpPr>
            <a:xfrm>
              <a:off x="4583113" y="2328863"/>
              <a:ext cx="482600" cy="201612"/>
              <a:chOff x="3289" y="1830"/>
              <a:chExt cx="363" cy="128"/>
            </a:xfrm>
          </p:grpSpPr>
          <p:sp>
            <p:nvSpPr>
              <p:cNvPr id="2321" name="Google Shape;2321;p8"/>
              <p:cNvSpPr/>
              <p:nvPr/>
            </p:nvSpPr>
            <p:spPr>
              <a:xfrm>
                <a:off x="3289" y="187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2" name="Google Shape;2322;p8"/>
              <p:cNvSpPr/>
              <p:nvPr/>
            </p:nvSpPr>
            <p:spPr>
              <a:xfrm>
                <a:off x="3324" y="1937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34" h="8" extrusionOk="0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3" name="Google Shape;2323;p8"/>
              <p:cNvSpPr/>
              <p:nvPr/>
            </p:nvSpPr>
            <p:spPr>
              <a:xfrm>
                <a:off x="3343" y="1948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4" name="Google Shape;2324;p8"/>
              <p:cNvSpPr/>
              <p:nvPr/>
            </p:nvSpPr>
            <p:spPr>
              <a:xfrm>
                <a:off x="3313" y="1834"/>
                <a:ext cx="34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9" extrusionOk="0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5" name="Google Shape;2325;p8"/>
              <p:cNvSpPr/>
              <p:nvPr/>
            </p:nvSpPr>
            <p:spPr>
              <a:xfrm>
                <a:off x="3302" y="1830"/>
                <a:ext cx="35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82" extrusionOk="0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26" name="Google Shape;2326;p8"/>
            <p:cNvSpPr/>
            <p:nvPr/>
          </p:nvSpPr>
          <p:spPr>
            <a:xfrm>
              <a:off x="2571750" y="3481388"/>
              <a:ext cx="100013" cy="122237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27" name="Google Shape;2327;p8"/>
            <p:cNvSpPr/>
            <p:nvPr/>
          </p:nvSpPr>
          <p:spPr>
            <a:xfrm>
              <a:off x="6516688" y="2917825"/>
              <a:ext cx="207962" cy="458788"/>
            </a:xfrm>
            <a:custGeom>
              <a:avLst/>
              <a:gdLst/>
              <a:ahLst/>
              <a:cxnLst/>
              <a:rect l="l" t="t" r="r" b="b"/>
              <a:pathLst>
                <a:path w="478" h="875" extrusionOk="0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28" name="Google Shape;2328;p8"/>
            <p:cNvSpPr/>
            <p:nvPr/>
          </p:nvSpPr>
          <p:spPr>
            <a:xfrm>
              <a:off x="6604000" y="3603625"/>
              <a:ext cx="25400" cy="57150"/>
            </a:xfrm>
            <a:custGeom>
              <a:avLst/>
              <a:gdLst/>
              <a:ahLst/>
              <a:cxnLst/>
              <a:rect l="l" t="t" r="r" b="b"/>
              <a:pathLst>
                <a:path w="59" h="31" extrusionOk="0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29" name="Google Shape;2329;p8"/>
            <p:cNvSpPr/>
            <p:nvPr/>
          </p:nvSpPr>
          <p:spPr>
            <a:xfrm>
              <a:off x="5295900" y="2862263"/>
              <a:ext cx="174625" cy="271462"/>
            </a:xfrm>
            <a:custGeom>
              <a:avLst/>
              <a:gdLst/>
              <a:ahLst/>
              <a:cxnLst/>
              <a:rect l="l" t="t" r="r" b="b"/>
              <a:pathLst>
                <a:path w="399" h="518" extrusionOk="0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0" name="Google Shape;2330;p8"/>
            <p:cNvSpPr/>
            <p:nvPr/>
          </p:nvSpPr>
          <p:spPr>
            <a:xfrm>
              <a:off x="4022725" y="2916238"/>
              <a:ext cx="376238" cy="385762"/>
            </a:xfrm>
            <a:custGeom>
              <a:avLst/>
              <a:gdLst/>
              <a:ahLst/>
              <a:cxnLst/>
              <a:rect l="l" t="t" r="r" b="b"/>
              <a:pathLst>
                <a:path w="866" h="740" extrusionOk="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1" name="Google Shape;2331;p8"/>
            <p:cNvSpPr/>
            <p:nvPr/>
          </p:nvSpPr>
          <p:spPr>
            <a:xfrm>
              <a:off x="3692525" y="2533650"/>
              <a:ext cx="300038" cy="260350"/>
            </a:xfrm>
            <a:custGeom>
              <a:avLst/>
              <a:gdLst/>
              <a:ahLst/>
              <a:cxnLst/>
              <a:rect l="l" t="t" r="r" b="b"/>
              <a:pathLst>
                <a:path w="697" h="500" extrusionOk="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2" name="Google Shape;2332;p8"/>
            <p:cNvSpPr/>
            <p:nvPr/>
          </p:nvSpPr>
          <p:spPr>
            <a:xfrm>
              <a:off x="4392613" y="1463675"/>
              <a:ext cx="236537" cy="92075"/>
            </a:xfrm>
            <a:custGeom>
              <a:avLst/>
              <a:gdLst/>
              <a:ahLst/>
              <a:cxnLst/>
              <a:rect l="l" t="t" r="r" b="b"/>
              <a:pathLst>
                <a:path w="546" h="173" extrusionOk="0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3" name="Google Shape;2333;p8"/>
            <p:cNvSpPr/>
            <p:nvPr/>
          </p:nvSpPr>
          <p:spPr>
            <a:xfrm>
              <a:off x="4903788" y="1447800"/>
              <a:ext cx="107950" cy="60325"/>
            </a:xfrm>
            <a:custGeom>
              <a:avLst/>
              <a:gdLst/>
              <a:ahLst/>
              <a:cxnLst/>
              <a:rect l="l" t="t" r="r" b="b"/>
              <a:pathLst>
                <a:path w="246" h="42" extrusionOk="0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4" name="Google Shape;2334;p8"/>
            <p:cNvSpPr/>
            <p:nvPr/>
          </p:nvSpPr>
          <p:spPr>
            <a:xfrm>
              <a:off x="5046663" y="1430338"/>
              <a:ext cx="63500" cy="57150"/>
            </a:xfrm>
            <a:custGeom>
              <a:avLst/>
              <a:gdLst/>
              <a:ahLst/>
              <a:cxnLst/>
              <a:rect l="l" t="t" r="r" b="b"/>
              <a:pathLst>
                <a:path w="149" h="61" extrusionOk="0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35" name="Google Shape;2335;p8"/>
            <p:cNvSpPr/>
            <p:nvPr/>
          </p:nvSpPr>
          <p:spPr>
            <a:xfrm>
              <a:off x="5083175" y="1438275"/>
              <a:ext cx="130175" cy="57150"/>
            </a:xfrm>
            <a:custGeom>
              <a:avLst/>
              <a:gdLst/>
              <a:ahLst/>
              <a:cxnLst/>
              <a:rect l="l" t="t" r="r" b="b"/>
              <a:pathLst>
                <a:path w="299" h="74" extrusionOk="0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36" name="Google Shape;2336;p8"/>
          <p:cNvSpPr txBox="1"/>
          <p:nvPr/>
        </p:nvSpPr>
        <p:spPr>
          <a:xfrm>
            <a:off x="246420" y="3857662"/>
            <a:ext cx="1900111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(17)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A</a:t>
            </a: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merica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37" name="Google Shape;2337;p8"/>
          <p:cNvPicPr preferRelativeResize="0"/>
          <p:nvPr/>
        </p:nvPicPr>
        <p:blipFill rotWithShape="1">
          <a:blip r:embed="rId3">
            <a:alphaModFix/>
          </a:blip>
          <a:srcRect t="9556"/>
          <a:stretch/>
        </p:blipFill>
        <p:spPr>
          <a:xfrm rot="-5400000">
            <a:off x="854503" y="3139700"/>
            <a:ext cx="849630" cy="5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8" name="Google Shape;2338;p8" descr="D:\Sri Lanka and South India pictures-06-15-2009\P1030007.JPG"/>
          <p:cNvPicPr preferRelativeResize="0"/>
          <p:nvPr/>
        </p:nvPicPr>
        <p:blipFill rotWithShape="1">
          <a:blip r:embed="rId4">
            <a:alphaModFix/>
          </a:blip>
          <a:srcRect l="17434" r="17460"/>
          <a:stretch/>
        </p:blipFill>
        <p:spPr>
          <a:xfrm>
            <a:off x="6515985" y="1953125"/>
            <a:ext cx="643349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9" name="Google Shape;2339;p8"/>
          <p:cNvSpPr txBox="1"/>
          <p:nvPr/>
        </p:nvSpPr>
        <p:spPr>
          <a:xfrm>
            <a:off x="5690147" y="2740518"/>
            <a:ext cx="2295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Hedyotis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180)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Asia-Pacific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40" name="Google Shape;234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3450" y="1588456"/>
            <a:ext cx="523588" cy="698117"/>
          </a:xfrm>
          <a:prstGeom prst="rect">
            <a:avLst/>
          </a:prstGeom>
          <a:noFill/>
          <a:ln>
            <a:noFill/>
          </a:ln>
        </p:spPr>
      </p:pic>
      <p:sp>
        <p:nvSpPr>
          <p:cNvPr id="2341" name="Google Shape;2341;p8"/>
          <p:cNvSpPr txBox="1"/>
          <p:nvPr/>
        </p:nvSpPr>
        <p:spPr>
          <a:xfrm>
            <a:off x="7410602" y="2276333"/>
            <a:ext cx="10293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Kadua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(28)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Pacific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42" name="Google Shape;2342;p8" descr="cory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1688" y="1359114"/>
            <a:ext cx="974216" cy="1622441"/>
          </a:xfrm>
          <a:prstGeom prst="rect">
            <a:avLst/>
          </a:prstGeom>
          <a:noFill/>
          <a:ln>
            <a:noFill/>
          </a:ln>
        </p:spPr>
      </p:pic>
      <p:sp>
        <p:nvSpPr>
          <p:cNvPr id="2343" name="Google Shape;2343;p8"/>
          <p:cNvSpPr txBox="1"/>
          <p:nvPr/>
        </p:nvSpPr>
        <p:spPr>
          <a:xfrm>
            <a:off x="4519239" y="3024720"/>
            <a:ext cx="18591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Oldenlandia</a:t>
            </a:r>
            <a:r>
              <a:rPr lang="en-US" sz="1213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(ca. 240)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Pantropical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4" name="Google Shape;2344;p8"/>
          <p:cNvSpPr txBox="1"/>
          <p:nvPr/>
        </p:nvSpPr>
        <p:spPr>
          <a:xfrm>
            <a:off x="2901455" y="3036130"/>
            <a:ext cx="14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1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Spermacoce</a:t>
            </a:r>
            <a:r>
              <a:rPr lang="en-US" sz="1213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(260)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Pantropical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5" name="Google Shape;2345;p8"/>
          <p:cNvSpPr txBox="1"/>
          <p:nvPr/>
        </p:nvSpPr>
        <p:spPr>
          <a:xfrm>
            <a:off x="2739150" y="4132525"/>
            <a:ext cx="3665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</a:t>
            </a:r>
            <a:endParaRPr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46" name="Google Shape;2346;p8" descr="Rubiaceae Spermacoce plant 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1729" y="1392239"/>
            <a:ext cx="2442675" cy="16224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47923-DCF2-4300-BE42-C9DB86DDB04E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320AD-7839-45EE-9377-E90CA710E552}"/>
              </a:ext>
            </a:extLst>
          </p:cNvPr>
          <p:cNvSpPr txBox="1"/>
          <p:nvPr/>
        </p:nvSpPr>
        <p:spPr>
          <a:xfrm>
            <a:off x="3343275" y="248602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B76C0-AA17-4869-B075-05825CBF325C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p9"/>
          <p:cNvSpPr txBox="1"/>
          <p:nvPr/>
        </p:nvSpPr>
        <p:spPr>
          <a:xfrm>
            <a:off x="81115" y="4677860"/>
            <a:ext cx="1894974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Houstonia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(26)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USA, Canada, Mexico</a:t>
            </a:r>
            <a:endParaRPr sz="1213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53" name="Google Shape;2353;p9"/>
          <p:cNvSpPr txBox="1"/>
          <p:nvPr/>
        </p:nvSpPr>
        <p:spPr>
          <a:xfrm>
            <a:off x="5386868" y="4581796"/>
            <a:ext cx="1900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Arcytophyllum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(17)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A</a:t>
            </a:r>
            <a:r>
              <a:rPr lang="en-US" sz="1213">
                <a:latin typeface="Arial" panose="020B0604020202020204" pitchFamily="34" charset="0"/>
                <a:cs typeface="Arial" panose="020B0604020202020204" pitchFamily="34" charset="0"/>
              </a:rPr>
              <a:t>merica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4" name="Google Shape;2354;p9"/>
          <p:cNvPicPr preferRelativeResize="0"/>
          <p:nvPr/>
        </p:nvPicPr>
        <p:blipFill rotWithShape="1">
          <a:blip r:embed="rId3">
            <a:alphaModFix/>
          </a:blip>
          <a:srcRect t="9556"/>
          <a:stretch/>
        </p:blipFill>
        <p:spPr>
          <a:xfrm rot="-5400000">
            <a:off x="5945963" y="3294288"/>
            <a:ext cx="1509650" cy="1065375"/>
          </a:xfrm>
          <a:prstGeom prst="rect">
            <a:avLst/>
          </a:prstGeom>
          <a:noFill/>
          <a:ln w="31750" cap="flat" cmpd="sng">
            <a:solidFill>
              <a:srgbClr val="FF36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55" name="Google Shape;2355;p9"/>
          <p:cNvSpPr txBox="1"/>
          <p:nvPr/>
        </p:nvSpPr>
        <p:spPr>
          <a:xfrm>
            <a:off x="199816" y="166633"/>
            <a:ext cx="5077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 Spermacoceae in the Americas</a:t>
            </a:r>
            <a:endParaRPr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56" name="Google Shape;2356;p9"/>
          <p:cNvGrpSpPr/>
          <p:nvPr/>
        </p:nvGrpSpPr>
        <p:grpSpPr>
          <a:xfrm>
            <a:off x="98321" y="3496797"/>
            <a:ext cx="3478025" cy="1191790"/>
            <a:chOff x="0" y="2071416"/>
            <a:chExt cx="3478025" cy="1191790"/>
          </a:xfrm>
        </p:grpSpPr>
        <p:pic>
          <p:nvPicPr>
            <p:cNvPr id="2357" name="Google Shape;2357;p9"/>
            <p:cNvPicPr preferRelativeResize="0"/>
            <p:nvPr/>
          </p:nvPicPr>
          <p:blipFill rotWithShape="1">
            <a:blip r:embed="rId4">
              <a:alphaModFix/>
            </a:blip>
            <a:srcRect l="2430" r="10763"/>
            <a:stretch/>
          </p:blipFill>
          <p:spPr>
            <a:xfrm>
              <a:off x="0" y="2075472"/>
              <a:ext cx="1900110" cy="1187734"/>
            </a:xfrm>
            <a:prstGeom prst="rect">
              <a:avLst/>
            </a:prstGeom>
            <a:noFill/>
            <a:ln w="41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358" name="Google Shape;2358;p9"/>
            <p:cNvPicPr preferRelativeResize="0"/>
            <p:nvPr/>
          </p:nvPicPr>
          <p:blipFill rotWithShape="1">
            <a:blip r:embed="rId5">
              <a:alphaModFix/>
            </a:blip>
            <a:srcRect l="56625" t="7148" b="35735"/>
            <a:stretch/>
          </p:blipFill>
          <p:spPr>
            <a:xfrm rot="5400000">
              <a:off x="2102144" y="1883270"/>
              <a:ext cx="1187735" cy="1564028"/>
            </a:xfrm>
            <a:prstGeom prst="rect">
              <a:avLst/>
            </a:prstGeom>
            <a:noFill/>
            <a:ln w="41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359" name="Google Shape;2359;p9"/>
          <p:cNvSpPr txBox="1"/>
          <p:nvPr/>
        </p:nvSpPr>
        <p:spPr>
          <a:xfrm>
            <a:off x="1976100" y="4677850"/>
            <a:ext cx="16587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Stenaria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(6)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Mexico and SW USA</a:t>
            </a:r>
            <a:endParaRPr sz="1213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60" name="Google Shape;2360;p9"/>
          <p:cNvSpPr txBox="1"/>
          <p:nvPr/>
        </p:nvSpPr>
        <p:spPr>
          <a:xfrm>
            <a:off x="3314129" y="2518799"/>
            <a:ext cx="29673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Stenotis</a:t>
            </a: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(7)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13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Baja California (Mexico) and Arizona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61" name="Google Shape;2361;p9"/>
          <p:cNvPicPr preferRelativeResize="0"/>
          <p:nvPr/>
        </p:nvPicPr>
        <p:blipFill rotWithShape="1">
          <a:blip r:embed="rId6">
            <a:alphaModFix/>
          </a:blip>
          <a:srcRect l="18116" t="25822" r="32186" b="26311"/>
          <a:stretch/>
        </p:blipFill>
        <p:spPr>
          <a:xfrm>
            <a:off x="4044698" y="1291757"/>
            <a:ext cx="1658643" cy="1198145"/>
          </a:xfrm>
          <a:prstGeom prst="rect">
            <a:avLst/>
          </a:prstGeom>
          <a:noFill/>
          <a:ln w="476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2" name="Google Shape;2362;p9"/>
          <p:cNvSpPr txBox="1"/>
          <p:nvPr/>
        </p:nvSpPr>
        <p:spPr>
          <a:xfrm rot="-5400000">
            <a:off x="6229913" y="827341"/>
            <a:ext cx="140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Photo: SEINet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63" name="Google Shape;236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584" y="1423293"/>
            <a:ext cx="2953529" cy="2006594"/>
          </a:xfrm>
          <a:prstGeom prst="rect">
            <a:avLst/>
          </a:prstGeom>
          <a:noFill/>
          <a:ln w="476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4" name="Google Shape;236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86979" y="2850406"/>
            <a:ext cx="1737533" cy="2060654"/>
          </a:xfrm>
          <a:prstGeom prst="rect">
            <a:avLst/>
          </a:prstGeom>
          <a:noFill/>
          <a:ln w="31750" cap="flat" cmpd="sng">
            <a:solidFill>
              <a:srgbClr val="FF36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5" name="Google Shape;2365;p9"/>
          <p:cNvPicPr preferRelativeResize="0"/>
          <p:nvPr/>
        </p:nvPicPr>
        <p:blipFill rotWithShape="1">
          <a:blip r:embed="rId9">
            <a:alphaModFix/>
          </a:blip>
          <a:srcRect l="3287" r="17920" b="7569"/>
          <a:stretch/>
        </p:blipFill>
        <p:spPr>
          <a:xfrm>
            <a:off x="5763126" y="35790"/>
            <a:ext cx="3288773" cy="1970609"/>
          </a:xfrm>
          <a:prstGeom prst="rect">
            <a:avLst/>
          </a:prstGeom>
          <a:noFill/>
          <a:ln w="476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1875</Words>
  <Application>Microsoft Macintosh PowerPoint</Application>
  <PresentationFormat>On-screen Show (16:9)</PresentationFormat>
  <Paragraphs>291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Helvetica Neue Light</vt:lpstr>
      <vt:lpstr>Times New Roman</vt:lpstr>
      <vt:lpstr>Proxima Nova</vt:lpstr>
      <vt:lpstr>Calibri</vt:lpstr>
      <vt:lpstr>Arial</vt:lpstr>
      <vt:lpstr>Noto Sans Symbols</vt:lpstr>
      <vt:lpstr>Spearmint</vt:lpstr>
      <vt:lpstr>PowerPoint Presentation</vt:lpstr>
      <vt:lpstr>Rubiaceae</vt:lpstr>
      <vt:lpstr>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of our Undergraduate Research</vt:lpstr>
      <vt:lpstr>Materials &amp; Methods</vt:lpstr>
      <vt:lpstr>PowerPoint Presentation</vt:lpstr>
      <vt:lpstr>PowerPoint Presentation</vt:lpstr>
      <vt:lpstr>PowerPoint Presentation</vt:lpstr>
      <vt:lpstr>Phylogenetic Relationships Among North American Bluets and its Allies</vt:lpstr>
      <vt:lpstr>Phylogenetic Relationships Among North American Bluets and its Allies</vt:lpstr>
      <vt:lpstr>Other Findings  Oldenlandiopsis callitrichoides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Mia Kieninger</cp:lastModifiedBy>
  <cp:revision>12</cp:revision>
  <dcterms:modified xsi:type="dcterms:W3CDTF">2021-11-03T22:55:03Z</dcterms:modified>
</cp:coreProperties>
</file>